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6F84C-759F-4481-BF0F-429E45573065}" v="45" dt="2021-05-09T03:59:13.028"/>
    <p1510:client id="{D7960883-F39B-4C76-B27F-C6DD5A4866D7}" v="95" dt="2021-05-09T04:02:52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Jia Shun /CSF" userId="S::s10198161@connect.np.edu.sg::5f0826d6-a9a7-4478-ada0-e18450490fc3" providerId="AD" clId="Web-{A126F84C-759F-4481-BF0F-429E45573065}"/>
    <pc:docChg chg="addSld delSld modSld">
      <pc:chgData name="Tan Jia Shun /CSF" userId="S::s10198161@connect.np.edu.sg::5f0826d6-a9a7-4478-ada0-e18450490fc3" providerId="AD" clId="Web-{A126F84C-759F-4481-BF0F-429E45573065}" dt="2021-05-09T03:59:13.028" v="24"/>
      <pc:docMkLst>
        <pc:docMk/>
      </pc:docMkLst>
      <pc:sldChg chg="addSp delSp modSp new mod setBg">
        <pc:chgData name="Tan Jia Shun /CSF" userId="S::s10198161@connect.np.edu.sg::5f0826d6-a9a7-4478-ada0-e18450490fc3" providerId="AD" clId="Web-{A126F84C-759F-4481-BF0F-429E45573065}" dt="2021-05-09T03:58:29.480" v="13"/>
        <pc:sldMkLst>
          <pc:docMk/>
          <pc:sldMk cId="3625149876" sldId="257"/>
        </pc:sldMkLst>
        <pc:spChg chg="mod">
          <ac:chgData name="Tan Jia Shun /CSF" userId="S::s10198161@connect.np.edu.sg::5f0826d6-a9a7-4478-ada0-e18450490fc3" providerId="AD" clId="Web-{A126F84C-759F-4481-BF0F-429E45573065}" dt="2021-05-09T03:58:29.480" v="13"/>
          <ac:spMkLst>
            <pc:docMk/>
            <pc:sldMk cId="3625149876" sldId="257"/>
            <ac:spMk id="2" creationId="{B789932C-D12E-4FA4-B171-0D3A66A75E91}"/>
          </ac:spMkLst>
        </pc:spChg>
        <pc:spChg chg="del">
          <ac:chgData name="Tan Jia Shun /CSF" userId="S::s10198161@connect.np.edu.sg::5f0826d6-a9a7-4478-ada0-e18450490fc3" providerId="AD" clId="Web-{A126F84C-759F-4481-BF0F-429E45573065}" dt="2021-05-09T03:58:26.714" v="12"/>
          <ac:spMkLst>
            <pc:docMk/>
            <pc:sldMk cId="3625149876" sldId="257"/>
            <ac:spMk id="3" creationId="{642D5994-A690-4BF4-88D3-26D19B93567F}"/>
          </ac:spMkLst>
        </pc:spChg>
        <pc:spChg chg="add">
          <ac:chgData name="Tan Jia Shun /CSF" userId="S::s10198161@connect.np.edu.sg::5f0826d6-a9a7-4478-ada0-e18450490fc3" providerId="AD" clId="Web-{A126F84C-759F-4481-BF0F-429E45573065}" dt="2021-05-09T03:58:29.480" v="13"/>
          <ac:spMkLst>
            <pc:docMk/>
            <pc:sldMk cId="3625149876" sldId="257"/>
            <ac:spMk id="9" creationId="{A4AC5506-6312-4701-8D3C-40187889A947}"/>
          </ac:spMkLst>
        </pc:spChg>
        <pc:picChg chg="add mod ord">
          <ac:chgData name="Tan Jia Shun /CSF" userId="S::s10198161@connect.np.edu.sg::5f0826d6-a9a7-4478-ada0-e18450490fc3" providerId="AD" clId="Web-{A126F84C-759F-4481-BF0F-429E45573065}" dt="2021-05-09T03:58:29.480" v="13"/>
          <ac:picMkLst>
            <pc:docMk/>
            <pc:sldMk cId="3625149876" sldId="257"/>
            <ac:picMk id="4" creationId="{105D6A5F-B43E-45B5-A314-AD93AF78D2BA}"/>
          </ac:picMkLst>
        </pc:picChg>
      </pc:sldChg>
      <pc:sldChg chg="addSp delSp modSp add replId">
        <pc:chgData name="Tan Jia Shun /CSF" userId="S::s10198161@connect.np.edu.sg::5f0826d6-a9a7-4478-ada0-e18450490fc3" providerId="AD" clId="Web-{A126F84C-759F-4481-BF0F-429E45573065}" dt="2021-05-09T03:59:07.481" v="21"/>
        <pc:sldMkLst>
          <pc:docMk/>
          <pc:sldMk cId="3540347762" sldId="258"/>
        </pc:sldMkLst>
        <pc:spChg chg="mod">
          <ac:chgData name="Tan Jia Shun /CSF" userId="S::s10198161@connect.np.edu.sg::5f0826d6-a9a7-4478-ada0-e18450490fc3" providerId="AD" clId="Web-{A126F84C-759F-4481-BF0F-429E45573065}" dt="2021-05-09T03:58:52.918" v="17" actId="20577"/>
          <ac:spMkLst>
            <pc:docMk/>
            <pc:sldMk cId="3540347762" sldId="258"/>
            <ac:spMk id="2" creationId="{B789932C-D12E-4FA4-B171-0D3A66A75E91}"/>
          </ac:spMkLst>
        </pc:spChg>
        <pc:spChg chg="add del mod">
          <ac:chgData name="Tan Jia Shun /CSF" userId="S::s10198161@connect.np.edu.sg::5f0826d6-a9a7-4478-ada0-e18450490fc3" providerId="AD" clId="Web-{A126F84C-759F-4481-BF0F-429E45573065}" dt="2021-05-09T03:58:54.902" v="19"/>
          <ac:spMkLst>
            <pc:docMk/>
            <pc:sldMk cId="3540347762" sldId="258"/>
            <ac:spMk id="5" creationId="{95229D4C-3604-4AA2-BBAA-6ED9C65FD748}"/>
          </ac:spMkLst>
        </pc:spChg>
        <pc:spChg chg="add del mod">
          <ac:chgData name="Tan Jia Shun /CSF" userId="S::s10198161@connect.np.edu.sg::5f0826d6-a9a7-4478-ada0-e18450490fc3" providerId="AD" clId="Web-{A126F84C-759F-4481-BF0F-429E45573065}" dt="2021-05-09T03:59:07.481" v="21"/>
          <ac:spMkLst>
            <pc:docMk/>
            <pc:sldMk cId="3540347762" sldId="258"/>
            <ac:spMk id="8" creationId="{9164E056-A3E9-41E4-89EE-F78A64B6F3AB}"/>
          </ac:spMkLst>
        </pc:spChg>
        <pc:picChg chg="del">
          <ac:chgData name="Tan Jia Shun /CSF" userId="S::s10198161@connect.np.edu.sg::5f0826d6-a9a7-4478-ada0-e18450490fc3" providerId="AD" clId="Web-{A126F84C-759F-4481-BF0F-429E45573065}" dt="2021-05-09T03:58:53.871" v="18"/>
          <ac:picMkLst>
            <pc:docMk/>
            <pc:sldMk cId="3540347762" sldId="258"/>
            <ac:picMk id="4" creationId="{105D6A5F-B43E-45B5-A314-AD93AF78D2BA}"/>
          </ac:picMkLst>
        </pc:picChg>
        <pc:picChg chg="add del mod ord">
          <ac:chgData name="Tan Jia Shun /CSF" userId="S::s10198161@connect.np.edu.sg::5f0826d6-a9a7-4478-ada0-e18450490fc3" providerId="AD" clId="Web-{A126F84C-759F-4481-BF0F-429E45573065}" dt="2021-05-09T03:59:06.527" v="20"/>
          <ac:picMkLst>
            <pc:docMk/>
            <pc:sldMk cId="3540347762" sldId="258"/>
            <ac:picMk id="6" creationId="{E5471D22-C147-4487-8EBE-B1259E1F5B0B}"/>
          </ac:picMkLst>
        </pc:picChg>
        <pc:picChg chg="add mod ord">
          <ac:chgData name="Tan Jia Shun /CSF" userId="S::s10198161@connect.np.edu.sg::5f0826d6-a9a7-4478-ada0-e18450490fc3" providerId="AD" clId="Web-{A126F84C-759F-4481-BF0F-429E45573065}" dt="2021-05-09T03:59:07.481" v="21"/>
          <ac:picMkLst>
            <pc:docMk/>
            <pc:sldMk cId="3540347762" sldId="258"/>
            <ac:picMk id="10" creationId="{CC0CA60F-E59E-47CB-98B3-A1B95AE3BA2B}"/>
          </ac:picMkLst>
        </pc:picChg>
      </pc:sldChg>
      <pc:sldChg chg="new del">
        <pc:chgData name="Tan Jia Shun /CSF" userId="S::s10198161@connect.np.edu.sg::5f0826d6-a9a7-4478-ada0-e18450490fc3" providerId="AD" clId="Web-{A126F84C-759F-4481-BF0F-429E45573065}" dt="2021-05-09T03:59:11.824" v="23"/>
        <pc:sldMkLst>
          <pc:docMk/>
          <pc:sldMk cId="791533287" sldId="259"/>
        </pc:sldMkLst>
      </pc:sldChg>
      <pc:sldChg chg="new">
        <pc:chgData name="Tan Jia Shun /CSF" userId="S::s10198161@connect.np.edu.sg::5f0826d6-a9a7-4478-ada0-e18450490fc3" providerId="AD" clId="Web-{A126F84C-759F-4481-BF0F-429E45573065}" dt="2021-05-09T03:59:13.028" v="24"/>
        <pc:sldMkLst>
          <pc:docMk/>
          <pc:sldMk cId="3248143780" sldId="259"/>
        </pc:sldMkLst>
      </pc:sldChg>
    </pc:docChg>
  </pc:docChgLst>
  <pc:docChgLst>
    <pc:chgData name="Tan Jia Shun /CSF" userId="5f0826d6-a9a7-4478-ada0-e18450490fc3" providerId="ADAL" clId="{D7960883-F39B-4C76-B27F-C6DD5A4866D7}"/>
    <pc:docChg chg="undo custSel addSld delSld modSld">
      <pc:chgData name="Tan Jia Shun /CSF" userId="5f0826d6-a9a7-4478-ada0-e18450490fc3" providerId="ADAL" clId="{D7960883-F39B-4C76-B27F-C6DD5A4866D7}" dt="2021-05-09T04:02:52.527" v="91" actId="47"/>
      <pc:docMkLst>
        <pc:docMk/>
      </pc:docMkLst>
      <pc:sldChg chg="modSp mod">
        <pc:chgData name="Tan Jia Shun /CSF" userId="5f0826d6-a9a7-4478-ada0-e18450490fc3" providerId="ADAL" clId="{D7960883-F39B-4C76-B27F-C6DD5A4866D7}" dt="2021-05-09T03:59:39.405" v="43" actId="20577"/>
        <pc:sldMkLst>
          <pc:docMk/>
          <pc:sldMk cId="109857222" sldId="256"/>
        </pc:sldMkLst>
        <pc:spChg chg="mod">
          <ac:chgData name="Tan Jia Shun /CSF" userId="5f0826d6-a9a7-4478-ada0-e18450490fc3" providerId="ADAL" clId="{D7960883-F39B-4C76-B27F-C6DD5A4866D7}" dt="2021-05-09T03:59:28.766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an Jia Shun /CSF" userId="5f0826d6-a9a7-4478-ada0-e18450490fc3" providerId="ADAL" clId="{D7960883-F39B-4C76-B27F-C6DD5A4866D7}" dt="2021-05-09T03:59:39.405" v="4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add mod">
        <pc:chgData name="Tan Jia Shun /CSF" userId="5f0826d6-a9a7-4478-ada0-e18450490fc3" providerId="ADAL" clId="{D7960883-F39B-4C76-B27F-C6DD5A4866D7}" dt="2021-05-09T04:02:30.986" v="73" actId="20577"/>
        <pc:sldMkLst>
          <pc:docMk/>
          <pc:sldMk cId="833675623" sldId="259"/>
        </pc:sldMkLst>
        <pc:spChg chg="mod">
          <ac:chgData name="Tan Jia Shun /CSF" userId="5f0826d6-a9a7-4478-ada0-e18450490fc3" providerId="ADAL" clId="{D7960883-F39B-4C76-B27F-C6DD5A4866D7}" dt="2021-05-09T04:02:30.986" v="73" actId="20577"/>
          <ac:spMkLst>
            <pc:docMk/>
            <pc:sldMk cId="833675623" sldId="259"/>
            <ac:spMk id="2" creationId="{B789932C-D12E-4FA4-B171-0D3A66A75E91}"/>
          </ac:spMkLst>
        </pc:spChg>
        <pc:spChg chg="add del mod">
          <ac:chgData name="Tan Jia Shun /CSF" userId="5f0826d6-a9a7-4478-ada0-e18450490fc3" providerId="ADAL" clId="{D7960883-F39B-4C76-B27F-C6DD5A4866D7}" dt="2021-05-09T04:00:49.150" v="53" actId="22"/>
          <ac:spMkLst>
            <pc:docMk/>
            <pc:sldMk cId="833675623" sldId="259"/>
            <ac:spMk id="4" creationId="{CB255CD7-BF75-4BA2-B232-D64EDF72168D}"/>
          </ac:spMkLst>
        </pc:spChg>
        <pc:picChg chg="add mod ord">
          <ac:chgData name="Tan Jia Shun /CSF" userId="5f0826d6-a9a7-4478-ada0-e18450490fc3" providerId="ADAL" clId="{D7960883-F39B-4C76-B27F-C6DD5A4866D7}" dt="2021-05-09T04:00:49.150" v="53" actId="22"/>
          <ac:picMkLst>
            <pc:docMk/>
            <pc:sldMk cId="833675623" sldId="259"/>
            <ac:picMk id="6" creationId="{BEBA4061-533E-49F0-9E2C-BD386470C0D6}"/>
          </ac:picMkLst>
        </pc:picChg>
        <pc:picChg chg="del">
          <ac:chgData name="Tan Jia Shun /CSF" userId="5f0826d6-a9a7-4478-ada0-e18450490fc3" providerId="ADAL" clId="{D7960883-F39B-4C76-B27F-C6DD5A4866D7}" dt="2021-05-09T04:00:46.329" v="52" actId="478"/>
          <ac:picMkLst>
            <pc:docMk/>
            <pc:sldMk cId="833675623" sldId="259"/>
            <ac:picMk id="10" creationId="{CC0CA60F-E59E-47CB-98B3-A1B95AE3BA2B}"/>
          </ac:picMkLst>
        </pc:picChg>
      </pc:sldChg>
      <pc:sldChg chg="addSp delSp add del setBg delDesignElem">
        <pc:chgData name="Tan Jia Shun /CSF" userId="5f0826d6-a9a7-4478-ada0-e18450490fc3" providerId="ADAL" clId="{D7960883-F39B-4C76-B27F-C6DD5A4866D7}" dt="2021-05-09T04:00:40.849" v="50"/>
        <pc:sldMkLst>
          <pc:docMk/>
          <pc:sldMk cId="1849871985" sldId="259"/>
        </pc:sldMkLst>
        <pc:spChg chg="add del">
          <ac:chgData name="Tan Jia Shun /CSF" userId="5f0826d6-a9a7-4478-ada0-e18450490fc3" providerId="ADAL" clId="{D7960883-F39B-4C76-B27F-C6DD5A4866D7}" dt="2021-05-09T04:00:40.849" v="50"/>
          <ac:spMkLst>
            <pc:docMk/>
            <pc:sldMk cId="1849871985" sldId="259"/>
            <ac:spMk id="9" creationId="{A4AC5506-6312-4701-8D3C-40187889A947}"/>
          </ac:spMkLst>
        </pc:spChg>
      </pc:sldChg>
      <pc:sldChg chg="del">
        <pc:chgData name="Tan Jia Shun /CSF" userId="5f0826d6-a9a7-4478-ada0-e18450490fc3" providerId="ADAL" clId="{D7960883-F39B-4C76-B27F-C6DD5A4866D7}" dt="2021-05-09T04:00:37.238" v="47" actId="47"/>
        <pc:sldMkLst>
          <pc:docMk/>
          <pc:sldMk cId="3248143780" sldId="259"/>
        </pc:sldMkLst>
      </pc:sldChg>
      <pc:sldChg chg="delSp add del setBg delDesignElem">
        <pc:chgData name="Tan Jia Shun /CSF" userId="5f0826d6-a9a7-4478-ada0-e18450490fc3" providerId="ADAL" clId="{D7960883-F39B-4C76-B27F-C6DD5A4866D7}" dt="2021-05-09T04:00:36.334" v="46" actId="47"/>
        <pc:sldMkLst>
          <pc:docMk/>
          <pc:sldMk cId="182809473" sldId="260"/>
        </pc:sldMkLst>
        <pc:spChg chg="del">
          <ac:chgData name="Tan Jia Shun /CSF" userId="5f0826d6-a9a7-4478-ada0-e18450490fc3" providerId="ADAL" clId="{D7960883-F39B-4C76-B27F-C6DD5A4866D7}" dt="2021-05-09T04:00:32.856" v="45"/>
          <ac:spMkLst>
            <pc:docMk/>
            <pc:sldMk cId="182809473" sldId="260"/>
            <ac:spMk id="9" creationId="{A4AC5506-6312-4701-8D3C-40187889A947}"/>
          </ac:spMkLst>
        </pc:spChg>
      </pc:sldChg>
      <pc:sldChg chg="addSp delSp modSp new del mod">
        <pc:chgData name="Tan Jia Shun /CSF" userId="5f0826d6-a9a7-4478-ada0-e18450490fc3" providerId="ADAL" clId="{D7960883-F39B-4C76-B27F-C6DD5A4866D7}" dt="2021-05-09T04:02:52.527" v="91" actId="47"/>
        <pc:sldMkLst>
          <pc:docMk/>
          <pc:sldMk cId="2390536368" sldId="260"/>
        </pc:sldMkLst>
        <pc:spChg chg="add del">
          <ac:chgData name="Tan Jia Shun /CSF" userId="5f0826d6-a9a7-4478-ada0-e18450490fc3" providerId="ADAL" clId="{D7960883-F39B-4C76-B27F-C6DD5A4866D7}" dt="2021-05-09T04:01:26.891" v="64" actId="22"/>
          <ac:spMkLst>
            <pc:docMk/>
            <pc:sldMk cId="2390536368" sldId="260"/>
            <ac:spMk id="3" creationId="{B52E1AD3-EA36-41B9-9BFC-0C9FE7C081DA}"/>
          </ac:spMkLst>
        </pc:spChg>
        <pc:picChg chg="add del mod ord">
          <ac:chgData name="Tan Jia Shun /CSF" userId="5f0826d6-a9a7-4478-ada0-e18450490fc3" providerId="ADAL" clId="{D7960883-F39B-4C76-B27F-C6DD5A4866D7}" dt="2021-05-09T04:01:26.891" v="64" actId="22"/>
          <ac:picMkLst>
            <pc:docMk/>
            <pc:sldMk cId="2390536368" sldId="260"/>
            <ac:picMk id="5" creationId="{05894953-27F4-498F-BCE8-1D79E1B7E573}"/>
          </ac:picMkLst>
        </pc:picChg>
      </pc:sldChg>
      <pc:sldChg chg="addSp delSp modSp add mod">
        <pc:chgData name="Tan Jia Shun /CSF" userId="5f0826d6-a9a7-4478-ada0-e18450490fc3" providerId="ADAL" clId="{D7960883-F39B-4C76-B27F-C6DD5A4866D7}" dt="2021-05-09T04:01:45.470" v="72"/>
        <pc:sldMkLst>
          <pc:docMk/>
          <pc:sldMk cId="987468792" sldId="261"/>
        </pc:sldMkLst>
        <pc:spChg chg="mod">
          <ac:chgData name="Tan Jia Shun /CSF" userId="5f0826d6-a9a7-4478-ada0-e18450490fc3" providerId="ADAL" clId="{D7960883-F39B-4C76-B27F-C6DD5A4866D7}" dt="2021-05-09T04:01:45.470" v="72"/>
          <ac:spMkLst>
            <pc:docMk/>
            <pc:sldMk cId="987468792" sldId="261"/>
            <ac:spMk id="2" creationId="{B789932C-D12E-4FA4-B171-0D3A66A75E91}"/>
          </ac:spMkLst>
        </pc:spChg>
        <pc:spChg chg="add mod">
          <ac:chgData name="Tan Jia Shun /CSF" userId="5f0826d6-a9a7-4478-ada0-e18450490fc3" providerId="ADAL" clId="{D7960883-F39B-4C76-B27F-C6DD5A4866D7}" dt="2021-05-09T04:01:31.561" v="66" actId="478"/>
          <ac:spMkLst>
            <pc:docMk/>
            <pc:sldMk cId="987468792" sldId="261"/>
            <ac:spMk id="4" creationId="{B0F1059B-AEE6-404D-8BF5-D32D347CBE37}"/>
          </ac:spMkLst>
        </pc:spChg>
        <pc:picChg chg="del">
          <ac:chgData name="Tan Jia Shun /CSF" userId="5f0826d6-a9a7-4478-ada0-e18450490fc3" providerId="ADAL" clId="{D7960883-F39B-4C76-B27F-C6DD5A4866D7}" dt="2021-05-09T04:01:31.561" v="66" actId="478"/>
          <ac:picMkLst>
            <pc:docMk/>
            <pc:sldMk cId="987468792" sldId="261"/>
            <ac:picMk id="6" creationId="{BEBA4061-533E-49F0-9E2C-BD386470C0D6}"/>
          </ac:picMkLst>
        </pc:picChg>
        <pc:picChg chg="add mod">
          <ac:chgData name="Tan Jia Shun /CSF" userId="5f0826d6-a9a7-4478-ada0-e18450490fc3" providerId="ADAL" clId="{D7960883-F39B-4C76-B27F-C6DD5A4866D7}" dt="2021-05-09T04:01:35.491" v="69" actId="1076"/>
          <ac:picMkLst>
            <pc:docMk/>
            <pc:sldMk cId="987468792" sldId="261"/>
            <ac:picMk id="7" creationId="{274BA1B2-0097-4AA8-BD8F-E263DA168AB6}"/>
          </ac:picMkLst>
        </pc:picChg>
      </pc:sldChg>
      <pc:sldChg chg="addSp delSp modSp add mod">
        <pc:chgData name="Tan Jia Shun /CSF" userId="5f0826d6-a9a7-4478-ada0-e18450490fc3" providerId="ADAL" clId="{D7960883-F39B-4C76-B27F-C6DD5A4866D7}" dt="2021-05-09T04:02:50.979" v="90" actId="1076"/>
        <pc:sldMkLst>
          <pc:docMk/>
          <pc:sldMk cId="374086704" sldId="262"/>
        </pc:sldMkLst>
        <pc:spChg chg="mod">
          <ac:chgData name="Tan Jia Shun /CSF" userId="5f0826d6-a9a7-4478-ada0-e18450490fc3" providerId="ADAL" clId="{D7960883-F39B-4C76-B27F-C6DD5A4866D7}" dt="2021-05-09T04:02:41.532" v="84" actId="20577"/>
          <ac:spMkLst>
            <pc:docMk/>
            <pc:sldMk cId="374086704" sldId="262"/>
            <ac:spMk id="2" creationId="{B789932C-D12E-4FA4-B171-0D3A66A75E91}"/>
          </ac:spMkLst>
        </pc:spChg>
        <pc:spChg chg="del">
          <ac:chgData name="Tan Jia Shun /CSF" userId="5f0826d6-a9a7-4478-ada0-e18450490fc3" providerId="ADAL" clId="{D7960883-F39B-4C76-B27F-C6DD5A4866D7}" dt="2021-05-09T04:02:47.411" v="88" actId="22"/>
          <ac:spMkLst>
            <pc:docMk/>
            <pc:sldMk cId="374086704" sldId="262"/>
            <ac:spMk id="4" creationId="{B0F1059B-AEE6-404D-8BF5-D32D347CBE37}"/>
          </ac:spMkLst>
        </pc:spChg>
        <pc:picChg chg="add del">
          <ac:chgData name="Tan Jia Shun /CSF" userId="5f0826d6-a9a7-4478-ada0-e18450490fc3" providerId="ADAL" clId="{D7960883-F39B-4C76-B27F-C6DD5A4866D7}" dt="2021-05-09T04:02:45.153" v="87" actId="22"/>
          <ac:picMkLst>
            <pc:docMk/>
            <pc:sldMk cId="374086704" sldId="262"/>
            <ac:picMk id="5" creationId="{7F3B5F1B-BA04-4453-BBB0-2E9B36A0A563}"/>
          </ac:picMkLst>
        </pc:picChg>
        <pc:picChg chg="del">
          <ac:chgData name="Tan Jia Shun /CSF" userId="5f0826d6-a9a7-4478-ada0-e18450490fc3" providerId="ADAL" clId="{D7960883-F39B-4C76-B27F-C6DD5A4866D7}" dt="2021-05-09T04:02:42.761" v="85" actId="478"/>
          <ac:picMkLst>
            <pc:docMk/>
            <pc:sldMk cId="374086704" sldId="262"/>
            <ac:picMk id="7" creationId="{274BA1B2-0097-4AA8-BD8F-E263DA168AB6}"/>
          </ac:picMkLst>
        </pc:picChg>
        <pc:picChg chg="add mod ord">
          <ac:chgData name="Tan Jia Shun /CSF" userId="5f0826d6-a9a7-4478-ada0-e18450490fc3" providerId="ADAL" clId="{D7960883-F39B-4C76-B27F-C6DD5A4866D7}" dt="2021-05-09T04:02:50.979" v="90" actId="1076"/>
          <ac:picMkLst>
            <pc:docMk/>
            <pc:sldMk cId="374086704" sldId="262"/>
            <ac:picMk id="8" creationId="{A59032F8-1A8C-4193-B647-679FAAD0C4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Activity 3.2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Tan Jia Shun (Alan)</a:t>
            </a:r>
          </a:p>
          <a:p>
            <a:r>
              <a:rPr lang="en-US"/>
              <a:t>S10198161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9932C-D12E-4FA4-B171-0D3A66A7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1: download shodansploit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05D6A5F-B43E-45B5-A314-AD93AF78D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86511"/>
            <a:ext cx="10905066" cy="29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49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9932C-D12E-4FA4-B171-0D3A66A7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3200">
                <a:solidFill>
                  <a:schemeClr val="bg1"/>
                </a:solidFill>
              </a:rPr>
              <a:t>2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3200">
                <a:solidFill>
                  <a:schemeClr val="bg1"/>
                </a:solidFill>
              </a:rPr>
              <a:t>run </a:t>
            </a:r>
            <a:r>
              <a:rPr lang="en-US" sz="3200" kern="120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shodansploit</a:t>
            </a:r>
            <a:endParaRPr lang="en-US" sz="3200" kern="120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CC0CA60F-E59E-47CB-98B3-A1B95AE3B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8968" y="1825625"/>
            <a:ext cx="4554063" cy="4351338"/>
          </a:xfrm>
        </p:spPr>
      </p:pic>
    </p:spTree>
    <p:extLst>
      <p:ext uri="{BB962C8B-B14F-4D97-AF65-F5344CB8AC3E}">
        <p14:creationId xmlns:p14="http://schemas.microsoft.com/office/powerpoint/2010/main" val="354034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9932C-D12E-4FA4-B171-0D3A66A7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Search</a:t>
            </a:r>
            <a:endParaRPr lang="en-US" sz="32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BA4061-533E-49F0-9E2C-BD386470C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0808" y="1825625"/>
            <a:ext cx="2910384" cy="4351338"/>
          </a:xfrm>
        </p:spPr>
      </p:pic>
    </p:spTree>
    <p:extLst>
      <p:ext uri="{BB962C8B-B14F-4D97-AF65-F5344CB8AC3E}">
        <p14:creationId xmlns:p14="http://schemas.microsoft.com/office/powerpoint/2010/main" val="8336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9932C-D12E-4FA4-B171-0D3A66A7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Shodan My IP​</a:t>
            </a:r>
            <a:endParaRPr lang="en-US" sz="32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1059B-AEE6-404D-8BF5-D32D347C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4BA1B2-0097-4AA8-BD8F-E263DA16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04" y="3429000"/>
            <a:ext cx="5380355" cy="10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9932C-D12E-4FA4-B171-0D3A66A7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DNS Lookup</a:t>
            </a:r>
            <a:endParaRPr lang="en-US" sz="3200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59032F8-1A8C-4193-B647-679FAAD0C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708" y="3149600"/>
            <a:ext cx="4472584" cy="1626394"/>
          </a:xfrm>
        </p:spPr>
      </p:pic>
    </p:spTree>
    <p:extLst>
      <p:ext uri="{BB962C8B-B14F-4D97-AF65-F5344CB8AC3E}">
        <p14:creationId xmlns:p14="http://schemas.microsoft.com/office/powerpoint/2010/main" val="37408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319C62E6158499D404D1A9651A8D5" ma:contentTypeVersion="6" ma:contentTypeDescription="Create a new document." ma:contentTypeScope="" ma:versionID="b325fef1b7f07c65b056ecc6fa2ee798">
  <xsd:schema xmlns:xsd="http://www.w3.org/2001/XMLSchema" xmlns:xs="http://www.w3.org/2001/XMLSchema" xmlns:p="http://schemas.microsoft.com/office/2006/metadata/properties" xmlns:ns2="412e1c95-bc65-4cc5-b89b-82694cd9b6e4" targetNamespace="http://schemas.microsoft.com/office/2006/metadata/properties" ma:root="true" ma:fieldsID="71b7e4cd9e3553f54556bb0b8978ddf4" ns2:_="">
    <xsd:import namespace="412e1c95-bc65-4cc5-b89b-82694cd9b6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2e1c95-bc65-4cc5-b89b-82694cd9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87F3F0-B38D-4CDE-B0CC-68F5B5E3D9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C580CC-8F54-478A-96CD-4313CE314A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E6ED2D-0633-4F3B-B1DC-35D68DC677F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Activity 3.2</vt:lpstr>
      <vt:lpstr>Step 1: download shodansploit</vt:lpstr>
      <vt:lpstr>Step 2: run shodansploit</vt:lpstr>
      <vt:lpstr>Search</vt:lpstr>
      <vt:lpstr>Shodan My IP​</vt:lpstr>
      <vt:lpstr>DNS Lookup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2021-05-09T03:57:55Z</dcterms:created>
  <dcterms:modified xsi:type="dcterms:W3CDTF">2021-05-09T04:02:52Z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0x010100DFD319C62E6158499D404D1A9651A8D5</vt:lpwstr>
  </property>
</Properties>
</file>