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83314-94CE-436E-B680-81F466314097}" v="1" dt="2021-05-30T04:55:57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Jia Shun /CSF" userId="5f0826d6-a9a7-4478-ada0-e18450490fc3" providerId="ADAL" clId="{F6783314-94CE-436E-B680-81F466314097}"/>
    <pc:docChg chg="undo custSel addSld modSld">
      <pc:chgData name="Tan Jia Shun /CSF" userId="5f0826d6-a9a7-4478-ada0-e18450490fc3" providerId="ADAL" clId="{F6783314-94CE-436E-B680-81F466314097}" dt="2021-05-30T05:37:17.168" v="401" actId="1076"/>
      <pc:docMkLst>
        <pc:docMk/>
      </pc:docMkLst>
      <pc:sldChg chg="modSp mod">
        <pc:chgData name="Tan Jia Shun /CSF" userId="5f0826d6-a9a7-4478-ada0-e18450490fc3" providerId="ADAL" clId="{F6783314-94CE-436E-B680-81F466314097}" dt="2021-05-30T04:56:46.326" v="49" actId="20577"/>
        <pc:sldMkLst>
          <pc:docMk/>
          <pc:sldMk cId="109857222" sldId="256"/>
        </pc:sldMkLst>
        <pc:spChg chg="mod">
          <ac:chgData name="Tan Jia Shun /CSF" userId="5f0826d6-a9a7-4478-ada0-e18450490fc3" providerId="ADAL" clId="{F6783314-94CE-436E-B680-81F466314097}" dt="2021-05-30T04:56:15.592" v="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n Jia Shun /CSF" userId="5f0826d6-a9a7-4478-ada0-e18450490fc3" providerId="ADAL" clId="{F6783314-94CE-436E-B680-81F466314097}" dt="2021-05-30T04:56:46.326" v="4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">
        <pc:chgData name="Tan Jia Shun /CSF" userId="5f0826d6-a9a7-4478-ada0-e18450490fc3" providerId="ADAL" clId="{F6783314-94CE-436E-B680-81F466314097}" dt="2021-05-30T05:19:03.775" v="204" actId="122"/>
        <pc:sldMkLst>
          <pc:docMk/>
          <pc:sldMk cId="356189291" sldId="257"/>
        </pc:sldMkLst>
        <pc:spChg chg="mod">
          <ac:chgData name="Tan Jia Shun /CSF" userId="5f0826d6-a9a7-4478-ada0-e18450490fc3" providerId="ADAL" clId="{F6783314-94CE-436E-B680-81F466314097}" dt="2021-05-30T05:18:39.664" v="201" actId="20577"/>
          <ac:spMkLst>
            <pc:docMk/>
            <pc:sldMk cId="356189291" sldId="257"/>
            <ac:spMk id="2" creationId="{D55EED4D-FDB5-4149-A6B9-3731874B6768}"/>
          </ac:spMkLst>
        </pc:spChg>
        <pc:spChg chg="mod">
          <ac:chgData name="Tan Jia Shun /CSF" userId="5f0826d6-a9a7-4478-ada0-e18450490fc3" providerId="ADAL" clId="{F6783314-94CE-436E-B680-81F466314097}" dt="2021-05-30T05:19:03.775" v="204" actId="122"/>
          <ac:spMkLst>
            <pc:docMk/>
            <pc:sldMk cId="356189291" sldId="257"/>
            <ac:spMk id="3" creationId="{DC9C2C0B-00BB-4A79-91EC-1A070719AF39}"/>
          </ac:spMkLst>
        </pc:spChg>
        <pc:picChg chg="add mod">
          <ac:chgData name="Tan Jia Shun /CSF" userId="5f0826d6-a9a7-4478-ada0-e18450490fc3" providerId="ADAL" clId="{F6783314-94CE-436E-B680-81F466314097}" dt="2021-05-30T05:18:31.559" v="196" actId="1076"/>
          <ac:picMkLst>
            <pc:docMk/>
            <pc:sldMk cId="356189291" sldId="257"/>
            <ac:picMk id="5" creationId="{E9F4E056-6A97-458A-853B-E9C8444BCDE7}"/>
          </ac:picMkLst>
        </pc:picChg>
      </pc:sldChg>
      <pc:sldChg chg="addSp delSp modSp new mod">
        <pc:chgData name="Tan Jia Shun /CSF" userId="5f0826d6-a9a7-4478-ada0-e18450490fc3" providerId="ADAL" clId="{F6783314-94CE-436E-B680-81F466314097}" dt="2021-05-30T05:34:00.279" v="311" actId="1076"/>
        <pc:sldMkLst>
          <pc:docMk/>
          <pc:sldMk cId="1800322491" sldId="258"/>
        </pc:sldMkLst>
        <pc:spChg chg="mod">
          <ac:chgData name="Tan Jia Shun /CSF" userId="5f0826d6-a9a7-4478-ada0-e18450490fc3" providerId="ADAL" clId="{F6783314-94CE-436E-B680-81F466314097}" dt="2021-05-30T05:14:45.251" v="103" actId="20577"/>
          <ac:spMkLst>
            <pc:docMk/>
            <pc:sldMk cId="1800322491" sldId="258"/>
            <ac:spMk id="2" creationId="{47F57EBA-6557-4BA2-8642-BA9A719C90E1}"/>
          </ac:spMkLst>
        </pc:spChg>
        <pc:spChg chg="mod">
          <ac:chgData name="Tan Jia Shun /CSF" userId="5f0826d6-a9a7-4478-ada0-e18450490fc3" providerId="ADAL" clId="{F6783314-94CE-436E-B680-81F466314097}" dt="2021-05-30T05:33:02.203" v="307" actId="20577"/>
          <ac:spMkLst>
            <pc:docMk/>
            <pc:sldMk cId="1800322491" sldId="258"/>
            <ac:spMk id="3" creationId="{36B9F020-FF19-4436-93C5-229151396C0A}"/>
          </ac:spMkLst>
        </pc:spChg>
        <pc:picChg chg="add del mod">
          <ac:chgData name="Tan Jia Shun /CSF" userId="5f0826d6-a9a7-4478-ada0-e18450490fc3" providerId="ADAL" clId="{F6783314-94CE-436E-B680-81F466314097}" dt="2021-05-30T05:33:55.748" v="308" actId="478"/>
          <ac:picMkLst>
            <pc:docMk/>
            <pc:sldMk cId="1800322491" sldId="258"/>
            <ac:picMk id="5" creationId="{B1DA1C46-188E-4FB3-B434-F7CFE34424F1}"/>
          </ac:picMkLst>
        </pc:picChg>
        <pc:picChg chg="add mod">
          <ac:chgData name="Tan Jia Shun /CSF" userId="5f0826d6-a9a7-4478-ada0-e18450490fc3" providerId="ADAL" clId="{F6783314-94CE-436E-B680-81F466314097}" dt="2021-05-30T05:34:00.279" v="311" actId="1076"/>
          <ac:picMkLst>
            <pc:docMk/>
            <pc:sldMk cId="1800322491" sldId="258"/>
            <ac:picMk id="7" creationId="{2CBBC1B4-86B4-43DC-898E-EC30F42A9938}"/>
          </ac:picMkLst>
        </pc:picChg>
      </pc:sldChg>
      <pc:sldChg chg="addSp modSp new mod">
        <pc:chgData name="Tan Jia Shun /CSF" userId="5f0826d6-a9a7-4478-ada0-e18450490fc3" providerId="ADAL" clId="{F6783314-94CE-436E-B680-81F466314097}" dt="2021-05-30T05:35:03.335" v="319" actId="1076"/>
        <pc:sldMkLst>
          <pc:docMk/>
          <pc:sldMk cId="2564351232" sldId="259"/>
        </pc:sldMkLst>
        <pc:spChg chg="mod">
          <ac:chgData name="Tan Jia Shun /CSF" userId="5f0826d6-a9a7-4478-ada0-e18450490fc3" providerId="ADAL" clId="{F6783314-94CE-436E-B680-81F466314097}" dt="2021-05-30T05:29:22.486" v="229" actId="20577"/>
          <ac:spMkLst>
            <pc:docMk/>
            <pc:sldMk cId="2564351232" sldId="259"/>
            <ac:spMk id="2" creationId="{7854A5E8-2593-4B85-A19E-C778996D4148}"/>
          </ac:spMkLst>
        </pc:spChg>
        <pc:spChg chg="mod">
          <ac:chgData name="Tan Jia Shun /CSF" userId="5f0826d6-a9a7-4478-ada0-e18450490fc3" providerId="ADAL" clId="{F6783314-94CE-436E-B680-81F466314097}" dt="2021-05-30T05:34:12.303" v="317" actId="20577"/>
          <ac:spMkLst>
            <pc:docMk/>
            <pc:sldMk cId="2564351232" sldId="259"/>
            <ac:spMk id="3" creationId="{0C273FAB-3237-4DD8-858B-FD594F0209CE}"/>
          </ac:spMkLst>
        </pc:spChg>
        <pc:picChg chg="add mod">
          <ac:chgData name="Tan Jia Shun /CSF" userId="5f0826d6-a9a7-4478-ada0-e18450490fc3" providerId="ADAL" clId="{F6783314-94CE-436E-B680-81F466314097}" dt="2021-05-30T05:35:03.335" v="319" actId="1076"/>
          <ac:picMkLst>
            <pc:docMk/>
            <pc:sldMk cId="2564351232" sldId="259"/>
            <ac:picMk id="5" creationId="{C1BD28D3-5BA0-4AB4-990D-43B394AA7595}"/>
          </ac:picMkLst>
        </pc:picChg>
      </pc:sldChg>
      <pc:sldChg chg="addSp modSp new mod">
        <pc:chgData name="Tan Jia Shun /CSF" userId="5f0826d6-a9a7-4478-ada0-e18450490fc3" providerId="ADAL" clId="{F6783314-94CE-436E-B680-81F466314097}" dt="2021-05-30T05:37:17.168" v="401" actId="1076"/>
        <pc:sldMkLst>
          <pc:docMk/>
          <pc:sldMk cId="2223100233" sldId="260"/>
        </pc:sldMkLst>
        <pc:spChg chg="mod">
          <ac:chgData name="Tan Jia Shun /CSF" userId="5f0826d6-a9a7-4478-ada0-e18450490fc3" providerId="ADAL" clId="{F6783314-94CE-436E-B680-81F466314097}" dt="2021-05-30T05:35:10.954" v="327" actId="20577"/>
          <ac:spMkLst>
            <pc:docMk/>
            <pc:sldMk cId="2223100233" sldId="260"/>
            <ac:spMk id="2" creationId="{40B59FF0-B6BD-4A60-80D7-4CD70ACF4AC6}"/>
          </ac:spMkLst>
        </pc:spChg>
        <pc:spChg chg="mod">
          <ac:chgData name="Tan Jia Shun /CSF" userId="5f0826d6-a9a7-4478-ada0-e18450490fc3" providerId="ADAL" clId="{F6783314-94CE-436E-B680-81F466314097}" dt="2021-05-30T05:35:34.367" v="399" actId="20577"/>
          <ac:spMkLst>
            <pc:docMk/>
            <pc:sldMk cId="2223100233" sldId="260"/>
            <ac:spMk id="3" creationId="{9FB133A2-A417-4A20-8FFE-2EF85F2A3E4D}"/>
          </ac:spMkLst>
        </pc:spChg>
        <pc:picChg chg="add mod">
          <ac:chgData name="Tan Jia Shun /CSF" userId="5f0826d6-a9a7-4478-ada0-e18450490fc3" providerId="ADAL" clId="{F6783314-94CE-436E-B680-81F466314097}" dt="2021-05-30T05:37:17.168" v="401" actId="1076"/>
          <ac:picMkLst>
            <pc:docMk/>
            <pc:sldMk cId="2223100233" sldId="260"/>
            <ac:picMk id="5" creationId="{1807C936-5F24-43AE-8200-8DE828E011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48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9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4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2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8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9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4.4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76679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Tan Jia Shun</a:t>
            </a:r>
          </a:p>
          <a:p>
            <a:r>
              <a:rPr lang="en-US" dirty="0"/>
              <a:t>Sarah Do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ED4D-FDB5-4149-A6B9-3731874B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Scanning of open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2C0B-00BB-4A79-91EC-1A070719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2194560"/>
            <a:ext cx="10581640" cy="4024125"/>
          </a:xfrm>
        </p:spPr>
        <p:txBody>
          <a:bodyPr/>
          <a:lstStyle/>
          <a:p>
            <a:pPr algn="ctr"/>
            <a:r>
              <a:rPr lang="en-SG" dirty="0"/>
              <a:t>Tool used: </a:t>
            </a:r>
            <a:r>
              <a:rPr lang="en-SG" dirty="0" err="1"/>
              <a:t>nmap</a:t>
            </a:r>
            <a:endParaRPr lang="en-SG" dirty="0"/>
          </a:p>
          <a:p>
            <a:pPr algn="ctr"/>
            <a:r>
              <a:rPr lang="en-SG" dirty="0"/>
              <a:t>Command use: </a:t>
            </a:r>
            <a:r>
              <a:rPr lang="en-SG" dirty="0" err="1"/>
              <a:t>nmap</a:t>
            </a:r>
            <a:r>
              <a:rPr lang="en-SG" dirty="0"/>
              <a:t> –F &lt;target </a:t>
            </a:r>
            <a:r>
              <a:rPr lang="en-SG" dirty="0" err="1"/>
              <a:t>ip</a:t>
            </a:r>
            <a:r>
              <a:rPr lang="en-SG" dirty="0"/>
              <a:t>&gt;</a:t>
            </a:r>
          </a:p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4E056-6A97-458A-853B-E9C8444B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669982"/>
            <a:ext cx="51054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7EBA-6557-4BA2-8642-BA9A719C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Extract wordlist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F020-FF19-4436-93C5-22915139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2194560"/>
            <a:ext cx="10491384" cy="4024125"/>
          </a:xfrm>
        </p:spPr>
        <p:txBody>
          <a:bodyPr/>
          <a:lstStyle/>
          <a:p>
            <a:pPr marL="457200" indent="-457200" algn="ctr">
              <a:buFont typeface="+mj-lt"/>
              <a:buAutoNum type="arabicPeriod"/>
            </a:pPr>
            <a:r>
              <a:rPr lang="en-SG" dirty="0"/>
              <a:t>Go to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/share/wordlists/</a:t>
            </a:r>
            <a:r>
              <a:rPr lang="en-US" dirty="0" err="1"/>
              <a:t>wfuzz</a:t>
            </a:r>
            <a:r>
              <a:rPr lang="en-US" dirty="0"/>
              <a:t>/general/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SG" dirty="0"/>
              <a:t>Copy medium.txt to </a:t>
            </a:r>
            <a:r>
              <a:rPr lang="en-SG" dirty="0" err="1"/>
              <a:t>dekstop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BC1B4-86B4-43DC-898E-EC30F42A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3313560"/>
            <a:ext cx="55530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A5E8-2593-4B85-A19E-C778996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SSH Brute force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3FAB-3237-4DD8-858B-FD594F02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Tool use: </a:t>
            </a:r>
            <a:r>
              <a:rPr lang="en-SG" dirty="0" err="1"/>
              <a:t>patator</a:t>
            </a:r>
            <a:endParaRPr lang="en-SG" dirty="0"/>
          </a:p>
          <a:p>
            <a:r>
              <a:rPr lang="en-SG" dirty="0"/>
              <a:t>Command: </a:t>
            </a:r>
            <a:r>
              <a:rPr lang="en-SG" dirty="0" err="1"/>
              <a:t>patator</a:t>
            </a:r>
            <a:r>
              <a:rPr lang="en-SG" dirty="0"/>
              <a:t> </a:t>
            </a:r>
            <a:r>
              <a:rPr lang="en-SG" dirty="0" err="1"/>
              <a:t>ssh_login</a:t>
            </a:r>
            <a:r>
              <a:rPr lang="en-SG" dirty="0"/>
              <a:t> host=192.168.0.181 user=admin password=FILE0 0=medium.txt -x </a:t>
            </a:r>
            <a:r>
              <a:rPr lang="en-SG" dirty="0" err="1"/>
              <a:t>ignore:mesg</a:t>
            </a:r>
            <a:r>
              <a:rPr lang="en-SG" dirty="0"/>
              <a:t>='Authentication failed.’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D28D3-5BA0-4AB4-990D-43B394AA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4181222"/>
            <a:ext cx="9782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5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9FF0-B6BD-4A60-80D7-4CD70ACF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33A2-A417-4A20-8FFE-2EF85F2A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After getting the password, let try to login to the firewall using </a:t>
            </a:r>
            <a:r>
              <a:rPr lang="en-SG" dirty="0" err="1"/>
              <a:t>ssh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7C936-5F24-43AE-8200-8DE828E0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9411"/>
            <a:ext cx="12192000" cy="2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002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319C62E6158499D404D1A9651A8D5" ma:contentTypeVersion="6" ma:contentTypeDescription="Create a new document." ma:contentTypeScope="" ma:versionID="b325fef1b7f07c65b056ecc6fa2ee798">
  <xsd:schema xmlns:xsd="http://www.w3.org/2001/XMLSchema" xmlns:xs="http://www.w3.org/2001/XMLSchema" xmlns:p="http://schemas.microsoft.com/office/2006/metadata/properties" xmlns:ns2="412e1c95-bc65-4cc5-b89b-82694cd9b6e4" targetNamespace="http://schemas.microsoft.com/office/2006/metadata/properties" ma:root="true" ma:fieldsID="71b7e4cd9e3553f54556bb0b8978ddf4" ns2:_="">
    <xsd:import namespace="412e1c95-bc65-4cc5-b89b-82694cd9b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1c95-bc65-4cc5-b89b-82694cd9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BC195D-C49F-4E39-AE9F-7DF6B0E6CE8E}"/>
</file>

<file path=customXml/itemProps2.xml><?xml version="1.0" encoding="utf-8"?>
<ds:datastoreItem xmlns:ds="http://schemas.openxmlformats.org/officeDocument/2006/customXml" ds:itemID="{36340AFE-BD7D-4670-9B0C-F0E56E7B38CF}">
  <ds:schemaRefs>
    <ds:schemaRef ds:uri="http://purl.org/dc/elements/1.1/"/>
    <ds:schemaRef ds:uri="http://schemas.microsoft.com/office/2006/documentManagement/types"/>
    <ds:schemaRef ds:uri="412e1c95-bc65-4cc5-b89b-82694cd9b6e4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44EB5B-4FA9-41B0-838F-182C16AB7E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</TotalTime>
  <Words>100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Activity 4.4</vt:lpstr>
      <vt:lpstr>Scanning of open port</vt:lpstr>
      <vt:lpstr>Extract wordlist</vt:lpstr>
      <vt:lpstr>SSH Brute force attack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 Jia Shun /CSF</cp:lastModifiedBy>
  <cp:revision>1</cp:revision>
  <dcterms:created xsi:type="dcterms:W3CDTF">2021-05-30T04:52:23Z</dcterms:created>
  <dcterms:modified xsi:type="dcterms:W3CDTF">2021-05-30T05:37:40Z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0x010100DFD319C62E6158499D404D1A9651A8D5</vt:lpwstr>
  </property>
</Properties>
</file>