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Jia Shun /CSF" userId="5f0826d6-a9a7-4478-ada0-e18450490fc3" providerId="ADAL" clId="{58DE4F3D-94FE-4003-8283-1D35B1B23F1B}"/>
    <pc:docChg chg="custSel addSld modSld">
      <pc:chgData name="Tan Jia Shun /CSF" userId="5f0826d6-a9a7-4478-ada0-e18450490fc3" providerId="ADAL" clId="{58DE4F3D-94FE-4003-8283-1D35B1B23F1B}" dt="2021-05-09T03:19:14.035" v="111" actId="27614"/>
      <pc:docMkLst>
        <pc:docMk/>
      </pc:docMkLst>
      <pc:sldChg chg="modSp mod">
        <pc:chgData name="Tan Jia Shun /CSF" userId="5f0826d6-a9a7-4478-ada0-e18450490fc3" providerId="ADAL" clId="{58DE4F3D-94FE-4003-8283-1D35B1B23F1B}" dt="2021-05-09T03:15:00.695" v="45" actId="20577"/>
        <pc:sldMkLst>
          <pc:docMk/>
          <pc:sldMk cId="109857222" sldId="256"/>
        </pc:sldMkLst>
        <pc:spChg chg="mod">
          <ac:chgData name="Tan Jia Shun /CSF" userId="5f0826d6-a9a7-4478-ada0-e18450490fc3" providerId="ADAL" clId="{58DE4F3D-94FE-4003-8283-1D35B1B23F1B}" dt="2021-05-09T03:14:42.249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 Jia Shun /CSF" userId="5f0826d6-a9a7-4478-ada0-e18450490fc3" providerId="ADAL" clId="{58DE4F3D-94FE-4003-8283-1D35B1B23F1B}" dt="2021-05-09T03:15:00.695" v="4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Tan Jia Shun /CSF" userId="5f0826d6-a9a7-4478-ada0-e18450490fc3" providerId="ADAL" clId="{58DE4F3D-94FE-4003-8283-1D35B1B23F1B}" dt="2021-05-09T03:18:58.504" v="109" actId="26606"/>
        <pc:sldMkLst>
          <pc:docMk/>
          <pc:sldMk cId="454920918" sldId="257"/>
        </pc:sldMkLst>
        <pc:spChg chg="mod">
          <ac:chgData name="Tan Jia Shun /CSF" userId="5f0826d6-a9a7-4478-ada0-e18450490fc3" providerId="ADAL" clId="{58DE4F3D-94FE-4003-8283-1D35B1B23F1B}" dt="2021-05-09T03:18:58.504" v="109" actId="26606"/>
          <ac:spMkLst>
            <pc:docMk/>
            <pc:sldMk cId="454920918" sldId="257"/>
            <ac:spMk id="2" creationId="{19C057FD-E5A6-4C23-8261-89F2B75CAD09}"/>
          </ac:spMkLst>
        </pc:spChg>
        <pc:spChg chg="del">
          <ac:chgData name="Tan Jia Shun /CSF" userId="5f0826d6-a9a7-4478-ada0-e18450490fc3" providerId="ADAL" clId="{58DE4F3D-94FE-4003-8283-1D35B1B23F1B}" dt="2021-05-09T03:14:30.295" v="1" actId="22"/>
          <ac:spMkLst>
            <pc:docMk/>
            <pc:sldMk cId="454920918" sldId="257"/>
            <ac:spMk id="3" creationId="{70CDD0EE-B3A4-4A34-B84C-AC97B124E187}"/>
          </ac:spMkLst>
        </pc:spChg>
        <pc:spChg chg="add">
          <ac:chgData name="Tan Jia Shun /CSF" userId="5f0826d6-a9a7-4478-ada0-e18450490fc3" providerId="ADAL" clId="{58DE4F3D-94FE-4003-8283-1D35B1B23F1B}" dt="2021-05-09T03:18:58.504" v="109" actId="26606"/>
          <ac:spMkLst>
            <pc:docMk/>
            <pc:sldMk cId="454920918" sldId="257"/>
            <ac:spMk id="10" creationId="{A4AC5506-6312-4701-8D3C-40187889A947}"/>
          </ac:spMkLst>
        </pc:spChg>
        <pc:picChg chg="add mod ord">
          <ac:chgData name="Tan Jia Shun /CSF" userId="5f0826d6-a9a7-4478-ada0-e18450490fc3" providerId="ADAL" clId="{58DE4F3D-94FE-4003-8283-1D35B1B23F1B}" dt="2021-05-09T03:18:58.504" v="109" actId="26606"/>
          <ac:picMkLst>
            <pc:docMk/>
            <pc:sldMk cId="454920918" sldId="257"/>
            <ac:picMk id="5" creationId="{1C371892-E80E-4DB9-BFF8-58286E9BF166}"/>
          </ac:picMkLst>
        </pc:picChg>
      </pc:sldChg>
      <pc:sldChg chg="addSp delSp modSp new mod setBg">
        <pc:chgData name="Tan Jia Shun /CSF" userId="5f0826d6-a9a7-4478-ada0-e18450490fc3" providerId="ADAL" clId="{58DE4F3D-94FE-4003-8283-1D35B1B23F1B}" dt="2021-05-09T03:19:14.035" v="111" actId="27614"/>
        <pc:sldMkLst>
          <pc:docMk/>
          <pc:sldMk cId="1331961595" sldId="258"/>
        </pc:sldMkLst>
        <pc:spChg chg="mod">
          <ac:chgData name="Tan Jia Shun /CSF" userId="5f0826d6-a9a7-4478-ada0-e18450490fc3" providerId="ADAL" clId="{58DE4F3D-94FE-4003-8283-1D35B1B23F1B}" dt="2021-05-09T03:19:08.005" v="110" actId="26606"/>
          <ac:spMkLst>
            <pc:docMk/>
            <pc:sldMk cId="1331961595" sldId="258"/>
            <ac:spMk id="2" creationId="{185B7C85-6C2C-4D89-9801-8F759B35F213}"/>
          </ac:spMkLst>
        </pc:spChg>
        <pc:spChg chg="del">
          <ac:chgData name="Tan Jia Shun /CSF" userId="5f0826d6-a9a7-4478-ada0-e18450490fc3" providerId="ADAL" clId="{58DE4F3D-94FE-4003-8283-1D35B1B23F1B}" dt="2021-05-09T03:18:49.800" v="108" actId="22"/>
          <ac:spMkLst>
            <pc:docMk/>
            <pc:sldMk cId="1331961595" sldId="258"/>
            <ac:spMk id="3" creationId="{2220E017-4808-4D96-8958-90D7784CFAC5}"/>
          </ac:spMkLst>
        </pc:spChg>
        <pc:spChg chg="add">
          <ac:chgData name="Tan Jia Shun /CSF" userId="5f0826d6-a9a7-4478-ada0-e18450490fc3" providerId="ADAL" clId="{58DE4F3D-94FE-4003-8283-1D35B1B23F1B}" dt="2021-05-09T03:19:08.005" v="110" actId="26606"/>
          <ac:spMkLst>
            <pc:docMk/>
            <pc:sldMk cId="1331961595" sldId="258"/>
            <ac:spMk id="9" creationId="{F00C4B33-77C2-453B-86FE-8C1D36140F80}"/>
          </ac:spMkLst>
        </pc:spChg>
        <pc:spChg chg="add">
          <ac:chgData name="Tan Jia Shun /CSF" userId="5f0826d6-a9a7-4478-ada0-e18450490fc3" providerId="ADAL" clId="{58DE4F3D-94FE-4003-8283-1D35B1B23F1B}" dt="2021-05-09T03:19:08.005" v="110" actId="26606"/>
          <ac:spMkLst>
            <pc:docMk/>
            <pc:sldMk cId="1331961595" sldId="258"/>
            <ac:spMk id="12" creationId="{C232B152-3720-4D3B-97ED-45CE5483F16F}"/>
          </ac:spMkLst>
        </pc:spChg>
        <pc:spChg chg="add">
          <ac:chgData name="Tan Jia Shun /CSF" userId="5f0826d6-a9a7-4478-ada0-e18450490fc3" providerId="ADAL" clId="{58DE4F3D-94FE-4003-8283-1D35B1B23F1B}" dt="2021-05-09T03:19:08.005" v="110" actId="26606"/>
          <ac:spMkLst>
            <pc:docMk/>
            <pc:sldMk cId="1331961595" sldId="258"/>
            <ac:spMk id="14" creationId="{11BAB570-FF10-4E96-8A3F-FA9804702B89}"/>
          </ac:spMkLst>
        </pc:spChg>
        <pc:spChg chg="add">
          <ac:chgData name="Tan Jia Shun /CSF" userId="5f0826d6-a9a7-4478-ada0-e18450490fc3" providerId="ADAL" clId="{58DE4F3D-94FE-4003-8283-1D35B1B23F1B}" dt="2021-05-09T03:19:08.005" v="110" actId="26606"/>
          <ac:spMkLst>
            <pc:docMk/>
            <pc:sldMk cId="1331961595" sldId="258"/>
            <ac:spMk id="16" creationId="{4B9FAFB2-BEB5-4848-8018-BCAD99E2E1AA}"/>
          </ac:spMkLst>
        </pc:spChg>
        <pc:picChg chg="add mod ord">
          <ac:chgData name="Tan Jia Shun /CSF" userId="5f0826d6-a9a7-4478-ada0-e18450490fc3" providerId="ADAL" clId="{58DE4F3D-94FE-4003-8283-1D35B1B23F1B}" dt="2021-05-09T03:19:14.035" v="111" actId="27614"/>
          <ac:picMkLst>
            <pc:docMk/>
            <pc:sldMk cId="1331961595" sldId="258"/>
            <ac:picMk id="5" creationId="{47CEFF8E-09CA-4C85-8128-06159B24A4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 3.1</a:t>
            </a: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Tan Jia Shun (Alan)</a:t>
            </a:r>
          </a:p>
          <a:p>
            <a:r>
              <a:rPr lang="en-US" dirty="0"/>
              <a:t>S10198161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057FD-E5A6-4C23-8261-89F2B75C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API and set query to webcamxp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71892-E80E-4DB9-BFF8-58286E9B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2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B7C85-6C2C-4D89-9801-8F759B35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SG" sz="4100">
                <a:solidFill>
                  <a:schemeClr val="bg1"/>
                </a:solidFill>
              </a:rPr>
              <a:t>Pick an IP from the result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0C4B33-77C2-453B-86FE-8C1D3614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7CEFF8E-09CA-4C85-8128-06159B24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903042"/>
            <a:ext cx="6014185" cy="50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6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A397D6-2FBC-404B-B3AF-EF9CEECAE9B3}">
  <ds:schemaRefs>
    <ds:schemaRef ds:uri="http://www.w3.org/XML/1998/namespace"/>
    <ds:schemaRef ds:uri="http://purl.org/dc/terms/"/>
    <ds:schemaRef ds:uri="412e1c95-bc65-4cc5-b89b-82694cd9b6e4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66A2445-709B-4995-BD94-96AB0D6E7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5933C-705F-42A6-B914-71DD7D2BF34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Challenge 3.1​</vt:lpstr>
      <vt:lpstr>Set API and set query to webcamxp</vt:lpstr>
      <vt:lpstr>Pick an IP from 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 Jia Shun /CSF</cp:lastModifiedBy>
  <cp:revision>1</cp:revision>
  <dcterms:created xsi:type="dcterms:W3CDTF">2021-05-09T03:08:13Z</dcterms:created>
  <dcterms:modified xsi:type="dcterms:W3CDTF">2021-05-09T03:19:15Z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