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E2EB6-2A87-45EC-BE6C-455247E960A9}" v="41" dt="2021-05-09T03:20:14.558"/>
    <p1510:client id="{F54DA7A1-42E8-47FA-83FF-91626CE78FE6}" v="12" dt="2021-05-09T03:24:3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5f0826d6-a9a7-4478-ada0-e18450490fc3" providerId="ADAL" clId="{F54DA7A1-42E8-47FA-83FF-91626CE78FE6}"/>
    <pc:docChg chg="custSel addSld modSld">
      <pc:chgData name="Tan Jia Shun /CSF" userId="5f0826d6-a9a7-4478-ada0-e18450490fc3" providerId="ADAL" clId="{F54DA7A1-42E8-47FA-83FF-91626CE78FE6}" dt="2021-05-09T03:37:12.187" v="445" actId="20577"/>
      <pc:docMkLst>
        <pc:docMk/>
      </pc:docMkLst>
      <pc:sldChg chg="addSp modSp mod">
        <pc:chgData name="Tan Jia Shun /CSF" userId="5f0826d6-a9a7-4478-ada0-e18450490fc3" providerId="ADAL" clId="{F54DA7A1-42E8-47FA-83FF-91626CE78FE6}" dt="2021-05-09T03:31:56.786" v="350" actId="2711"/>
        <pc:sldMkLst>
          <pc:docMk/>
          <pc:sldMk cId="4133908231" sldId="257"/>
        </pc:sldMkLst>
        <pc:spChg chg="mod">
          <ac:chgData name="Tan Jia Shun /CSF" userId="5f0826d6-a9a7-4478-ada0-e18450490fc3" providerId="ADAL" clId="{F54DA7A1-42E8-47FA-83FF-91626CE78FE6}" dt="2021-05-09T03:31:56.786" v="350" actId="2711"/>
          <ac:spMkLst>
            <pc:docMk/>
            <pc:sldMk cId="4133908231" sldId="257"/>
            <ac:spMk id="2" creationId="{F6A59B49-B934-40A7-887F-8BF044FA48FA}"/>
          </ac:spMkLst>
        </pc:spChg>
        <pc:spChg chg="mod">
          <ac:chgData name="Tan Jia Shun /CSF" userId="5f0826d6-a9a7-4478-ada0-e18450490fc3" providerId="ADAL" clId="{F54DA7A1-42E8-47FA-83FF-91626CE78FE6}" dt="2021-05-09T03:26:36.918" v="75" actId="20577"/>
          <ac:spMkLst>
            <pc:docMk/>
            <pc:sldMk cId="4133908231" sldId="257"/>
            <ac:spMk id="3" creationId="{AA95AF0D-0BA1-4503-BDFB-9673E8E350C3}"/>
          </ac:spMkLst>
        </pc:spChg>
        <pc:picChg chg="add mod">
          <ac:chgData name="Tan Jia Shun /CSF" userId="5f0826d6-a9a7-4478-ada0-e18450490fc3" providerId="ADAL" clId="{F54DA7A1-42E8-47FA-83FF-91626CE78FE6}" dt="2021-05-09T03:25:56.404" v="12" actId="1076"/>
          <ac:picMkLst>
            <pc:docMk/>
            <pc:sldMk cId="4133908231" sldId="257"/>
            <ac:picMk id="5" creationId="{713B3D75-D2B4-4800-A7F5-2271432176BA}"/>
          </ac:picMkLst>
        </pc:picChg>
      </pc:sldChg>
      <pc:sldChg chg="modSp new mod">
        <pc:chgData name="Tan Jia Shun /CSF" userId="5f0826d6-a9a7-4478-ada0-e18450490fc3" providerId="ADAL" clId="{F54DA7A1-42E8-47FA-83FF-91626CE78FE6}" dt="2021-05-09T03:31:17.432" v="347" actId="20577"/>
        <pc:sldMkLst>
          <pc:docMk/>
          <pc:sldMk cId="1353374090" sldId="258"/>
        </pc:sldMkLst>
        <pc:spChg chg="mod">
          <ac:chgData name="Tan Jia Shun /CSF" userId="5f0826d6-a9a7-4478-ada0-e18450490fc3" providerId="ADAL" clId="{F54DA7A1-42E8-47FA-83FF-91626CE78FE6}" dt="2021-05-09T03:26:59.537" v="77"/>
          <ac:spMkLst>
            <pc:docMk/>
            <pc:sldMk cId="1353374090" sldId="258"/>
            <ac:spMk id="2" creationId="{AD928E01-DAC6-4ED2-922E-EF59DCAEC4C2}"/>
          </ac:spMkLst>
        </pc:spChg>
        <pc:spChg chg="mod">
          <ac:chgData name="Tan Jia Shun /CSF" userId="5f0826d6-a9a7-4478-ada0-e18450490fc3" providerId="ADAL" clId="{F54DA7A1-42E8-47FA-83FF-91626CE78FE6}" dt="2021-05-09T03:31:17.432" v="347" actId="20577"/>
          <ac:spMkLst>
            <pc:docMk/>
            <pc:sldMk cId="1353374090" sldId="258"/>
            <ac:spMk id="3" creationId="{8FAC179B-0F33-4789-8280-F7A4A1915576}"/>
          </ac:spMkLst>
        </pc:spChg>
      </pc:sldChg>
      <pc:sldChg chg="modSp new mod">
        <pc:chgData name="Tan Jia Shun /CSF" userId="5f0826d6-a9a7-4478-ada0-e18450490fc3" providerId="ADAL" clId="{F54DA7A1-42E8-47FA-83FF-91626CE78FE6}" dt="2021-05-09T03:37:12.187" v="445" actId="20577"/>
        <pc:sldMkLst>
          <pc:docMk/>
          <pc:sldMk cId="3282135532" sldId="259"/>
        </pc:sldMkLst>
        <pc:spChg chg="mod">
          <ac:chgData name="Tan Jia Shun /CSF" userId="5f0826d6-a9a7-4478-ada0-e18450490fc3" providerId="ADAL" clId="{F54DA7A1-42E8-47FA-83FF-91626CE78FE6}" dt="2021-05-09T03:31:47.021" v="349"/>
          <ac:spMkLst>
            <pc:docMk/>
            <pc:sldMk cId="3282135532" sldId="259"/>
            <ac:spMk id="2" creationId="{471AF0C4-1625-4D13-91B3-FE0D9ECA8523}"/>
          </ac:spMkLst>
        </pc:spChg>
        <pc:spChg chg="mod">
          <ac:chgData name="Tan Jia Shun /CSF" userId="5f0826d6-a9a7-4478-ada0-e18450490fc3" providerId="ADAL" clId="{F54DA7A1-42E8-47FA-83FF-91626CE78FE6}" dt="2021-05-09T03:37:12.187" v="445" actId="20577"/>
          <ac:spMkLst>
            <pc:docMk/>
            <pc:sldMk cId="3282135532" sldId="259"/>
            <ac:spMk id="3" creationId="{02B4EA5D-97EF-49CF-8C91-036BDBBAFAA8}"/>
          </ac:spMkLst>
        </pc:spChg>
      </pc:sldChg>
    </pc:docChg>
  </pc:docChgLst>
  <pc:docChgLst>
    <pc:chgData name="Tan Jia Shun /CSF" userId="S::s10198161@connect.np.edu.sg::5f0826d6-a9a7-4478-ada0-e18450490fc3" providerId="AD" clId="Web-{67CE2EB6-2A87-45EC-BE6C-455247E960A9}"/>
    <pc:docChg chg="addSld modSld">
      <pc:chgData name="Tan Jia Shun /CSF" userId="S::s10198161@connect.np.edu.sg::5f0826d6-a9a7-4478-ada0-e18450490fc3" providerId="AD" clId="Web-{67CE2EB6-2A87-45EC-BE6C-455247E960A9}" dt="2021-05-09T03:20:14.558" v="19"/>
      <pc:docMkLst>
        <pc:docMk/>
      </pc:docMkLst>
      <pc:sldChg chg="modSp">
        <pc:chgData name="Tan Jia Shun /CSF" userId="S::s10198161@connect.np.edu.sg::5f0826d6-a9a7-4478-ada0-e18450490fc3" providerId="AD" clId="Web-{67CE2EB6-2A87-45EC-BE6C-455247E960A9}" dt="2021-05-09T03:20:13.715" v="18" actId="20577"/>
        <pc:sldMkLst>
          <pc:docMk/>
          <pc:sldMk cId="109857222" sldId="256"/>
        </pc:sldMkLst>
        <pc:spChg chg="mod">
          <ac:chgData name="Tan Jia Shun /CSF" userId="S::s10198161@connect.np.edu.sg::5f0826d6-a9a7-4478-ada0-e18450490fc3" providerId="AD" clId="Web-{67CE2EB6-2A87-45EC-BE6C-455247E960A9}" dt="2021-05-09T03:20:00.543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S::s10198161@connect.np.edu.sg::5f0826d6-a9a7-4478-ada0-e18450490fc3" providerId="AD" clId="Web-{67CE2EB6-2A87-45EC-BE6C-455247E960A9}" dt="2021-05-09T03:20:13.715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Tan Jia Shun /CSF" userId="S::s10198161@connect.np.edu.sg::5f0826d6-a9a7-4478-ada0-e18450490fc3" providerId="AD" clId="Web-{67CE2EB6-2A87-45EC-BE6C-455247E960A9}" dt="2021-05-09T03:20:14.558" v="19"/>
        <pc:sldMkLst>
          <pc:docMk/>
          <pc:sldMk cId="413390823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Tan Jia Shun (Alan)</a:t>
            </a:r>
          </a:p>
          <a:p>
            <a:r>
              <a:rPr lang="en-US" dirty="0">
                <a:cs typeface="Calibri"/>
              </a:rPr>
              <a:t>S10198161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9B49-B934-40A7-887F-8BF044FA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Has My Home Router Been Crawled by Shodan?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AF0D-0BA1-4503-BDFB-9673E8E3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No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/>
              <a:t>Set the Metasploit query to my public </a:t>
            </a:r>
            <a:r>
              <a:rPr lang="en-US" sz="3600" dirty="0" err="1"/>
              <a:t>ip</a:t>
            </a:r>
            <a:r>
              <a:rPr lang="en-US" sz="3600" dirty="0"/>
              <a:t> and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B3D75-D2B4-4800-A7F5-22714321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82" y="3766212"/>
            <a:ext cx="3962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8E01-DAC6-4ED2-922E-EF59DCAE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How to prevent your device from Shodan?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179B-0F33-4789-8280-F7A4A191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Change all IT device default password to a more secure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Set only fixed MAC address device can access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Use VPN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Disable remote access if the device no need to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Do often check if your network is pawned</a:t>
            </a:r>
          </a:p>
        </p:txBody>
      </p:sp>
    </p:spTree>
    <p:extLst>
      <p:ext uri="{BB962C8B-B14F-4D97-AF65-F5344CB8AC3E}">
        <p14:creationId xmlns:p14="http://schemas.microsoft.com/office/powerpoint/2010/main" val="135337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F0C4-1625-4D13-91B3-FE0D9ECA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How to remove your device from Shodan?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EA5D-97EF-49CF-8C91-036BDBBA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 Shodan scanner using firewall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</a:rPr>
              <a:t>Fix any vulnerability in your network that may or may not be used by </a:t>
            </a:r>
            <a:r>
              <a:rPr lang="en-SG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Shodan scanner to detect your device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213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FA3D6-0E5C-4565-96E0-8F2A9E850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8E737-0B2C-4468-993D-837C12B03B06}"/>
</file>

<file path=customXml/itemProps3.xml><?xml version="1.0" encoding="utf-8"?>
<ds:datastoreItem xmlns:ds="http://schemas.openxmlformats.org/officeDocument/2006/customXml" ds:itemID="{ECCCCD96-0345-4497-826C-9013AF2924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Challenge 3.2</vt:lpstr>
      <vt:lpstr>Has My Home Router Been Crawled by Shodan?​</vt:lpstr>
      <vt:lpstr>How to prevent your device from Shodan?​</vt:lpstr>
      <vt:lpstr>How to remove your device from Shodan?​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 Jia Shun /CSF</cp:lastModifiedBy>
  <cp:revision>6</cp:revision>
  <dcterms:created xsi:type="dcterms:W3CDTF">2021-05-09T03:19:47Z</dcterms:created>
  <dcterms:modified xsi:type="dcterms:W3CDTF">2021-05-09T03:37:14Z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