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17125-237D-4B21-8AD6-60962A602085}" v="92" dt="2021-05-09T03:51:50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Jia Shun /CSF" userId="5f0826d6-a9a7-4478-ada0-e18450490fc3" providerId="ADAL" clId="{90317125-237D-4B21-8AD6-60962A602085}"/>
    <pc:docChg chg="undo custSel addSld modSld">
      <pc:chgData name="Tan Jia Shun /CSF" userId="5f0826d6-a9a7-4478-ada0-e18450490fc3" providerId="ADAL" clId="{90317125-237D-4B21-8AD6-60962A602085}" dt="2021-05-09T03:53:28.370" v="311" actId="1076"/>
      <pc:docMkLst>
        <pc:docMk/>
      </pc:docMkLst>
      <pc:sldChg chg="modSp mod">
        <pc:chgData name="Tan Jia Shun /CSF" userId="5f0826d6-a9a7-4478-ada0-e18450490fc3" providerId="ADAL" clId="{90317125-237D-4B21-8AD6-60962A602085}" dt="2021-05-09T03:38:08.062" v="49" actId="20577"/>
        <pc:sldMkLst>
          <pc:docMk/>
          <pc:sldMk cId="109857222" sldId="256"/>
        </pc:sldMkLst>
        <pc:spChg chg="mod">
          <ac:chgData name="Tan Jia Shun /CSF" userId="5f0826d6-a9a7-4478-ada0-e18450490fc3" providerId="ADAL" clId="{90317125-237D-4B21-8AD6-60962A602085}" dt="2021-05-09T03:37:54.125" v="1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n Jia Shun /CSF" userId="5f0826d6-a9a7-4478-ada0-e18450490fc3" providerId="ADAL" clId="{90317125-237D-4B21-8AD6-60962A602085}" dt="2021-05-09T03:38:08.062" v="4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">
        <pc:chgData name="Tan Jia Shun /CSF" userId="5f0826d6-a9a7-4478-ada0-e18450490fc3" providerId="ADAL" clId="{90317125-237D-4B21-8AD6-60962A602085}" dt="2021-05-09T03:39:29.783" v="70" actId="22"/>
        <pc:sldMkLst>
          <pc:docMk/>
          <pc:sldMk cId="3208504079" sldId="257"/>
        </pc:sldMkLst>
        <pc:spChg chg="mod">
          <ac:chgData name="Tan Jia Shun /CSF" userId="5f0826d6-a9a7-4478-ada0-e18450490fc3" providerId="ADAL" clId="{90317125-237D-4B21-8AD6-60962A602085}" dt="2021-05-09T03:39:12.825" v="69" actId="20577"/>
          <ac:spMkLst>
            <pc:docMk/>
            <pc:sldMk cId="3208504079" sldId="257"/>
            <ac:spMk id="2" creationId="{126718A0-4A75-40B4-948E-B7342E1F5A2E}"/>
          </ac:spMkLst>
        </pc:spChg>
        <pc:spChg chg="del">
          <ac:chgData name="Tan Jia Shun /CSF" userId="5f0826d6-a9a7-4478-ada0-e18450490fc3" providerId="ADAL" clId="{90317125-237D-4B21-8AD6-60962A602085}" dt="2021-05-09T03:39:29.783" v="70" actId="22"/>
          <ac:spMkLst>
            <pc:docMk/>
            <pc:sldMk cId="3208504079" sldId="257"/>
            <ac:spMk id="3" creationId="{349884EF-F2FD-4F3A-B5DA-9F6B5672B13A}"/>
          </ac:spMkLst>
        </pc:spChg>
        <pc:picChg chg="add mod ord">
          <ac:chgData name="Tan Jia Shun /CSF" userId="5f0826d6-a9a7-4478-ada0-e18450490fc3" providerId="ADAL" clId="{90317125-237D-4B21-8AD6-60962A602085}" dt="2021-05-09T03:39:29.783" v="70" actId="22"/>
          <ac:picMkLst>
            <pc:docMk/>
            <pc:sldMk cId="3208504079" sldId="257"/>
            <ac:picMk id="5" creationId="{1308D14D-5FFB-495E-A8BE-E6F4962748D3}"/>
          </ac:picMkLst>
        </pc:picChg>
      </pc:sldChg>
      <pc:sldChg chg="addSp delSp modSp new mod">
        <pc:chgData name="Tan Jia Shun /CSF" userId="5f0826d6-a9a7-4478-ada0-e18450490fc3" providerId="ADAL" clId="{90317125-237D-4B21-8AD6-60962A602085}" dt="2021-05-09T03:44:38.402" v="102" actId="22"/>
        <pc:sldMkLst>
          <pc:docMk/>
          <pc:sldMk cId="1551079671" sldId="258"/>
        </pc:sldMkLst>
        <pc:spChg chg="mod">
          <ac:chgData name="Tan Jia Shun /CSF" userId="5f0826d6-a9a7-4478-ada0-e18450490fc3" providerId="ADAL" clId="{90317125-237D-4B21-8AD6-60962A602085}" dt="2021-05-09T03:44:37.231" v="101" actId="20577"/>
          <ac:spMkLst>
            <pc:docMk/>
            <pc:sldMk cId="1551079671" sldId="258"/>
            <ac:spMk id="2" creationId="{FB4CD73B-C915-44F3-8B9A-74693D242DA9}"/>
          </ac:spMkLst>
        </pc:spChg>
        <pc:spChg chg="del mod">
          <ac:chgData name="Tan Jia Shun /CSF" userId="5f0826d6-a9a7-4478-ada0-e18450490fc3" providerId="ADAL" clId="{90317125-237D-4B21-8AD6-60962A602085}" dt="2021-05-09T03:44:38.402" v="102" actId="22"/>
          <ac:spMkLst>
            <pc:docMk/>
            <pc:sldMk cId="1551079671" sldId="258"/>
            <ac:spMk id="3" creationId="{4C0BBFE6-543A-4BB0-8CCA-D599CF9F4E5B}"/>
          </ac:spMkLst>
        </pc:spChg>
        <pc:picChg chg="add mod ord">
          <ac:chgData name="Tan Jia Shun /CSF" userId="5f0826d6-a9a7-4478-ada0-e18450490fc3" providerId="ADAL" clId="{90317125-237D-4B21-8AD6-60962A602085}" dt="2021-05-09T03:44:38.402" v="102" actId="22"/>
          <ac:picMkLst>
            <pc:docMk/>
            <pc:sldMk cId="1551079671" sldId="258"/>
            <ac:picMk id="5" creationId="{51467C75-66C0-427B-97C0-2AD933DE3C22}"/>
          </ac:picMkLst>
        </pc:picChg>
      </pc:sldChg>
      <pc:sldChg chg="addSp delSp modSp new mod">
        <pc:chgData name="Tan Jia Shun /CSF" userId="5f0826d6-a9a7-4478-ada0-e18450490fc3" providerId="ADAL" clId="{90317125-237D-4B21-8AD6-60962A602085}" dt="2021-05-09T03:45:08.509" v="135" actId="22"/>
        <pc:sldMkLst>
          <pc:docMk/>
          <pc:sldMk cId="1278007442" sldId="259"/>
        </pc:sldMkLst>
        <pc:spChg chg="mod">
          <ac:chgData name="Tan Jia Shun /CSF" userId="5f0826d6-a9a7-4478-ada0-e18450490fc3" providerId="ADAL" clId="{90317125-237D-4B21-8AD6-60962A602085}" dt="2021-05-09T03:45:07.243" v="134" actId="20577"/>
          <ac:spMkLst>
            <pc:docMk/>
            <pc:sldMk cId="1278007442" sldId="259"/>
            <ac:spMk id="2" creationId="{AF3798A3-E588-4D8F-B0A5-A07E5D0D3CCA}"/>
          </ac:spMkLst>
        </pc:spChg>
        <pc:spChg chg="del">
          <ac:chgData name="Tan Jia Shun /CSF" userId="5f0826d6-a9a7-4478-ada0-e18450490fc3" providerId="ADAL" clId="{90317125-237D-4B21-8AD6-60962A602085}" dt="2021-05-09T03:45:08.509" v="135" actId="22"/>
          <ac:spMkLst>
            <pc:docMk/>
            <pc:sldMk cId="1278007442" sldId="259"/>
            <ac:spMk id="3" creationId="{C35E51B4-3E23-46D1-960C-60AF9C798870}"/>
          </ac:spMkLst>
        </pc:spChg>
        <pc:picChg chg="add mod ord">
          <ac:chgData name="Tan Jia Shun /CSF" userId="5f0826d6-a9a7-4478-ada0-e18450490fc3" providerId="ADAL" clId="{90317125-237D-4B21-8AD6-60962A602085}" dt="2021-05-09T03:45:08.509" v="135" actId="22"/>
          <ac:picMkLst>
            <pc:docMk/>
            <pc:sldMk cId="1278007442" sldId="259"/>
            <ac:picMk id="5" creationId="{011E3C09-07C6-4DB8-BBE0-6E9C87E0B79A}"/>
          </ac:picMkLst>
        </pc:picChg>
      </pc:sldChg>
      <pc:sldChg chg="addSp delSp modSp new mod">
        <pc:chgData name="Tan Jia Shun /CSF" userId="5f0826d6-a9a7-4478-ada0-e18450490fc3" providerId="ADAL" clId="{90317125-237D-4B21-8AD6-60962A602085}" dt="2021-05-09T03:50:56.531" v="163" actId="22"/>
        <pc:sldMkLst>
          <pc:docMk/>
          <pc:sldMk cId="4171053261" sldId="260"/>
        </pc:sldMkLst>
        <pc:spChg chg="mod">
          <ac:chgData name="Tan Jia Shun /CSF" userId="5f0826d6-a9a7-4478-ada0-e18450490fc3" providerId="ADAL" clId="{90317125-237D-4B21-8AD6-60962A602085}" dt="2021-05-09T03:50:33.805" v="160" actId="20577"/>
          <ac:spMkLst>
            <pc:docMk/>
            <pc:sldMk cId="4171053261" sldId="260"/>
            <ac:spMk id="2" creationId="{EA38467A-1D94-4241-876F-F9291AD0401E}"/>
          </ac:spMkLst>
        </pc:spChg>
        <pc:spChg chg="del">
          <ac:chgData name="Tan Jia Shun /CSF" userId="5f0826d6-a9a7-4478-ada0-e18450490fc3" providerId="ADAL" clId="{90317125-237D-4B21-8AD6-60962A602085}" dt="2021-05-09T03:50:56.531" v="163" actId="22"/>
          <ac:spMkLst>
            <pc:docMk/>
            <pc:sldMk cId="4171053261" sldId="260"/>
            <ac:spMk id="3" creationId="{989C3FFF-3FC7-4223-AA83-61BCD7E16073}"/>
          </ac:spMkLst>
        </pc:spChg>
        <pc:picChg chg="add del">
          <ac:chgData name="Tan Jia Shun /CSF" userId="5f0826d6-a9a7-4478-ada0-e18450490fc3" providerId="ADAL" clId="{90317125-237D-4B21-8AD6-60962A602085}" dt="2021-05-09T03:50:55.360" v="162" actId="22"/>
          <ac:picMkLst>
            <pc:docMk/>
            <pc:sldMk cId="4171053261" sldId="260"/>
            <ac:picMk id="5" creationId="{21D2F608-65D3-40CA-89EF-62E2C6B01E2A}"/>
          </ac:picMkLst>
        </pc:picChg>
        <pc:picChg chg="add mod ord">
          <ac:chgData name="Tan Jia Shun /CSF" userId="5f0826d6-a9a7-4478-ada0-e18450490fc3" providerId="ADAL" clId="{90317125-237D-4B21-8AD6-60962A602085}" dt="2021-05-09T03:50:56.531" v="163" actId="22"/>
          <ac:picMkLst>
            <pc:docMk/>
            <pc:sldMk cId="4171053261" sldId="260"/>
            <ac:picMk id="7" creationId="{0B2899E2-DBD8-44E1-8DD6-F36AF080B755}"/>
          </ac:picMkLst>
        </pc:picChg>
      </pc:sldChg>
      <pc:sldChg chg="addSp delSp modSp new mod">
        <pc:chgData name="Tan Jia Shun /CSF" userId="5f0826d6-a9a7-4478-ada0-e18450490fc3" providerId="ADAL" clId="{90317125-237D-4B21-8AD6-60962A602085}" dt="2021-05-09T03:52:11.032" v="256" actId="20577"/>
        <pc:sldMkLst>
          <pc:docMk/>
          <pc:sldMk cId="2612128543" sldId="261"/>
        </pc:sldMkLst>
        <pc:spChg chg="mod">
          <ac:chgData name="Tan Jia Shun /CSF" userId="5f0826d6-a9a7-4478-ada0-e18450490fc3" providerId="ADAL" clId="{90317125-237D-4B21-8AD6-60962A602085}" dt="2021-05-09T03:52:11.032" v="256" actId="20577"/>
          <ac:spMkLst>
            <pc:docMk/>
            <pc:sldMk cId="2612128543" sldId="261"/>
            <ac:spMk id="2" creationId="{E1E6E2ED-5275-4223-905B-9D8A6062536B}"/>
          </ac:spMkLst>
        </pc:spChg>
        <pc:spChg chg="del mod">
          <ac:chgData name="Tan Jia Shun /CSF" userId="5f0826d6-a9a7-4478-ada0-e18450490fc3" providerId="ADAL" clId="{90317125-237D-4B21-8AD6-60962A602085}" dt="2021-05-09T03:51:50.753" v="209"/>
          <ac:spMkLst>
            <pc:docMk/>
            <pc:sldMk cId="2612128543" sldId="261"/>
            <ac:spMk id="3" creationId="{C0DD9972-E517-4A39-AEA4-01634A90AD5F}"/>
          </ac:spMkLst>
        </pc:spChg>
        <pc:picChg chg="add del mod">
          <ac:chgData name="Tan Jia Shun /CSF" userId="5f0826d6-a9a7-4478-ada0-e18450490fc3" providerId="ADAL" clId="{90317125-237D-4B21-8AD6-60962A602085}" dt="2021-05-09T03:51:49.948" v="208" actId="21"/>
          <ac:picMkLst>
            <pc:docMk/>
            <pc:sldMk cId="2612128543" sldId="261"/>
            <ac:picMk id="5" creationId="{68780E61-B3FB-4686-8D20-1B2E08C64B87}"/>
          </ac:picMkLst>
        </pc:picChg>
        <pc:picChg chg="add mod">
          <ac:chgData name="Tan Jia Shun /CSF" userId="5f0826d6-a9a7-4478-ada0-e18450490fc3" providerId="ADAL" clId="{90317125-237D-4B21-8AD6-60962A602085}" dt="2021-05-09T03:51:50.753" v="209"/>
          <ac:picMkLst>
            <pc:docMk/>
            <pc:sldMk cId="2612128543" sldId="261"/>
            <ac:picMk id="6" creationId="{77ED99DE-7E70-43CD-BCA4-E533E77201C6}"/>
          </ac:picMkLst>
        </pc:picChg>
      </pc:sldChg>
      <pc:sldChg chg="addSp delSp modSp new mod">
        <pc:chgData name="Tan Jia Shun /CSF" userId="5f0826d6-a9a7-4478-ada0-e18450490fc3" providerId="ADAL" clId="{90317125-237D-4B21-8AD6-60962A602085}" dt="2021-05-09T03:53:08.405" v="299" actId="22"/>
        <pc:sldMkLst>
          <pc:docMk/>
          <pc:sldMk cId="1287911018" sldId="262"/>
        </pc:sldMkLst>
        <pc:spChg chg="mod">
          <ac:chgData name="Tan Jia Shun /CSF" userId="5f0826d6-a9a7-4478-ada0-e18450490fc3" providerId="ADAL" clId="{90317125-237D-4B21-8AD6-60962A602085}" dt="2021-05-09T03:52:49.954" v="298" actId="20577"/>
          <ac:spMkLst>
            <pc:docMk/>
            <pc:sldMk cId="1287911018" sldId="262"/>
            <ac:spMk id="2" creationId="{A811209D-7117-4901-99C0-78C50370F6FB}"/>
          </ac:spMkLst>
        </pc:spChg>
        <pc:spChg chg="del">
          <ac:chgData name="Tan Jia Shun /CSF" userId="5f0826d6-a9a7-4478-ada0-e18450490fc3" providerId="ADAL" clId="{90317125-237D-4B21-8AD6-60962A602085}" dt="2021-05-09T03:53:08.405" v="299" actId="22"/>
          <ac:spMkLst>
            <pc:docMk/>
            <pc:sldMk cId="1287911018" sldId="262"/>
            <ac:spMk id="3" creationId="{64875D42-3C3E-4767-8D52-30A5A9358692}"/>
          </ac:spMkLst>
        </pc:spChg>
        <pc:picChg chg="add mod ord">
          <ac:chgData name="Tan Jia Shun /CSF" userId="5f0826d6-a9a7-4478-ada0-e18450490fc3" providerId="ADAL" clId="{90317125-237D-4B21-8AD6-60962A602085}" dt="2021-05-09T03:53:08.405" v="299" actId="22"/>
          <ac:picMkLst>
            <pc:docMk/>
            <pc:sldMk cId="1287911018" sldId="262"/>
            <ac:picMk id="5" creationId="{CC4DB15E-F230-4765-A875-9060EE0355E0}"/>
          </ac:picMkLst>
        </pc:picChg>
      </pc:sldChg>
      <pc:sldChg chg="addSp delSp modSp new mod">
        <pc:chgData name="Tan Jia Shun /CSF" userId="5f0826d6-a9a7-4478-ada0-e18450490fc3" providerId="ADAL" clId="{90317125-237D-4B21-8AD6-60962A602085}" dt="2021-05-09T03:53:28.370" v="311" actId="1076"/>
        <pc:sldMkLst>
          <pc:docMk/>
          <pc:sldMk cId="4208882453" sldId="263"/>
        </pc:sldMkLst>
        <pc:spChg chg="mod">
          <ac:chgData name="Tan Jia Shun /CSF" userId="5f0826d6-a9a7-4478-ada0-e18450490fc3" providerId="ADAL" clId="{90317125-237D-4B21-8AD6-60962A602085}" dt="2021-05-09T03:53:15.053" v="308" actId="20577"/>
          <ac:spMkLst>
            <pc:docMk/>
            <pc:sldMk cId="4208882453" sldId="263"/>
            <ac:spMk id="2" creationId="{7297C216-7E6C-4452-9C52-746FEDDC2C17}"/>
          </ac:spMkLst>
        </pc:spChg>
        <pc:spChg chg="del">
          <ac:chgData name="Tan Jia Shun /CSF" userId="5f0826d6-a9a7-4478-ada0-e18450490fc3" providerId="ADAL" clId="{90317125-237D-4B21-8AD6-60962A602085}" dt="2021-05-09T03:53:21.515" v="309" actId="22"/>
          <ac:spMkLst>
            <pc:docMk/>
            <pc:sldMk cId="4208882453" sldId="263"/>
            <ac:spMk id="3" creationId="{1B8467BA-5BDA-4FA7-BC93-CBFAD7D777A2}"/>
          </ac:spMkLst>
        </pc:spChg>
        <pc:picChg chg="add mod ord">
          <ac:chgData name="Tan Jia Shun /CSF" userId="5f0826d6-a9a7-4478-ada0-e18450490fc3" providerId="ADAL" clId="{90317125-237D-4B21-8AD6-60962A602085}" dt="2021-05-09T03:53:28.370" v="311" actId="1076"/>
          <ac:picMkLst>
            <pc:docMk/>
            <pc:sldMk cId="4208882453" sldId="263"/>
            <ac:picMk id="5" creationId="{C03D49F6-29C3-4123-A77B-E7D01D0FFE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3.3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Tan Jia Shun (Alan)</a:t>
            </a:r>
          </a:p>
          <a:p>
            <a:r>
              <a:rPr lang="en-US" dirty="0"/>
              <a:t>S10198161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18A0-4A75-40B4-948E-B7342E1F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1: run </a:t>
            </a:r>
            <a:r>
              <a:rPr lang="en-SG" dirty="0" err="1"/>
              <a:t>maltego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8D14D-5FFB-495E-A8BE-E6F496274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4862" y="3196431"/>
            <a:ext cx="2962275" cy="1609725"/>
          </a:xfrm>
        </p:spPr>
      </p:pic>
    </p:spTree>
    <p:extLst>
      <p:ext uri="{BB962C8B-B14F-4D97-AF65-F5344CB8AC3E}">
        <p14:creationId xmlns:p14="http://schemas.microsoft.com/office/powerpoint/2010/main" val="320850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D73B-C915-44F3-8B9A-74693D24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2: search &amp; install Shodan Transform​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67C75-66C0-427B-97C0-2AD933DE3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860" y="1825625"/>
            <a:ext cx="5832279" cy="4351338"/>
          </a:xfrm>
        </p:spPr>
      </p:pic>
    </p:spTree>
    <p:extLst>
      <p:ext uri="{BB962C8B-B14F-4D97-AF65-F5344CB8AC3E}">
        <p14:creationId xmlns:p14="http://schemas.microsoft.com/office/powerpoint/2010/main" val="155107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98A3-E588-4D8F-B0A5-A07E5D0D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3: key your </a:t>
            </a:r>
            <a:r>
              <a:rPr lang="en-SG" dirty="0" err="1"/>
              <a:t>shodan</a:t>
            </a:r>
            <a:r>
              <a:rPr lang="en-SG" dirty="0"/>
              <a:t> API key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E3C09-07C6-4DB8-BBE0-6E9C87E0B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150" y="2324894"/>
            <a:ext cx="4457700" cy="3352800"/>
          </a:xfrm>
        </p:spPr>
      </p:pic>
    </p:spTree>
    <p:extLst>
      <p:ext uri="{BB962C8B-B14F-4D97-AF65-F5344CB8AC3E}">
        <p14:creationId xmlns:p14="http://schemas.microsoft.com/office/powerpoint/2010/main" val="127800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467A-1D94-4241-876F-F9291AD0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4: Create new graph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2899E2-DBD8-44E1-8DD6-F36AF080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7105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E2ED-5275-4223-905B-9D8A6062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Step 5: Add a domain entity &amp; change the domain to target domain</a:t>
            </a:r>
            <a:br>
              <a:rPr lang="en-SG" dirty="0"/>
            </a:br>
            <a:endParaRPr lang="en-S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ED99DE-7E70-43CD-BCA4-E533E7720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138" y="1825625"/>
            <a:ext cx="45257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2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209D-7117-4901-99C0-78C50370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 6: Right click to select </a:t>
            </a:r>
            <a:r>
              <a:rPr lang="en-SG" dirty="0" err="1"/>
              <a:t>shodan</a:t>
            </a:r>
            <a:r>
              <a:rPr lang="en-SG" dirty="0"/>
              <a:t> transform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DB15E-F230-4765-A875-9060EE035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762" y="3263106"/>
            <a:ext cx="2276475" cy="1476375"/>
          </a:xfrm>
        </p:spPr>
      </p:pic>
    </p:spTree>
    <p:extLst>
      <p:ext uri="{BB962C8B-B14F-4D97-AF65-F5344CB8AC3E}">
        <p14:creationId xmlns:p14="http://schemas.microsoft.com/office/powerpoint/2010/main" val="128791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C216-7E6C-4452-9C52-746FEDDC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D49F6-29C3-4123-A77B-E7D01D0FF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1404" y="2479566"/>
            <a:ext cx="2586355" cy="4013309"/>
          </a:xfrm>
        </p:spPr>
      </p:pic>
    </p:spTree>
    <p:extLst>
      <p:ext uri="{BB962C8B-B14F-4D97-AF65-F5344CB8AC3E}">
        <p14:creationId xmlns:p14="http://schemas.microsoft.com/office/powerpoint/2010/main" val="420888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D319C62E6158499D404D1A9651A8D5" ma:contentTypeVersion="6" ma:contentTypeDescription="Create a new document." ma:contentTypeScope="" ma:versionID="b325fef1b7f07c65b056ecc6fa2ee798">
  <xsd:schema xmlns:xsd="http://www.w3.org/2001/XMLSchema" xmlns:xs="http://www.w3.org/2001/XMLSchema" xmlns:p="http://schemas.microsoft.com/office/2006/metadata/properties" xmlns:ns2="412e1c95-bc65-4cc5-b89b-82694cd9b6e4" targetNamespace="http://schemas.microsoft.com/office/2006/metadata/properties" ma:root="true" ma:fieldsID="71b7e4cd9e3553f54556bb0b8978ddf4" ns2:_="">
    <xsd:import namespace="412e1c95-bc65-4cc5-b89b-82694cd9b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e1c95-bc65-4cc5-b89b-82694cd9b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2DEBEA-80B6-4504-A6C1-475E5DBEDB87}">
  <ds:schemaRefs>
    <ds:schemaRef ds:uri="http://schemas.microsoft.com/office/2006/metadata/properties"/>
    <ds:schemaRef ds:uri="http://purl.org/dc/dcmitype/"/>
    <ds:schemaRef ds:uri="http://purl.org/dc/elements/1.1/"/>
    <ds:schemaRef ds:uri="412e1c95-bc65-4cc5-b89b-82694cd9b6e4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485B463-3823-4D03-9F6C-71B5D66780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219240-39C1-4196-8B91-40771431045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64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Challenge 3.3</vt:lpstr>
      <vt:lpstr>Step 1: run maltego</vt:lpstr>
      <vt:lpstr>Step 2: search &amp; install Shodan Transform​</vt:lpstr>
      <vt:lpstr>Step 3: key your shodan API key</vt:lpstr>
      <vt:lpstr>Step 4: Create new graph</vt:lpstr>
      <vt:lpstr>Step 5: Add a domain entity &amp; change the domain to target domain </vt:lpstr>
      <vt:lpstr>Step 6: Right click to select shodan transform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Tan Jia Shun /CSF</cp:lastModifiedBy>
  <cp:revision>1</cp:revision>
  <dcterms:created xsi:type="dcterms:W3CDTF">2021-05-09T03:37:38Z</dcterms:created>
  <dcterms:modified xsi:type="dcterms:W3CDTF">2021-05-09T03:53:32Z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0x010100DFD319C62E6158499D404D1A9651A8D5</vt:lpwstr>
  </property>
</Properties>
</file>