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12"/>
  </p:notesMasterIdLst>
  <p:sldIdLst>
    <p:sldId id="256" r:id="rId5"/>
    <p:sldId id="259" r:id="rId6"/>
    <p:sldId id="260" r:id="rId7"/>
    <p:sldId id="25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95679-4734-4F2C-8FD9-FDD30EE5081A}" v="26" dt="2021-05-17T11:41:4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Li Fang Sarah /CSF" userId="964442d7-9ed7-44c8-b148-c3f8b23cef80" providerId="ADAL" clId="{16C95679-4734-4F2C-8FD9-FDD30EE5081A}"/>
    <pc:docChg chg="undo custSel addSld delSld modSld sldOrd addMainMaster delMainMaster">
      <pc:chgData name="Do Li Fang Sarah /CSF" userId="964442d7-9ed7-44c8-b148-c3f8b23cef80" providerId="ADAL" clId="{16C95679-4734-4F2C-8FD9-FDD30EE5081A}" dt="2021-05-17T11:42:36.250" v="2807" actId="1076"/>
      <pc:docMkLst>
        <pc:docMk/>
      </pc:docMkLst>
      <pc:sldChg chg="addSp delSp modSp mod modMedia setBg modClrScheme delAnim chgLayout">
        <pc:chgData name="Do Li Fang Sarah /CSF" userId="964442d7-9ed7-44c8-b148-c3f8b23cef80" providerId="ADAL" clId="{16C95679-4734-4F2C-8FD9-FDD30EE5081A}" dt="2021-05-12T06:21:45.394" v="53" actId="26606"/>
        <pc:sldMkLst>
          <pc:docMk/>
          <pc:sldMk cId="3015244997" sldId="256"/>
        </pc:sldMkLst>
        <pc:spChg chg="mod">
          <ac:chgData name="Do Li Fang Sarah /CSF" userId="964442d7-9ed7-44c8-b148-c3f8b23cef80" providerId="ADAL" clId="{16C95679-4734-4F2C-8FD9-FDD30EE5081A}" dt="2021-05-12T06:21:45.394" v="53" actId="26606"/>
          <ac:spMkLst>
            <pc:docMk/>
            <pc:sldMk cId="3015244997" sldId="256"/>
            <ac:spMk id="2" creationId="{EA4AEF82-8D55-459C-8995-4D3D6C6B17B2}"/>
          </ac:spMkLst>
        </pc:spChg>
        <pc:spChg chg="mod">
          <ac:chgData name="Do Li Fang Sarah /CSF" userId="964442d7-9ed7-44c8-b148-c3f8b23cef80" providerId="ADAL" clId="{16C95679-4734-4F2C-8FD9-FDD30EE5081A}" dt="2021-05-12T06:21:45.394" v="53" actId="26606"/>
          <ac:spMkLst>
            <pc:docMk/>
            <pc:sldMk cId="3015244997" sldId="256"/>
            <ac:spMk id="3" creationId="{26BCEA66-A8E1-4922-B08C-73E0AF5771E2}"/>
          </ac:spMkLst>
        </pc:spChg>
        <pc:spChg chg="add del">
          <ac:chgData name="Do Li Fang Sarah /CSF" userId="964442d7-9ed7-44c8-b148-c3f8b23cef80" providerId="ADAL" clId="{16C95679-4734-4F2C-8FD9-FDD30EE5081A}" dt="2021-05-12T06:21:38.803" v="48" actId="26606"/>
          <ac:spMkLst>
            <pc:docMk/>
            <pc:sldMk cId="3015244997" sldId="256"/>
            <ac:spMk id="9" creationId="{0760E4C7-47B8-4356-ABCA-CC9C79E2D2B6}"/>
          </ac:spMkLst>
        </pc:spChg>
        <pc:spChg chg="add del">
          <ac:chgData name="Do Li Fang Sarah /CSF" userId="964442d7-9ed7-44c8-b148-c3f8b23cef80" providerId="ADAL" clId="{16C95679-4734-4F2C-8FD9-FDD30EE5081A}" dt="2021-05-12T06:21:38.803" v="48" actId="26606"/>
          <ac:spMkLst>
            <pc:docMk/>
            <pc:sldMk cId="3015244997" sldId="256"/>
            <ac:spMk id="11" creationId="{07F1F8E1-08C9-4C32-8CD0-F0DEB444866D}"/>
          </ac:spMkLst>
        </pc:spChg>
        <pc:spChg chg="add del">
          <ac:chgData name="Do Li Fang Sarah /CSF" userId="964442d7-9ed7-44c8-b148-c3f8b23cef80" providerId="ADAL" clId="{16C95679-4734-4F2C-8FD9-FDD30EE5081A}" dt="2021-05-12T06:21:40.246" v="50" actId="26606"/>
          <ac:spMkLst>
            <pc:docMk/>
            <pc:sldMk cId="3015244997" sldId="256"/>
            <ac:spMk id="15" creationId="{7A18C9FB-EC4C-4DAE-8F7D-C6E5AF607958}"/>
          </ac:spMkLst>
        </pc:spChg>
        <pc:spChg chg="add del">
          <ac:chgData name="Do Li Fang Sarah /CSF" userId="964442d7-9ed7-44c8-b148-c3f8b23cef80" providerId="ADAL" clId="{16C95679-4734-4F2C-8FD9-FDD30EE5081A}" dt="2021-05-12T06:21:40.246" v="50" actId="26606"/>
          <ac:spMkLst>
            <pc:docMk/>
            <pc:sldMk cId="3015244997" sldId="256"/>
            <ac:spMk id="17" creationId="{4EB7CBBE-178B-4DB3-AD92-DED458BAE7CE}"/>
          </ac:spMkLst>
        </pc:spChg>
        <pc:spChg chg="add del">
          <ac:chgData name="Do Li Fang Sarah /CSF" userId="964442d7-9ed7-44c8-b148-c3f8b23cef80" providerId="ADAL" clId="{16C95679-4734-4F2C-8FD9-FDD30EE5081A}" dt="2021-05-12T06:21:45.352" v="52" actId="26606"/>
          <ac:spMkLst>
            <pc:docMk/>
            <pc:sldMk cId="3015244997" sldId="256"/>
            <ac:spMk id="19" creationId="{46B9231A-B34B-4A29-A6AC-532E1EE81575}"/>
          </ac:spMkLst>
        </pc:spChg>
        <pc:spChg chg="add del">
          <ac:chgData name="Do Li Fang Sarah /CSF" userId="964442d7-9ed7-44c8-b148-c3f8b23cef80" providerId="ADAL" clId="{16C95679-4734-4F2C-8FD9-FDD30EE5081A}" dt="2021-05-12T06:21:45.352" v="52" actId="26606"/>
          <ac:spMkLst>
            <pc:docMk/>
            <pc:sldMk cId="3015244997" sldId="256"/>
            <ac:spMk id="20" creationId="{19F9BF86-FE94-4517-B97D-026C7515E589}"/>
          </ac:spMkLst>
        </pc:spChg>
        <pc:spChg chg="add">
          <ac:chgData name="Do Li Fang Sarah /CSF" userId="964442d7-9ed7-44c8-b148-c3f8b23cef80" providerId="ADAL" clId="{16C95679-4734-4F2C-8FD9-FDD30EE5081A}" dt="2021-05-12T06:21:45.394" v="53" actId="26606"/>
          <ac:spMkLst>
            <pc:docMk/>
            <pc:sldMk cId="3015244997" sldId="256"/>
            <ac:spMk id="24" creationId="{CA5B2A81-2C8E-4963-AFD4-E539D168B475}"/>
          </ac:spMkLst>
        </pc:spChg>
        <pc:picChg chg="add del mod">
          <ac:chgData name="Do Li Fang Sarah /CSF" userId="964442d7-9ed7-44c8-b148-c3f8b23cef80" providerId="ADAL" clId="{16C95679-4734-4F2C-8FD9-FDD30EE5081A}" dt="2021-05-12T06:21:38.803" v="48" actId="26606"/>
          <ac:picMkLst>
            <pc:docMk/>
            <pc:sldMk cId="3015244997" sldId="256"/>
            <ac:picMk id="4" creationId="{B6614D13-F623-43A9-9535-7E431CA1D462}"/>
          </ac:picMkLst>
        </pc:picChg>
        <pc:picChg chg="add del">
          <ac:chgData name="Do Li Fang Sarah /CSF" userId="964442d7-9ed7-44c8-b148-c3f8b23cef80" providerId="ADAL" clId="{16C95679-4734-4F2C-8FD9-FDD30EE5081A}" dt="2021-05-12T06:21:40.246" v="50" actId="26606"/>
          <ac:picMkLst>
            <pc:docMk/>
            <pc:sldMk cId="3015244997" sldId="256"/>
            <ac:picMk id="16" creationId="{866AE576-ADFC-4482-927B-AD3D977F376D}"/>
          </ac:picMkLst>
        </pc:picChg>
        <pc:picChg chg="add del">
          <ac:chgData name="Do Li Fang Sarah /CSF" userId="964442d7-9ed7-44c8-b148-c3f8b23cef80" providerId="ADAL" clId="{16C95679-4734-4F2C-8FD9-FDD30EE5081A}" dt="2021-05-12T06:21:45.352" v="52" actId="26606"/>
          <ac:picMkLst>
            <pc:docMk/>
            <pc:sldMk cId="3015244997" sldId="256"/>
            <ac:picMk id="21" creationId="{7F60C3E5-AA19-4B57-8A96-2B5CC4DCE3F5}"/>
          </ac:picMkLst>
        </pc:picChg>
        <pc:picChg chg="add">
          <ac:chgData name="Do Li Fang Sarah /CSF" userId="964442d7-9ed7-44c8-b148-c3f8b23cef80" providerId="ADAL" clId="{16C95679-4734-4F2C-8FD9-FDD30EE5081A}" dt="2021-05-12T06:21:45.394" v="53" actId="26606"/>
          <ac:picMkLst>
            <pc:docMk/>
            <pc:sldMk cId="3015244997" sldId="256"/>
            <ac:picMk id="25" creationId="{93F930F2-8A61-428E-969B-0CC7100943C3}"/>
          </ac:picMkLst>
        </pc:picChg>
        <pc:cxnChg chg="add del">
          <ac:chgData name="Do Li Fang Sarah /CSF" userId="964442d7-9ed7-44c8-b148-c3f8b23cef80" providerId="ADAL" clId="{16C95679-4734-4F2C-8FD9-FDD30EE5081A}" dt="2021-05-12T06:21:38.803" v="48" actId="26606"/>
          <ac:cxnSpMkLst>
            <pc:docMk/>
            <pc:sldMk cId="3015244997" sldId="256"/>
            <ac:cxnSpMk id="13" creationId="{414C5C93-B9E9-4392-ADCF-ABF21209DD56}"/>
          </ac:cxnSpMkLst>
        </pc:cxnChg>
        <pc:cxnChg chg="add del">
          <ac:chgData name="Do Li Fang Sarah /CSF" userId="964442d7-9ed7-44c8-b148-c3f8b23cef80" providerId="ADAL" clId="{16C95679-4734-4F2C-8FD9-FDD30EE5081A}" dt="2021-05-12T06:21:45.352" v="52" actId="26606"/>
          <ac:cxnSpMkLst>
            <pc:docMk/>
            <pc:sldMk cId="3015244997" sldId="256"/>
            <ac:cxnSpMk id="22" creationId="{F0CE0765-E93C-4D37-9D5F-D464EFB10FA7}"/>
          </ac:cxnSpMkLst>
        </pc:cxnChg>
        <pc:cxnChg chg="add">
          <ac:chgData name="Do Li Fang Sarah /CSF" userId="964442d7-9ed7-44c8-b148-c3f8b23cef80" providerId="ADAL" clId="{16C95679-4734-4F2C-8FD9-FDD30EE5081A}" dt="2021-05-12T06:21:45.394" v="53" actId="26606"/>
          <ac:cxnSpMkLst>
            <pc:docMk/>
            <pc:sldMk cId="3015244997" sldId="256"/>
            <ac:cxnSpMk id="26" creationId="{9E7C23BC-DAA6-40E1-8166-B8C4439D1430}"/>
          </ac:cxnSpMkLst>
        </pc:cxnChg>
      </pc:sldChg>
      <pc:sldChg chg="addSp delSp modSp new del mod">
        <pc:chgData name="Do Li Fang Sarah /CSF" userId="964442d7-9ed7-44c8-b148-c3f8b23cef80" providerId="ADAL" clId="{16C95679-4734-4F2C-8FD9-FDD30EE5081A}" dt="2021-05-15T09:57:22.531" v="384" actId="47"/>
        <pc:sldMkLst>
          <pc:docMk/>
          <pc:sldMk cId="1455383329" sldId="257"/>
        </pc:sldMkLst>
        <pc:spChg chg="mod">
          <ac:chgData name="Do Li Fang Sarah /CSF" userId="964442d7-9ed7-44c8-b148-c3f8b23cef80" providerId="ADAL" clId="{16C95679-4734-4F2C-8FD9-FDD30EE5081A}" dt="2021-05-12T06:22:29.660" v="69" actId="113"/>
          <ac:spMkLst>
            <pc:docMk/>
            <pc:sldMk cId="1455383329" sldId="257"/>
            <ac:spMk id="2" creationId="{EFAB4923-922B-447B-8092-717C4790F7B9}"/>
          </ac:spMkLst>
        </pc:spChg>
        <pc:spChg chg="mod">
          <ac:chgData name="Do Li Fang Sarah /CSF" userId="964442d7-9ed7-44c8-b148-c3f8b23cef80" providerId="ADAL" clId="{16C95679-4734-4F2C-8FD9-FDD30EE5081A}" dt="2021-05-12T07:27:42.504" v="286" actId="20577"/>
          <ac:spMkLst>
            <pc:docMk/>
            <pc:sldMk cId="1455383329" sldId="257"/>
            <ac:spMk id="3" creationId="{108C164B-A6E7-4D16-82C6-53E3C2678882}"/>
          </ac:spMkLst>
        </pc:spChg>
        <pc:spChg chg="add mod ord">
          <ac:chgData name="Do Li Fang Sarah /CSF" userId="964442d7-9ed7-44c8-b148-c3f8b23cef80" providerId="ADAL" clId="{16C95679-4734-4F2C-8FD9-FDD30EE5081A}" dt="2021-05-12T07:27:40.612" v="285" actId="14100"/>
          <ac:spMkLst>
            <pc:docMk/>
            <pc:sldMk cId="1455383329" sldId="257"/>
            <ac:spMk id="14" creationId="{1BAC3074-C7E1-402F-B9FB-76C146267B18}"/>
          </ac:spMkLst>
        </pc:spChg>
        <pc:picChg chg="add del">
          <ac:chgData name="Do Li Fang Sarah /CSF" userId="964442d7-9ed7-44c8-b148-c3f8b23cef80" providerId="ADAL" clId="{16C95679-4734-4F2C-8FD9-FDD30EE5081A}" dt="2021-05-12T06:22:13.803" v="56" actId="22"/>
          <ac:picMkLst>
            <pc:docMk/>
            <pc:sldMk cId="1455383329" sldId="257"/>
            <ac:picMk id="5" creationId="{DE3BED03-A176-4BB3-8704-0FBE4673DB3B}"/>
          </ac:picMkLst>
        </pc:picChg>
        <pc:picChg chg="add del mod">
          <ac:chgData name="Do Li Fang Sarah /CSF" userId="964442d7-9ed7-44c8-b148-c3f8b23cef80" providerId="ADAL" clId="{16C95679-4734-4F2C-8FD9-FDD30EE5081A}" dt="2021-05-12T07:25:28.201" v="268" actId="478"/>
          <ac:picMkLst>
            <pc:docMk/>
            <pc:sldMk cId="1455383329" sldId="257"/>
            <ac:picMk id="7" creationId="{374E324E-0E32-4262-988E-5D35486CA4F1}"/>
          </ac:picMkLst>
        </pc:picChg>
        <pc:picChg chg="add mod">
          <ac:chgData name="Do Li Fang Sarah /CSF" userId="964442d7-9ed7-44c8-b148-c3f8b23cef80" providerId="ADAL" clId="{16C95679-4734-4F2C-8FD9-FDD30EE5081A}" dt="2021-05-12T07:44:55.710" v="317" actId="1076"/>
          <ac:picMkLst>
            <pc:docMk/>
            <pc:sldMk cId="1455383329" sldId="257"/>
            <ac:picMk id="16" creationId="{4AE3DE4F-0031-48B3-9969-E6BB3950E518}"/>
          </ac:picMkLst>
        </pc:picChg>
        <pc:cxnChg chg="add del mod">
          <ac:chgData name="Do Li Fang Sarah /CSF" userId="964442d7-9ed7-44c8-b148-c3f8b23cef80" providerId="ADAL" clId="{16C95679-4734-4F2C-8FD9-FDD30EE5081A}" dt="2021-05-12T07:16:34.071" v="169" actId="478"/>
          <ac:cxnSpMkLst>
            <pc:docMk/>
            <pc:sldMk cId="1455383329" sldId="257"/>
            <ac:cxnSpMk id="9" creationId="{A5F2738A-BDF6-4CCA-9FA6-1D7E453A7BDD}"/>
          </ac:cxnSpMkLst>
        </pc:cxnChg>
      </pc:sldChg>
      <pc:sldChg chg="addSp delSp modSp new mod setBg">
        <pc:chgData name="Do Li Fang Sarah /CSF" userId="964442d7-9ed7-44c8-b148-c3f8b23cef80" providerId="ADAL" clId="{16C95679-4734-4F2C-8FD9-FDD30EE5081A}" dt="2021-05-17T11:36:48.222" v="2521" actId="20577"/>
        <pc:sldMkLst>
          <pc:docMk/>
          <pc:sldMk cId="1215540192" sldId="258"/>
        </pc:sldMkLst>
        <pc:spChg chg="mod">
          <ac:chgData name="Do Li Fang Sarah /CSF" userId="964442d7-9ed7-44c8-b148-c3f8b23cef80" providerId="ADAL" clId="{16C95679-4734-4F2C-8FD9-FDD30EE5081A}" dt="2021-05-17T11:36:36.936" v="2498" actId="20577"/>
          <ac:spMkLst>
            <pc:docMk/>
            <pc:sldMk cId="1215540192" sldId="258"/>
            <ac:spMk id="2" creationId="{A8415315-11E9-4D7E-970E-1D9225BA2826}"/>
          </ac:spMkLst>
        </pc:spChg>
        <pc:spChg chg="del mod">
          <ac:chgData name="Do Li Fang Sarah /CSF" userId="964442d7-9ed7-44c8-b148-c3f8b23cef80" providerId="ADAL" clId="{16C95679-4734-4F2C-8FD9-FDD30EE5081A}" dt="2021-05-15T09:58:59.292" v="500" actId="478"/>
          <ac:spMkLst>
            <pc:docMk/>
            <pc:sldMk cId="1215540192" sldId="258"/>
            <ac:spMk id="3" creationId="{C8032A70-90CC-4090-9237-BABC642E27DE}"/>
          </ac:spMkLst>
        </pc:spChg>
        <pc:spChg chg="add mod">
          <ac:chgData name="Do Li Fang Sarah /CSF" userId="964442d7-9ed7-44c8-b148-c3f8b23cef80" providerId="ADAL" clId="{16C95679-4734-4F2C-8FD9-FDD30EE5081A}" dt="2021-05-17T11:36:48.222" v="2521" actId="20577"/>
          <ac:spMkLst>
            <pc:docMk/>
            <pc:sldMk cId="1215540192" sldId="258"/>
            <ac:spMk id="5" creationId="{C37E9BCF-B53E-4858-BF27-D3FE7B32BBCD}"/>
          </ac:spMkLst>
        </pc:spChg>
        <pc:spChg chg="add del">
          <ac:chgData name="Do Li Fang Sarah /CSF" userId="964442d7-9ed7-44c8-b148-c3f8b23cef80" providerId="ADAL" clId="{16C95679-4734-4F2C-8FD9-FDD30EE5081A}" dt="2021-05-15T09:59:08.882" v="504" actId="26606"/>
          <ac:spMkLst>
            <pc:docMk/>
            <pc:sldMk cId="1215540192" sldId="258"/>
            <ac:spMk id="12" creationId="{1AEB7F98-32EC-40D3-89EE-C8433023163A}"/>
          </ac:spMkLst>
        </pc:spChg>
        <pc:spChg chg="add del">
          <ac:chgData name="Do Li Fang Sarah /CSF" userId="964442d7-9ed7-44c8-b148-c3f8b23cef80" providerId="ADAL" clId="{16C95679-4734-4F2C-8FD9-FDD30EE5081A}" dt="2021-05-15T09:59:08.882" v="504" actId="26606"/>
          <ac:spMkLst>
            <pc:docMk/>
            <pc:sldMk cId="1215540192" sldId="258"/>
            <ac:spMk id="16" creationId="{DAD9000E-708C-464D-A86F-4ABE391B6BE8}"/>
          </ac:spMkLst>
        </pc:spChg>
        <pc:spChg chg="add del">
          <ac:chgData name="Do Li Fang Sarah /CSF" userId="964442d7-9ed7-44c8-b148-c3f8b23cef80" providerId="ADAL" clId="{16C95679-4734-4F2C-8FD9-FDD30EE5081A}" dt="2021-05-15T09:59:10.555" v="506" actId="26606"/>
          <ac:spMkLst>
            <pc:docMk/>
            <pc:sldMk cId="1215540192" sldId="258"/>
            <ac:spMk id="18" creationId="{1AEB7F98-32EC-40D3-89EE-C8433023163A}"/>
          </ac:spMkLst>
        </pc:spChg>
        <pc:spChg chg="add">
          <ac:chgData name="Do Li Fang Sarah /CSF" userId="964442d7-9ed7-44c8-b148-c3f8b23cef80" providerId="ADAL" clId="{16C95679-4734-4F2C-8FD9-FDD30EE5081A}" dt="2021-05-15T09:59:10.565" v="507" actId="26606"/>
          <ac:spMkLst>
            <pc:docMk/>
            <pc:sldMk cId="1215540192" sldId="258"/>
            <ac:spMk id="21" creationId="{1AEB7F98-32EC-40D3-89EE-C8433023163A}"/>
          </ac:spMkLst>
        </pc:spChg>
        <pc:spChg chg="add">
          <ac:chgData name="Do Li Fang Sarah /CSF" userId="964442d7-9ed7-44c8-b148-c3f8b23cef80" providerId="ADAL" clId="{16C95679-4734-4F2C-8FD9-FDD30EE5081A}" dt="2021-05-15T09:59:10.565" v="507" actId="26606"/>
          <ac:spMkLst>
            <pc:docMk/>
            <pc:sldMk cId="1215540192" sldId="258"/>
            <ac:spMk id="23" creationId="{DAD9000E-708C-464D-A86F-4ABE391B6BE8}"/>
          </ac:spMkLst>
        </pc:spChg>
        <pc:picChg chg="add mod">
          <ac:chgData name="Do Li Fang Sarah /CSF" userId="964442d7-9ed7-44c8-b148-c3f8b23cef80" providerId="ADAL" clId="{16C95679-4734-4F2C-8FD9-FDD30EE5081A}" dt="2021-05-15T09:59:10.565" v="507" actId="26606"/>
          <ac:picMkLst>
            <pc:docMk/>
            <pc:sldMk cId="1215540192" sldId="258"/>
            <ac:picMk id="7" creationId="{F6C248B6-D2F3-4EEA-AB39-A30EBF21CF51}"/>
          </ac:picMkLst>
        </pc:picChg>
        <pc:cxnChg chg="add del">
          <ac:chgData name="Do Li Fang Sarah /CSF" userId="964442d7-9ed7-44c8-b148-c3f8b23cef80" providerId="ADAL" clId="{16C95679-4734-4F2C-8FD9-FDD30EE5081A}" dt="2021-05-15T09:59:08.882" v="504" actId="26606"/>
          <ac:cxnSpMkLst>
            <pc:docMk/>
            <pc:sldMk cId="1215540192" sldId="258"/>
            <ac:cxnSpMk id="14" creationId="{77C6DF49-CBE3-4038-AC78-35DE4FD7CE8E}"/>
          </ac:cxnSpMkLst>
        </pc:cxnChg>
        <pc:cxnChg chg="add del">
          <ac:chgData name="Do Li Fang Sarah /CSF" userId="964442d7-9ed7-44c8-b148-c3f8b23cef80" providerId="ADAL" clId="{16C95679-4734-4F2C-8FD9-FDD30EE5081A}" dt="2021-05-15T09:59:10.555" v="506" actId="26606"/>
          <ac:cxnSpMkLst>
            <pc:docMk/>
            <pc:sldMk cId="1215540192" sldId="258"/>
            <ac:cxnSpMk id="19" creationId="{77C6DF49-CBE3-4038-AC78-35DE4FD7CE8E}"/>
          </ac:cxnSpMkLst>
        </pc:cxnChg>
        <pc:cxnChg chg="add">
          <ac:chgData name="Do Li Fang Sarah /CSF" userId="964442d7-9ed7-44c8-b148-c3f8b23cef80" providerId="ADAL" clId="{16C95679-4734-4F2C-8FD9-FDD30EE5081A}" dt="2021-05-15T09:59:10.565" v="507" actId="26606"/>
          <ac:cxnSpMkLst>
            <pc:docMk/>
            <pc:sldMk cId="1215540192" sldId="258"/>
            <ac:cxnSpMk id="22" creationId="{77C6DF49-CBE3-4038-AC78-35DE4FD7CE8E}"/>
          </ac:cxnSpMkLst>
        </pc:cxnChg>
      </pc:sldChg>
      <pc:sldChg chg="new del ord">
        <pc:chgData name="Do Li Fang Sarah /CSF" userId="964442d7-9ed7-44c8-b148-c3f8b23cef80" providerId="ADAL" clId="{16C95679-4734-4F2C-8FD9-FDD30EE5081A}" dt="2021-05-12T07:41:25.753" v="304" actId="47"/>
        <pc:sldMkLst>
          <pc:docMk/>
          <pc:sldMk cId="2347499041" sldId="259"/>
        </pc:sldMkLst>
      </pc:sldChg>
      <pc:sldChg chg="addSp delSp modSp new mod setBg">
        <pc:chgData name="Do Li Fang Sarah /CSF" userId="964442d7-9ed7-44c8-b148-c3f8b23cef80" providerId="ADAL" clId="{16C95679-4734-4F2C-8FD9-FDD30EE5081A}" dt="2021-05-15T09:55:44.419" v="383" actId="20577"/>
        <pc:sldMkLst>
          <pc:docMk/>
          <pc:sldMk cId="2541629507" sldId="259"/>
        </pc:sldMkLst>
        <pc:spChg chg="mod">
          <ac:chgData name="Do Li Fang Sarah /CSF" userId="964442d7-9ed7-44c8-b148-c3f8b23cef80" providerId="ADAL" clId="{16C95679-4734-4F2C-8FD9-FDD30EE5081A}" dt="2021-05-15T09:55:40.332" v="381" actId="1076"/>
          <ac:spMkLst>
            <pc:docMk/>
            <pc:sldMk cId="2541629507" sldId="259"/>
            <ac:spMk id="2" creationId="{4891D651-4BE7-4F2D-8A7B-7DA5B3604518}"/>
          </ac:spMkLst>
        </pc:spChg>
        <pc:spChg chg="add del mod">
          <ac:chgData name="Do Li Fang Sarah /CSF" userId="964442d7-9ed7-44c8-b148-c3f8b23cef80" providerId="ADAL" clId="{16C95679-4734-4F2C-8FD9-FDD30EE5081A}" dt="2021-05-15T09:55:44.419" v="383" actId="20577"/>
          <ac:spMkLst>
            <pc:docMk/>
            <pc:sldMk cId="2541629507" sldId="259"/>
            <ac:spMk id="3" creationId="{2B1D4DCE-64D4-4923-AE5D-06838167CAB9}"/>
          </ac:spMkLst>
        </pc:spChg>
        <pc:spChg chg="add">
          <ac:chgData name="Do Li Fang Sarah /CSF" userId="964442d7-9ed7-44c8-b148-c3f8b23cef80" providerId="ADAL" clId="{16C95679-4734-4F2C-8FD9-FDD30EE5081A}" dt="2021-05-15T09:55:16.969" v="328" actId="26606"/>
          <ac:spMkLst>
            <pc:docMk/>
            <pc:sldMk cId="2541629507" sldId="259"/>
            <ac:spMk id="12" creationId="{1AEB7F98-32EC-40D3-89EE-C8433023163A}"/>
          </ac:spMkLst>
        </pc:spChg>
        <pc:spChg chg="add">
          <ac:chgData name="Do Li Fang Sarah /CSF" userId="964442d7-9ed7-44c8-b148-c3f8b23cef80" providerId="ADAL" clId="{16C95679-4734-4F2C-8FD9-FDD30EE5081A}" dt="2021-05-15T09:55:16.969" v="328" actId="26606"/>
          <ac:spMkLst>
            <pc:docMk/>
            <pc:sldMk cId="2541629507" sldId="259"/>
            <ac:spMk id="16" creationId="{DAD9000E-708C-464D-A86F-4ABE391B6BE8}"/>
          </ac:spMkLst>
        </pc:spChg>
        <pc:picChg chg="add del mod ord">
          <ac:chgData name="Do Li Fang Sarah /CSF" userId="964442d7-9ed7-44c8-b148-c3f8b23cef80" providerId="ADAL" clId="{16C95679-4734-4F2C-8FD9-FDD30EE5081A}" dt="2021-05-15T09:55:11.859" v="327" actId="22"/>
          <ac:picMkLst>
            <pc:docMk/>
            <pc:sldMk cId="2541629507" sldId="259"/>
            <ac:picMk id="5" creationId="{AC6435BA-48DB-42C5-9555-9CE09C6126C8}"/>
          </ac:picMkLst>
        </pc:picChg>
        <pc:picChg chg="add">
          <ac:chgData name="Do Li Fang Sarah /CSF" userId="964442d7-9ed7-44c8-b148-c3f8b23cef80" providerId="ADAL" clId="{16C95679-4734-4F2C-8FD9-FDD30EE5081A}" dt="2021-05-15T09:55:16.969" v="328" actId="26606"/>
          <ac:picMkLst>
            <pc:docMk/>
            <pc:sldMk cId="2541629507" sldId="259"/>
            <ac:picMk id="7" creationId="{AC6435BA-48DB-42C5-9555-9CE09C6126C8}"/>
          </ac:picMkLst>
        </pc:picChg>
        <pc:cxnChg chg="add">
          <ac:chgData name="Do Li Fang Sarah /CSF" userId="964442d7-9ed7-44c8-b148-c3f8b23cef80" providerId="ADAL" clId="{16C95679-4734-4F2C-8FD9-FDD30EE5081A}" dt="2021-05-15T09:55:16.969" v="328" actId="26606"/>
          <ac:cxnSpMkLst>
            <pc:docMk/>
            <pc:sldMk cId="2541629507" sldId="259"/>
            <ac:cxnSpMk id="14" creationId="{77C6DF49-CBE3-4038-AC78-35DE4FD7CE8E}"/>
          </ac:cxnSpMkLst>
        </pc:cxnChg>
      </pc:sldChg>
      <pc:sldChg chg="addSp modSp new mod modNotesTx">
        <pc:chgData name="Do Li Fang Sarah /CSF" userId="964442d7-9ed7-44c8-b148-c3f8b23cef80" providerId="ADAL" clId="{16C95679-4734-4F2C-8FD9-FDD30EE5081A}" dt="2021-05-15T13:36:48.716" v="1633" actId="1076"/>
        <pc:sldMkLst>
          <pc:docMk/>
          <pc:sldMk cId="1737623763" sldId="260"/>
        </pc:sldMkLst>
        <pc:spChg chg="mod">
          <ac:chgData name="Do Li Fang Sarah /CSF" userId="964442d7-9ed7-44c8-b148-c3f8b23cef80" providerId="ADAL" clId="{16C95679-4734-4F2C-8FD9-FDD30EE5081A}" dt="2021-05-15T09:57:38.556" v="414" actId="20577"/>
          <ac:spMkLst>
            <pc:docMk/>
            <pc:sldMk cId="1737623763" sldId="260"/>
            <ac:spMk id="2" creationId="{5BAE4443-2730-43B4-AFBB-04025E514769}"/>
          </ac:spMkLst>
        </pc:spChg>
        <pc:spChg chg="mod">
          <ac:chgData name="Do Li Fang Sarah /CSF" userId="964442d7-9ed7-44c8-b148-c3f8b23cef80" providerId="ADAL" clId="{16C95679-4734-4F2C-8FD9-FDD30EE5081A}" dt="2021-05-15T13:36:48.716" v="1633" actId="1076"/>
          <ac:spMkLst>
            <pc:docMk/>
            <pc:sldMk cId="1737623763" sldId="260"/>
            <ac:spMk id="3" creationId="{3EF3B3F8-CB1C-47F6-B03A-78D434E6FE63}"/>
          </ac:spMkLst>
        </pc:spChg>
        <pc:picChg chg="add mod">
          <ac:chgData name="Do Li Fang Sarah /CSF" userId="964442d7-9ed7-44c8-b148-c3f8b23cef80" providerId="ADAL" clId="{16C95679-4734-4F2C-8FD9-FDD30EE5081A}" dt="2021-05-15T09:58:43.062" v="499" actId="1076"/>
          <ac:picMkLst>
            <pc:docMk/>
            <pc:sldMk cId="1737623763" sldId="260"/>
            <ac:picMk id="5" creationId="{E9F7E4B0-00AF-4912-8C4F-74F9A1C09DF1}"/>
          </ac:picMkLst>
        </pc:picChg>
      </pc:sldChg>
      <pc:sldChg chg="addSp modSp new add del mod">
        <pc:chgData name="Do Li Fang Sarah /CSF" userId="964442d7-9ed7-44c8-b148-c3f8b23cef80" providerId="ADAL" clId="{16C95679-4734-4F2C-8FD9-FDD30EE5081A}" dt="2021-05-17T11:37:37.810" v="2522" actId="47"/>
        <pc:sldMkLst>
          <pc:docMk/>
          <pc:sldMk cId="3985783973" sldId="261"/>
        </pc:sldMkLst>
        <pc:spChg chg="mod">
          <ac:chgData name="Do Li Fang Sarah /CSF" userId="964442d7-9ed7-44c8-b148-c3f8b23cef80" providerId="ADAL" clId="{16C95679-4734-4F2C-8FD9-FDD30EE5081A}" dt="2021-05-15T10:05:36.392" v="725" actId="20577"/>
          <ac:spMkLst>
            <pc:docMk/>
            <pc:sldMk cId="3985783973" sldId="261"/>
            <ac:spMk id="2" creationId="{80F0486B-EEEF-4BFB-BC89-DFD8F59C5E41}"/>
          </ac:spMkLst>
        </pc:spChg>
        <pc:spChg chg="mod">
          <ac:chgData name="Do Li Fang Sarah /CSF" userId="964442d7-9ed7-44c8-b148-c3f8b23cef80" providerId="ADAL" clId="{16C95679-4734-4F2C-8FD9-FDD30EE5081A}" dt="2021-05-15T13:40:53.641" v="2406" actId="1076"/>
          <ac:spMkLst>
            <pc:docMk/>
            <pc:sldMk cId="3985783973" sldId="261"/>
            <ac:spMk id="3" creationId="{EA127AB6-1F31-4C6A-9592-A11A173E6496}"/>
          </ac:spMkLst>
        </pc:spChg>
        <pc:picChg chg="add mod">
          <ac:chgData name="Do Li Fang Sarah /CSF" userId="964442d7-9ed7-44c8-b148-c3f8b23cef80" providerId="ADAL" clId="{16C95679-4734-4F2C-8FD9-FDD30EE5081A}" dt="2021-05-15T13:40:56.126" v="2407" actId="1076"/>
          <ac:picMkLst>
            <pc:docMk/>
            <pc:sldMk cId="3985783973" sldId="261"/>
            <ac:picMk id="5" creationId="{1166ABE9-7CA4-46C5-B234-4BEF14BF0C16}"/>
          </ac:picMkLst>
        </pc:picChg>
      </pc:sldChg>
      <pc:sldChg chg="addSp delSp modSp new del mod setBg">
        <pc:chgData name="Do Li Fang Sarah /CSF" userId="964442d7-9ed7-44c8-b148-c3f8b23cef80" providerId="ADAL" clId="{16C95679-4734-4F2C-8FD9-FDD30EE5081A}" dt="2021-05-17T11:37:43.617" v="2526" actId="47"/>
        <pc:sldMkLst>
          <pc:docMk/>
          <pc:sldMk cId="2523086814" sldId="262"/>
        </pc:sldMkLst>
        <pc:spChg chg="mod">
          <ac:chgData name="Do Li Fang Sarah /CSF" userId="964442d7-9ed7-44c8-b148-c3f8b23cef80" providerId="ADAL" clId="{16C95679-4734-4F2C-8FD9-FDD30EE5081A}" dt="2021-05-15T13:39:21.255" v="1983" actId="20577"/>
          <ac:spMkLst>
            <pc:docMk/>
            <pc:sldMk cId="2523086814" sldId="262"/>
            <ac:spMk id="2" creationId="{96FD685B-F88E-4FA2-A28C-86D79C1A0D6A}"/>
          </ac:spMkLst>
        </pc:spChg>
        <pc:spChg chg="del">
          <ac:chgData name="Do Li Fang Sarah /CSF" userId="964442d7-9ed7-44c8-b148-c3f8b23cef80" providerId="ADAL" clId="{16C95679-4734-4F2C-8FD9-FDD30EE5081A}" dt="2021-05-15T13:39:15.647" v="1966" actId="22"/>
          <ac:spMkLst>
            <pc:docMk/>
            <pc:sldMk cId="2523086814" sldId="262"/>
            <ac:spMk id="3" creationId="{FAFD7B4D-9ED0-49D2-A2EE-071F38953F16}"/>
          </ac:spMkLst>
        </pc:spChg>
        <pc:spChg chg="add mod">
          <ac:chgData name="Do Li Fang Sarah /CSF" userId="964442d7-9ed7-44c8-b148-c3f8b23cef80" providerId="ADAL" clId="{16C95679-4734-4F2C-8FD9-FDD30EE5081A}" dt="2021-05-15T13:40:30.957" v="2327" actId="1076"/>
          <ac:spMkLst>
            <pc:docMk/>
            <pc:sldMk cId="2523086814" sldId="262"/>
            <ac:spMk id="9" creationId="{BFAF9B12-BBDD-493D-AE86-3F9B6EE84AAF}"/>
          </ac:spMkLst>
        </pc:spChg>
        <pc:spChg chg="add">
          <ac:chgData name="Do Li Fang Sarah /CSF" userId="964442d7-9ed7-44c8-b148-c3f8b23cef80" providerId="ADAL" clId="{16C95679-4734-4F2C-8FD9-FDD30EE5081A}" dt="2021-05-15T13:39:17.390" v="1967" actId="26606"/>
          <ac:spMkLst>
            <pc:docMk/>
            <pc:sldMk cId="2523086814" sldId="262"/>
            <ac:spMk id="12" creationId="{1AEB7F98-32EC-40D3-89EE-C8433023163A}"/>
          </ac:spMkLst>
        </pc:spChg>
        <pc:spChg chg="add">
          <ac:chgData name="Do Li Fang Sarah /CSF" userId="964442d7-9ed7-44c8-b148-c3f8b23cef80" providerId="ADAL" clId="{16C95679-4734-4F2C-8FD9-FDD30EE5081A}" dt="2021-05-15T13:39:17.390" v="1967" actId="26606"/>
          <ac:spMkLst>
            <pc:docMk/>
            <pc:sldMk cId="2523086814" sldId="262"/>
            <ac:spMk id="16" creationId="{DAD9000E-708C-464D-A86F-4ABE391B6BE8}"/>
          </ac:spMkLst>
        </pc:spChg>
        <pc:picChg chg="add mod ord">
          <ac:chgData name="Do Li Fang Sarah /CSF" userId="964442d7-9ed7-44c8-b148-c3f8b23cef80" providerId="ADAL" clId="{16C95679-4734-4F2C-8FD9-FDD30EE5081A}" dt="2021-05-15T13:39:17.390" v="1967" actId="26606"/>
          <ac:picMkLst>
            <pc:docMk/>
            <pc:sldMk cId="2523086814" sldId="262"/>
            <ac:picMk id="5" creationId="{394C0212-ED2E-4FF2-80A3-304F08E90C15}"/>
          </ac:picMkLst>
        </pc:picChg>
        <pc:cxnChg chg="add">
          <ac:chgData name="Do Li Fang Sarah /CSF" userId="964442d7-9ed7-44c8-b148-c3f8b23cef80" providerId="ADAL" clId="{16C95679-4734-4F2C-8FD9-FDD30EE5081A}" dt="2021-05-15T13:39:17.390" v="1967" actId="26606"/>
          <ac:cxnSpMkLst>
            <pc:docMk/>
            <pc:sldMk cId="2523086814" sldId="262"/>
            <ac:cxnSpMk id="14" creationId="{77C6DF49-CBE3-4038-AC78-35DE4FD7CE8E}"/>
          </ac:cxnSpMkLst>
        </pc:cxnChg>
      </pc:sldChg>
      <pc:sldChg chg="addSp delSp modSp new add del mod setBg">
        <pc:chgData name="Do Li Fang Sarah /CSF" userId="964442d7-9ed7-44c8-b148-c3f8b23cef80" providerId="ADAL" clId="{16C95679-4734-4F2C-8FD9-FDD30EE5081A}" dt="2021-05-15T13:36:54.597" v="1644" actId="47"/>
        <pc:sldMkLst>
          <pc:docMk/>
          <pc:sldMk cId="2611260127" sldId="262"/>
        </pc:sldMkLst>
        <pc:spChg chg="mod">
          <ac:chgData name="Do Li Fang Sarah /CSF" userId="964442d7-9ed7-44c8-b148-c3f8b23cef80" providerId="ADAL" clId="{16C95679-4734-4F2C-8FD9-FDD30EE5081A}" dt="2021-05-15T10:09:53.802" v="1378" actId="20577"/>
          <ac:spMkLst>
            <pc:docMk/>
            <pc:sldMk cId="2611260127" sldId="262"/>
            <ac:spMk id="2" creationId="{90D3164C-EA64-4A99-9699-1642C66958AF}"/>
          </ac:spMkLst>
        </pc:spChg>
        <pc:spChg chg="del">
          <ac:chgData name="Do Li Fang Sarah /CSF" userId="964442d7-9ed7-44c8-b148-c3f8b23cef80" providerId="ADAL" clId="{16C95679-4734-4F2C-8FD9-FDD30EE5081A}" dt="2021-05-15T10:07:35.641" v="889" actId="22"/>
          <ac:spMkLst>
            <pc:docMk/>
            <pc:sldMk cId="2611260127" sldId="262"/>
            <ac:spMk id="3" creationId="{C63C697F-5EF2-417E-B338-B91A62B8A395}"/>
          </ac:spMkLst>
        </pc:spChg>
        <pc:spChg chg="add del">
          <ac:chgData name="Do Li Fang Sarah /CSF" userId="964442d7-9ed7-44c8-b148-c3f8b23cef80" providerId="ADAL" clId="{16C95679-4734-4F2C-8FD9-FDD30EE5081A}" dt="2021-05-15T10:07:42.055" v="892" actId="26606"/>
          <ac:spMkLst>
            <pc:docMk/>
            <pc:sldMk cId="2611260127" sldId="262"/>
            <ac:spMk id="9" creationId="{EDD598DF-049D-48CA-A209-F386B64F0A9F}"/>
          </ac:spMkLst>
        </pc:spChg>
        <pc:spChg chg="add del">
          <ac:chgData name="Do Li Fang Sarah /CSF" userId="964442d7-9ed7-44c8-b148-c3f8b23cef80" providerId="ADAL" clId="{16C95679-4734-4F2C-8FD9-FDD30EE5081A}" dt="2021-05-15T10:07:42.055" v="892" actId="26606"/>
          <ac:spMkLst>
            <pc:docMk/>
            <pc:sldMk cId="2611260127" sldId="262"/>
            <ac:spMk id="12" creationId="{1AEB7F98-32EC-40D3-89EE-C8433023163A}"/>
          </ac:spMkLst>
        </pc:spChg>
        <pc:spChg chg="add">
          <ac:chgData name="Do Li Fang Sarah /CSF" userId="964442d7-9ed7-44c8-b148-c3f8b23cef80" providerId="ADAL" clId="{16C95679-4734-4F2C-8FD9-FDD30EE5081A}" dt="2021-05-15T10:07:42.067" v="893" actId="26606"/>
          <ac:spMkLst>
            <pc:docMk/>
            <pc:sldMk cId="2611260127" sldId="262"/>
            <ac:spMk id="16" creationId="{DAD9000E-708C-464D-A86F-4ABE391B6BE8}"/>
          </ac:spMkLst>
        </pc:spChg>
        <pc:spChg chg="add">
          <ac:chgData name="Do Li Fang Sarah /CSF" userId="964442d7-9ed7-44c8-b148-c3f8b23cef80" providerId="ADAL" clId="{16C95679-4734-4F2C-8FD9-FDD30EE5081A}" dt="2021-05-15T10:07:42.067" v="893" actId="26606"/>
          <ac:spMkLst>
            <pc:docMk/>
            <pc:sldMk cId="2611260127" sldId="262"/>
            <ac:spMk id="17" creationId="{1AEB7F98-32EC-40D3-89EE-C8433023163A}"/>
          </ac:spMkLst>
        </pc:spChg>
        <pc:spChg chg="add mod">
          <ac:chgData name="Do Li Fang Sarah /CSF" userId="964442d7-9ed7-44c8-b148-c3f8b23cef80" providerId="ADAL" clId="{16C95679-4734-4F2C-8FD9-FDD30EE5081A}" dt="2021-05-15T10:09:42.984" v="1329" actId="1076"/>
          <ac:spMkLst>
            <pc:docMk/>
            <pc:sldMk cId="2611260127" sldId="262"/>
            <ac:spMk id="19" creationId="{8D490C08-DC4F-4993-9F84-0AF509549DAF}"/>
          </ac:spMkLst>
        </pc:spChg>
        <pc:picChg chg="add mod ord">
          <ac:chgData name="Do Li Fang Sarah /CSF" userId="964442d7-9ed7-44c8-b148-c3f8b23cef80" providerId="ADAL" clId="{16C95679-4734-4F2C-8FD9-FDD30EE5081A}" dt="2021-05-15T10:07:44.274" v="894" actId="27614"/>
          <ac:picMkLst>
            <pc:docMk/>
            <pc:sldMk cId="2611260127" sldId="262"/>
            <ac:picMk id="5" creationId="{9066CB17-4FD7-4D92-9E91-66F54080B4E6}"/>
          </ac:picMkLst>
        </pc:picChg>
        <pc:cxnChg chg="add del">
          <ac:chgData name="Do Li Fang Sarah /CSF" userId="964442d7-9ed7-44c8-b148-c3f8b23cef80" providerId="ADAL" clId="{16C95679-4734-4F2C-8FD9-FDD30EE5081A}" dt="2021-05-15T10:07:42.055" v="892" actId="26606"/>
          <ac:cxnSpMkLst>
            <pc:docMk/>
            <pc:sldMk cId="2611260127" sldId="262"/>
            <ac:cxnSpMk id="14" creationId="{77C6DF49-CBE3-4038-AC78-35DE4FD7CE8E}"/>
          </ac:cxnSpMkLst>
        </pc:cxnChg>
        <pc:cxnChg chg="add">
          <ac:chgData name="Do Li Fang Sarah /CSF" userId="964442d7-9ed7-44c8-b148-c3f8b23cef80" providerId="ADAL" clId="{16C95679-4734-4F2C-8FD9-FDD30EE5081A}" dt="2021-05-15T10:07:42.067" v="893" actId="26606"/>
          <ac:cxnSpMkLst>
            <pc:docMk/>
            <pc:sldMk cId="2611260127" sldId="262"/>
            <ac:cxnSpMk id="18" creationId="{77C6DF49-CBE3-4038-AC78-35DE4FD7CE8E}"/>
          </ac:cxnSpMkLst>
        </pc:cxnChg>
      </pc:sldChg>
      <pc:sldChg chg="addSp delSp modSp new del mod">
        <pc:chgData name="Do Li Fang Sarah /CSF" userId="964442d7-9ed7-44c8-b148-c3f8b23cef80" providerId="ADAL" clId="{16C95679-4734-4F2C-8FD9-FDD30EE5081A}" dt="2021-05-17T11:37:44.864" v="2528" actId="47"/>
        <pc:sldMkLst>
          <pc:docMk/>
          <pc:sldMk cId="932674214" sldId="263"/>
        </pc:sldMkLst>
        <pc:spChg chg="mod">
          <ac:chgData name="Do Li Fang Sarah /CSF" userId="964442d7-9ed7-44c8-b148-c3f8b23cef80" providerId="ADAL" clId="{16C95679-4734-4F2C-8FD9-FDD30EE5081A}" dt="2021-05-15T13:41:18.947" v="2428" actId="20577"/>
          <ac:spMkLst>
            <pc:docMk/>
            <pc:sldMk cId="932674214" sldId="263"/>
            <ac:spMk id="2" creationId="{CFE757A2-4E55-4A7A-9CA5-D008FF511A98}"/>
          </ac:spMkLst>
        </pc:spChg>
        <pc:spChg chg="del">
          <ac:chgData name="Do Li Fang Sarah /CSF" userId="964442d7-9ed7-44c8-b148-c3f8b23cef80" providerId="ADAL" clId="{16C95679-4734-4F2C-8FD9-FDD30EE5081A}" dt="2021-05-15T13:41:15.227" v="2409" actId="22"/>
          <ac:spMkLst>
            <pc:docMk/>
            <pc:sldMk cId="932674214" sldId="263"/>
            <ac:spMk id="3" creationId="{23BADCC2-26A4-4421-BE54-493A37F24459}"/>
          </ac:spMkLst>
        </pc:spChg>
        <pc:picChg chg="add mod ord">
          <ac:chgData name="Do Li Fang Sarah /CSF" userId="964442d7-9ed7-44c8-b148-c3f8b23cef80" providerId="ADAL" clId="{16C95679-4734-4F2C-8FD9-FDD30EE5081A}" dt="2021-05-15T13:41:15.227" v="2409" actId="22"/>
          <ac:picMkLst>
            <pc:docMk/>
            <pc:sldMk cId="932674214" sldId="263"/>
            <ac:picMk id="5" creationId="{A86FB11D-9668-460C-84F3-39F3893516D4}"/>
          </ac:picMkLst>
        </pc:picChg>
      </pc:sldChg>
      <pc:sldChg chg="addSp delSp modSp new add del mod">
        <pc:chgData name="Do Li Fang Sarah /CSF" userId="964442d7-9ed7-44c8-b148-c3f8b23cef80" providerId="ADAL" clId="{16C95679-4734-4F2C-8FD9-FDD30EE5081A}" dt="2021-05-15T13:36:52.385" v="1643" actId="47"/>
        <pc:sldMkLst>
          <pc:docMk/>
          <pc:sldMk cId="1742392612" sldId="263"/>
        </pc:sldMkLst>
        <pc:spChg chg="mod">
          <ac:chgData name="Do Li Fang Sarah /CSF" userId="964442d7-9ed7-44c8-b148-c3f8b23cef80" providerId="ADAL" clId="{16C95679-4734-4F2C-8FD9-FDD30EE5081A}" dt="2021-05-15T10:11:07.671" v="1508" actId="20577"/>
          <ac:spMkLst>
            <pc:docMk/>
            <pc:sldMk cId="1742392612" sldId="263"/>
            <ac:spMk id="2" creationId="{8FF8439B-21C9-48E7-B940-B785FE60B0E3}"/>
          </ac:spMkLst>
        </pc:spChg>
        <pc:spChg chg="del">
          <ac:chgData name="Do Li Fang Sarah /CSF" userId="964442d7-9ed7-44c8-b148-c3f8b23cef80" providerId="ADAL" clId="{16C95679-4734-4F2C-8FD9-FDD30EE5081A}" dt="2021-05-15T10:10:53.067" v="1442" actId="22"/>
          <ac:spMkLst>
            <pc:docMk/>
            <pc:sldMk cId="1742392612" sldId="263"/>
            <ac:spMk id="3" creationId="{DE5E982F-2016-4BD4-BD32-8DD1E4BEFC1B}"/>
          </ac:spMkLst>
        </pc:spChg>
        <pc:picChg chg="add mod ord">
          <ac:chgData name="Do Li Fang Sarah /CSF" userId="964442d7-9ed7-44c8-b148-c3f8b23cef80" providerId="ADAL" clId="{16C95679-4734-4F2C-8FD9-FDD30EE5081A}" dt="2021-05-15T10:11:08.855" v="1509" actId="1076"/>
          <ac:picMkLst>
            <pc:docMk/>
            <pc:sldMk cId="1742392612" sldId="263"/>
            <ac:picMk id="5" creationId="{CA89CC8C-1BB9-4342-ABC0-2B7B49328F36}"/>
          </ac:picMkLst>
        </pc:picChg>
      </pc:sldChg>
      <pc:sldChg chg="new del">
        <pc:chgData name="Do Li Fang Sarah /CSF" userId="964442d7-9ed7-44c8-b148-c3f8b23cef80" providerId="ADAL" clId="{16C95679-4734-4F2C-8FD9-FDD30EE5081A}" dt="2021-05-17T11:37:44.321" v="2527" actId="47"/>
        <pc:sldMkLst>
          <pc:docMk/>
          <pc:sldMk cId="2735175832" sldId="264"/>
        </pc:sldMkLst>
      </pc:sldChg>
      <pc:sldChg chg="addSp delSp modSp new mod setBg">
        <pc:chgData name="Do Li Fang Sarah /CSF" userId="964442d7-9ed7-44c8-b148-c3f8b23cef80" providerId="ADAL" clId="{16C95679-4734-4F2C-8FD9-FDD30EE5081A}" dt="2021-05-17T11:38:01.814" v="2573" actId="20577"/>
        <pc:sldMkLst>
          <pc:docMk/>
          <pc:sldMk cId="2342887372" sldId="265"/>
        </pc:sldMkLst>
        <pc:spChg chg="mod">
          <ac:chgData name="Do Li Fang Sarah /CSF" userId="964442d7-9ed7-44c8-b148-c3f8b23cef80" providerId="ADAL" clId="{16C95679-4734-4F2C-8FD9-FDD30EE5081A}" dt="2021-05-17T11:38:01.814" v="2573" actId="20577"/>
          <ac:spMkLst>
            <pc:docMk/>
            <pc:sldMk cId="2342887372" sldId="265"/>
            <ac:spMk id="2" creationId="{00F32CD1-E69A-4661-A363-2564C168B84E}"/>
          </ac:spMkLst>
        </pc:spChg>
        <pc:spChg chg="add del">
          <ac:chgData name="Do Li Fang Sarah /CSF" userId="964442d7-9ed7-44c8-b148-c3f8b23cef80" providerId="ADAL" clId="{16C95679-4734-4F2C-8FD9-FDD30EE5081A}" dt="2021-05-17T11:37:49.888" v="2531" actId="26606"/>
          <ac:spMkLst>
            <pc:docMk/>
            <pc:sldMk cId="2342887372" sldId="265"/>
            <ac:spMk id="3" creationId="{1E5A8E94-7096-462C-A503-1D5E4FCB0495}"/>
          </ac:spMkLst>
        </pc:spChg>
        <pc:spChg chg="add del">
          <ac:chgData name="Do Li Fang Sarah /CSF" userId="964442d7-9ed7-44c8-b148-c3f8b23cef80" providerId="ADAL" clId="{16C95679-4734-4F2C-8FD9-FDD30EE5081A}" dt="2021-05-17T11:37:49.869" v="2530" actId="26606"/>
          <ac:spMkLst>
            <pc:docMk/>
            <pc:sldMk cId="2342887372" sldId="265"/>
            <ac:spMk id="18" creationId="{922314F7-656D-4F4F-8050-CCD6FC0FCF01}"/>
          </ac:spMkLst>
        </pc:spChg>
        <pc:spChg chg="add">
          <ac:chgData name="Do Li Fang Sarah /CSF" userId="964442d7-9ed7-44c8-b148-c3f8b23cef80" providerId="ADAL" clId="{16C95679-4734-4F2C-8FD9-FDD30EE5081A}" dt="2021-05-17T11:37:49.888" v="2531" actId="26606"/>
          <ac:spMkLst>
            <pc:docMk/>
            <pc:sldMk cId="2342887372" sldId="265"/>
            <ac:spMk id="22" creationId="{3011B0B3-5679-4759-90B8-3B908C4CBD21}"/>
          </ac:spMkLst>
        </pc:spChg>
        <pc:spChg chg="add">
          <ac:chgData name="Do Li Fang Sarah /CSF" userId="964442d7-9ed7-44c8-b148-c3f8b23cef80" providerId="ADAL" clId="{16C95679-4734-4F2C-8FD9-FDD30EE5081A}" dt="2021-05-17T11:37:49.888" v="2531" actId="26606"/>
          <ac:spMkLst>
            <pc:docMk/>
            <pc:sldMk cId="2342887372" sldId="265"/>
            <ac:spMk id="27" creationId="{922314F7-656D-4F4F-8050-CCD6FC0FCF01}"/>
          </ac:spMkLst>
        </pc:spChg>
        <pc:grpChg chg="add del">
          <ac:chgData name="Do Li Fang Sarah /CSF" userId="964442d7-9ed7-44c8-b148-c3f8b23cef80" providerId="ADAL" clId="{16C95679-4734-4F2C-8FD9-FDD30EE5081A}" dt="2021-05-17T11:37:49.869" v="2530" actId="26606"/>
          <ac:grpSpMkLst>
            <pc:docMk/>
            <pc:sldMk cId="2342887372" sldId="265"/>
            <ac:grpSpMk id="12" creationId="{F982E0B2-AA9C-441C-A08E-A9DF9CF12116}"/>
          </ac:grpSpMkLst>
        </pc:grpChg>
        <pc:grpChg chg="add">
          <ac:chgData name="Do Li Fang Sarah /CSF" userId="964442d7-9ed7-44c8-b148-c3f8b23cef80" providerId="ADAL" clId="{16C95679-4734-4F2C-8FD9-FDD30EE5081A}" dt="2021-05-17T11:37:49.888" v="2531" actId="26606"/>
          <ac:grpSpMkLst>
            <pc:docMk/>
            <pc:sldMk cId="2342887372" sldId="265"/>
            <ac:grpSpMk id="24" creationId="{F982E0B2-AA9C-441C-A08E-A9DF9CF12116}"/>
          </ac:grpSpMkLst>
        </pc:grpChg>
        <pc:picChg chg="add mod">
          <ac:chgData name="Do Li Fang Sarah /CSF" userId="964442d7-9ed7-44c8-b148-c3f8b23cef80" providerId="ADAL" clId="{16C95679-4734-4F2C-8FD9-FDD30EE5081A}" dt="2021-05-17T11:37:49.888" v="2531" actId="26606"/>
          <ac:picMkLst>
            <pc:docMk/>
            <pc:sldMk cId="2342887372" sldId="265"/>
            <ac:picMk id="5" creationId="{31A705A9-461B-477B-9B43-5D22FA6536A8}"/>
          </ac:picMkLst>
        </pc:picChg>
        <pc:cxnChg chg="add del">
          <ac:chgData name="Do Li Fang Sarah /CSF" userId="964442d7-9ed7-44c8-b148-c3f8b23cef80" providerId="ADAL" clId="{16C95679-4734-4F2C-8FD9-FDD30EE5081A}" dt="2021-05-17T11:37:49.869" v="2530" actId="26606"/>
          <ac:cxnSpMkLst>
            <pc:docMk/>
            <pc:sldMk cId="2342887372" sldId="265"/>
            <ac:cxnSpMk id="10" creationId="{701C0CAB-6A03-4C6A-9FAA-219847753628}"/>
          </ac:cxnSpMkLst>
        </pc:cxnChg>
        <pc:cxnChg chg="add del">
          <ac:chgData name="Do Li Fang Sarah /CSF" userId="964442d7-9ed7-44c8-b148-c3f8b23cef80" providerId="ADAL" clId="{16C95679-4734-4F2C-8FD9-FDD30EE5081A}" dt="2021-05-17T11:37:49.869" v="2530" actId="26606"/>
          <ac:cxnSpMkLst>
            <pc:docMk/>
            <pc:sldMk cId="2342887372" sldId="265"/>
            <ac:cxnSpMk id="20" creationId="{32E97E5C-7A5F-424E-AAE4-654396E90799}"/>
          </ac:cxnSpMkLst>
        </pc:cxnChg>
        <pc:cxnChg chg="add">
          <ac:chgData name="Do Li Fang Sarah /CSF" userId="964442d7-9ed7-44c8-b148-c3f8b23cef80" providerId="ADAL" clId="{16C95679-4734-4F2C-8FD9-FDD30EE5081A}" dt="2021-05-17T11:37:49.888" v="2531" actId="26606"/>
          <ac:cxnSpMkLst>
            <pc:docMk/>
            <pc:sldMk cId="2342887372" sldId="265"/>
            <ac:cxnSpMk id="23" creationId="{701C0CAB-6A03-4C6A-9FAA-219847753628}"/>
          </ac:cxnSpMkLst>
        </pc:cxnChg>
        <pc:cxnChg chg="add">
          <ac:chgData name="Do Li Fang Sarah /CSF" userId="964442d7-9ed7-44c8-b148-c3f8b23cef80" providerId="ADAL" clId="{16C95679-4734-4F2C-8FD9-FDD30EE5081A}" dt="2021-05-17T11:37:49.888" v="2531" actId="26606"/>
          <ac:cxnSpMkLst>
            <pc:docMk/>
            <pc:sldMk cId="2342887372" sldId="265"/>
            <ac:cxnSpMk id="28" creationId="{32E97E5C-7A5F-424E-AAE4-654396E90799}"/>
          </ac:cxnSpMkLst>
        </pc:cxnChg>
      </pc:sldChg>
      <pc:sldChg chg="addSp delSp modSp new mod">
        <pc:chgData name="Do Li Fang Sarah /CSF" userId="964442d7-9ed7-44c8-b148-c3f8b23cef80" providerId="ADAL" clId="{16C95679-4734-4F2C-8FD9-FDD30EE5081A}" dt="2021-05-17T11:38:32.888" v="2593" actId="20577"/>
        <pc:sldMkLst>
          <pc:docMk/>
          <pc:sldMk cId="623831910" sldId="266"/>
        </pc:sldMkLst>
        <pc:spChg chg="mod">
          <ac:chgData name="Do Li Fang Sarah /CSF" userId="964442d7-9ed7-44c8-b148-c3f8b23cef80" providerId="ADAL" clId="{16C95679-4734-4F2C-8FD9-FDD30EE5081A}" dt="2021-05-17T11:38:32.888" v="2593" actId="20577"/>
          <ac:spMkLst>
            <pc:docMk/>
            <pc:sldMk cId="623831910" sldId="266"/>
            <ac:spMk id="2" creationId="{7E7163DC-76F6-4227-B3E4-067855299CDE}"/>
          </ac:spMkLst>
        </pc:spChg>
        <pc:spChg chg="del">
          <ac:chgData name="Do Li Fang Sarah /CSF" userId="964442d7-9ed7-44c8-b148-c3f8b23cef80" providerId="ADAL" clId="{16C95679-4734-4F2C-8FD9-FDD30EE5081A}" dt="2021-05-17T11:38:27.927" v="2575" actId="22"/>
          <ac:spMkLst>
            <pc:docMk/>
            <pc:sldMk cId="623831910" sldId="266"/>
            <ac:spMk id="3" creationId="{01F3F58A-34FA-4570-ABFA-BF773DD2695F}"/>
          </ac:spMkLst>
        </pc:spChg>
        <pc:picChg chg="add mod ord">
          <ac:chgData name="Do Li Fang Sarah /CSF" userId="964442d7-9ed7-44c8-b148-c3f8b23cef80" providerId="ADAL" clId="{16C95679-4734-4F2C-8FD9-FDD30EE5081A}" dt="2021-05-17T11:38:29.853" v="2576" actId="1076"/>
          <ac:picMkLst>
            <pc:docMk/>
            <pc:sldMk cId="623831910" sldId="266"/>
            <ac:picMk id="5" creationId="{D690E494-0BBE-4921-9ABC-14DF169A7560}"/>
          </ac:picMkLst>
        </pc:picChg>
      </pc:sldChg>
      <pc:sldChg chg="addSp delSp modSp new mod setBg">
        <pc:chgData name="Do Li Fang Sarah /CSF" userId="964442d7-9ed7-44c8-b148-c3f8b23cef80" providerId="ADAL" clId="{16C95679-4734-4F2C-8FD9-FDD30EE5081A}" dt="2021-05-17T11:42:36.250" v="2807" actId="1076"/>
        <pc:sldMkLst>
          <pc:docMk/>
          <pc:sldMk cId="636341797" sldId="267"/>
        </pc:sldMkLst>
        <pc:spChg chg="mod">
          <ac:chgData name="Do Li Fang Sarah /CSF" userId="964442d7-9ed7-44c8-b148-c3f8b23cef80" providerId="ADAL" clId="{16C95679-4734-4F2C-8FD9-FDD30EE5081A}" dt="2021-05-17T11:40:47.918" v="2673" actId="20577"/>
          <ac:spMkLst>
            <pc:docMk/>
            <pc:sldMk cId="636341797" sldId="267"/>
            <ac:spMk id="2" creationId="{95922117-B895-4FBC-899F-EF7AB6183BC2}"/>
          </ac:spMkLst>
        </pc:spChg>
        <pc:spChg chg="del">
          <ac:chgData name="Do Li Fang Sarah /CSF" userId="964442d7-9ed7-44c8-b148-c3f8b23cef80" providerId="ADAL" clId="{16C95679-4734-4F2C-8FD9-FDD30EE5081A}" dt="2021-05-17T11:39:35.682" v="2596" actId="26606"/>
          <ac:spMkLst>
            <pc:docMk/>
            <pc:sldMk cId="636341797" sldId="267"/>
            <ac:spMk id="3" creationId="{C3724D37-AF93-4BF7-B27E-3AC70071903C}"/>
          </ac:spMkLst>
        </pc:spChg>
        <pc:spChg chg="add del mod">
          <ac:chgData name="Do Li Fang Sarah /CSF" userId="964442d7-9ed7-44c8-b148-c3f8b23cef80" providerId="ADAL" clId="{16C95679-4734-4F2C-8FD9-FDD30EE5081A}" dt="2021-05-17T11:42:28.050" v="2800" actId="478"/>
          <ac:spMkLst>
            <pc:docMk/>
            <pc:sldMk cId="636341797" sldId="267"/>
            <ac:spMk id="6" creationId="{917B8385-D84E-49E8-8488-C4337537AF85}"/>
          </ac:spMkLst>
        </pc:spChg>
        <pc:spChg chg="add del mod">
          <ac:chgData name="Do Li Fang Sarah /CSF" userId="964442d7-9ed7-44c8-b148-c3f8b23cef80" providerId="ADAL" clId="{16C95679-4734-4F2C-8FD9-FDD30EE5081A}" dt="2021-05-17T11:41:25.342" v="2749" actId="478"/>
          <ac:spMkLst>
            <pc:docMk/>
            <pc:sldMk cId="636341797" sldId="267"/>
            <ac:spMk id="7" creationId="{EBEE9035-2248-4E46-85D2-BF631FD4A718}"/>
          </ac:spMkLst>
        </pc:spChg>
        <pc:spChg chg="add mod">
          <ac:chgData name="Do Li Fang Sarah /CSF" userId="964442d7-9ed7-44c8-b148-c3f8b23cef80" providerId="ADAL" clId="{16C95679-4734-4F2C-8FD9-FDD30EE5081A}" dt="2021-05-17T11:41:17.313" v="2747" actId="1076"/>
          <ac:spMkLst>
            <pc:docMk/>
            <pc:sldMk cId="636341797" sldId="267"/>
            <ac:spMk id="8" creationId="{8401144E-60A0-424F-83AF-2364D08DED34}"/>
          </ac:spMkLst>
        </pc:spChg>
        <pc:spChg chg="add del mod">
          <ac:chgData name="Do Li Fang Sarah /CSF" userId="964442d7-9ed7-44c8-b148-c3f8b23cef80" providerId="ADAL" clId="{16C95679-4734-4F2C-8FD9-FDD30EE5081A}" dt="2021-05-17T11:42:28.758" v="2801" actId="478"/>
          <ac:spMkLst>
            <pc:docMk/>
            <pc:sldMk cId="636341797" sldId="267"/>
            <ac:spMk id="9" creationId="{E2EE260C-001F-4FB9-BECC-D84F81763DC6}"/>
          </ac:spMkLst>
        </pc:spChg>
        <pc:spChg chg="add del mod">
          <ac:chgData name="Do Li Fang Sarah /CSF" userId="964442d7-9ed7-44c8-b148-c3f8b23cef80" providerId="ADAL" clId="{16C95679-4734-4F2C-8FD9-FDD30EE5081A}" dt="2021-05-17T11:42:24.098" v="2797" actId="22"/>
          <ac:spMkLst>
            <pc:docMk/>
            <pc:sldMk cId="636341797" sldId="267"/>
            <ac:spMk id="17" creationId="{FB3A1549-3607-44BD-B6D0-91727142BEF9}"/>
          </ac:spMkLst>
        </pc:spChg>
        <pc:spChg chg="add">
          <ac:chgData name="Do Li Fang Sarah /CSF" userId="964442d7-9ed7-44c8-b148-c3f8b23cef80" providerId="ADAL" clId="{16C95679-4734-4F2C-8FD9-FDD30EE5081A}" dt="2021-05-17T11:39:35.682" v="2596" actId="26606"/>
          <ac:spMkLst>
            <pc:docMk/>
            <pc:sldMk cId="636341797" sldId="267"/>
            <ac:spMk id="18" creationId="{CA5B2A81-2C8E-4963-AFD4-E539D168B475}"/>
          </ac:spMkLst>
        </pc:spChg>
        <pc:spChg chg="add del mod">
          <ac:chgData name="Do Li Fang Sarah /CSF" userId="964442d7-9ed7-44c8-b148-c3f8b23cef80" providerId="ADAL" clId="{16C95679-4734-4F2C-8FD9-FDD30EE5081A}" dt="2021-05-17T11:42:26.770" v="2799" actId="478"/>
          <ac:spMkLst>
            <pc:docMk/>
            <pc:sldMk cId="636341797" sldId="267"/>
            <ac:spMk id="19" creationId="{67ACFDAC-AE98-4C33-AA82-3D28B75CAF8C}"/>
          </ac:spMkLst>
        </pc:spChg>
        <pc:grpChg chg="add">
          <ac:chgData name="Do Li Fang Sarah /CSF" userId="964442d7-9ed7-44c8-b148-c3f8b23cef80" providerId="ADAL" clId="{16C95679-4734-4F2C-8FD9-FDD30EE5081A}" dt="2021-05-17T11:39:35.682" v="2596" actId="26606"/>
          <ac:grpSpMkLst>
            <pc:docMk/>
            <pc:sldMk cId="636341797" sldId="267"/>
            <ac:grpSpMk id="12" creationId="{F982E0B2-AA9C-441C-A08E-A9DF9CF12116}"/>
          </ac:grpSpMkLst>
        </pc:grpChg>
        <pc:picChg chg="add del mod">
          <ac:chgData name="Do Li Fang Sarah /CSF" userId="964442d7-9ed7-44c8-b148-c3f8b23cef80" providerId="ADAL" clId="{16C95679-4734-4F2C-8FD9-FDD30EE5081A}" dt="2021-05-17T11:42:19.009" v="2796" actId="478"/>
          <ac:picMkLst>
            <pc:docMk/>
            <pc:sldMk cId="636341797" sldId="267"/>
            <ac:picMk id="5" creationId="{08741DCE-278C-4A8A-B5F5-3DE59A68AC18}"/>
          </ac:picMkLst>
        </pc:picChg>
        <pc:picChg chg="add mod ord">
          <ac:chgData name="Do Li Fang Sarah /CSF" userId="964442d7-9ed7-44c8-b148-c3f8b23cef80" providerId="ADAL" clId="{16C95679-4734-4F2C-8FD9-FDD30EE5081A}" dt="2021-05-17T11:42:36.250" v="2807" actId="1076"/>
          <ac:picMkLst>
            <pc:docMk/>
            <pc:sldMk cId="636341797" sldId="267"/>
            <ac:picMk id="22" creationId="{B95474B9-2CAD-4F18-96E9-18A46380ED9E}"/>
          </ac:picMkLst>
        </pc:picChg>
        <pc:cxnChg chg="add">
          <ac:chgData name="Do Li Fang Sarah /CSF" userId="964442d7-9ed7-44c8-b148-c3f8b23cef80" providerId="ADAL" clId="{16C95679-4734-4F2C-8FD9-FDD30EE5081A}" dt="2021-05-17T11:39:35.682" v="2596" actId="26606"/>
          <ac:cxnSpMkLst>
            <pc:docMk/>
            <pc:sldMk cId="636341797" sldId="267"/>
            <ac:cxnSpMk id="10" creationId="{701C0CAB-6A03-4C6A-9FAA-219847753628}"/>
          </ac:cxnSpMkLst>
        </pc:cxnChg>
        <pc:cxnChg chg="add">
          <ac:chgData name="Do Li Fang Sarah /CSF" userId="964442d7-9ed7-44c8-b148-c3f8b23cef80" providerId="ADAL" clId="{16C95679-4734-4F2C-8FD9-FDD30EE5081A}" dt="2021-05-17T11:39:35.682" v="2596" actId="26606"/>
          <ac:cxnSpMkLst>
            <pc:docMk/>
            <pc:sldMk cId="636341797" sldId="267"/>
            <ac:cxnSpMk id="20" creationId="{9E7C23BC-DAA6-40E1-8166-B8C4439D1430}"/>
          </ac:cxnSpMkLst>
        </pc:cxnChg>
      </pc:sldChg>
      <pc:sldMasterChg chg="add del addSldLayout delSldLayout">
        <pc:chgData name="Do Li Fang Sarah /CSF" userId="964442d7-9ed7-44c8-b148-c3f8b23cef80" providerId="ADAL" clId="{16C95679-4734-4F2C-8FD9-FDD30EE5081A}" dt="2021-05-12T06:21:45.394" v="53" actId="26606"/>
        <pc:sldMasterMkLst>
          <pc:docMk/>
          <pc:sldMasterMk cId="2460954070" sldId="2147483660"/>
        </pc:sldMasterMkLst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Do Li Fang Sarah /CSF" userId="964442d7-9ed7-44c8-b148-c3f8b23cef80" providerId="ADAL" clId="{16C95679-4734-4F2C-8FD9-FDD30EE5081A}" dt="2021-05-12T06:21:38.803" v="48" actId="26606"/>
        <pc:sldMasterMkLst>
          <pc:docMk/>
          <pc:sldMasterMk cId="2705139462" sldId="2147483672"/>
        </pc:sldMasterMkLst>
        <pc:sldLayoutChg chg="add del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4063793891" sldId="2147483673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532725812" sldId="2147483674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3418745929" sldId="2147483675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3562158625" sldId="2147483676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1908751324" sldId="2147483677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1961464590" sldId="2147483678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4135498319" sldId="2147483679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957639462" sldId="2147483680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2440743567" sldId="2147483681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2687664412" sldId="2147483682"/>
          </pc:sldLayoutMkLst>
        </pc:sldLayoutChg>
        <pc:sldLayoutChg chg="add del replId">
          <pc:chgData name="Do Li Fang Sarah /CSF" userId="964442d7-9ed7-44c8-b148-c3f8b23cef80" providerId="ADAL" clId="{16C95679-4734-4F2C-8FD9-FDD30EE5081A}" dt="2021-05-12T06:21:38.803" v="48" actId="26606"/>
          <pc:sldLayoutMkLst>
            <pc:docMk/>
            <pc:sldMasterMk cId="2705139462" sldId="2147483672"/>
            <pc:sldLayoutMk cId="2518880663" sldId="2147483683"/>
          </pc:sldLayoutMkLst>
        </pc:sldLayoutChg>
      </pc:sldMasterChg>
      <pc:sldMasterChg chg="add addSldLayout">
        <pc:chgData name="Do Li Fang Sarah /CSF" userId="964442d7-9ed7-44c8-b148-c3f8b23cef80" providerId="ADAL" clId="{16C95679-4734-4F2C-8FD9-FDD30EE5081A}" dt="2021-05-12T06:21:45.394" v="53" actId="26606"/>
        <pc:sldMasterMkLst>
          <pc:docMk/>
          <pc:sldMasterMk cId="208455474" sldId="2147483698"/>
        </pc:sldMasterMkLst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1715217987" sldId="2147483687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2003950831" sldId="2147483688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3904246341" sldId="2147483689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2984374515" sldId="2147483690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1232981902" sldId="2147483691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505108902" sldId="2147483692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3006660117" sldId="2147483693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1300631354" sldId="2147483694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3714359342" sldId="2147483695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731570449" sldId="2147483696"/>
          </pc:sldLayoutMkLst>
        </pc:sldLayoutChg>
        <pc:sldLayoutChg chg="add">
          <pc:chgData name="Do Li Fang Sarah /CSF" userId="964442d7-9ed7-44c8-b148-c3f8b23cef80" providerId="ADAL" clId="{16C95679-4734-4F2C-8FD9-FDD30EE5081A}" dt="2021-05-12T06:21:45.394" v="53" actId="26606"/>
          <pc:sldLayoutMkLst>
            <pc:docMk/>
            <pc:sldMasterMk cId="208455474" sldId="2147483698"/>
            <pc:sldLayoutMk cId="1364905699" sldId="2147483697"/>
          </pc:sldLayoutMkLst>
        </pc:sldLayoutChg>
      </pc:sldMasterChg>
      <pc:sldMasterChg chg="add del addSldLayout delSldLayout">
        <pc:chgData name="Do Li Fang Sarah /CSF" userId="964442d7-9ed7-44c8-b148-c3f8b23cef80" providerId="ADAL" clId="{16C95679-4734-4F2C-8FD9-FDD30EE5081A}" dt="2021-05-12T06:21:40.246" v="50" actId="26606"/>
        <pc:sldMasterMkLst>
          <pc:docMk/>
          <pc:sldMasterMk cId="4263798162" sldId="2147483737"/>
        </pc:sldMasterMkLst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1402250917" sldId="2147483726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2781004623" sldId="2147483727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3801689807" sldId="2147483728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1781048008" sldId="2147483729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3838381058" sldId="2147483730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778733458" sldId="2147483731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510296456" sldId="2147483732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2012057460" sldId="2147483733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284842805" sldId="2147483734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1371460926" sldId="2147483735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0.246" v="50" actId="26606"/>
          <pc:sldLayoutMkLst>
            <pc:docMk/>
            <pc:sldMasterMk cId="4263798162" sldId="2147483737"/>
            <pc:sldLayoutMk cId="3030937130" sldId="2147483736"/>
          </pc:sldLayoutMkLst>
        </pc:sldLayoutChg>
      </pc:sldMasterChg>
      <pc:sldMasterChg chg="add del addSldLayout delSldLayout">
        <pc:chgData name="Do Li Fang Sarah /CSF" userId="964442d7-9ed7-44c8-b148-c3f8b23cef80" providerId="ADAL" clId="{16C95679-4734-4F2C-8FD9-FDD30EE5081A}" dt="2021-05-12T06:21:45.352" v="52" actId="26606"/>
        <pc:sldMasterMkLst>
          <pc:docMk/>
          <pc:sldMasterMk cId="3234670243" sldId="2147483750"/>
        </pc:sldMasterMkLst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3333154392" sldId="2147483739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3013414415" sldId="2147483740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1260636228" sldId="2147483741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1659305418" sldId="2147483742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2862263206" sldId="2147483743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1864507326" sldId="2147483744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2480612736" sldId="2147483745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288023768" sldId="2147483746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4110027498" sldId="2147483747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239939406" sldId="2147483748"/>
          </pc:sldLayoutMkLst>
        </pc:sldLayoutChg>
        <pc:sldLayoutChg chg="add del">
          <pc:chgData name="Do Li Fang Sarah /CSF" userId="964442d7-9ed7-44c8-b148-c3f8b23cef80" providerId="ADAL" clId="{16C95679-4734-4F2C-8FD9-FDD30EE5081A}" dt="2021-05-12T06:21:45.352" v="52" actId="26606"/>
          <pc:sldLayoutMkLst>
            <pc:docMk/>
            <pc:sldMasterMk cId="3234670243" sldId="2147483750"/>
            <pc:sldLayoutMk cId="4240791495" sldId="2147483749"/>
          </pc:sldLayoutMkLst>
        </pc:sldLayoutChg>
      </pc:sldMasterChg>
    </pc:docChg>
  </pc:docChgLst>
  <pc:docChgLst>
    <pc:chgData name="Do Li Fang Sarah /CSF" userId="S::s10194833@connect.np.edu.sg::964442d7-9ed7-44c8-b148-c3f8b23cef80" providerId="AD" clId="Web-{B7A996D1-BC02-49D8-A7F8-830C94EB790A}"/>
    <pc:docChg chg="addSld">
      <pc:chgData name="Do Li Fang Sarah /CSF" userId="S::s10194833@connect.np.edu.sg::964442d7-9ed7-44c8-b148-c3f8b23cef80" providerId="AD" clId="Web-{B7A996D1-BC02-49D8-A7F8-830C94EB790A}" dt="2021-05-12T06:19:20.511" v="0"/>
      <pc:docMkLst>
        <pc:docMk/>
      </pc:docMkLst>
      <pc:sldChg chg="new">
        <pc:chgData name="Do Li Fang Sarah /CSF" userId="S::s10194833@connect.np.edu.sg::964442d7-9ed7-44c8-b148-c3f8b23cef80" providerId="AD" clId="Web-{B7A996D1-BC02-49D8-A7F8-830C94EB790A}" dt="2021-05-12T06:19:20.511" v="0"/>
        <pc:sldMkLst>
          <pc:docMk/>
          <pc:sldMk cId="3015244997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6D8A4-F5C8-48DD-983C-7F87DCF46D37}" type="datetimeFigureOut">
              <a:rPr lang="en-SG" smtClean="0"/>
              <a:t>17/5/2021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4F465-E474-446F-8DB5-2635DCC995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70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4F465-E474-446F-8DB5-2635DCC9955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1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4F465-E474-446F-8DB5-2635DCC9955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33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4F465-E474-446F-8DB5-2635DCC9955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78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52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AEF82-8D55-459C-8995-4D3D6C6B1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/>
              <a:t>Challenge 4.1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EA66-A8E1-4922-B08C-73E0AF577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/>
              <a:t>Tan Jia Shun, Do Li Fang Sarah</a:t>
            </a: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93F930F2-8A61-428E-969B-0CC710094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1" r="31625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1D651-4BE7-4F2D-8A7B-7DA5B360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88" y="693844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SG" dirty="0"/>
              <a:t>Target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C6435BA-48DB-42C5-9555-9CE09C61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684100"/>
            <a:ext cx="6113812" cy="5487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DCE-64D4-4923-AE5D-06838167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88" y="2594966"/>
            <a:ext cx="4026756" cy="3978275"/>
          </a:xfrm>
        </p:spPr>
        <p:txBody>
          <a:bodyPr/>
          <a:lstStyle/>
          <a:p>
            <a:r>
              <a:rPr lang="en-SG" dirty="0"/>
              <a:t>Will crack </a:t>
            </a:r>
            <a:r>
              <a:rPr lang="en-SG" dirty="0" err="1"/>
              <a:t>LifeSupport</a:t>
            </a:r>
            <a:r>
              <a:rPr lang="en-SG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25416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4443-2730-43B4-AFBB-04025E51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Handshake captured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B3F8-CB1C-47F6-B03A-78D434E6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1"/>
            <a:ext cx="10026650" cy="466790"/>
          </a:xfrm>
        </p:spPr>
        <p:txBody>
          <a:bodyPr/>
          <a:lstStyle/>
          <a:p>
            <a:r>
              <a:rPr lang="en-SG" dirty="0"/>
              <a:t>Cracking the handshake-04:D9:f5:8e:24:40.cap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7E4B0-00AF-4912-8C4F-74F9A1C0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02" y="3186356"/>
            <a:ext cx="9810248" cy="7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15315-11E9-4D7E-970E-1D9225BA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31" y="452188"/>
            <a:ext cx="4544720" cy="1638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SG" dirty="0"/>
              <a:t>Dictionary attack against handshake capture file using </a:t>
            </a:r>
            <a:r>
              <a:rPr lang="en-SG" dirty="0" err="1"/>
              <a:t>hashcat</a:t>
            </a:r>
            <a:r>
              <a:rPr lang="en-SG" dirty="0"/>
              <a:t> </a:t>
            </a:r>
            <a:r>
              <a:rPr lang="en-SG" dirty="0" err="1"/>
              <a:t>cpu</a:t>
            </a:r>
            <a:endParaRPr lang="en-SG" dirty="0"/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E9BCF-B53E-4858-BF27-D3FE7B32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lang="en-SG" dirty="0"/>
              <a:t>Using </a:t>
            </a:r>
            <a:r>
              <a:rPr lang="en-SG" dirty="0" err="1"/>
              <a:t>hashcat</a:t>
            </a:r>
            <a:r>
              <a:rPr lang="en-SG" dirty="0"/>
              <a:t> dictionary attack to </a:t>
            </a:r>
            <a:r>
              <a:rPr lang="en-US" dirty="0"/>
              <a:t>crack the PSK-WPA2 wireless encryption key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Option 3</a:t>
            </a:r>
            <a:endParaRPr lang="en-SG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248B6-D2F3-4EEA-AB39-A30EBF21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090276"/>
            <a:ext cx="6113812" cy="2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4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2CD1-E69A-4661-A363-2564C168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Providing path to dictionary file</a:t>
            </a: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2"/>
            <a:ext cx="12192000" cy="401478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705A9-461B-477B-9B43-5D22FA653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39" y="3483456"/>
            <a:ext cx="11109674" cy="27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8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63DC-76F6-4227-B3E4-0678552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results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0E494-0BBE-4921-9ABC-14DF169A7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031" y="1868487"/>
            <a:ext cx="8909587" cy="3978275"/>
          </a:xfrm>
        </p:spPr>
      </p:pic>
    </p:spTree>
    <p:extLst>
      <p:ext uri="{BB962C8B-B14F-4D97-AF65-F5344CB8AC3E}">
        <p14:creationId xmlns:p14="http://schemas.microsoft.com/office/powerpoint/2010/main" val="62383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22117-B895-4FBC-899F-EF7AB618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 err="1"/>
              <a:t>Obtainedwi</a:t>
            </a:r>
            <a:r>
              <a:rPr lang="en-US" dirty="0"/>
              <a:t>-fi password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01144E-60A0-424F-83AF-2364D08DED34}"/>
              </a:ext>
            </a:extLst>
          </p:cNvPr>
          <p:cNvSpPr txBox="1"/>
          <p:nvPr/>
        </p:nvSpPr>
        <p:spPr>
          <a:xfrm>
            <a:off x="7837325" y="3855494"/>
            <a:ext cx="389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Blurred out for privacy reasons</a:t>
            </a:r>
            <a:endParaRPr lang="en-SG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95474B9-2CAD-4F18-96E9-18A46380E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86" y="454377"/>
            <a:ext cx="6713853" cy="5796554"/>
          </a:xfrm>
        </p:spPr>
      </p:pic>
    </p:spTree>
    <p:extLst>
      <p:ext uri="{BB962C8B-B14F-4D97-AF65-F5344CB8AC3E}">
        <p14:creationId xmlns:p14="http://schemas.microsoft.com/office/powerpoint/2010/main" val="63634179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4E91C-AD2D-4D39-849F-F392BD9EA7AE}"/>
</file>

<file path=customXml/itemProps2.xml><?xml version="1.0" encoding="utf-8"?>
<ds:datastoreItem xmlns:ds="http://schemas.openxmlformats.org/officeDocument/2006/customXml" ds:itemID="{3AD4DDA1-73EA-4FAE-B109-4B4BA97870B3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412e1c95-bc65-4cc5-b89b-82694cd9b6e4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FE4064-B05A-4CAA-A04C-D7E63A0D84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69</Words>
  <Application>Microsoft Office PowerPoint</Application>
  <PresentationFormat>Widescreen</PresentationFormat>
  <Paragraphs>16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Rockwell Nova Light</vt:lpstr>
      <vt:lpstr>Wingdings</vt:lpstr>
      <vt:lpstr>LeafVTI</vt:lpstr>
      <vt:lpstr>Challenge 4.1</vt:lpstr>
      <vt:lpstr>Target </vt:lpstr>
      <vt:lpstr>Handshake captured</vt:lpstr>
      <vt:lpstr>Dictionary attack against handshake capture file using hashcat cpu</vt:lpstr>
      <vt:lpstr>Providing path to dictionary file</vt:lpstr>
      <vt:lpstr>Wait for results</vt:lpstr>
      <vt:lpstr>Obtainedwi-fi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 Li Fang Sarah /CSF</cp:lastModifiedBy>
  <cp:revision>1</cp:revision>
  <dcterms:created xsi:type="dcterms:W3CDTF">2013-07-15T20:26:40Z</dcterms:created>
  <dcterms:modified xsi:type="dcterms:W3CDTF">2021-05-17T11:42:37Z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