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E0BA90-D25C-4742-8001-EBD3E6BF69D8}">
          <p14:sldIdLst>
            <p14:sldId id="256"/>
            <p14:sldId id="257"/>
            <p14:sldId id="265"/>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8335BB-A09D-445A-A91D-9EF571C357AF}" type="datetimeFigureOut">
              <a:rPr lang="id-ID" smtClean="0"/>
              <a:t>19/10/2014</a:t>
            </a:fld>
            <a:endParaRPr lang="id-ID"/>
          </a:p>
        </p:txBody>
      </p:sp>
      <p:sp>
        <p:nvSpPr>
          <p:cNvPr id="16" name="Slide Number Placeholder 15"/>
          <p:cNvSpPr>
            <a:spLocks noGrp="1"/>
          </p:cNvSpPr>
          <p:nvPr>
            <p:ph type="sldNum" sz="quarter" idx="11"/>
          </p:nvPr>
        </p:nvSpPr>
        <p:spPr/>
        <p:txBody>
          <a:bodyPr/>
          <a:lstStyle/>
          <a:p>
            <a:fld id="{06323A0A-1E41-47CD-9942-2F0381CFA379}" type="slidenum">
              <a:rPr lang="id-ID" smtClean="0"/>
              <a:t>‹#›</a:t>
            </a:fld>
            <a:endParaRPr lang="id-ID"/>
          </a:p>
        </p:txBody>
      </p:sp>
      <p:sp>
        <p:nvSpPr>
          <p:cNvPr id="17" name="Footer Placeholder 16"/>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D8335BB-A09D-445A-A91D-9EF571C357AF}" type="datetimeFigureOut">
              <a:rPr lang="id-ID" smtClean="0"/>
              <a:t>19/10/2014</a:t>
            </a:fld>
            <a:endParaRPr lang="id-ID"/>
          </a:p>
        </p:txBody>
      </p:sp>
      <p:sp>
        <p:nvSpPr>
          <p:cNvPr id="15" name="Slide Number Placeholder 14"/>
          <p:cNvSpPr>
            <a:spLocks noGrp="1"/>
          </p:cNvSpPr>
          <p:nvPr>
            <p:ph type="sldNum" sz="quarter" idx="15"/>
          </p:nvPr>
        </p:nvSpPr>
        <p:spPr/>
        <p:txBody>
          <a:bodyPr/>
          <a:lstStyle>
            <a:lvl1pPr algn="ctr">
              <a:defRPr/>
            </a:lvl1pPr>
          </a:lstStyle>
          <a:p>
            <a:fld id="{06323A0A-1E41-47CD-9942-2F0381CFA379}" type="slidenum">
              <a:rPr lang="id-ID" smtClean="0"/>
              <a:t>‹#›</a:t>
            </a:fld>
            <a:endParaRPr lang="id-ID"/>
          </a:p>
        </p:txBody>
      </p:sp>
      <p:sp>
        <p:nvSpPr>
          <p:cNvPr id="16" name="Footer Placeholder 15"/>
          <p:cNvSpPr>
            <a:spLocks noGrp="1"/>
          </p:cNvSpPr>
          <p:nvPr>
            <p:ph type="ftr" sz="quarter" idx="16"/>
          </p:nvPr>
        </p:nvSpPr>
        <p:spPr/>
        <p:txBody>
          <a:bodyPr/>
          <a:lstStyle/>
          <a:p>
            <a:endParaRPr lang="id-ID"/>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8335BB-A09D-445A-A91D-9EF571C357AF}" type="datetimeFigureOut">
              <a:rPr lang="id-ID" smtClean="0"/>
              <a:t>19/10/2014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6323A0A-1E41-47CD-9942-2F0381CFA379}" type="slidenum">
              <a:rPr lang="id-ID" smtClean="0"/>
              <a:t>‹#›</a:t>
            </a:fld>
            <a:endParaRPr lang="id-ID"/>
          </a:p>
        </p:txBody>
      </p:sp>
      <p:sp>
        <p:nvSpPr>
          <p:cNvPr id="8" name="Footer Placeholder 7"/>
          <p:cNvSpPr>
            <a:spLocks noGrp="1"/>
          </p:cNvSpPr>
          <p:nvPr>
            <p:ph type="ftr" sz="quarter" idx="11"/>
          </p:nvPr>
        </p:nvSpPr>
        <p:spPr/>
        <p:txBody>
          <a:bodyPr/>
          <a:lstStyle/>
          <a:p>
            <a:endParaRPr lang="id-ID"/>
          </a:p>
        </p:txBody>
      </p:sp>
      <p:sp>
        <p:nvSpPr>
          <p:cNvPr id="7" name="Date Placeholder 6"/>
          <p:cNvSpPr>
            <a:spLocks noGrp="1"/>
          </p:cNvSpPr>
          <p:nvPr>
            <p:ph type="dt" sz="half" idx="10"/>
          </p:nvPr>
        </p:nvSpPr>
        <p:spPr/>
        <p:txBody>
          <a:bodyPr/>
          <a:lstStyle/>
          <a:p>
            <a:fld id="{3D8335BB-A09D-445A-A91D-9EF571C357AF}" type="datetimeFigureOut">
              <a:rPr lang="id-ID" smtClean="0"/>
              <a:t>19/10/2014</a:t>
            </a:fld>
            <a:endParaRPr lang="id-ID"/>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8335BB-A09D-445A-A91D-9EF571C357AF}" type="datetimeFigureOut">
              <a:rPr lang="id-ID" smtClean="0"/>
              <a:t>19/10/2014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335BB-A09D-445A-A91D-9EF571C357AF}" type="datetimeFigureOut">
              <a:rPr lang="id-ID" smtClean="0"/>
              <a:t>19/10/2014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D8335BB-A09D-445A-A91D-9EF571C357AF}" type="datetimeFigureOut">
              <a:rPr lang="id-ID" smtClean="0"/>
              <a:t>19/10/2014</a:t>
            </a:fld>
            <a:endParaRPr lang="id-ID"/>
          </a:p>
        </p:txBody>
      </p:sp>
      <p:sp>
        <p:nvSpPr>
          <p:cNvPr id="9" name="Slide Number Placeholder 8"/>
          <p:cNvSpPr>
            <a:spLocks noGrp="1"/>
          </p:cNvSpPr>
          <p:nvPr>
            <p:ph type="sldNum" sz="quarter" idx="15"/>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6"/>
          </p:nvPr>
        </p:nvSpPr>
        <p:spPr/>
        <p:txBody>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D8335BB-A09D-445A-A91D-9EF571C357AF}" type="datetimeFigureOut">
              <a:rPr lang="id-ID" smtClean="0"/>
              <a:t>19/10/2014</a:t>
            </a:fld>
            <a:endParaRPr lang="id-ID"/>
          </a:p>
        </p:txBody>
      </p:sp>
      <p:sp>
        <p:nvSpPr>
          <p:cNvPr id="9" name="Slide Number Placeholder 8"/>
          <p:cNvSpPr>
            <a:spLocks noGrp="1"/>
          </p:cNvSpPr>
          <p:nvPr>
            <p:ph type="sldNum" sz="quarter" idx="11"/>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D8335BB-A09D-445A-A91D-9EF571C357AF}" type="datetimeFigureOut">
              <a:rPr lang="id-ID" smtClean="0"/>
              <a:t>19/10/2014</a:t>
            </a:fld>
            <a:endParaRPr lang="id-ID"/>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id-ID"/>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6323A0A-1E41-47CD-9942-2F0381CFA379}" type="slidenum">
              <a:rPr lang="id-ID" smtClean="0"/>
              <a:t>‹#›</a:t>
            </a:fld>
            <a:endParaRPr lang="id-ID"/>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sz="6000" dirty="0" smtClean="0"/>
              <a:t>My Cord Key Lyrics</a:t>
            </a:r>
            <a:endParaRPr lang="id-ID" sz="6000" dirty="0"/>
          </a:p>
        </p:txBody>
      </p:sp>
      <p:sp>
        <p:nvSpPr>
          <p:cNvPr id="2" name="Title 1"/>
          <p:cNvSpPr>
            <a:spLocks noGrp="1"/>
          </p:cNvSpPr>
          <p:nvPr>
            <p:ph type="ctrTitle"/>
          </p:nvPr>
        </p:nvSpPr>
        <p:spPr/>
        <p:txBody>
          <a:bodyPr/>
          <a:lstStyle/>
          <a:p>
            <a:r>
              <a:rPr lang="id-ID" dirty="0" smtClean="0"/>
              <a:t>Aplikasi</a:t>
            </a:r>
            <a:endParaRPr lang="id-ID" dirty="0"/>
          </a:p>
        </p:txBody>
      </p:sp>
    </p:spTree>
    <p:extLst>
      <p:ext uri="{BB962C8B-B14F-4D97-AF65-F5344CB8AC3E}">
        <p14:creationId xmlns:p14="http://schemas.microsoft.com/office/powerpoint/2010/main" val="122808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UML</a:t>
            </a:r>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28092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8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My Cord Key Lyrics ini merupakan sistem informasi yang  bisa digunakan pada handphone berbasis android. App ini dapat membantu pacara pecinta musik atau  para pelajar musik gitar dalam  mengetahui dan menambah hafalan coord kunci karena dalam app ini banyak cord lagu lagu luar maupun dalam negri yang bisa di lihat dengan mudah.  </a:t>
            </a:r>
          </a:p>
          <a:p>
            <a:pPr marL="0" indent="0">
              <a:buNone/>
            </a:pPr>
            <a:endParaRPr lang="id-ID" dirty="0"/>
          </a:p>
        </p:txBody>
      </p:sp>
      <p:sp>
        <p:nvSpPr>
          <p:cNvPr id="3" name="Title 2"/>
          <p:cNvSpPr>
            <a:spLocks noGrp="1"/>
          </p:cNvSpPr>
          <p:nvPr>
            <p:ph type="title"/>
          </p:nvPr>
        </p:nvSpPr>
        <p:spPr/>
        <p:txBody>
          <a:bodyPr/>
          <a:lstStyle/>
          <a:p>
            <a:r>
              <a:rPr lang="id-ID" dirty="0" smtClean="0"/>
              <a:t>Deskripsi</a:t>
            </a:r>
            <a:endParaRPr lang="id-ID" dirty="0"/>
          </a:p>
        </p:txBody>
      </p:sp>
    </p:spTree>
    <p:extLst>
      <p:ext uri="{BB962C8B-B14F-4D97-AF65-F5344CB8AC3E}">
        <p14:creationId xmlns:p14="http://schemas.microsoft.com/office/powerpoint/2010/main" val="23986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endParaRPr lang="id-ID" dirty="0" smtClean="0"/>
          </a:p>
          <a:p>
            <a:pPr marL="0" indent="0" algn="just">
              <a:buNone/>
            </a:pPr>
            <a:endParaRPr lang="id-ID" dirty="0"/>
          </a:p>
          <a:p>
            <a:pPr marL="0" indent="0" algn="just">
              <a:buNone/>
            </a:pPr>
            <a:r>
              <a:rPr lang="id-ID" dirty="0" smtClean="0"/>
              <a:t>Dengan menggunakan app ini user tidak perlu lagi mencari di browser atau di pencarian internet karena di jaman yang serba mobile kemudahan mendapatkan informasi jadi lebih mudah </a:t>
            </a:r>
            <a:endParaRPr lang="id-ID" dirty="0"/>
          </a:p>
        </p:txBody>
      </p:sp>
    </p:spTree>
    <p:extLst>
      <p:ext uri="{BB962C8B-B14F-4D97-AF65-F5344CB8AC3E}">
        <p14:creationId xmlns:p14="http://schemas.microsoft.com/office/powerpoint/2010/main" val="26867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8600278"/>
              </p:ext>
            </p:extLst>
          </p:nvPr>
        </p:nvGraphicFramePr>
        <p:xfrm>
          <a:off x="755577" y="1700808"/>
          <a:ext cx="7848871" cy="4680521"/>
        </p:xfrm>
        <a:graphic>
          <a:graphicData uri="http://schemas.openxmlformats.org/drawingml/2006/table">
            <a:tbl>
              <a:tblPr>
                <a:tableStyleId>{5C22544A-7EE6-4342-B048-85BDC9FD1C3A}</a:tableStyleId>
              </a:tblPr>
              <a:tblGrid>
                <a:gridCol w="1046404"/>
                <a:gridCol w="3816593"/>
                <a:gridCol w="2985874"/>
              </a:tblGrid>
              <a:tr h="260029">
                <a:tc>
                  <a:txBody>
                    <a:bodyPr/>
                    <a:lstStyle/>
                    <a:p>
                      <a:pPr>
                        <a:spcAft>
                          <a:spcPts val="0"/>
                        </a:spcAft>
                      </a:pPr>
                      <a:r>
                        <a:rPr lang="id-ID" sz="1000">
                          <a:effectLst/>
                        </a:rPr>
                        <a:t>ID</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Kebutuhan </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Penjelasan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MCKL-01</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Meng-Update Cord Key baru</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bisa melihat daftar cord key gitar yang baru pada saat membuka home di new realase.</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MCKL-02</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Genre</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dapat mengkatagorikan jenis genre musik dengan memilih menu genre </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Penyanyi</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Sytem dapat melihat pengurutan berdasarkan penyanyi dalam menu Artis</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MKCL-04</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Mencari</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mencari lagu/penyanyi dengan menu pencarian dan langsung ke tujuan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MKCL-05</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Copy</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menyalin Text Cord Key beserta lyrics nya jika ingn menyimpannya di Note</a:t>
                      </a:r>
                      <a:endParaRPr lang="id-ID" sz="1000">
                        <a:effectLst/>
                        <a:latin typeface="Times New Roman"/>
                        <a:ea typeface="Times New Roman"/>
                      </a:endParaRPr>
                    </a:p>
                  </a:txBody>
                  <a:tcPr marL="68580" marR="68580" marT="0" marB="0"/>
                </a:tc>
              </a:tr>
              <a:tr h="520057">
                <a:tc>
                  <a:txBody>
                    <a:bodyPr/>
                    <a:lstStyle/>
                    <a:p>
                      <a:pPr>
                        <a:spcAft>
                          <a:spcPts val="0"/>
                        </a:spcAft>
                      </a:pPr>
                      <a:r>
                        <a:rPr lang="id-ID" sz="1000">
                          <a:effectLst/>
                        </a:rPr>
                        <a:t>MKCL-06</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Keluar</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System dapat keluar kapanpun user menginginkanya</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Fangsional</a:t>
            </a:r>
            <a:endParaRPr lang="id-ID" dirty="0"/>
          </a:p>
        </p:txBody>
      </p:sp>
    </p:spTree>
    <p:extLst>
      <p:ext uri="{BB962C8B-B14F-4D97-AF65-F5344CB8AC3E}">
        <p14:creationId xmlns:p14="http://schemas.microsoft.com/office/powerpoint/2010/main" val="182621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9903840"/>
              </p:ext>
            </p:extLst>
          </p:nvPr>
        </p:nvGraphicFramePr>
        <p:xfrm>
          <a:off x="611560" y="1628801"/>
          <a:ext cx="7992888" cy="4392487"/>
        </p:xfrm>
        <a:graphic>
          <a:graphicData uri="http://schemas.openxmlformats.org/drawingml/2006/table">
            <a:tbl>
              <a:tblPr>
                <a:tableStyleId>{5C22544A-7EE6-4342-B048-85BDC9FD1C3A}</a:tableStyleId>
              </a:tblPr>
              <a:tblGrid>
                <a:gridCol w="1962448"/>
                <a:gridCol w="6030440"/>
              </a:tblGrid>
              <a:tr h="732081">
                <a:tc>
                  <a:txBody>
                    <a:bodyPr/>
                    <a:lstStyle/>
                    <a:p>
                      <a:pPr>
                        <a:spcAft>
                          <a:spcPts val="0"/>
                        </a:spcAft>
                      </a:pPr>
                      <a:r>
                        <a:rPr lang="id-ID" sz="1000">
                          <a:effectLst/>
                        </a:rPr>
                        <a:t>ID</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Deskripsi</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MCKL-NF-01</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berkerja di OS lain selain Android</a:t>
                      </a:r>
                      <a:endParaRPr lang="id-ID" sz="1000">
                        <a:effectLst/>
                        <a:latin typeface="Times New Roman"/>
                        <a:ea typeface="Times New Roman"/>
                      </a:endParaRPr>
                    </a:p>
                  </a:txBody>
                  <a:tcPr marL="68580" marR="68580" marT="0" marB="0"/>
                </a:tc>
              </a:tr>
              <a:tr h="1464163">
                <a:tc>
                  <a:txBody>
                    <a:bodyPr/>
                    <a:lstStyle/>
                    <a:p>
                      <a:pPr>
                        <a:spcAft>
                          <a:spcPts val="0"/>
                        </a:spcAft>
                      </a:pPr>
                      <a:r>
                        <a:rPr lang="id-ID" sz="1000">
                          <a:effectLst/>
                        </a:rPr>
                        <a:t>MCKL-NF-02</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menggunakan akses jaringan saat pengoprasian</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dapat di input oleh user</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di jalankan di spesifikasi di bawah standart</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Non Fangsional</a:t>
            </a:r>
            <a:endParaRPr lang="id-ID" dirty="0"/>
          </a:p>
        </p:txBody>
      </p:sp>
    </p:spTree>
    <p:extLst>
      <p:ext uri="{BB962C8B-B14F-4D97-AF65-F5344CB8AC3E}">
        <p14:creationId xmlns:p14="http://schemas.microsoft.com/office/powerpoint/2010/main" val="199411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b="1" dirty="0"/>
              <a:t>Perangkat keras yang digunakan dalam pembuatan sistem ini adalah : </a:t>
            </a:r>
            <a:endParaRPr lang="id-ID" b="1" dirty="0" smtClean="0"/>
          </a:p>
          <a:p>
            <a:pPr marL="0" indent="0">
              <a:buNone/>
            </a:pPr>
            <a:r>
              <a:rPr lang="id-ID" b="1" dirty="0" smtClean="0"/>
              <a:t>1. Perangkat Hardware Caomputer</a:t>
            </a:r>
            <a:endParaRPr lang="id-ID" b="1" dirty="0"/>
          </a:p>
          <a:p>
            <a:pPr marL="79693" indent="0">
              <a:buNone/>
            </a:pPr>
            <a:r>
              <a:rPr lang="id-ID" dirty="0"/>
              <a:t>a) Processor : </a:t>
            </a:r>
            <a:r>
              <a:rPr lang="id-ID" dirty="0" smtClean="0"/>
              <a:t>Intel Pentium Inside</a:t>
            </a:r>
            <a:endParaRPr lang="id-ID" dirty="0"/>
          </a:p>
          <a:p>
            <a:pPr marL="79693" indent="0">
              <a:buNone/>
            </a:pPr>
            <a:r>
              <a:rPr lang="id-ID" dirty="0"/>
              <a:t>b) Memory : 2.00 GB </a:t>
            </a:r>
          </a:p>
          <a:p>
            <a:pPr marL="79693" indent="0">
              <a:buNone/>
            </a:pPr>
            <a:r>
              <a:rPr lang="id-ID" dirty="0"/>
              <a:t>c) Harddisk : 300.17 GB </a:t>
            </a:r>
          </a:p>
          <a:p>
            <a:pPr marL="79693" indent="0">
              <a:buNone/>
            </a:pPr>
            <a:r>
              <a:rPr lang="id-ID" dirty="0"/>
              <a:t>d) Display : 14” </a:t>
            </a:r>
            <a:r>
              <a:rPr lang="id-ID" dirty="0" smtClean="0"/>
              <a:t>Intel </a:t>
            </a:r>
            <a:r>
              <a:rPr lang="id-ID" dirty="0"/>
              <a:t>HD 3000</a:t>
            </a:r>
          </a:p>
          <a:p>
            <a:pPr marL="79693" indent="0">
              <a:buNone/>
            </a:pPr>
            <a:r>
              <a:rPr lang="id-ID" dirty="0"/>
              <a:t>2. Perangkat keras yang digunakan dalam implementasi sistem ini yaitu : </a:t>
            </a:r>
          </a:p>
          <a:p>
            <a:pPr marL="79693" indent="0">
              <a:buNone/>
            </a:pPr>
            <a:r>
              <a:rPr lang="id-ID" dirty="0"/>
              <a:t>a) Handphone berbasis Android dengan versi 3.1</a:t>
            </a:r>
          </a:p>
          <a:p>
            <a:pPr marL="0" indent="0">
              <a:buNone/>
            </a:pPr>
            <a:endParaRPr lang="id-ID" dirty="0"/>
          </a:p>
        </p:txBody>
      </p:sp>
      <p:sp>
        <p:nvSpPr>
          <p:cNvPr id="3" name="Title 2"/>
          <p:cNvSpPr>
            <a:spLocks noGrp="1"/>
          </p:cNvSpPr>
          <p:nvPr>
            <p:ph type="title"/>
          </p:nvPr>
        </p:nvSpPr>
        <p:spPr/>
        <p:txBody>
          <a:bodyPr/>
          <a:lstStyle/>
          <a:p>
            <a:r>
              <a:rPr lang="id-ID" dirty="0"/>
              <a:t>Kebutuhan Non Fangsional</a:t>
            </a:r>
          </a:p>
        </p:txBody>
      </p:sp>
    </p:spTree>
    <p:extLst>
      <p:ext uri="{BB962C8B-B14F-4D97-AF65-F5344CB8AC3E}">
        <p14:creationId xmlns:p14="http://schemas.microsoft.com/office/powerpoint/2010/main" val="226148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403304"/>
          </a:xfrm>
        </p:spPr>
        <p:txBody>
          <a:bodyPr/>
          <a:lstStyle/>
          <a:p>
            <a:r>
              <a:rPr lang="id-ID" b="1" dirty="0" smtClean="0"/>
              <a:t>1. Perangkat </a:t>
            </a:r>
            <a:r>
              <a:rPr lang="id-ID" b="1" dirty="0"/>
              <a:t>lunak yang digunakan dalam pembuatan sistem ini adalah : </a:t>
            </a:r>
          </a:p>
          <a:p>
            <a:pPr marL="0" indent="0">
              <a:buNone/>
            </a:pPr>
            <a:r>
              <a:rPr lang="id-ID" dirty="0"/>
              <a:t>a) Microsoft Windows 7</a:t>
            </a:r>
            <a:r>
              <a:rPr lang="id-ID" dirty="0" smtClean="0"/>
              <a:t> sebagai </a:t>
            </a:r>
            <a:r>
              <a:rPr lang="id-ID" dirty="0"/>
              <a:t>sistem operasi </a:t>
            </a:r>
          </a:p>
          <a:p>
            <a:pPr marL="0" indent="0">
              <a:buNone/>
            </a:pPr>
            <a:r>
              <a:rPr lang="id-ID" dirty="0"/>
              <a:t>b) Eclipse Indigo sebagai tools </a:t>
            </a:r>
          </a:p>
          <a:p>
            <a:pPr marL="0" indent="0">
              <a:buNone/>
            </a:pPr>
            <a:r>
              <a:rPr lang="id-ID" dirty="0"/>
              <a:t>c) Krita sebagai software </a:t>
            </a:r>
            <a:r>
              <a:rPr lang="id-ID" dirty="0" smtClean="0"/>
              <a:t>desain apk </a:t>
            </a:r>
            <a:endParaRPr lang="id-ID" dirty="0"/>
          </a:p>
          <a:p>
            <a:pPr marL="265113"/>
            <a:r>
              <a:rPr lang="id-ID" dirty="0"/>
              <a:t>2. Perangkat lunak yang digunakan dalam penerapan aplikasi adalah : </a:t>
            </a:r>
          </a:p>
          <a:p>
            <a:pPr marL="0" indent="0">
              <a:buNone/>
            </a:pPr>
            <a:r>
              <a:rPr lang="id-ID" dirty="0"/>
              <a:t>a) Android </a:t>
            </a:r>
            <a:r>
              <a:rPr lang="id-ID" dirty="0" smtClean="0"/>
              <a:t>Ginger </a:t>
            </a:r>
            <a:r>
              <a:rPr lang="id-ID" dirty="0"/>
              <a:t>(Sistem Operasi)</a:t>
            </a:r>
          </a:p>
          <a:p>
            <a:pPr marL="0" indent="0">
              <a:buNone/>
            </a:pPr>
            <a:endParaRPr lang="id-ID" dirty="0"/>
          </a:p>
        </p:txBody>
      </p:sp>
    </p:spTree>
    <p:extLst>
      <p:ext uri="{BB962C8B-B14F-4D97-AF65-F5344CB8AC3E}">
        <p14:creationId xmlns:p14="http://schemas.microsoft.com/office/powerpoint/2010/main" val="10207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id-ID" b="1" dirty="0"/>
              <a:t>Perangkat manusia dalam pembuatan aplikasi ini adalah :</a:t>
            </a:r>
            <a:r>
              <a:rPr lang="id-ID" dirty="0"/>
              <a:t> </a:t>
            </a:r>
          </a:p>
          <a:p>
            <a:pPr marL="265113"/>
            <a:r>
              <a:rPr lang="id-ID" dirty="0"/>
              <a:t>a) Analis Sistem </a:t>
            </a:r>
            <a:r>
              <a:rPr lang="id-ID" dirty="0" smtClean="0"/>
              <a:t>merupakan </a:t>
            </a:r>
            <a:r>
              <a:rPr lang="id-ID" dirty="0"/>
              <a:t>analis </a:t>
            </a:r>
            <a:r>
              <a:rPr lang="id-ID" dirty="0" smtClean="0"/>
              <a:t>sistem itu sendiri </a:t>
            </a:r>
            <a:r>
              <a:rPr lang="id-ID" dirty="0"/>
              <a:t>dan </a:t>
            </a:r>
            <a:r>
              <a:rPr lang="id-ID" dirty="0" smtClean="0"/>
              <a:t>perancang sistem itu sendiri. </a:t>
            </a:r>
            <a:endParaRPr lang="id-ID" dirty="0"/>
          </a:p>
          <a:p>
            <a:pPr marL="265113"/>
            <a:r>
              <a:rPr lang="id-ID" dirty="0"/>
              <a:t>b) Programmer sebagai pembuat program, mengubah spesifikasi sistem ke </a:t>
            </a:r>
            <a:r>
              <a:rPr lang="id-ID" dirty="0" smtClean="0"/>
              <a:t>dalam code bahasa pemograman </a:t>
            </a:r>
            <a:endParaRPr lang="id-ID" dirty="0"/>
          </a:p>
          <a:p>
            <a:pPr marL="0" indent="0">
              <a:buNone/>
            </a:pPr>
            <a:r>
              <a:rPr lang="id-ID" b="1" dirty="0"/>
              <a:t>Perangkat manusia yang digunakan untuk implementasi adalah : </a:t>
            </a:r>
          </a:p>
          <a:p>
            <a:pPr marL="265113"/>
            <a:r>
              <a:rPr lang="id-ID" dirty="0"/>
              <a:t>b) Pengguna aplikasi itu sendiri </a:t>
            </a:r>
          </a:p>
          <a:p>
            <a:pPr marL="265113"/>
            <a:r>
              <a:rPr lang="id-ID" dirty="0"/>
              <a:t>c) Pelajar dan Masyarakat Umum</a:t>
            </a:r>
          </a:p>
          <a:p>
            <a:pPr marL="0" indent="0">
              <a:buNone/>
            </a:pPr>
            <a:endParaRPr lang="id-ID" dirty="0"/>
          </a:p>
        </p:txBody>
      </p:sp>
    </p:spTree>
    <p:extLst>
      <p:ext uri="{BB962C8B-B14F-4D97-AF65-F5344CB8AC3E}">
        <p14:creationId xmlns:p14="http://schemas.microsoft.com/office/powerpoint/2010/main" val="56404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Diagram</a:t>
            </a:r>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992888" cy="477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929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30</TotalTime>
  <Words>395</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Aplikasi</vt:lpstr>
      <vt:lpstr>Deskripsi</vt:lpstr>
      <vt:lpstr>PowerPoint Presentation</vt:lpstr>
      <vt:lpstr>Kebutuhan Fangsional</vt:lpstr>
      <vt:lpstr>Kebutuhan Non Fangsional</vt:lpstr>
      <vt:lpstr>Kebutuhan Non Fangsional</vt:lpstr>
      <vt:lpstr>PowerPoint Presentation</vt:lpstr>
      <vt:lpstr>PowerPoint Presentation</vt:lpstr>
      <vt:lpstr>Use case Diagram</vt:lpstr>
      <vt:lpstr>UML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dc:title>
  <dc:creator>Dodii</dc:creator>
  <cp:lastModifiedBy>Dodii</cp:lastModifiedBy>
  <cp:revision>3</cp:revision>
  <dcterms:created xsi:type="dcterms:W3CDTF">2014-10-19T11:55:01Z</dcterms:created>
  <dcterms:modified xsi:type="dcterms:W3CDTF">2014-10-19T12:25:07Z</dcterms:modified>
</cp:coreProperties>
</file>