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Now Bold" charset="1" panose="00000800000000000000"/>
      <p:regular r:id="rId18"/>
    </p:embeddedFont>
    <p:embeddedFont>
      <p:font typeface="Now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5169" y="2605258"/>
            <a:ext cx="4953540" cy="5088386"/>
          </a:xfrm>
          <a:custGeom>
            <a:avLst/>
            <a:gdLst/>
            <a:ahLst/>
            <a:cxnLst/>
            <a:rect r="r" b="b" t="t" l="l"/>
            <a:pathLst>
              <a:path h="5088386" w="4953540">
                <a:moveTo>
                  <a:pt x="0" y="0"/>
                </a:moveTo>
                <a:lnTo>
                  <a:pt x="4953540" y="0"/>
                </a:lnTo>
                <a:lnTo>
                  <a:pt x="4953540" y="5088386"/>
                </a:lnTo>
                <a:lnTo>
                  <a:pt x="0" y="5088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 l="-1361" t="0" r="-136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133630"/>
            <a:ext cx="18288000" cy="2071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54"/>
              </a:lnSpc>
            </a:pPr>
            <a:r>
              <a:rPr lang="en-US" sz="12038" spc="337">
                <a:solidFill>
                  <a:srgbClr val="404040"/>
                </a:solidFill>
                <a:latin typeface="Now Bold"/>
              </a:rPr>
              <a:t>PT BOOKSTORE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82639" y="6205287"/>
            <a:ext cx="9058600" cy="35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Find your favorite, all in one place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99182" y="8953424"/>
            <a:ext cx="3360118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Dinh Phuc x Quoc Thang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46625" y="1377646"/>
            <a:ext cx="2512675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20/06/2024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51123" y="8594953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PRESENTED BY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51123" y="1019175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DATE</a:t>
            </a:r>
          </a:p>
        </p:txBody>
      </p:sp>
      <p:sp>
        <p:nvSpPr>
          <p:cNvPr name="AutoShape 13" id="13"/>
          <p:cNvSpPr/>
          <p:nvPr/>
        </p:nvSpPr>
        <p:spPr>
          <a:xfrm>
            <a:off x="5965819" y="8585428"/>
            <a:ext cx="6492240" cy="0"/>
          </a:xfrm>
          <a:prstGeom prst="line">
            <a:avLst/>
          </a:prstGeom>
          <a:ln cap="flat" w="9525">
            <a:solidFill>
              <a:srgbClr val="000000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873848" y="0"/>
            <a:ext cx="8836060" cy="10287000"/>
          </a:xfrm>
          <a:custGeom>
            <a:avLst/>
            <a:gdLst/>
            <a:ahLst/>
            <a:cxnLst/>
            <a:rect r="r" b="b" t="t" l="l"/>
            <a:pathLst>
              <a:path h="10287000" w="8836060">
                <a:moveTo>
                  <a:pt x="0" y="0"/>
                </a:moveTo>
                <a:lnTo>
                  <a:pt x="8836060" y="0"/>
                </a:lnTo>
                <a:lnTo>
                  <a:pt x="88360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48143"/>
            <a:ext cx="4841272" cy="21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7"/>
              </a:lnSpc>
              <a:spcBef>
                <a:spcPct val="0"/>
              </a:spcBef>
            </a:pPr>
            <a:r>
              <a:rPr lang="en-US" sz="7129">
                <a:solidFill>
                  <a:srgbClr val="404040"/>
                </a:solidFill>
                <a:latin typeface="Now Bold"/>
              </a:rPr>
              <a:t>PACKAGE 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255257" y="0"/>
            <a:ext cx="10406364" cy="10287000"/>
          </a:xfrm>
          <a:custGeom>
            <a:avLst/>
            <a:gdLst/>
            <a:ahLst/>
            <a:cxnLst/>
            <a:rect r="r" b="b" t="t" l="l"/>
            <a:pathLst>
              <a:path h="10287000" w="10406364">
                <a:moveTo>
                  <a:pt x="0" y="0"/>
                </a:moveTo>
                <a:lnTo>
                  <a:pt x="10406364" y="0"/>
                </a:lnTo>
                <a:lnTo>
                  <a:pt x="104063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48143"/>
            <a:ext cx="5123460" cy="21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7"/>
              </a:lnSpc>
              <a:spcBef>
                <a:spcPct val="0"/>
              </a:spcBef>
            </a:pPr>
            <a:r>
              <a:rPr lang="en-US" sz="7129">
                <a:solidFill>
                  <a:srgbClr val="404040"/>
                </a:solidFill>
                <a:latin typeface="Now Bold"/>
              </a:rPr>
              <a:t>DATABASE - ERD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7165" y="47151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799136" y="49293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59921" y="4162742"/>
            <a:ext cx="5123460" cy="109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7"/>
              </a:lnSpc>
              <a:spcBef>
                <a:spcPct val="0"/>
              </a:spcBef>
            </a:pPr>
            <a:r>
              <a:rPr lang="en-US" sz="7129">
                <a:solidFill>
                  <a:srgbClr val="404040"/>
                </a:solidFill>
                <a:latin typeface="Now Bold"/>
              </a:rPr>
              <a:t>Q &amp; 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9034" y="3867379"/>
            <a:ext cx="7714455" cy="21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7"/>
              </a:lnSpc>
              <a:spcBef>
                <a:spcPct val="0"/>
              </a:spcBef>
            </a:pPr>
            <a:r>
              <a:rPr lang="en-US" sz="7129">
                <a:solidFill>
                  <a:srgbClr val="404040"/>
                </a:solidFill>
                <a:latin typeface="Now Bold"/>
              </a:rPr>
              <a:t>THANKS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61470" y="2215643"/>
            <a:ext cx="3620085" cy="2933480"/>
            <a:chOff x="0" y="0"/>
            <a:chExt cx="4826781" cy="391130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339" t="0" r="4339" b="0"/>
            <a:stretch>
              <a:fillRect/>
            </a:stretch>
          </p:blipFill>
          <p:spPr>
            <a:xfrm flipH="false" flipV="false">
              <a:off x="0" y="0"/>
              <a:ext cx="4826781" cy="391130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3197495" y="2210020"/>
            <a:ext cx="3620085" cy="2933480"/>
            <a:chOff x="0" y="0"/>
            <a:chExt cx="4826781" cy="3911307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20017" r="0" b="20017"/>
            <a:stretch>
              <a:fillRect/>
            </a:stretch>
          </p:blipFill>
          <p:spPr>
            <a:xfrm flipH="false" flipV="false">
              <a:off x="0" y="0"/>
              <a:ext cx="4826781" cy="3911307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028700" y="4019587"/>
            <a:ext cx="5342623" cy="1129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9"/>
              </a:lnSpc>
              <a:spcBef>
                <a:spcPct val="0"/>
              </a:spcBef>
            </a:pPr>
            <a:r>
              <a:rPr lang="en-US" sz="7368">
                <a:solidFill>
                  <a:srgbClr val="404040"/>
                </a:solidFill>
                <a:latin typeface="Now Bold"/>
              </a:rPr>
              <a:t>OUR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61470" y="6961687"/>
            <a:ext cx="3620085" cy="402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4"/>
              </a:lnSpc>
            </a:pPr>
            <a:r>
              <a:rPr lang="en-US" sz="2700">
                <a:solidFill>
                  <a:srgbClr val="000000"/>
                </a:solidFill>
                <a:latin typeface="Now"/>
              </a:rPr>
              <a:t>Back-end &amp; Middle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61470" y="5694291"/>
            <a:ext cx="3620085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"/>
              </a:rPr>
              <a:t>DO DINH PHUC - ITCSIU21219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97495" y="5694291"/>
            <a:ext cx="4061805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ow"/>
              </a:rPr>
              <a:t>PHAN QUOC THANG - ITCSIU21232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97495" y="6961687"/>
            <a:ext cx="4158807" cy="402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4"/>
              </a:lnSpc>
            </a:pPr>
            <a:r>
              <a:rPr lang="en-US" sz="2700">
                <a:solidFill>
                  <a:srgbClr val="000000"/>
                </a:solidFill>
                <a:latin typeface="Now"/>
              </a:rPr>
              <a:t>Front-end &amp; UI Design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99182" y="8953424"/>
            <a:ext cx="3360118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Dinh Phuc x Quoc Thang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51123" y="8594953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PRESENTED BY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746625" y="1377646"/>
            <a:ext cx="2512675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20/06/2024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851123" y="1019175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DATE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39123" y="1408379"/>
            <a:ext cx="8209754" cy="768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</a:rPr>
              <a:t>TABLE OF CONTENTS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38756" y="4200656"/>
            <a:ext cx="4736088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"/>
              </a:rPr>
              <a:t>PROJECT 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05717" y="4439299"/>
            <a:ext cx="5041058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"/>
              </a:rPr>
              <a:t>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1023" y="1408379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NAME OF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1023" y="1748280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your name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46625" y="1827662"/>
            <a:ext cx="2512675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your name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51123" y="1469191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NAME OF COMPANY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96245" y="4210181"/>
            <a:ext cx="1056752" cy="105675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39682" lIns="39682" bIns="39682" rIns="39682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85000" y="4343126"/>
            <a:ext cx="879242" cy="71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1"/>
              </a:lnSpc>
            </a:pPr>
            <a:r>
              <a:rPr lang="en-US" sz="4201">
                <a:solidFill>
                  <a:srgbClr val="8B9684">
                    <a:alpha val="82745"/>
                  </a:srgbClr>
                </a:solidFill>
                <a:latin typeface="Now"/>
              </a:rPr>
              <a:t>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767939" y="4187638"/>
            <a:ext cx="1056752" cy="105675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39682" lIns="39682" bIns="39682" rIns="39682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856694" y="4320583"/>
            <a:ext cx="879242" cy="71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1"/>
              </a:lnSpc>
            </a:pPr>
            <a:r>
              <a:rPr lang="en-US" sz="4201">
                <a:solidFill>
                  <a:srgbClr val="8B9684">
                    <a:alpha val="82745"/>
                  </a:srgbClr>
                </a:solidFill>
                <a:latin typeface="Now"/>
              </a:rPr>
              <a:t>2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767939" y="5980421"/>
            <a:ext cx="1056752" cy="105675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767939" y="6113486"/>
            <a:ext cx="1056752" cy="714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8"/>
              </a:lnSpc>
            </a:pPr>
            <a:r>
              <a:rPr lang="en-US" sz="4198">
                <a:solidFill>
                  <a:srgbClr val="8B9684"/>
                </a:solidFill>
                <a:latin typeface="Now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38756" y="6204338"/>
            <a:ext cx="5041058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"/>
              </a:rPr>
              <a:t> ANALYSIS DESIGN &amp; ARCHITECTURE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628363" y="6082355"/>
            <a:ext cx="1056752" cy="105675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39682" lIns="39682" bIns="39682" rIns="39682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717119" y="6215300"/>
            <a:ext cx="879242" cy="71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1"/>
              </a:lnSpc>
            </a:pPr>
            <a:r>
              <a:rPr lang="en-US" sz="4201">
                <a:solidFill>
                  <a:srgbClr val="8B9684">
                    <a:alpha val="82745"/>
                  </a:srgbClr>
                </a:solidFill>
                <a:latin typeface="Now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62867" y="6204338"/>
            <a:ext cx="5041058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"/>
              </a:rPr>
              <a:t>Q &amp; 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6875" y="1919071"/>
            <a:ext cx="15834250" cy="7157610"/>
          </a:xfrm>
          <a:custGeom>
            <a:avLst/>
            <a:gdLst/>
            <a:ahLst/>
            <a:cxnLst/>
            <a:rect r="r" b="b" t="t" l="l"/>
            <a:pathLst>
              <a:path h="7157610" w="15834250">
                <a:moveTo>
                  <a:pt x="0" y="0"/>
                </a:moveTo>
                <a:lnTo>
                  <a:pt x="15834250" y="0"/>
                </a:lnTo>
                <a:lnTo>
                  <a:pt x="15834250" y="7157609"/>
                </a:lnTo>
                <a:lnTo>
                  <a:pt x="0" y="7157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06071" y="435668"/>
            <a:ext cx="7875858" cy="1167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4"/>
              </a:lnSpc>
              <a:spcBef>
                <a:spcPct val="0"/>
              </a:spcBef>
            </a:pPr>
            <a:r>
              <a:rPr lang="en-US" sz="7479">
                <a:solidFill>
                  <a:srgbClr val="404040"/>
                </a:solidFill>
                <a:latin typeface="Now Bold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5646" y="4548696"/>
            <a:ext cx="7875858" cy="1167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4"/>
              </a:lnSpc>
              <a:spcBef>
                <a:spcPct val="0"/>
              </a:spcBef>
            </a:pPr>
            <a:r>
              <a:rPr lang="en-US" sz="7479">
                <a:solidFill>
                  <a:srgbClr val="404040"/>
                </a:solidFill>
                <a:latin typeface="Now Bold"/>
              </a:rPr>
              <a:t>LET’S DEMO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492796" y="1028700"/>
            <a:ext cx="12534326" cy="7627477"/>
          </a:xfrm>
          <a:custGeom>
            <a:avLst/>
            <a:gdLst/>
            <a:ahLst/>
            <a:cxnLst/>
            <a:rect r="r" b="b" t="t" l="l"/>
            <a:pathLst>
              <a:path h="7627477" w="12534326">
                <a:moveTo>
                  <a:pt x="0" y="0"/>
                </a:moveTo>
                <a:lnTo>
                  <a:pt x="12534326" y="0"/>
                </a:lnTo>
                <a:lnTo>
                  <a:pt x="12534326" y="7627477"/>
                </a:lnTo>
                <a:lnTo>
                  <a:pt x="0" y="76274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348143"/>
            <a:ext cx="4841272" cy="21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7"/>
              </a:lnSpc>
              <a:spcBef>
                <a:spcPct val="0"/>
              </a:spcBef>
            </a:pPr>
            <a:r>
              <a:rPr lang="en-US" sz="7129">
                <a:solidFill>
                  <a:srgbClr val="404040"/>
                </a:solidFill>
                <a:latin typeface="Now Bold"/>
              </a:rPr>
              <a:t>USECASE DIAGRAM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041547" y="1860514"/>
            <a:ext cx="7082854" cy="6374569"/>
          </a:xfrm>
          <a:custGeom>
            <a:avLst/>
            <a:gdLst/>
            <a:ahLst/>
            <a:cxnLst/>
            <a:rect r="r" b="b" t="t" l="l"/>
            <a:pathLst>
              <a:path h="6374569" w="7082854">
                <a:moveTo>
                  <a:pt x="0" y="0"/>
                </a:moveTo>
                <a:lnTo>
                  <a:pt x="7082854" y="0"/>
                </a:lnTo>
                <a:lnTo>
                  <a:pt x="7082854" y="6374569"/>
                </a:lnTo>
                <a:lnTo>
                  <a:pt x="0" y="6374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348143"/>
            <a:ext cx="6970506" cy="21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7"/>
              </a:lnSpc>
              <a:spcBef>
                <a:spcPct val="0"/>
              </a:spcBef>
            </a:pPr>
            <a:r>
              <a:rPr lang="en-US" sz="7129">
                <a:solidFill>
                  <a:srgbClr val="404040"/>
                </a:solidFill>
                <a:latin typeface="Now Bold"/>
              </a:rPr>
              <a:t>DEVELOPMENT PROCESS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713183" y="2615519"/>
            <a:ext cx="9056447" cy="5055963"/>
          </a:xfrm>
          <a:custGeom>
            <a:avLst/>
            <a:gdLst/>
            <a:ahLst/>
            <a:cxnLst/>
            <a:rect r="r" b="b" t="t" l="l"/>
            <a:pathLst>
              <a:path h="5055963" w="9056447">
                <a:moveTo>
                  <a:pt x="0" y="0"/>
                </a:moveTo>
                <a:lnTo>
                  <a:pt x="9056448" y="0"/>
                </a:lnTo>
                <a:lnTo>
                  <a:pt x="9056448" y="5055962"/>
                </a:lnTo>
                <a:lnTo>
                  <a:pt x="0" y="505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48143"/>
            <a:ext cx="7432267" cy="21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7"/>
              </a:lnSpc>
              <a:spcBef>
                <a:spcPct val="0"/>
              </a:spcBef>
            </a:pPr>
            <a:r>
              <a:rPr lang="en-US" sz="7129">
                <a:solidFill>
                  <a:srgbClr val="404040"/>
                </a:solidFill>
                <a:latin typeface="Now Bold"/>
              </a:rPr>
              <a:t>DEVELOPMENT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486833" y="2515160"/>
            <a:ext cx="8772467" cy="5256680"/>
          </a:xfrm>
          <a:custGeom>
            <a:avLst/>
            <a:gdLst/>
            <a:ahLst/>
            <a:cxnLst/>
            <a:rect r="r" b="b" t="t" l="l"/>
            <a:pathLst>
              <a:path h="5256680" w="8772467">
                <a:moveTo>
                  <a:pt x="0" y="0"/>
                </a:moveTo>
                <a:lnTo>
                  <a:pt x="8772467" y="0"/>
                </a:lnTo>
                <a:lnTo>
                  <a:pt x="8772467" y="5256680"/>
                </a:lnTo>
                <a:lnTo>
                  <a:pt x="0" y="525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COURSE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59076"/>
            <a:ext cx="4207561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Web Application 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005123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The Bookstore Builders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GROUP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48143"/>
            <a:ext cx="7432267" cy="219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7"/>
              </a:lnSpc>
              <a:spcBef>
                <a:spcPct val="0"/>
              </a:spcBef>
            </a:pPr>
            <a:r>
              <a:rPr lang="en-US" sz="7129">
                <a:solidFill>
                  <a:srgbClr val="404040"/>
                </a:solidFill>
                <a:latin typeface="Now Bold"/>
              </a:rPr>
              <a:t>DEVELOPMENT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DAGITNaQgY0</dc:identifier>
  <dcterms:modified xsi:type="dcterms:W3CDTF">2011-08-01T06:04:30Z</dcterms:modified>
  <cp:revision>1</cp:revision>
  <dc:title>PT BOOKSTORE</dc:title>
</cp:coreProperties>
</file>