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microsoft.com/office/2016/11/relationships/changesInfo" Target="changesInfos/changesInfo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 huu" userId="a5ed93b8f93bb5cb" providerId="LiveId" clId="{C4CDD720-6E6C-DA47-964F-2D1A3F904D01}"/>
    <pc:docChg chg="addSld modSld">
      <pc:chgData name="tu huu" userId="a5ed93b8f93bb5cb" providerId="LiveId" clId="{C4CDD720-6E6C-DA47-964F-2D1A3F904D01}" dt="2019-02-26T07:24:24.608" v="8" actId="14100"/>
      <pc:docMkLst>
        <pc:docMk/>
      </pc:docMkLst>
      <pc:sldChg chg="addSp delSp modSp new">
        <pc:chgData name="tu huu" userId="a5ed93b8f93bb5cb" providerId="LiveId" clId="{C4CDD720-6E6C-DA47-964F-2D1A3F904D01}" dt="2019-02-26T07:24:24.608" v="8" actId="14100"/>
        <pc:sldMkLst>
          <pc:docMk/>
          <pc:sldMk cId="1239496636" sldId="257"/>
        </pc:sldMkLst>
        <pc:spChg chg="del">
          <ac:chgData name="tu huu" userId="a5ed93b8f93bb5cb" providerId="LiveId" clId="{C4CDD720-6E6C-DA47-964F-2D1A3F904D01}" dt="2019-02-26T07:24:08.895" v="2" actId="931"/>
          <ac:spMkLst>
            <pc:docMk/>
            <pc:sldMk cId="1239496636" sldId="257"/>
            <ac:spMk id="3" creationId="{4A739055-0243-A64C-9DCD-3C1518EA2F22}"/>
          </ac:spMkLst>
        </pc:spChg>
        <pc:picChg chg="add mod ord">
          <ac:chgData name="tu huu" userId="a5ed93b8f93bb5cb" providerId="LiveId" clId="{C4CDD720-6E6C-DA47-964F-2D1A3F904D01}" dt="2019-02-26T07:24:24.608" v="8" actId="14100"/>
          <ac:picMkLst>
            <pc:docMk/>
            <pc:sldMk cId="1239496636" sldId="257"/>
            <ac:picMk id="4" creationId="{75291E43-7221-094B-8F4B-523249485D72}"/>
          </ac:picMkLst>
        </pc:picChg>
      </pc:sldChg>
      <pc:sldChg chg="new">
        <pc:chgData name="tu huu" userId="a5ed93b8f93bb5cb" providerId="LiveId" clId="{C4CDD720-6E6C-DA47-964F-2D1A3F904D01}" dt="2019-02-26T07:23:54.144" v="1" actId="680"/>
        <pc:sldMkLst>
          <pc:docMk/>
          <pc:sldMk cId="3304529172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2CA95BD-B502-E146-ACE9-8EEB0D96A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352619F-2B34-BD4C-9305-77C47B937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384F908-0302-B64F-BA2F-6BD116ED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9947-6D5A-EE4F-9F38-2A549BD64966}" type="datetimeFigureOut">
              <a:rPr lang="vi-VN" smtClean="0"/>
              <a:t>26/02/2019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791DEEA-F581-3C4D-89C0-C7ED8133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4562C70-0E2C-4E49-BA8A-B134DDEE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E63B-04B5-5542-9773-5A4CE46A2B6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125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DB262A4-CA5B-B144-AADC-3BB6F559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14DBEAB-64AA-A34F-AC0D-DEDE3BC13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6D74A2F-6AF0-6444-B969-B12D803D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9947-6D5A-EE4F-9F38-2A549BD64966}" type="datetimeFigureOut">
              <a:rPr lang="vi-VN" smtClean="0"/>
              <a:t>26/02/2019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3FDB243-55D2-3F43-9652-032C89A8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EBD6C15-F536-784E-90C2-4C5F207B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E63B-04B5-5542-9773-5A4CE46A2B6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507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AAF61AB3-855C-B845-8A97-049D290D4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3EC8FDA-9EDB-4044-814D-790801F84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C23574F-650B-5642-8CD4-4D17447A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9947-6D5A-EE4F-9F38-2A549BD64966}" type="datetimeFigureOut">
              <a:rPr lang="vi-VN" smtClean="0"/>
              <a:t>26/02/2019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41ACBBC-7FF5-9A43-B41E-88F99D5B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AA3E2D2-96F7-3E4D-98FE-48AC4F0B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E63B-04B5-5542-9773-5A4CE46A2B6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094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7B7DE6D-068A-FE43-8A4F-637EE745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BFAE0AC-570F-EA4A-B2A4-CF38478E8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0C78312-AB67-0D4D-9D8F-7E900477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9947-6D5A-EE4F-9F38-2A549BD64966}" type="datetimeFigureOut">
              <a:rPr lang="vi-VN" smtClean="0"/>
              <a:t>26/02/2019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3AF58B8-1C96-154C-B17D-F64723EB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8210870-B5D9-2B40-ADFA-C9B130E0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E63B-04B5-5542-9773-5A4CE46A2B6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264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1A42F0-AB01-EF47-BF4D-D61FA2E0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FBC2BD3-E7AB-CF49-9376-186E39630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95AC5C3-1AC1-034F-99D0-9F95A7A6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9947-6D5A-EE4F-9F38-2A549BD64966}" type="datetimeFigureOut">
              <a:rPr lang="vi-VN" smtClean="0"/>
              <a:t>26/02/2019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38454F4-C715-8B41-909C-5D30B3AE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23E281A-BEA0-FF48-AF06-592C95D8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E63B-04B5-5542-9773-5A4CE46A2B6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516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55AF419-B261-FA44-9174-FABBE3F0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D1BF71-9CF5-F84A-96E4-682C215D5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365F67D-8165-3144-92E5-EEBE1670A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C50607A-AFD9-354D-ADC5-E1ABFE70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9947-6D5A-EE4F-9F38-2A549BD64966}" type="datetimeFigureOut">
              <a:rPr lang="vi-VN" smtClean="0"/>
              <a:t>26/02/2019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D354A20-1C92-5042-8921-D5CAED02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BA75FFA-6376-F244-841D-4A9E7F4F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E63B-04B5-5542-9773-5A4CE46A2B6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630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3DA4356-869C-9542-B875-4A7C0C9F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5E14DB0-1A5E-114D-BB7F-FF35473B2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E7BDB02-1B46-2C47-8C5B-168E88A90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EEC64D53-209F-8C4C-AEA2-B3D52A4F7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FF50C132-3113-C141-B34B-B15DA63DE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013AC2D1-797F-7540-9141-A1EC26A0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9947-6D5A-EE4F-9F38-2A549BD64966}" type="datetimeFigureOut">
              <a:rPr lang="vi-VN" smtClean="0"/>
              <a:t>26/02/2019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D8F13825-A0EE-C94B-A3F2-65D6FD9A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EE212410-7F6A-084C-A28D-CEF9423D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E63B-04B5-5542-9773-5A4CE46A2B6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634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78FDF6-4C47-0B45-9E0F-53E03357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B9DDDEC-B755-7B46-9864-5441D94E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9947-6D5A-EE4F-9F38-2A549BD64966}" type="datetimeFigureOut">
              <a:rPr lang="vi-VN" smtClean="0"/>
              <a:t>26/02/2019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031BEBE-7381-D94B-9A1E-E6031B0A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9F12138-FC6A-3942-BD54-A931DD8C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E63B-04B5-5542-9773-5A4CE46A2B6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626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F3636318-57ED-4044-A217-D922A3EC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9947-6D5A-EE4F-9F38-2A549BD64966}" type="datetimeFigureOut">
              <a:rPr lang="vi-VN" smtClean="0"/>
              <a:t>26/02/2019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D2DDE9F-7658-5F45-A8CB-670E97E4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D49D7E9-D827-844A-ADF4-82D0D888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E63B-04B5-5542-9773-5A4CE46A2B6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957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6AA3748-6ADA-0847-AEB9-A00A39F9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EAFD5D4-8B72-2349-BCB9-D66ADA4F0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99F7C3D-AC16-724F-9B7D-5F5978D06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4BD7899-8BBC-7449-85D4-72D05717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9947-6D5A-EE4F-9F38-2A549BD64966}" type="datetimeFigureOut">
              <a:rPr lang="vi-VN" smtClean="0"/>
              <a:t>26/02/2019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B1F9A3D-61FC-4A42-B910-7C53076C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8DF52BA-4038-9940-915C-7E92133C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E63B-04B5-5542-9773-5A4CE46A2B6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739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C5FFC56-5BFA-1B46-B9A6-E6FCED8C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7A40744C-4659-2641-B00B-26070B079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8DCC9EE-EBEB-064B-8DB2-64D61E1C6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2FED42E-1B84-6843-B401-2E64F9DB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9947-6D5A-EE4F-9F38-2A549BD64966}" type="datetimeFigureOut">
              <a:rPr lang="vi-VN" smtClean="0"/>
              <a:t>26/02/2019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93AD50A-21DC-AB4A-BA25-65E88F5D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036B94C-055B-224B-BB33-ED7B7E68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E63B-04B5-5542-9773-5A4CE46A2B6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531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90F7054B-A56C-B340-A1DD-4A33AB86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7C9013A-35F8-D643-8DBE-1A163A5A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6BF6C26-078A-FC41-93A4-12EC94CB6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D9947-6D5A-EE4F-9F38-2A549BD64966}" type="datetimeFigureOut">
              <a:rPr lang="vi-VN" smtClean="0"/>
              <a:t>26/02/2019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1129A33-88A9-0F4A-ACB0-D05EEEB9F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412DAA5-17FA-944B-BBA7-DE1E44145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3E63B-04B5-5542-9773-5A4CE46A2B6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484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A4E95F-B23F-B04E-A182-FEAFE88C8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B4ACBE3-AD7A-4047-BB8A-D66CCBF8A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20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E60EE3-AA4E-7D42-8607-C39DA3DC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75291E43-7221-094B-8F4B-523249485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9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BC550F1-767F-014B-9A6C-E9BB8EFB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52F890A-86CB-4A49-A59D-C67F82DB9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452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Màn hình rộng</PresentationFormat>
  <Slides>3</Slides>
  <Notes>0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4" baseType="lpstr">
      <vt:lpstr>Office Theme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tu huu</dc:creator>
  <cp:lastModifiedBy>tu huu</cp:lastModifiedBy>
  <cp:revision>1</cp:revision>
  <dcterms:created xsi:type="dcterms:W3CDTF">2019-02-26T07:23:42Z</dcterms:created>
  <dcterms:modified xsi:type="dcterms:W3CDTF">2019-02-26T07:24:29Z</dcterms:modified>
</cp:coreProperties>
</file>