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F63"/>
    <a:srgbClr val="F98795"/>
    <a:srgbClr val="F4142F"/>
    <a:srgbClr val="14F469"/>
    <a:srgbClr val="195393"/>
    <a:srgbClr val="285484"/>
    <a:srgbClr val="135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9288-5E6D-4F21-A773-21640B4D1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FB430C-E399-406C-915E-EBB1F3496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B6F8B-152F-4452-9417-E3C21019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1AA809-15C0-4DC5-B12B-BBCCEDC2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AA926-9827-4F84-BD91-BF3B02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63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681E5-C0E4-4F1A-89A5-EEB310FD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65AB52-B6C4-4170-9269-5DB7DA800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B817A2-008F-4C27-A855-679BB75F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E87A1-8028-4C71-9341-B48C702A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28C84-55FC-4CE2-9BE6-741FFF25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1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5FABE1-CB3A-45FC-912F-F3BB04C1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4B092-4DED-4C34-9C1F-1FACFED9F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78BD7-93F2-4E1E-A674-3B9B9245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A9AF9-52FE-4B2B-9775-51B849BB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0D19F-CA7A-4B78-93A0-865F3D31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41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15AA-1F3C-492C-A326-D9DCD116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C8EF93-77C2-46E7-ABD8-7B989062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2CE0C-A3FC-4819-90CD-436BBC8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EB95FD-1DB2-40D8-A247-E5FEF3FA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75BC9-DC1C-412F-A7A1-89A590E2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B7A80-A02C-4ACF-A1C0-142EC833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6A6E37-4EBD-46B2-A682-337226C16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9000BB-CD4D-4BEC-B458-D3BA1C86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F2AB4-39D1-4DC4-A354-DA923171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3855A-9854-4EB7-91C3-E7346ABC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6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A1326-2EF3-4D68-95DA-A78F9AE0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C1048-BEA2-40D8-9307-C6DC492C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7DBAC3-BAEB-44F5-876D-BF4F4904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6C650E-22E1-4013-85D0-0932F63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A8A22-3E73-4CF2-B48B-93813652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3AB02-614A-4520-9DF1-EFF3275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83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625B-8C0A-42C1-BF47-252BF28B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6FADE9-4D30-4551-934B-73463A808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51FC92-3F00-44D3-9CF0-B36A688A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E8040D-A52B-4C4A-9EE4-D0B3A7AD8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F9C2FD-D4E6-461C-8A16-EA83A1782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5F3219-3116-42F6-AF84-0B50F7B4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564F5F-584C-49A6-B7AD-B0C3430B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A02AC3-3498-4C66-B9BB-0B6B0BDD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1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A7ED6-2EAE-435F-8E80-0D8D3CD1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8E3EB9-D850-4B6A-A2C2-1E09C461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FCFECF-F466-4D31-8E41-655CEB86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3C6BC-73EE-43E2-BD50-961E2B26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4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0854D4-CCDF-4D79-85BD-218C5AF6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C94DF-84C0-44FF-A060-FEFA774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B3BAD0-6589-4A28-B995-2AD28329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4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E78F5-AFFD-4099-8F4F-810A4BA2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9144B3-FC43-4640-AD15-4754B750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15FA66-E73F-4713-B463-FCB958093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A0889C-CB32-43E8-ADE4-78BD12C2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616117-BBF3-4B63-82A8-D4B2F1B8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BD0504-EAF9-4FF1-A531-D6066E38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88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212F7-C15C-44C2-BAC2-DC625C18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9F8E82-B159-4509-A4C5-6092F81FE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40806E-D1C6-445A-9112-3521CA7D0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E2D37E-5DCD-4379-84F4-85E70578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33B10-656E-4679-AFAB-8DD83FF7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9CE618-6D15-4E30-84D9-0518F146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48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10616B-BC11-4754-A3CF-6F9415F5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EE035-1294-4313-AFD2-AF2DED7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11BA9-8472-4C68-8BA1-130FF5351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468D-DBD6-4752-B405-0DE507535155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EB2F1-C14C-4C74-98C8-0F46034B4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DA5E4-D37F-467B-9EB9-91BDE32C9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80F6E-4C38-4A27-AC81-9F0EF380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1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e 333">
            <a:extLst>
              <a:ext uri="{FF2B5EF4-FFF2-40B4-BE49-F238E27FC236}">
                <a16:creationId xmlns:a16="http://schemas.microsoft.com/office/drawing/2014/main" id="{17A7F344-3CD6-4925-8C6C-8A7A04417A96}"/>
              </a:ext>
            </a:extLst>
          </p:cNvPr>
          <p:cNvGrpSpPr/>
          <p:nvPr/>
        </p:nvGrpSpPr>
        <p:grpSpPr>
          <a:xfrm rot="3600000">
            <a:off x="5086348" y="2537878"/>
            <a:ext cx="395096" cy="2128530"/>
            <a:chOff x="1169252" y="1186418"/>
            <a:chExt cx="395096" cy="2128530"/>
          </a:xfrm>
        </p:grpSpPr>
        <p:grpSp>
          <p:nvGrpSpPr>
            <p:cNvPr id="269" name="Groupe 268">
              <a:extLst>
                <a:ext uri="{FF2B5EF4-FFF2-40B4-BE49-F238E27FC236}">
                  <a16:creationId xmlns:a16="http://schemas.microsoft.com/office/drawing/2014/main" id="{241FD6E8-0C5D-4AA4-A36B-13F58E939BB1}"/>
                </a:ext>
              </a:extLst>
            </p:cNvPr>
            <p:cNvGrpSpPr/>
            <p:nvPr/>
          </p:nvGrpSpPr>
          <p:grpSpPr>
            <a:xfrm>
              <a:off x="1257225" y="3030820"/>
              <a:ext cx="219150" cy="284128"/>
              <a:chOff x="1938775" y="6230184"/>
              <a:chExt cx="68849" cy="89262"/>
            </a:xfrm>
          </p:grpSpPr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4BA93E0E-1024-4D73-9FCF-8376615D904C}"/>
                  </a:ext>
                </a:extLst>
              </p:cNvPr>
              <p:cNvSpPr/>
              <p:nvPr/>
            </p:nvSpPr>
            <p:spPr>
              <a:xfrm rot="16200000" flipH="1">
                <a:off x="1929758" y="6241580"/>
                <a:ext cx="86883" cy="68849"/>
              </a:xfrm>
              <a:custGeom>
                <a:avLst/>
                <a:gdLst>
                  <a:gd name="connsiteX0" fmla="*/ 0 w 207174"/>
                  <a:gd name="connsiteY0" fmla="*/ 75888 h 156223"/>
                  <a:gd name="connsiteX1" fmla="*/ 3 w 207174"/>
                  <a:gd name="connsiteY1" fmla="*/ 75888 h 156223"/>
                  <a:gd name="connsiteX2" fmla="*/ 4 w 207174"/>
                  <a:gd name="connsiteY2" fmla="*/ 66678 h 156223"/>
                  <a:gd name="connsiteX3" fmla="*/ 207174 w 207174"/>
                  <a:gd name="connsiteY3" fmla="*/ 0 h 156223"/>
                  <a:gd name="connsiteX4" fmla="*/ 207174 w 207174"/>
                  <a:gd name="connsiteY4" fmla="*/ 80335 h 156223"/>
                  <a:gd name="connsiteX5" fmla="*/ 207172 w 207174"/>
                  <a:gd name="connsiteY5" fmla="*/ 80335 h 156223"/>
                  <a:gd name="connsiteX6" fmla="*/ 207172 w 207174"/>
                  <a:gd name="connsiteY6" fmla="*/ 156223 h 156223"/>
                  <a:gd name="connsiteX7" fmla="*/ 2 w 207174"/>
                  <a:gd name="connsiteY7" fmla="*/ 89545 h 156223"/>
                  <a:gd name="connsiteX8" fmla="*/ 0 w 207174"/>
                  <a:gd name="connsiteY8" fmla="*/ 75888 h 156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174" h="156223">
                    <a:moveTo>
                      <a:pt x="0" y="75888"/>
                    </a:moveTo>
                    <a:lnTo>
                      <a:pt x="3" y="75888"/>
                    </a:lnTo>
                    <a:lnTo>
                      <a:pt x="4" y="66678"/>
                    </a:lnTo>
                    <a:cubicBezTo>
                      <a:pt x="60329" y="17464"/>
                      <a:pt x="113515" y="8736"/>
                      <a:pt x="207174" y="0"/>
                    </a:cubicBezTo>
                    <a:lnTo>
                      <a:pt x="207174" y="80335"/>
                    </a:lnTo>
                    <a:lnTo>
                      <a:pt x="207172" y="80335"/>
                    </a:lnTo>
                    <a:lnTo>
                      <a:pt x="207172" y="156223"/>
                    </a:lnTo>
                    <a:cubicBezTo>
                      <a:pt x="113513" y="147487"/>
                      <a:pt x="60327" y="138759"/>
                      <a:pt x="2" y="89545"/>
                    </a:cubicBezTo>
                    <a:cubicBezTo>
                      <a:pt x="1" y="84993"/>
                      <a:pt x="1" y="80440"/>
                      <a:pt x="0" y="75888"/>
                    </a:cubicBezTo>
                    <a:close/>
                  </a:path>
                </a:pathLst>
              </a:custGeom>
              <a:gradFill>
                <a:gsLst>
                  <a:gs pos="51000">
                    <a:schemeClr val="bg1">
                      <a:lumMod val="85000"/>
                    </a:schemeClr>
                  </a:gs>
                  <a:gs pos="37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71" name="Rectangle : coins arrondis 270">
                <a:extLst>
                  <a:ext uri="{FF2B5EF4-FFF2-40B4-BE49-F238E27FC236}">
                    <a16:creationId xmlns:a16="http://schemas.microsoft.com/office/drawing/2014/main" id="{A5F36898-E69A-47B8-933F-2186AEF1A6EB}"/>
                  </a:ext>
                </a:extLst>
              </p:cNvPr>
              <p:cNvSpPr/>
              <p:nvPr/>
            </p:nvSpPr>
            <p:spPr>
              <a:xfrm flipH="1">
                <a:off x="1946228" y="6261417"/>
                <a:ext cx="53943" cy="603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2" name="Rectangle : avec coins rognés en haut 271">
                <a:extLst>
                  <a:ext uri="{FF2B5EF4-FFF2-40B4-BE49-F238E27FC236}">
                    <a16:creationId xmlns:a16="http://schemas.microsoft.com/office/drawing/2014/main" id="{2A0ADBCF-845D-434E-8624-F599E125305A}"/>
                  </a:ext>
                </a:extLst>
              </p:cNvPr>
              <p:cNvSpPr/>
              <p:nvPr/>
            </p:nvSpPr>
            <p:spPr>
              <a:xfrm rot="10800000" flipH="1">
                <a:off x="1952392" y="6230184"/>
                <a:ext cx="40814" cy="6039"/>
              </a:xfrm>
              <a:prstGeom prst="snip2SameRect">
                <a:avLst>
                  <a:gd name="adj1" fmla="val 10741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3" name="Groupe 272">
              <a:extLst>
                <a:ext uri="{FF2B5EF4-FFF2-40B4-BE49-F238E27FC236}">
                  <a16:creationId xmlns:a16="http://schemas.microsoft.com/office/drawing/2014/main" id="{BE9D2236-2A0D-4538-98AC-9CFEF2E7651A}"/>
                </a:ext>
              </a:extLst>
            </p:cNvPr>
            <p:cNvGrpSpPr/>
            <p:nvPr/>
          </p:nvGrpSpPr>
          <p:grpSpPr>
            <a:xfrm>
              <a:off x="1169252" y="1186418"/>
              <a:ext cx="395096" cy="1857908"/>
              <a:chOff x="1169252" y="1186418"/>
              <a:chExt cx="395096" cy="1857908"/>
            </a:xfrm>
          </p:grpSpPr>
          <p:grpSp>
            <p:nvGrpSpPr>
              <p:cNvPr id="274" name="Groupe 273">
                <a:extLst>
                  <a:ext uri="{FF2B5EF4-FFF2-40B4-BE49-F238E27FC236}">
                    <a16:creationId xmlns:a16="http://schemas.microsoft.com/office/drawing/2014/main" id="{724D67C6-888E-4458-ACE3-8F40905D30F0}"/>
                  </a:ext>
                </a:extLst>
              </p:cNvPr>
              <p:cNvGrpSpPr/>
              <p:nvPr/>
            </p:nvGrpSpPr>
            <p:grpSpPr>
              <a:xfrm>
                <a:off x="1169252" y="1186418"/>
                <a:ext cx="395096" cy="601929"/>
                <a:chOff x="10702012" y="1186418"/>
                <a:chExt cx="395096" cy="601929"/>
              </a:xfrm>
            </p:grpSpPr>
            <p:grpSp>
              <p:nvGrpSpPr>
                <p:cNvPr id="301" name="Groupe 300">
                  <a:extLst>
                    <a:ext uri="{FF2B5EF4-FFF2-40B4-BE49-F238E27FC236}">
                      <a16:creationId xmlns:a16="http://schemas.microsoft.com/office/drawing/2014/main" id="{6A1273A4-BA3C-438D-AA11-E0C688D1B864}"/>
                    </a:ext>
                  </a:extLst>
                </p:cNvPr>
                <p:cNvGrpSpPr/>
                <p:nvPr/>
              </p:nvGrpSpPr>
              <p:grpSpPr>
                <a:xfrm>
                  <a:off x="10702012" y="1553385"/>
                  <a:ext cx="56314" cy="234962"/>
                  <a:chOff x="4842708" y="1553385"/>
                  <a:chExt cx="56314" cy="234962"/>
                </a:xfrm>
              </p:grpSpPr>
              <p:sp>
                <p:nvSpPr>
                  <p:cNvPr id="329" name="Triangle rectangle 328">
                    <a:extLst>
                      <a:ext uri="{FF2B5EF4-FFF2-40B4-BE49-F238E27FC236}">
                        <a16:creationId xmlns:a16="http://schemas.microsoft.com/office/drawing/2014/main" id="{5957F759-839B-49C1-B874-AFA27FEAF79D}"/>
                      </a:ext>
                    </a:extLst>
                  </p:cNvPr>
                  <p:cNvSpPr/>
                  <p:nvPr/>
                </p:nvSpPr>
                <p:spPr>
                  <a:xfrm flipH="1">
                    <a:off x="4842708" y="1553385"/>
                    <a:ext cx="51754" cy="128327"/>
                  </a:xfrm>
                  <a:prstGeom prst="rt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DA2DFBF0-2334-4229-A792-A7955EBCAB51}"/>
                      </a:ext>
                    </a:extLst>
                  </p:cNvPr>
                  <p:cNvSpPr/>
                  <p:nvPr/>
                </p:nvSpPr>
                <p:spPr>
                  <a:xfrm>
                    <a:off x="4842708" y="1681713"/>
                    <a:ext cx="51754" cy="987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1" name="Triangle rectangle 330">
                    <a:extLst>
                      <a:ext uri="{FF2B5EF4-FFF2-40B4-BE49-F238E27FC236}">
                        <a16:creationId xmlns:a16="http://schemas.microsoft.com/office/drawing/2014/main" id="{587D6BC4-6B76-4233-AA08-198A4D8C8E9F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867090" y="1756416"/>
                    <a:ext cx="7549" cy="56314"/>
                  </a:xfrm>
                  <a:prstGeom prst="rt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2" name="Forme libre : forme 301">
                  <a:extLst>
                    <a:ext uri="{FF2B5EF4-FFF2-40B4-BE49-F238E27FC236}">
                      <a16:creationId xmlns:a16="http://schemas.microsoft.com/office/drawing/2014/main" id="{5BE13035-B3A5-4786-B4AA-422E5F5D2D1D}"/>
                    </a:ext>
                  </a:extLst>
                </p:cNvPr>
                <p:cNvSpPr/>
                <p:nvPr/>
              </p:nvSpPr>
              <p:spPr>
                <a:xfrm>
                  <a:off x="10895088" y="1553385"/>
                  <a:ext cx="4360" cy="128327"/>
                </a:xfrm>
                <a:custGeom>
                  <a:avLst/>
                  <a:gdLst>
                    <a:gd name="connsiteX0" fmla="*/ 0 w 9894"/>
                    <a:gd name="connsiteY0" fmla="*/ 0 h 306000"/>
                    <a:gd name="connsiteX1" fmla="*/ 9894 w 9894"/>
                    <a:gd name="connsiteY1" fmla="*/ 0 h 306000"/>
                    <a:gd name="connsiteX2" fmla="*/ 9894 w 9894"/>
                    <a:gd name="connsiteY2" fmla="*/ 306000 h 306000"/>
                    <a:gd name="connsiteX3" fmla="*/ 0 w 9894"/>
                    <a:gd name="connsiteY3" fmla="*/ 306000 h 30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94" h="306000">
                      <a:moveTo>
                        <a:pt x="0" y="0"/>
                      </a:moveTo>
                      <a:lnTo>
                        <a:pt x="9894" y="0"/>
                      </a:lnTo>
                      <a:lnTo>
                        <a:pt x="9894" y="306000"/>
                      </a:lnTo>
                      <a:lnTo>
                        <a:pt x="0" y="3060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Forme libre : forme 302">
                  <a:extLst>
                    <a:ext uri="{FF2B5EF4-FFF2-40B4-BE49-F238E27FC236}">
                      <a16:creationId xmlns:a16="http://schemas.microsoft.com/office/drawing/2014/main" id="{A0E6060C-C468-4E0A-93CD-72AACB0E92FA}"/>
                    </a:ext>
                  </a:extLst>
                </p:cNvPr>
                <p:cNvSpPr/>
                <p:nvPr/>
              </p:nvSpPr>
              <p:spPr>
                <a:xfrm rot="16200000" flipH="1">
                  <a:off x="10844427" y="1732373"/>
                  <a:ext cx="105681" cy="4360"/>
                </a:xfrm>
                <a:custGeom>
                  <a:avLst/>
                  <a:gdLst>
                    <a:gd name="connsiteX0" fmla="*/ 0 w 252000"/>
                    <a:gd name="connsiteY0" fmla="*/ 0 h 9894"/>
                    <a:gd name="connsiteX1" fmla="*/ 0 w 252000"/>
                    <a:gd name="connsiteY1" fmla="*/ 9894 h 9894"/>
                    <a:gd name="connsiteX2" fmla="*/ 252000 w 252000"/>
                    <a:gd name="connsiteY2" fmla="*/ 9894 h 9894"/>
                    <a:gd name="connsiteX3" fmla="*/ 252000 w 252000"/>
                    <a:gd name="connsiteY3" fmla="*/ 0 h 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2000" h="9894">
                      <a:moveTo>
                        <a:pt x="0" y="0"/>
                      </a:moveTo>
                      <a:lnTo>
                        <a:pt x="0" y="9894"/>
                      </a:lnTo>
                      <a:lnTo>
                        <a:pt x="252000" y="9894"/>
                      </a:lnTo>
                      <a:lnTo>
                        <a:pt x="25200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Forme libre : forme 303">
                  <a:extLst>
                    <a:ext uri="{FF2B5EF4-FFF2-40B4-BE49-F238E27FC236}">
                      <a16:creationId xmlns:a16="http://schemas.microsoft.com/office/drawing/2014/main" id="{C6B6DCFA-50EF-4B5F-9732-6399011296B5}"/>
                    </a:ext>
                  </a:extLst>
                </p:cNvPr>
                <p:cNvSpPr/>
                <p:nvPr/>
              </p:nvSpPr>
              <p:spPr>
                <a:xfrm rot="5400000">
                  <a:off x="10764300" y="1506060"/>
                  <a:ext cx="270520" cy="292148"/>
                </a:xfrm>
                <a:custGeom>
                  <a:avLst/>
                  <a:gdLst>
                    <a:gd name="connsiteX0" fmla="*/ 0 w 270520"/>
                    <a:gd name="connsiteY0" fmla="*/ 145963 h 292148"/>
                    <a:gd name="connsiteX1" fmla="*/ 0 w 270520"/>
                    <a:gd name="connsiteY1" fmla="*/ 0 h 292148"/>
                    <a:gd name="connsiteX2" fmla="*/ 270520 w 270520"/>
                    <a:gd name="connsiteY2" fmla="*/ 0 h 292148"/>
                    <a:gd name="connsiteX3" fmla="*/ 270520 w 270520"/>
                    <a:gd name="connsiteY3" fmla="*/ 145963 h 292148"/>
                    <a:gd name="connsiteX4" fmla="*/ 0 w 270520"/>
                    <a:gd name="connsiteY4" fmla="*/ 292148 h 292148"/>
                    <a:gd name="connsiteX5" fmla="*/ 0 w 270520"/>
                    <a:gd name="connsiteY5" fmla="*/ 146185 h 292148"/>
                    <a:gd name="connsiteX6" fmla="*/ 270520 w 270520"/>
                    <a:gd name="connsiteY6" fmla="*/ 146185 h 292148"/>
                    <a:gd name="connsiteX7" fmla="*/ 270520 w 270520"/>
                    <a:gd name="connsiteY7" fmla="*/ 292148 h 292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520" h="292148">
                      <a:moveTo>
                        <a:pt x="0" y="145963"/>
                      </a:moveTo>
                      <a:lnTo>
                        <a:pt x="0" y="0"/>
                      </a:lnTo>
                      <a:lnTo>
                        <a:pt x="270520" y="0"/>
                      </a:lnTo>
                      <a:lnTo>
                        <a:pt x="270520" y="145963"/>
                      </a:lnTo>
                      <a:close/>
                      <a:moveTo>
                        <a:pt x="0" y="292148"/>
                      </a:moveTo>
                      <a:lnTo>
                        <a:pt x="0" y="146185"/>
                      </a:lnTo>
                      <a:lnTo>
                        <a:pt x="270520" y="146185"/>
                      </a:lnTo>
                      <a:lnTo>
                        <a:pt x="270520" y="29214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85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5" name="Groupe 304">
                  <a:extLst>
                    <a:ext uri="{FF2B5EF4-FFF2-40B4-BE49-F238E27FC236}">
                      <a16:creationId xmlns:a16="http://schemas.microsoft.com/office/drawing/2014/main" id="{24A2316F-7BF9-4CAC-89BC-8DAD8767EFBB}"/>
                    </a:ext>
                  </a:extLst>
                </p:cNvPr>
                <p:cNvGrpSpPr/>
                <p:nvPr/>
              </p:nvGrpSpPr>
              <p:grpSpPr>
                <a:xfrm>
                  <a:off x="11040794" y="1553385"/>
                  <a:ext cx="56314" cy="234962"/>
                  <a:chOff x="5186252" y="1553385"/>
                  <a:chExt cx="56314" cy="234962"/>
                </a:xfrm>
              </p:grpSpPr>
              <p:sp>
                <p:nvSpPr>
                  <p:cNvPr id="326" name="Triangle rectangle 325">
                    <a:extLst>
                      <a:ext uri="{FF2B5EF4-FFF2-40B4-BE49-F238E27FC236}">
                        <a16:creationId xmlns:a16="http://schemas.microsoft.com/office/drawing/2014/main" id="{4FDBB2FD-3EF1-44B4-A08F-2849340F7D63}"/>
                      </a:ext>
                    </a:extLst>
                  </p:cNvPr>
                  <p:cNvSpPr/>
                  <p:nvPr/>
                </p:nvSpPr>
                <p:spPr>
                  <a:xfrm>
                    <a:off x="5190811" y="1553385"/>
                    <a:ext cx="51754" cy="128327"/>
                  </a:xfrm>
                  <a:prstGeom prst="rt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F9C8C655-BAC0-4A46-9048-BA8F2C553B16}"/>
                      </a:ext>
                    </a:extLst>
                  </p:cNvPr>
                  <p:cNvSpPr/>
                  <p:nvPr/>
                </p:nvSpPr>
                <p:spPr>
                  <a:xfrm flipH="1">
                    <a:off x="5190810" y="1681713"/>
                    <a:ext cx="51754" cy="9879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8" name="Triangle rectangle 327">
                    <a:extLst>
                      <a:ext uri="{FF2B5EF4-FFF2-40B4-BE49-F238E27FC236}">
                        <a16:creationId xmlns:a16="http://schemas.microsoft.com/office/drawing/2014/main" id="{5157380A-7188-46E7-A943-FBBE49A4EC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10634" y="1756416"/>
                    <a:ext cx="7549" cy="56314"/>
                  </a:xfrm>
                  <a:prstGeom prst="rt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6" name="Forme libre : forme 305">
                  <a:extLst>
                    <a:ext uri="{FF2B5EF4-FFF2-40B4-BE49-F238E27FC236}">
                      <a16:creationId xmlns:a16="http://schemas.microsoft.com/office/drawing/2014/main" id="{781452DA-89D4-4DA7-B749-778112C9EF90}"/>
                    </a:ext>
                  </a:extLst>
                </p:cNvPr>
                <p:cNvSpPr/>
                <p:nvPr/>
              </p:nvSpPr>
              <p:spPr>
                <a:xfrm flipH="1">
                  <a:off x="10899671" y="1553385"/>
                  <a:ext cx="4360" cy="128327"/>
                </a:xfrm>
                <a:custGeom>
                  <a:avLst/>
                  <a:gdLst>
                    <a:gd name="connsiteX0" fmla="*/ 0 w 9894"/>
                    <a:gd name="connsiteY0" fmla="*/ 0 h 306000"/>
                    <a:gd name="connsiteX1" fmla="*/ 9894 w 9894"/>
                    <a:gd name="connsiteY1" fmla="*/ 0 h 306000"/>
                    <a:gd name="connsiteX2" fmla="*/ 9894 w 9894"/>
                    <a:gd name="connsiteY2" fmla="*/ 306000 h 306000"/>
                    <a:gd name="connsiteX3" fmla="*/ 0 w 9894"/>
                    <a:gd name="connsiteY3" fmla="*/ 306000 h 30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94" h="306000">
                      <a:moveTo>
                        <a:pt x="0" y="0"/>
                      </a:moveTo>
                      <a:lnTo>
                        <a:pt x="9894" y="0"/>
                      </a:lnTo>
                      <a:lnTo>
                        <a:pt x="9894" y="306000"/>
                      </a:lnTo>
                      <a:lnTo>
                        <a:pt x="0" y="3060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Forme libre : forme 306">
                  <a:extLst>
                    <a:ext uri="{FF2B5EF4-FFF2-40B4-BE49-F238E27FC236}">
                      <a16:creationId xmlns:a16="http://schemas.microsoft.com/office/drawing/2014/main" id="{100A7AD4-B186-456F-881A-4FEFAD64D042}"/>
                    </a:ext>
                  </a:extLst>
                </p:cNvPr>
                <p:cNvSpPr/>
                <p:nvPr/>
              </p:nvSpPr>
              <p:spPr>
                <a:xfrm rot="5400000">
                  <a:off x="10849010" y="1732373"/>
                  <a:ext cx="105681" cy="4360"/>
                </a:xfrm>
                <a:custGeom>
                  <a:avLst/>
                  <a:gdLst>
                    <a:gd name="connsiteX0" fmla="*/ 0 w 252000"/>
                    <a:gd name="connsiteY0" fmla="*/ 0 h 9894"/>
                    <a:gd name="connsiteX1" fmla="*/ 0 w 252000"/>
                    <a:gd name="connsiteY1" fmla="*/ 9894 h 9894"/>
                    <a:gd name="connsiteX2" fmla="*/ 252000 w 252000"/>
                    <a:gd name="connsiteY2" fmla="*/ 9894 h 9894"/>
                    <a:gd name="connsiteX3" fmla="*/ 252000 w 252000"/>
                    <a:gd name="connsiteY3" fmla="*/ 0 h 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2000" h="9894">
                      <a:moveTo>
                        <a:pt x="0" y="0"/>
                      </a:moveTo>
                      <a:lnTo>
                        <a:pt x="0" y="9894"/>
                      </a:lnTo>
                      <a:lnTo>
                        <a:pt x="252000" y="9894"/>
                      </a:lnTo>
                      <a:lnTo>
                        <a:pt x="25200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Forme libre : forme 307">
                  <a:extLst>
                    <a:ext uri="{FF2B5EF4-FFF2-40B4-BE49-F238E27FC236}">
                      <a16:creationId xmlns:a16="http://schemas.microsoft.com/office/drawing/2014/main" id="{8CFC06DB-F009-496B-B385-E74829E0DDFA}"/>
                    </a:ext>
                  </a:extLst>
                </p:cNvPr>
                <p:cNvSpPr/>
                <p:nvPr/>
              </p:nvSpPr>
              <p:spPr>
                <a:xfrm flipH="1">
                  <a:off x="10744402" y="1186418"/>
                  <a:ext cx="310315" cy="330456"/>
                </a:xfrm>
                <a:custGeom>
                  <a:avLst/>
                  <a:gdLst>
                    <a:gd name="connsiteX0" fmla="*/ 153621 w 310315"/>
                    <a:gd name="connsiteY0" fmla="*/ 0 h 330456"/>
                    <a:gd name="connsiteX1" fmla="*/ 133149 w 310315"/>
                    <a:gd name="connsiteY1" fmla="*/ 2942 h 330456"/>
                    <a:gd name="connsiteX2" fmla="*/ 53378 w 310315"/>
                    <a:gd name="connsiteY2" fmla="*/ 122742 h 330456"/>
                    <a:gd name="connsiteX3" fmla="*/ 346 w 310315"/>
                    <a:gd name="connsiteY3" fmla="*/ 314478 h 330456"/>
                    <a:gd name="connsiteX4" fmla="*/ 5545 w 310315"/>
                    <a:gd name="connsiteY4" fmla="*/ 330456 h 330456"/>
                    <a:gd name="connsiteX5" fmla="*/ 153621 w 310315"/>
                    <a:gd name="connsiteY5" fmla="*/ 329462 h 330456"/>
                    <a:gd name="connsiteX6" fmla="*/ 155037 w 310315"/>
                    <a:gd name="connsiteY6" fmla="*/ 329471 h 330456"/>
                    <a:gd name="connsiteX7" fmla="*/ 155037 w 310315"/>
                    <a:gd name="connsiteY7" fmla="*/ 203 h 330456"/>
                    <a:gd name="connsiteX8" fmla="*/ 156694 w 310315"/>
                    <a:gd name="connsiteY8" fmla="*/ 0 h 330456"/>
                    <a:gd name="connsiteX9" fmla="*/ 155278 w 310315"/>
                    <a:gd name="connsiteY9" fmla="*/ 203 h 330456"/>
                    <a:gd name="connsiteX10" fmla="*/ 155278 w 310315"/>
                    <a:gd name="connsiteY10" fmla="*/ 329471 h 330456"/>
                    <a:gd name="connsiteX11" fmla="*/ 156694 w 310315"/>
                    <a:gd name="connsiteY11" fmla="*/ 329462 h 330456"/>
                    <a:gd name="connsiteX12" fmla="*/ 304770 w 310315"/>
                    <a:gd name="connsiteY12" fmla="*/ 330456 h 330456"/>
                    <a:gd name="connsiteX13" fmla="*/ 309969 w 310315"/>
                    <a:gd name="connsiteY13" fmla="*/ 314478 h 330456"/>
                    <a:gd name="connsiteX14" fmla="*/ 256937 w 310315"/>
                    <a:gd name="connsiteY14" fmla="*/ 122742 h 330456"/>
                    <a:gd name="connsiteX15" fmla="*/ 177166 w 310315"/>
                    <a:gd name="connsiteY15" fmla="*/ 2942 h 330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0315" h="330456">
                      <a:moveTo>
                        <a:pt x="153621" y="0"/>
                      </a:moveTo>
                      <a:lnTo>
                        <a:pt x="133149" y="2942"/>
                      </a:lnTo>
                      <a:cubicBezTo>
                        <a:pt x="88712" y="16975"/>
                        <a:pt x="75822" y="76867"/>
                        <a:pt x="53378" y="122742"/>
                      </a:cubicBezTo>
                      <a:cubicBezTo>
                        <a:pt x="27729" y="175170"/>
                        <a:pt x="866" y="233756"/>
                        <a:pt x="346" y="314478"/>
                      </a:cubicBezTo>
                      <a:cubicBezTo>
                        <a:pt x="-1" y="323799"/>
                        <a:pt x="-1387" y="325130"/>
                        <a:pt x="5545" y="330456"/>
                      </a:cubicBezTo>
                      <a:lnTo>
                        <a:pt x="153621" y="329462"/>
                      </a:lnTo>
                      <a:lnTo>
                        <a:pt x="155037" y="329471"/>
                      </a:lnTo>
                      <a:lnTo>
                        <a:pt x="155037" y="203"/>
                      </a:lnTo>
                      <a:close/>
                      <a:moveTo>
                        <a:pt x="156694" y="0"/>
                      </a:moveTo>
                      <a:lnTo>
                        <a:pt x="155278" y="203"/>
                      </a:lnTo>
                      <a:lnTo>
                        <a:pt x="155278" y="329471"/>
                      </a:lnTo>
                      <a:lnTo>
                        <a:pt x="156694" y="329462"/>
                      </a:lnTo>
                      <a:lnTo>
                        <a:pt x="304770" y="330456"/>
                      </a:lnTo>
                      <a:cubicBezTo>
                        <a:pt x="311702" y="325130"/>
                        <a:pt x="310316" y="323799"/>
                        <a:pt x="309969" y="314478"/>
                      </a:cubicBezTo>
                      <a:cubicBezTo>
                        <a:pt x="309449" y="233756"/>
                        <a:pt x="282586" y="175170"/>
                        <a:pt x="256937" y="122742"/>
                      </a:cubicBezTo>
                      <a:cubicBezTo>
                        <a:pt x="234493" y="76867"/>
                        <a:pt x="221603" y="16975"/>
                        <a:pt x="177166" y="2942"/>
                      </a:cubicBezTo>
                      <a:close/>
                    </a:path>
                  </a:pathLst>
                </a:custGeom>
                <a:gradFill>
                  <a:gsLst>
                    <a:gs pos="3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  <a:gs pos="80000">
                      <a:schemeClr val="bg1">
                        <a:lumMod val="85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Forme libre : forme 308">
                  <a:extLst>
                    <a:ext uri="{FF2B5EF4-FFF2-40B4-BE49-F238E27FC236}">
                      <a16:creationId xmlns:a16="http://schemas.microsoft.com/office/drawing/2014/main" id="{9633D4D1-E8E9-4AC5-BDD4-AC11C070D89A}"/>
                    </a:ext>
                  </a:extLst>
                </p:cNvPr>
                <p:cNvSpPr/>
                <p:nvPr/>
              </p:nvSpPr>
              <p:spPr>
                <a:xfrm flipH="1">
                  <a:off x="10744402" y="1222424"/>
                  <a:ext cx="95588" cy="278472"/>
                </a:xfrm>
                <a:custGeom>
                  <a:avLst/>
                  <a:gdLst>
                    <a:gd name="connsiteX0" fmla="*/ 0 w 216896"/>
                    <a:gd name="connsiteY0" fmla="*/ 0 h 664023"/>
                    <a:gd name="connsiteX1" fmla="*/ 27928 w 216896"/>
                    <a:gd name="connsiteY1" fmla="*/ 138493 h 664023"/>
                    <a:gd name="connsiteX2" fmla="*/ 84976 w 216896"/>
                    <a:gd name="connsiteY2" fmla="*/ 661651 h 664023"/>
                    <a:gd name="connsiteX3" fmla="*/ 216896 w 216896"/>
                    <a:gd name="connsiteY3" fmla="*/ 664023 h 664023"/>
                    <a:gd name="connsiteX4" fmla="*/ 205678 w 216896"/>
                    <a:gd name="connsiteY4" fmla="*/ 528962 h 664023"/>
                    <a:gd name="connsiteX5" fmla="*/ 95453 w 216896"/>
                    <a:gd name="connsiteY5" fmla="*/ 206823 h 664023"/>
                    <a:gd name="connsiteX6" fmla="*/ 23004 w 216896"/>
                    <a:gd name="connsiteY6" fmla="*/ 35518 h 664023"/>
                    <a:gd name="connsiteX0" fmla="*/ 0 w 216896"/>
                    <a:gd name="connsiteY0" fmla="*/ 0 h 664023"/>
                    <a:gd name="connsiteX1" fmla="*/ 27928 w 216896"/>
                    <a:gd name="connsiteY1" fmla="*/ 138493 h 664023"/>
                    <a:gd name="connsiteX2" fmla="*/ 84976 w 216896"/>
                    <a:gd name="connsiteY2" fmla="*/ 661651 h 664023"/>
                    <a:gd name="connsiteX3" fmla="*/ 216896 w 216896"/>
                    <a:gd name="connsiteY3" fmla="*/ 664023 h 664023"/>
                    <a:gd name="connsiteX4" fmla="*/ 205678 w 216896"/>
                    <a:gd name="connsiteY4" fmla="*/ 528962 h 664023"/>
                    <a:gd name="connsiteX5" fmla="*/ 95453 w 216896"/>
                    <a:gd name="connsiteY5" fmla="*/ 206823 h 664023"/>
                    <a:gd name="connsiteX6" fmla="*/ 23004 w 216896"/>
                    <a:gd name="connsiteY6" fmla="*/ 35518 h 664023"/>
                    <a:gd name="connsiteX7" fmla="*/ 0 w 216896"/>
                    <a:gd name="connsiteY7" fmla="*/ 0 h 664023"/>
                    <a:gd name="connsiteX0" fmla="*/ 0 w 216896"/>
                    <a:gd name="connsiteY0" fmla="*/ 0 h 664023"/>
                    <a:gd name="connsiteX1" fmla="*/ 84976 w 216896"/>
                    <a:gd name="connsiteY1" fmla="*/ 661651 h 664023"/>
                    <a:gd name="connsiteX2" fmla="*/ 216896 w 216896"/>
                    <a:gd name="connsiteY2" fmla="*/ 664023 h 664023"/>
                    <a:gd name="connsiteX3" fmla="*/ 205678 w 216896"/>
                    <a:gd name="connsiteY3" fmla="*/ 528962 h 664023"/>
                    <a:gd name="connsiteX4" fmla="*/ 95453 w 216896"/>
                    <a:gd name="connsiteY4" fmla="*/ 206823 h 664023"/>
                    <a:gd name="connsiteX5" fmla="*/ 23004 w 216896"/>
                    <a:gd name="connsiteY5" fmla="*/ 35518 h 664023"/>
                    <a:gd name="connsiteX6" fmla="*/ 0 w 216896"/>
                    <a:gd name="connsiteY6" fmla="*/ 0 h 664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896" h="664023">
                      <a:moveTo>
                        <a:pt x="0" y="0"/>
                      </a:moveTo>
                      <a:lnTo>
                        <a:pt x="84976" y="661651"/>
                      </a:lnTo>
                      <a:lnTo>
                        <a:pt x="216896" y="664023"/>
                      </a:lnTo>
                      <a:lnTo>
                        <a:pt x="205678" y="528962"/>
                      </a:lnTo>
                      <a:cubicBezTo>
                        <a:pt x="185121" y="402607"/>
                        <a:pt x="139506" y="300585"/>
                        <a:pt x="95453" y="206823"/>
                      </a:cubicBezTo>
                      <a:cubicBezTo>
                        <a:pt x="69756" y="152129"/>
                        <a:pt x="49527" y="89078"/>
                        <a:pt x="23004" y="3551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Forme libre : forme 309">
                  <a:extLst>
                    <a:ext uri="{FF2B5EF4-FFF2-40B4-BE49-F238E27FC236}">
                      <a16:creationId xmlns:a16="http://schemas.microsoft.com/office/drawing/2014/main" id="{1624DC24-F733-4007-A27C-47B3C1254845}"/>
                    </a:ext>
                  </a:extLst>
                </p:cNvPr>
                <p:cNvSpPr/>
                <p:nvPr/>
              </p:nvSpPr>
              <p:spPr>
                <a:xfrm flipH="1">
                  <a:off x="10744402" y="1393346"/>
                  <a:ext cx="155037" cy="123528"/>
                </a:xfrm>
                <a:custGeom>
                  <a:avLst/>
                  <a:gdLst>
                    <a:gd name="connsiteX0" fmla="*/ 287714 w 355032"/>
                    <a:gd name="connsiteY0" fmla="*/ 281 h 294555"/>
                    <a:gd name="connsiteX1" fmla="*/ 254227 w 355032"/>
                    <a:gd name="connsiteY1" fmla="*/ 4042 h 294555"/>
                    <a:gd name="connsiteX2" fmla="*/ 224885 w 355032"/>
                    <a:gd name="connsiteY2" fmla="*/ 249309 h 294555"/>
                    <a:gd name="connsiteX3" fmla="*/ 58870 w 355032"/>
                    <a:gd name="connsiteY3" fmla="*/ 252992 h 294555"/>
                    <a:gd name="connsiteX4" fmla="*/ 0 w 355032"/>
                    <a:gd name="connsiteY4" fmla="*/ 252341 h 294555"/>
                    <a:gd name="connsiteX5" fmla="*/ 0 w 355032"/>
                    <a:gd name="connsiteY5" fmla="*/ 288266 h 294555"/>
                    <a:gd name="connsiteX6" fmla="*/ 3243 w 355032"/>
                    <a:gd name="connsiteY6" fmla="*/ 292184 h 294555"/>
                    <a:gd name="connsiteX7" fmla="*/ 342333 w 355032"/>
                    <a:gd name="connsiteY7" fmla="*/ 294555 h 294555"/>
                    <a:gd name="connsiteX8" fmla="*/ 354239 w 355032"/>
                    <a:gd name="connsiteY8" fmla="*/ 256456 h 294555"/>
                    <a:gd name="connsiteX9" fmla="*/ 322516 w 355032"/>
                    <a:gd name="connsiteY9" fmla="*/ 11183 h 294555"/>
                    <a:gd name="connsiteX10" fmla="*/ 287714 w 355032"/>
                    <a:gd name="connsiteY10" fmla="*/ 281 h 294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032" h="294555">
                      <a:moveTo>
                        <a:pt x="287714" y="281"/>
                      </a:moveTo>
                      <a:cubicBezTo>
                        <a:pt x="271790" y="-665"/>
                        <a:pt x="256086" y="833"/>
                        <a:pt x="254227" y="4042"/>
                      </a:cubicBezTo>
                      <a:cubicBezTo>
                        <a:pt x="245327" y="19410"/>
                        <a:pt x="232365" y="244276"/>
                        <a:pt x="224885" y="249309"/>
                      </a:cubicBezTo>
                      <a:cubicBezTo>
                        <a:pt x="166434" y="252633"/>
                        <a:pt x="108398" y="253228"/>
                        <a:pt x="58870" y="252992"/>
                      </a:cubicBezTo>
                      <a:lnTo>
                        <a:pt x="0" y="252341"/>
                      </a:lnTo>
                      <a:lnTo>
                        <a:pt x="0" y="288266"/>
                      </a:lnTo>
                      <a:lnTo>
                        <a:pt x="3243" y="292184"/>
                      </a:lnTo>
                      <a:lnTo>
                        <a:pt x="342333" y="294555"/>
                      </a:lnTo>
                      <a:cubicBezTo>
                        <a:pt x="358208" y="281855"/>
                        <a:pt x="355033" y="278682"/>
                        <a:pt x="354239" y="256456"/>
                      </a:cubicBezTo>
                      <a:cubicBezTo>
                        <a:pt x="350143" y="208037"/>
                        <a:pt x="344530" y="64023"/>
                        <a:pt x="322516" y="11183"/>
                      </a:cubicBezTo>
                      <a:cubicBezTo>
                        <a:pt x="319781" y="4617"/>
                        <a:pt x="303638" y="1227"/>
                        <a:pt x="287714" y="281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Forme libre : forme 310">
                  <a:extLst>
                    <a:ext uri="{FF2B5EF4-FFF2-40B4-BE49-F238E27FC236}">
                      <a16:creationId xmlns:a16="http://schemas.microsoft.com/office/drawing/2014/main" id="{94FA52C9-0765-4546-94E0-405FD819C907}"/>
                    </a:ext>
                  </a:extLst>
                </p:cNvPr>
                <p:cNvSpPr/>
                <p:nvPr/>
              </p:nvSpPr>
              <p:spPr>
                <a:xfrm flipH="1">
                  <a:off x="10759840" y="1218284"/>
                  <a:ext cx="80150" cy="173761"/>
                </a:xfrm>
                <a:custGeom>
                  <a:avLst/>
                  <a:gdLst>
                    <a:gd name="connsiteX0" fmla="*/ 0 w 216896"/>
                    <a:gd name="connsiteY0" fmla="*/ 0 h 664023"/>
                    <a:gd name="connsiteX1" fmla="*/ 27928 w 216896"/>
                    <a:gd name="connsiteY1" fmla="*/ 138493 h 664023"/>
                    <a:gd name="connsiteX2" fmla="*/ 84976 w 216896"/>
                    <a:gd name="connsiteY2" fmla="*/ 661651 h 664023"/>
                    <a:gd name="connsiteX3" fmla="*/ 216896 w 216896"/>
                    <a:gd name="connsiteY3" fmla="*/ 664023 h 664023"/>
                    <a:gd name="connsiteX4" fmla="*/ 205678 w 216896"/>
                    <a:gd name="connsiteY4" fmla="*/ 528962 h 664023"/>
                    <a:gd name="connsiteX5" fmla="*/ 95453 w 216896"/>
                    <a:gd name="connsiteY5" fmla="*/ 206823 h 664023"/>
                    <a:gd name="connsiteX6" fmla="*/ 23004 w 216896"/>
                    <a:gd name="connsiteY6" fmla="*/ 35518 h 664023"/>
                    <a:gd name="connsiteX0" fmla="*/ 0 w 216896"/>
                    <a:gd name="connsiteY0" fmla="*/ 0 h 664023"/>
                    <a:gd name="connsiteX1" fmla="*/ 27928 w 216896"/>
                    <a:gd name="connsiteY1" fmla="*/ 138493 h 664023"/>
                    <a:gd name="connsiteX2" fmla="*/ 84976 w 216896"/>
                    <a:gd name="connsiteY2" fmla="*/ 661651 h 664023"/>
                    <a:gd name="connsiteX3" fmla="*/ 216896 w 216896"/>
                    <a:gd name="connsiteY3" fmla="*/ 664023 h 664023"/>
                    <a:gd name="connsiteX4" fmla="*/ 205678 w 216896"/>
                    <a:gd name="connsiteY4" fmla="*/ 528962 h 664023"/>
                    <a:gd name="connsiteX5" fmla="*/ 95453 w 216896"/>
                    <a:gd name="connsiteY5" fmla="*/ 206823 h 664023"/>
                    <a:gd name="connsiteX6" fmla="*/ 23004 w 216896"/>
                    <a:gd name="connsiteY6" fmla="*/ 35518 h 664023"/>
                    <a:gd name="connsiteX7" fmla="*/ 0 w 216896"/>
                    <a:gd name="connsiteY7" fmla="*/ 0 h 664023"/>
                    <a:gd name="connsiteX0" fmla="*/ 0 w 216896"/>
                    <a:gd name="connsiteY0" fmla="*/ 0 h 664023"/>
                    <a:gd name="connsiteX1" fmla="*/ 84976 w 216896"/>
                    <a:gd name="connsiteY1" fmla="*/ 661651 h 664023"/>
                    <a:gd name="connsiteX2" fmla="*/ 216896 w 216896"/>
                    <a:gd name="connsiteY2" fmla="*/ 664023 h 664023"/>
                    <a:gd name="connsiteX3" fmla="*/ 205678 w 216896"/>
                    <a:gd name="connsiteY3" fmla="*/ 528962 h 664023"/>
                    <a:gd name="connsiteX4" fmla="*/ 95453 w 216896"/>
                    <a:gd name="connsiteY4" fmla="*/ 206823 h 664023"/>
                    <a:gd name="connsiteX5" fmla="*/ 23004 w 216896"/>
                    <a:gd name="connsiteY5" fmla="*/ 35518 h 664023"/>
                    <a:gd name="connsiteX6" fmla="*/ 0 w 216896"/>
                    <a:gd name="connsiteY6" fmla="*/ 0 h 664023"/>
                    <a:gd name="connsiteX0" fmla="*/ 0 w 377870"/>
                    <a:gd name="connsiteY0" fmla="*/ 0 h 664023"/>
                    <a:gd name="connsiteX1" fmla="*/ 377870 w 377870"/>
                    <a:gd name="connsiteY1" fmla="*/ 252076 h 664023"/>
                    <a:gd name="connsiteX2" fmla="*/ 216896 w 377870"/>
                    <a:gd name="connsiteY2" fmla="*/ 664023 h 664023"/>
                    <a:gd name="connsiteX3" fmla="*/ 205678 w 377870"/>
                    <a:gd name="connsiteY3" fmla="*/ 528962 h 664023"/>
                    <a:gd name="connsiteX4" fmla="*/ 95453 w 377870"/>
                    <a:gd name="connsiteY4" fmla="*/ 206823 h 664023"/>
                    <a:gd name="connsiteX5" fmla="*/ 23004 w 377870"/>
                    <a:gd name="connsiteY5" fmla="*/ 35518 h 664023"/>
                    <a:gd name="connsiteX6" fmla="*/ 0 w 377870"/>
                    <a:gd name="connsiteY6" fmla="*/ 0 h 664023"/>
                    <a:gd name="connsiteX0" fmla="*/ 0 w 216896"/>
                    <a:gd name="connsiteY0" fmla="*/ 0 h 664023"/>
                    <a:gd name="connsiteX1" fmla="*/ 125457 w 216896"/>
                    <a:gd name="connsiteY1" fmla="*/ 411620 h 664023"/>
                    <a:gd name="connsiteX2" fmla="*/ 216896 w 216896"/>
                    <a:gd name="connsiteY2" fmla="*/ 664023 h 664023"/>
                    <a:gd name="connsiteX3" fmla="*/ 205678 w 216896"/>
                    <a:gd name="connsiteY3" fmla="*/ 528962 h 664023"/>
                    <a:gd name="connsiteX4" fmla="*/ 95453 w 216896"/>
                    <a:gd name="connsiteY4" fmla="*/ 206823 h 664023"/>
                    <a:gd name="connsiteX5" fmla="*/ 23004 w 216896"/>
                    <a:gd name="connsiteY5" fmla="*/ 35518 h 664023"/>
                    <a:gd name="connsiteX6" fmla="*/ 0 w 216896"/>
                    <a:gd name="connsiteY6" fmla="*/ 0 h 664023"/>
                    <a:gd name="connsiteX0" fmla="*/ 0 w 205678"/>
                    <a:gd name="connsiteY0" fmla="*/ 0 h 528962"/>
                    <a:gd name="connsiteX1" fmla="*/ 125457 w 205678"/>
                    <a:gd name="connsiteY1" fmla="*/ 411620 h 528962"/>
                    <a:gd name="connsiteX2" fmla="*/ 205678 w 205678"/>
                    <a:gd name="connsiteY2" fmla="*/ 528962 h 528962"/>
                    <a:gd name="connsiteX3" fmla="*/ 95453 w 205678"/>
                    <a:gd name="connsiteY3" fmla="*/ 206823 h 528962"/>
                    <a:gd name="connsiteX4" fmla="*/ 23004 w 205678"/>
                    <a:gd name="connsiteY4" fmla="*/ 35518 h 528962"/>
                    <a:gd name="connsiteX5" fmla="*/ 0 w 205678"/>
                    <a:gd name="connsiteY5" fmla="*/ 0 h 528962"/>
                    <a:gd name="connsiteX0" fmla="*/ 0 w 177103"/>
                    <a:gd name="connsiteY0" fmla="*/ 0 h 414662"/>
                    <a:gd name="connsiteX1" fmla="*/ 125457 w 177103"/>
                    <a:gd name="connsiteY1" fmla="*/ 411620 h 414662"/>
                    <a:gd name="connsiteX2" fmla="*/ 177103 w 177103"/>
                    <a:gd name="connsiteY2" fmla="*/ 414662 h 414662"/>
                    <a:gd name="connsiteX3" fmla="*/ 95453 w 177103"/>
                    <a:gd name="connsiteY3" fmla="*/ 206823 h 414662"/>
                    <a:gd name="connsiteX4" fmla="*/ 23004 w 177103"/>
                    <a:gd name="connsiteY4" fmla="*/ 35518 h 414662"/>
                    <a:gd name="connsiteX5" fmla="*/ 0 w 177103"/>
                    <a:gd name="connsiteY5" fmla="*/ 0 h 414662"/>
                    <a:gd name="connsiteX0" fmla="*/ 0 w 177103"/>
                    <a:gd name="connsiteY0" fmla="*/ 0 h 414662"/>
                    <a:gd name="connsiteX1" fmla="*/ 125457 w 177103"/>
                    <a:gd name="connsiteY1" fmla="*/ 411620 h 414662"/>
                    <a:gd name="connsiteX2" fmla="*/ 177103 w 177103"/>
                    <a:gd name="connsiteY2" fmla="*/ 414662 h 414662"/>
                    <a:gd name="connsiteX3" fmla="*/ 95453 w 177103"/>
                    <a:gd name="connsiteY3" fmla="*/ 206823 h 414662"/>
                    <a:gd name="connsiteX4" fmla="*/ 23004 w 177103"/>
                    <a:gd name="connsiteY4" fmla="*/ 35518 h 414662"/>
                    <a:gd name="connsiteX5" fmla="*/ 0 w 177103"/>
                    <a:gd name="connsiteY5" fmla="*/ 0 h 414662"/>
                    <a:gd name="connsiteX0" fmla="*/ 0 w 177103"/>
                    <a:gd name="connsiteY0" fmla="*/ 0 h 414662"/>
                    <a:gd name="connsiteX1" fmla="*/ 125457 w 177103"/>
                    <a:gd name="connsiteY1" fmla="*/ 411620 h 414662"/>
                    <a:gd name="connsiteX2" fmla="*/ 177103 w 177103"/>
                    <a:gd name="connsiteY2" fmla="*/ 414662 h 414662"/>
                    <a:gd name="connsiteX3" fmla="*/ 95453 w 177103"/>
                    <a:gd name="connsiteY3" fmla="*/ 206823 h 414662"/>
                    <a:gd name="connsiteX4" fmla="*/ 23004 w 177103"/>
                    <a:gd name="connsiteY4" fmla="*/ 35518 h 414662"/>
                    <a:gd name="connsiteX5" fmla="*/ 0 w 177103"/>
                    <a:gd name="connsiteY5" fmla="*/ 0 h 414662"/>
                    <a:gd name="connsiteX0" fmla="*/ 0 w 503334"/>
                    <a:gd name="connsiteY0" fmla="*/ 0 h 417043"/>
                    <a:gd name="connsiteX1" fmla="*/ 125457 w 503334"/>
                    <a:gd name="connsiteY1" fmla="*/ 411620 h 417043"/>
                    <a:gd name="connsiteX2" fmla="*/ 503334 w 503334"/>
                    <a:gd name="connsiteY2" fmla="*/ 417043 h 417043"/>
                    <a:gd name="connsiteX3" fmla="*/ 95453 w 503334"/>
                    <a:gd name="connsiteY3" fmla="*/ 206823 h 417043"/>
                    <a:gd name="connsiteX4" fmla="*/ 23004 w 503334"/>
                    <a:gd name="connsiteY4" fmla="*/ 35518 h 417043"/>
                    <a:gd name="connsiteX5" fmla="*/ 0 w 503334"/>
                    <a:gd name="connsiteY5" fmla="*/ 0 h 417043"/>
                    <a:gd name="connsiteX0" fmla="*/ 0 w 181865"/>
                    <a:gd name="connsiteY0" fmla="*/ 0 h 414662"/>
                    <a:gd name="connsiteX1" fmla="*/ 125457 w 181865"/>
                    <a:gd name="connsiteY1" fmla="*/ 411620 h 414662"/>
                    <a:gd name="connsiteX2" fmla="*/ 181865 w 181865"/>
                    <a:gd name="connsiteY2" fmla="*/ 414662 h 414662"/>
                    <a:gd name="connsiteX3" fmla="*/ 95453 w 181865"/>
                    <a:gd name="connsiteY3" fmla="*/ 206823 h 414662"/>
                    <a:gd name="connsiteX4" fmla="*/ 23004 w 181865"/>
                    <a:gd name="connsiteY4" fmla="*/ 35518 h 414662"/>
                    <a:gd name="connsiteX5" fmla="*/ 0 w 181865"/>
                    <a:gd name="connsiteY5" fmla="*/ 0 h 414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1865" h="414662">
                      <a:moveTo>
                        <a:pt x="0" y="0"/>
                      </a:moveTo>
                      <a:lnTo>
                        <a:pt x="125457" y="411620"/>
                      </a:lnTo>
                      <a:lnTo>
                        <a:pt x="181865" y="414662"/>
                      </a:lnTo>
                      <a:cubicBezTo>
                        <a:pt x="151783" y="331170"/>
                        <a:pt x="139506" y="300585"/>
                        <a:pt x="95453" y="206823"/>
                      </a:cubicBezTo>
                      <a:cubicBezTo>
                        <a:pt x="69756" y="152129"/>
                        <a:pt x="49527" y="89078"/>
                        <a:pt x="23004" y="3551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2E885673-75D5-49F0-B113-1A12A2267729}"/>
                    </a:ext>
                  </a:extLst>
                </p:cNvPr>
                <p:cNvSpPr/>
                <p:nvPr/>
              </p:nvSpPr>
              <p:spPr>
                <a:xfrm rot="509185">
                  <a:off x="10826701" y="1344537"/>
                  <a:ext cx="23576" cy="42089"/>
                </a:xfrm>
                <a:prstGeom prst="ellipse">
                  <a:avLst/>
                </a:prstGeom>
                <a:solidFill>
                  <a:srgbClr val="5A4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Forme libre : forme 312">
                  <a:extLst>
                    <a:ext uri="{FF2B5EF4-FFF2-40B4-BE49-F238E27FC236}">
                      <a16:creationId xmlns:a16="http://schemas.microsoft.com/office/drawing/2014/main" id="{C1E58EB5-17BF-48CF-99C0-CF39C08FBAB9}"/>
                    </a:ext>
                  </a:extLst>
                </p:cNvPr>
                <p:cNvSpPr/>
                <p:nvPr/>
              </p:nvSpPr>
              <p:spPr>
                <a:xfrm flipH="1">
                  <a:off x="10748238" y="1418502"/>
                  <a:ext cx="48274" cy="79366"/>
                </a:xfrm>
                <a:custGeom>
                  <a:avLst/>
                  <a:gdLst>
                    <a:gd name="connsiteX0" fmla="*/ 57017 w 127010"/>
                    <a:gd name="connsiteY0" fmla="*/ 2 h 185514"/>
                    <a:gd name="connsiteX1" fmla="*/ 30760 w 127010"/>
                    <a:gd name="connsiteY1" fmla="*/ 21285 h 185514"/>
                    <a:gd name="connsiteX2" fmla="*/ 1962 w 127010"/>
                    <a:gd name="connsiteY2" fmla="*/ 180503 h 185514"/>
                    <a:gd name="connsiteX3" fmla="*/ 0 w 127010"/>
                    <a:gd name="connsiteY3" fmla="*/ 185514 h 185514"/>
                    <a:gd name="connsiteX4" fmla="*/ 127010 w 127010"/>
                    <a:gd name="connsiteY4" fmla="*/ 185514 h 185514"/>
                    <a:gd name="connsiteX5" fmla="*/ 122134 w 127010"/>
                    <a:gd name="connsiteY5" fmla="*/ 151604 h 185514"/>
                    <a:gd name="connsiteX6" fmla="*/ 84762 w 127010"/>
                    <a:gd name="connsiteY6" fmla="*/ 21283 h 185514"/>
                    <a:gd name="connsiteX7" fmla="*/ 57017 w 127010"/>
                    <a:gd name="connsiteY7" fmla="*/ 2 h 185514"/>
                    <a:gd name="connsiteX0" fmla="*/ 57017 w 132783"/>
                    <a:gd name="connsiteY0" fmla="*/ 2 h 187896"/>
                    <a:gd name="connsiteX1" fmla="*/ 30760 w 132783"/>
                    <a:gd name="connsiteY1" fmla="*/ 21285 h 187896"/>
                    <a:gd name="connsiteX2" fmla="*/ 1962 w 132783"/>
                    <a:gd name="connsiteY2" fmla="*/ 180503 h 187896"/>
                    <a:gd name="connsiteX3" fmla="*/ 0 w 132783"/>
                    <a:gd name="connsiteY3" fmla="*/ 185514 h 187896"/>
                    <a:gd name="connsiteX4" fmla="*/ 132783 w 132783"/>
                    <a:gd name="connsiteY4" fmla="*/ 187896 h 187896"/>
                    <a:gd name="connsiteX5" fmla="*/ 122134 w 132783"/>
                    <a:gd name="connsiteY5" fmla="*/ 151604 h 187896"/>
                    <a:gd name="connsiteX6" fmla="*/ 84762 w 132783"/>
                    <a:gd name="connsiteY6" fmla="*/ 21283 h 187896"/>
                    <a:gd name="connsiteX7" fmla="*/ 57017 w 132783"/>
                    <a:gd name="connsiteY7" fmla="*/ 2 h 187896"/>
                    <a:gd name="connsiteX0" fmla="*/ 57017 w 132783"/>
                    <a:gd name="connsiteY0" fmla="*/ 2 h 187896"/>
                    <a:gd name="connsiteX1" fmla="*/ 30760 w 132783"/>
                    <a:gd name="connsiteY1" fmla="*/ 21285 h 187896"/>
                    <a:gd name="connsiteX2" fmla="*/ 1962 w 132783"/>
                    <a:gd name="connsiteY2" fmla="*/ 180503 h 187896"/>
                    <a:gd name="connsiteX3" fmla="*/ 0 w 132783"/>
                    <a:gd name="connsiteY3" fmla="*/ 185514 h 187896"/>
                    <a:gd name="connsiteX4" fmla="*/ 132783 w 132783"/>
                    <a:gd name="connsiteY4" fmla="*/ 187896 h 187896"/>
                    <a:gd name="connsiteX5" fmla="*/ 122134 w 132783"/>
                    <a:gd name="connsiteY5" fmla="*/ 151604 h 187896"/>
                    <a:gd name="connsiteX6" fmla="*/ 84762 w 132783"/>
                    <a:gd name="connsiteY6" fmla="*/ 21283 h 187896"/>
                    <a:gd name="connsiteX7" fmla="*/ 57017 w 132783"/>
                    <a:gd name="connsiteY7" fmla="*/ 2 h 187896"/>
                    <a:gd name="connsiteX0" fmla="*/ 57017 w 132783"/>
                    <a:gd name="connsiteY0" fmla="*/ 2 h 187896"/>
                    <a:gd name="connsiteX1" fmla="*/ 30760 w 132783"/>
                    <a:gd name="connsiteY1" fmla="*/ 21285 h 187896"/>
                    <a:gd name="connsiteX2" fmla="*/ 1962 w 132783"/>
                    <a:gd name="connsiteY2" fmla="*/ 180503 h 187896"/>
                    <a:gd name="connsiteX3" fmla="*/ 0 w 132783"/>
                    <a:gd name="connsiteY3" fmla="*/ 185514 h 187896"/>
                    <a:gd name="connsiteX4" fmla="*/ 132783 w 132783"/>
                    <a:gd name="connsiteY4" fmla="*/ 187896 h 187896"/>
                    <a:gd name="connsiteX5" fmla="*/ 122134 w 132783"/>
                    <a:gd name="connsiteY5" fmla="*/ 151604 h 187896"/>
                    <a:gd name="connsiteX6" fmla="*/ 84762 w 132783"/>
                    <a:gd name="connsiteY6" fmla="*/ 21283 h 187896"/>
                    <a:gd name="connsiteX7" fmla="*/ 57017 w 132783"/>
                    <a:gd name="connsiteY7" fmla="*/ 2 h 187896"/>
                    <a:gd name="connsiteX0" fmla="*/ 61317 w 137083"/>
                    <a:gd name="connsiteY0" fmla="*/ 1355 h 189249"/>
                    <a:gd name="connsiteX1" fmla="*/ 35060 w 137083"/>
                    <a:gd name="connsiteY1" fmla="*/ 22638 h 189249"/>
                    <a:gd name="connsiteX2" fmla="*/ 4300 w 137083"/>
                    <a:gd name="connsiteY2" fmla="*/ 186867 h 189249"/>
                    <a:gd name="connsiteX3" fmla="*/ 137083 w 137083"/>
                    <a:gd name="connsiteY3" fmla="*/ 189249 h 189249"/>
                    <a:gd name="connsiteX4" fmla="*/ 126434 w 137083"/>
                    <a:gd name="connsiteY4" fmla="*/ 152957 h 189249"/>
                    <a:gd name="connsiteX5" fmla="*/ 89062 w 137083"/>
                    <a:gd name="connsiteY5" fmla="*/ 22636 h 189249"/>
                    <a:gd name="connsiteX6" fmla="*/ 61317 w 137083"/>
                    <a:gd name="connsiteY6" fmla="*/ 1355 h 189249"/>
                    <a:gd name="connsiteX0" fmla="*/ 57017 w 132783"/>
                    <a:gd name="connsiteY0" fmla="*/ 1355 h 189249"/>
                    <a:gd name="connsiteX1" fmla="*/ 30760 w 132783"/>
                    <a:gd name="connsiteY1" fmla="*/ 22638 h 189249"/>
                    <a:gd name="connsiteX2" fmla="*/ 0 w 132783"/>
                    <a:gd name="connsiteY2" fmla="*/ 186867 h 189249"/>
                    <a:gd name="connsiteX3" fmla="*/ 132783 w 132783"/>
                    <a:gd name="connsiteY3" fmla="*/ 189249 h 189249"/>
                    <a:gd name="connsiteX4" fmla="*/ 122134 w 132783"/>
                    <a:gd name="connsiteY4" fmla="*/ 152957 h 189249"/>
                    <a:gd name="connsiteX5" fmla="*/ 84762 w 132783"/>
                    <a:gd name="connsiteY5" fmla="*/ 22636 h 189249"/>
                    <a:gd name="connsiteX6" fmla="*/ 57017 w 132783"/>
                    <a:gd name="connsiteY6" fmla="*/ 1355 h 189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783" h="189249">
                      <a:moveTo>
                        <a:pt x="57017" y="1355"/>
                      </a:moveTo>
                      <a:cubicBezTo>
                        <a:pt x="47337" y="1504"/>
                        <a:pt x="40263" y="-8281"/>
                        <a:pt x="30760" y="22638"/>
                      </a:cubicBezTo>
                      <a:cubicBezTo>
                        <a:pt x="21257" y="53557"/>
                        <a:pt x="3201" y="142430"/>
                        <a:pt x="0" y="186867"/>
                      </a:cubicBezTo>
                      <a:lnTo>
                        <a:pt x="132783" y="189249"/>
                      </a:lnTo>
                      <a:cubicBezTo>
                        <a:pt x="131158" y="177946"/>
                        <a:pt x="123759" y="164260"/>
                        <a:pt x="122134" y="152957"/>
                      </a:cubicBezTo>
                      <a:cubicBezTo>
                        <a:pt x="113102" y="104047"/>
                        <a:pt x="96966" y="44365"/>
                        <a:pt x="84762" y="22636"/>
                      </a:cubicBezTo>
                      <a:cubicBezTo>
                        <a:pt x="76626" y="8150"/>
                        <a:pt x="66698" y="1205"/>
                        <a:pt x="57017" y="1355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Forme libre : forme 313">
                  <a:extLst>
                    <a:ext uri="{FF2B5EF4-FFF2-40B4-BE49-F238E27FC236}">
                      <a16:creationId xmlns:a16="http://schemas.microsoft.com/office/drawing/2014/main" id="{84EB5EAA-C59F-4B8A-8FCF-EDAB12C38A06}"/>
                    </a:ext>
                  </a:extLst>
                </p:cNvPr>
                <p:cNvSpPr/>
                <p:nvPr/>
              </p:nvSpPr>
              <p:spPr>
                <a:xfrm flipH="1">
                  <a:off x="10751385" y="1404609"/>
                  <a:ext cx="31984" cy="64331"/>
                </a:xfrm>
                <a:custGeom>
                  <a:avLst/>
                  <a:gdLst>
                    <a:gd name="connsiteX0" fmla="*/ 353219 w 703580"/>
                    <a:gd name="connsiteY0" fmla="*/ 0 h 788195"/>
                    <a:gd name="connsiteX1" fmla="*/ 351791 w 703580"/>
                    <a:gd name="connsiteY1" fmla="*/ 214 h 788195"/>
                    <a:gd name="connsiteX2" fmla="*/ 350362 w 703580"/>
                    <a:gd name="connsiteY2" fmla="*/ 0 h 788195"/>
                    <a:gd name="connsiteX3" fmla="*/ 350362 w 703580"/>
                    <a:gd name="connsiteY3" fmla="*/ 428 h 788195"/>
                    <a:gd name="connsiteX4" fmla="*/ 304910 w 703580"/>
                    <a:gd name="connsiteY4" fmla="*/ 7230 h 788195"/>
                    <a:gd name="connsiteX5" fmla="*/ 122237 w 703580"/>
                    <a:gd name="connsiteY5" fmla="*/ 292895 h 788195"/>
                    <a:gd name="connsiteX6" fmla="*/ 794 w 703580"/>
                    <a:gd name="connsiteY6" fmla="*/ 750096 h 788195"/>
                    <a:gd name="connsiteX7" fmla="*/ 12700 w 703580"/>
                    <a:gd name="connsiteY7" fmla="*/ 788195 h 788195"/>
                    <a:gd name="connsiteX8" fmla="*/ 351791 w 703580"/>
                    <a:gd name="connsiteY8" fmla="*/ 785824 h 788195"/>
                    <a:gd name="connsiteX9" fmla="*/ 690881 w 703580"/>
                    <a:gd name="connsiteY9" fmla="*/ 788195 h 788195"/>
                    <a:gd name="connsiteX10" fmla="*/ 702787 w 703580"/>
                    <a:gd name="connsiteY10" fmla="*/ 750096 h 788195"/>
                    <a:gd name="connsiteX11" fmla="*/ 581344 w 703580"/>
                    <a:gd name="connsiteY11" fmla="*/ 292895 h 788195"/>
                    <a:gd name="connsiteX12" fmla="*/ 398671 w 703580"/>
                    <a:gd name="connsiteY12" fmla="*/ 7230 h 788195"/>
                    <a:gd name="connsiteX13" fmla="*/ 353219 w 703580"/>
                    <a:gd name="connsiteY13" fmla="*/ 428 h 788195"/>
                    <a:gd name="connsiteX0" fmla="*/ 353219 w 703580"/>
                    <a:gd name="connsiteY0" fmla="*/ 428 h 788195"/>
                    <a:gd name="connsiteX1" fmla="*/ 351791 w 703580"/>
                    <a:gd name="connsiteY1" fmla="*/ 214 h 788195"/>
                    <a:gd name="connsiteX2" fmla="*/ 350362 w 703580"/>
                    <a:gd name="connsiteY2" fmla="*/ 0 h 788195"/>
                    <a:gd name="connsiteX3" fmla="*/ 350362 w 703580"/>
                    <a:gd name="connsiteY3" fmla="*/ 428 h 788195"/>
                    <a:gd name="connsiteX4" fmla="*/ 304910 w 703580"/>
                    <a:gd name="connsiteY4" fmla="*/ 7230 h 788195"/>
                    <a:gd name="connsiteX5" fmla="*/ 122237 w 703580"/>
                    <a:gd name="connsiteY5" fmla="*/ 292895 h 788195"/>
                    <a:gd name="connsiteX6" fmla="*/ 794 w 703580"/>
                    <a:gd name="connsiteY6" fmla="*/ 750096 h 788195"/>
                    <a:gd name="connsiteX7" fmla="*/ 12700 w 703580"/>
                    <a:gd name="connsiteY7" fmla="*/ 788195 h 788195"/>
                    <a:gd name="connsiteX8" fmla="*/ 351791 w 703580"/>
                    <a:gd name="connsiteY8" fmla="*/ 785824 h 788195"/>
                    <a:gd name="connsiteX9" fmla="*/ 690881 w 703580"/>
                    <a:gd name="connsiteY9" fmla="*/ 788195 h 788195"/>
                    <a:gd name="connsiteX10" fmla="*/ 702787 w 703580"/>
                    <a:gd name="connsiteY10" fmla="*/ 750096 h 788195"/>
                    <a:gd name="connsiteX11" fmla="*/ 581344 w 703580"/>
                    <a:gd name="connsiteY11" fmla="*/ 292895 h 788195"/>
                    <a:gd name="connsiteX12" fmla="*/ 398671 w 703580"/>
                    <a:gd name="connsiteY12" fmla="*/ 7230 h 788195"/>
                    <a:gd name="connsiteX13" fmla="*/ 353219 w 703580"/>
                    <a:gd name="connsiteY13" fmla="*/ 428 h 788195"/>
                    <a:gd name="connsiteX0" fmla="*/ 398671 w 703580"/>
                    <a:gd name="connsiteY0" fmla="*/ 7230 h 788195"/>
                    <a:gd name="connsiteX1" fmla="*/ 351791 w 703580"/>
                    <a:gd name="connsiteY1" fmla="*/ 214 h 788195"/>
                    <a:gd name="connsiteX2" fmla="*/ 350362 w 703580"/>
                    <a:gd name="connsiteY2" fmla="*/ 0 h 788195"/>
                    <a:gd name="connsiteX3" fmla="*/ 350362 w 703580"/>
                    <a:gd name="connsiteY3" fmla="*/ 428 h 788195"/>
                    <a:gd name="connsiteX4" fmla="*/ 304910 w 703580"/>
                    <a:gd name="connsiteY4" fmla="*/ 7230 h 788195"/>
                    <a:gd name="connsiteX5" fmla="*/ 122237 w 703580"/>
                    <a:gd name="connsiteY5" fmla="*/ 292895 h 788195"/>
                    <a:gd name="connsiteX6" fmla="*/ 794 w 703580"/>
                    <a:gd name="connsiteY6" fmla="*/ 750096 h 788195"/>
                    <a:gd name="connsiteX7" fmla="*/ 12700 w 703580"/>
                    <a:gd name="connsiteY7" fmla="*/ 788195 h 788195"/>
                    <a:gd name="connsiteX8" fmla="*/ 351791 w 703580"/>
                    <a:gd name="connsiteY8" fmla="*/ 785824 h 788195"/>
                    <a:gd name="connsiteX9" fmla="*/ 690881 w 703580"/>
                    <a:gd name="connsiteY9" fmla="*/ 788195 h 788195"/>
                    <a:gd name="connsiteX10" fmla="*/ 702787 w 703580"/>
                    <a:gd name="connsiteY10" fmla="*/ 750096 h 788195"/>
                    <a:gd name="connsiteX11" fmla="*/ 581344 w 703580"/>
                    <a:gd name="connsiteY11" fmla="*/ 292895 h 788195"/>
                    <a:gd name="connsiteX12" fmla="*/ 398671 w 703580"/>
                    <a:gd name="connsiteY12" fmla="*/ 7230 h 788195"/>
                    <a:gd name="connsiteX0" fmla="*/ 398671 w 703580"/>
                    <a:gd name="connsiteY0" fmla="*/ 7230 h 788195"/>
                    <a:gd name="connsiteX1" fmla="*/ 351791 w 703580"/>
                    <a:gd name="connsiteY1" fmla="*/ 214 h 788195"/>
                    <a:gd name="connsiteX2" fmla="*/ 350362 w 703580"/>
                    <a:gd name="connsiteY2" fmla="*/ 0 h 788195"/>
                    <a:gd name="connsiteX3" fmla="*/ 304910 w 703580"/>
                    <a:gd name="connsiteY3" fmla="*/ 7230 h 788195"/>
                    <a:gd name="connsiteX4" fmla="*/ 122237 w 703580"/>
                    <a:gd name="connsiteY4" fmla="*/ 292895 h 788195"/>
                    <a:gd name="connsiteX5" fmla="*/ 794 w 703580"/>
                    <a:gd name="connsiteY5" fmla="*/ 750096 h 788195"/>
                    <a:gd name="connsiteX6" fmla="*/ 12700 w 703580"/>
                    <a:gd name="connsiteY6" fmla="*/ 788195 h 788195"/>
                    <a:gd name="connsiteX7" fmla="*/ 351791 w 703580"/>
                    <a:gd name="connsiteY7" fmla="*/ 785824 h 788195"/>
                    <a:gd name="connsiteX8" fmla="*/ 690881 w 703580"/>
                    <a:gd name="connsiteY8" fmla="*/ 788195 h 788195"/>
                    <a:gd name="connsiteX9" fmla="*/ 702787 w 703580"/>
                    <a:gd name="connsiteY9" fmla="*/ 750096 h 788195"/>
                    <a:gd name="connsiteX10" fmla="*/ 581344 w 703580"/>
                    <a:gd name="connsiteY10" fmla="*/ 292895 h 788195"/>
                    <a:gd name="connsiteX11" fmla="*/ 398671 w 703580"/>
                    <a:gd name="connsiteY11" fmla="*/ 7230 h 788195"/>
                    <a:gd name="connsiteX0" fmla="*/ 398671 w 703580"/>
                    <a:gd name="connsiteY0" fmla="*/ 7016 h 787981"/>
                    <a:gd name="connsiteX1" fmla="*/ 351791 w 703580"/>
                    <a:gd name="connsiteY1" fmla="*/ 0 h 787981"/>
                    <a:gd name="connsiteX2" fmla="*/ 304910 w 703580"/>
                    <a:gd name="connsiteY2" fmla="*/ 7016 h 787981"/>
                    <a:gd name="connsiteX3" fmla="*/ 122237 w 703580"/>
                    <a:gd name="connsiteY3" fmla="*/ 292681 h 787981"/>
                    <a:gd name="connsiteX4" fmla="*/ 794 w 703580"/>
                    <a:gd name="connsiteY4" fmla="*/ 749882 h 787981"/>
                    <a:gd name="connsiteX5" fmla="*/ 12700 w 703580"/>
                    <a:gd name="connsiteY5" fmla="*/ 787981 h 787981"/>
                    <a:gd name="connsiteX6" fmla="*/ 351791 w 703580"/>
                    <a:gd name="connsiteY6" fmla="*/ 785610 h 787981"/>
                    <a:gd name="connsiteX7" fmla="*/ 690881 w 703580"/>
                    <a:gd name="connsiteY7" fmla="*/ 787981 h 787981"/>
                    <a:gd name="connsiteX8" fmla="*/ 702787 w 703580"/>
                    <a:gd name="connsiteY8" fmla="*/ 749882 h 787981"/>
                    <a:gd name="connsiteX9" fmla="*/ 581344 w 703580"/>
                    <a:gd name="connsiteY9" fmla="*/ 292681 h 787981"/>
                    <a:gd name="connsiteX10" fmla="*/ 398671 w 703580"/>
                    <a:gd name="connsiteY10" fmla="*/ 7016 h 787981"/>
                    <a:gd name="connsiteX0" fmla="*/ 397877 w 702786"/>
                    <a:gd name="connsiteY0" fmla="*/ 7016 h 796503"/>
                    <a:gd name="connsiteX1" fmla="*/ 350997 w 702786"/>
                    <a:gd name="connsiteY1" fmla="*/ 0 h 796503"/>
                    <a:gd name="connsiteX2" fmla="*/ 304116 w 702786"/>
                    <a:gd name="connsiteY2" fmla="*/ 7016 h 796503"/>
                    <a:gd name="connsiteX3" fmla="*/ 121443 w 702786"/>
                    <a:gd name="connsiteY3" fmla="*/ 292681 h 796503"/>
                    <a:gd name="connsiteX4" fmla="*/ 0 w 702786"/>
                    <a:gd name="connsiteY4" fmla="*/ 749882 h 796503"/>
                    <a:gd name="connsiteX5" fmla="*/ 350997 w 702786"/>
                    <a:gd name="connsiteY5" fmla="*/ 785610 h 796503"/>
                    <a:gd name="connsiteX6" fmla="*/ 690087 w 702786"/>
                    <a:gd name="connsiteY6" fmla="*/ 787981 h 796503"/>
                    <a:gd name="connsiteX7" fmla="*/ 701993 w 702786"/>
                    <a:gd name="connsiteY7" fmla="*/ 749882 h 796503"/>
                    <a:gd name="connsiteX8" fmla="*/ 580550 w 702786"/>
                    <a:gd name="connsiteY8" fmla="*/ 292681 h 796503"/>
                    <a:gd name="connsiteX9" fmla="*/ 397877 w 702786"/>
                    <a:gd name="connsiteY9" fmla="*/ 7016 h 796503"/>
                    <a:gd name="connsiteX0" fmla="*/ 276915 w 581824"/>
                    <a:gd name="connsiteY0" fmla="*/ 7016 h 787981"/>
                    <a:gd name="connsiteX1" fmla="*/ 230035 w 581824"/>
                    <a:gd name="connsiteY1" fmla="*/ 0 h 787981"/>
                    <a:gd name="connsiteX2" fmla="*/ 183154 w 581824"/>
                    <a:gd name="connsiteY2" fmla="*/ 7016 h 787981"/>
                    <a:gd name="connsiteX3" fmla="*/ 481 w 581824"/>
                    <a:gd name="connsiteY3" fmla="*/ 292681 h 787981"/>
                    <a:gd name="connsiteX4" fmla="*/ 230035 w 581824"/>
                    <a:gd name="connsiteY4" fmla="*/ 785610 h 787981"/>
                    <a:gd name="connsiteX5" fmla="*/ 569125 w 581824"/>
                    <a:gd name="connsiteY5" fmla="*/ 787981 h 787981"/>
                    <a:gd name="connsiteX6" fmla="*/ 581031 w 581824"/>
                    <a:gd name="connsiteY6" fmla="*/ 749882 h 787981"/>
                    <a:gd name="connsiteX7" fmla="*/ 459588 w 581824"/>
                    <a:gd name="connsiteY7" fmla="*/ 292681 h 787981"/>
                    <a:gd name="connsiteX8" fmla="*/ 276915 w 581824"/>
                    <a:gd name="connsiteY8" fmla="*/ 7016 h 787981"/>
                    <a:gd name="connsiteX0" fmla="*/ 95919 w 400828"/>
                    <a:gd name="connsiteY0" fmla="*/ 7016 h 787981"/>
                    <a:gd name="connsiteX1" fmla="*/ 49039 w 400828"/>
                    <a:gd name="connsiteY1" fmla="*/ 0 h 787981"/>
                    <a:gd name="connsiteX2" fmla="*/ 2158 w 400828"/>
                    <a:gd name="connsiteY2" fmla="*/ 7016 h 787981"/>
                    <a:gd name="connsiteX3" fmla="*/ 49039 w 400828"/>
                    <a:gd name="connsiteY3" fmla="*/ 785610 h 787981"/>
                    <a:gd name="connsiteX4" fmla="*/ 388129 w 400828"/>
                    <a:gd name="connsiteY4" fmla="*/ 787981 h 787981"/>
                    <a:gd name="connsiteX5" fmla="*/ 400035 w 400828"/>
                    <a:gd name="connsiteY5" fmla="*/ 749882 h 787981"/>
                    <a:gd name="connsiteX6" fmla="*/ 278592 w 400828"/>
                    <a:gd name="connsiteY6" fmla="*/ 292681 h 787981"/>
                    <a:gd name="connsiteX7" fmla="*/ 95919 w 400828"/>
                    <a:gd name="connsiteY7" fmla="*/ 7016 h 787981"/>
                    <a:gd name="connsiteX0" fmla="*/ 46880 w 351789"/>
                    <a:gd name="connsiteY0" fmla="*/ 7016 h 787981"/>
                    <a:gd name="connsiteX1" fmla="*/ 0 w 351789"/>
                    <a:gd name="connsiteY1" fmla="*/ 0 h 787981"/>
                    <a:gd name="connsiteX2" fmla="*/ 0 w 351789"/>
                    <a:gd name="connsiteY2" fmla="*/ 785610 h 787981"/>
                    <a:gd name="connsiteX3" fmla="*/ 339090 w 351789"/>
                    <a:gd name="connsiteY3" fmla="*/ 787981 h 787981"/>
                    <a:gd name="connsiteX4" fmla="*/ 350996 w 351789"/>
                    <a:gd name="connsiteY4" fmla="*/ 749882 h 787981"/>
                    <a:gd name="connsiteX5" fmla="*/ 229553 w 351789"/>
                    <a:gd name="connsiteY5" fmla="*/ 292681 h 787981"/>
                    <a:gd name="connsiteX6" fmla="*/ 46880 w 351789"/>
                    <a:gd name="connsiteY6" fmla="*/ 7016 h 787981"/>
                    <a:gd name="connsiteX0" fmla="*/ 46880 w 351789"/>
                    <a:gd name="connsiteY0" fmla="*/ 0 h 780965"/>
                    <a:gd name="connsiteX1" fmla="*/ 0 w 351789"/>
                    <a:gd name="connsiteY1" fmla="*/ 778594 h 780965"/>
                    <a:gd name="connsiteX2" fmla="*/ 339090 w 351789"/>
                    <a:gd name="connsiteY2" fmla="*/ 780965 h 780965"/>
                    <a:gd name="connsiteX3" fmla="*/ 350996 w 351789"/>
                    <a:gd name="connsiteY3" fmla="*/ 742866 h 780965"/>
                    <a:gd name="connsiteX4" fmla="*/ 229553 w 351789"/>
                    <a:gd name="connsiteY4" fmla="*/ 285665 h 780965"/>
                    <a:gd name="connsiteX5" fmla="*/ 46880 w 351789"/>
                    <a:gd name="connsiteY5" fmla="*/ 0 h 780965"/>
                    <a:gd name="connsiteX0" fmla="*/ 230787 w 353023"/>
                    <a:gd name="connsiteY0" fmla="*/ 0 h 495300"/>
                    <a:gd name="connsiteX1" fmla="*/ 1234 w 353023"/>
                    <a:gd name="connsiteY1" fmla="*/ 492929 h 495300"/>
                    <a:gd name="connsiteX2" fmla="*/ 340324 w 353023"/>
                    <a:gd name="connsiteY2" fmla="*/ 495300 h 495300"/>
                    <a:gd name="connsiteX3" fmla="*/ 352230 w 353023"/>
                    <a:gd name="connsiteY3" fmla="*/ 457201 h 495300"/>
                    <a:gd name="connsiteX4" fmla="*/ 230787 w 353023"/>
                    <a:gd name="connsiteY4" fmla="*/ 0 h 495300"/>
                    <a:gd name="connsiteX0" fmla="*/ 230787 w 353023"/>
                    <a:gd name="connsiteY0" fmla="*/ 7891 h 503191"/>
                    <a:gd name="connsiteX1" fmla="*/ 1234 w 353023"/>
                    <a:gd name="connsiteY1" fmla="*/ 500820 h 503191"/>
                    <a:gd name="connsiteX2" fmla="*/ 340324 w 353023"/>
                    <a:gd name="connsiteY2" fmla="*/ 503191 h 503191"/>
                    <a:gd name="connsiteX3" fmla="*/ 352230 w 353023"/>
                    <a:gd name="connsiteY3" fmla="*/ 465092 h 503191"/>
                    <a:gd name="connsiteX4" fmla="*/ 320507 w 353023"/>
                    <a:gd name="connsiteY4" fmla="*/ 219819 h 503191"/>
                    <a:gd name="connsiteX5" fmla="*/ 230787 w 353023"/>
                    <a:gd name="connsiteY5" fmla="*/ 7891 h 503191"/>
                    <a:gd name="connsiteX0" fmla="*/ 259211 w 352872"/>
                    <a:gd name="connsiteY0" fmla="*/ 44464 h 332595"/>
                    <a:gd name="connsiteX1" fmla="*/ 1083 w 352872"/>
                    <a:gd name="connsiteY1" fmla="*/ 330224 h 332595"/>
                    <a:gd name="connsiteX2" fmla="*/ 340173 w 352872"/>
                    <a:gd name="connsiteY2" fmla="*/ 332595 h 332595"/>
                    <a:gd name="connsiteX3" fmla="*/ 352079 w 352872"/>
                    <a:gd name="connsiteY3" fmla="*/ 294496 h 332595"/>
                    <a:gd name="connsiteX4" fmla="*/ 320356 w 352872"/>
                    <a:gd name="connsiteY4" fmla="*/ 49223 h 332595"/>
                    <a:gd name="connsiteX5" fmla="*/ 259211 w 352872"/>
                    <a:gd name="connsiteY5" fmla="*/ 44464 h 332595"/>
                    <a:gd name="connsiteX0" fmla="*/ 261257 w 354918"/>
                    <a:gd name="connsiteY0" fmla="*/ 44464 h 332595"/>
                    <a:gd name="connsiteX1" fmla="*/ 224771 w 354918"/>
                    <a:gd name="connsiteY1" fmla="*/ 287349 h 332595"/>
                    <a:gd name="connsiteX2" fmla="*/ 3129 w 354918"/>
                    <a:gd name="connsiteY2" fmla="*/ 330224 h 332595"/>
                    <a:gd name="connsiteX3" fmla="*/ 342219 w 354918"/>
                    <a:gd name="connsiteY3" fmla="*/ 332595 h 332595"/>
                    <a:gd name="connsiteX4" fmla="*/ 354125 w 354918"/>
                    <a:gd name="connsiteY4" fmla="*/ 294496 h 332595"/>
                    <a:gd name="connsiteX5" fmla="*/ 322402 w 354918"/>
                    <a:gd name="connsiteY5" fmla="*/ 49223 h 332595"/>
                    <a:gd name="connsiteX6" fmla="*/ 261257 w 354918"/>
                    <a:gd name="connsiteY6" fmla="*/ 44464 h 332595"/>
                    <a:gd name="connsiteX0" fmla="*/ 281185 w 374846"/>
                    <a:gd name="connsiteY0" fmla="*/ 44464 h 332595"/>
                    <a:gd name="connsiteX1" fmla="*/ 244699 w 374846"/>
                    <a:gd name="connsiteY1" fmla="*/ 287349 h 332595"/>
                    <a:gd name="connsiteX2" fmla="*/ 28005 w 374846"/>
                    <a:gd name="connsiteY2" fmla="*/ 287349 h 332595"/>
                    <a:gd name="connsiteX3" fmla="*/ 23057 w 374846"/>
                    <a:gd name="connsiteY3" fmla="*/ 330224 h 332595"/>
                    <a:gd name="connsiteX4" fmla="*/ 362147 w 374846"/>
                    <a:gd name="connsiteY4" fmla="*/ 332595 h 332595"/>
                    <a:gd name="connsiteX5" fmla="*/ 374053 w 374846"/>
                    <a:gd name="connsiteY5" fmla="*/ 294496 h 332595"/>
                    <a:gd name="connsiteX6" fmla="*/ 342330 w 374846"/>
                    <a:gd name="connsiteY6" fmla="*/ 49223 h 332595"/>
                    <a:gd name="connsiteX7" fmla="*/ 281185 w 374846"/>
                    <a:gd name="connsiteY7" fmla="*/ 44464 h 332595"/>
                    <a:gd name="connsiteX0" fmla="*/ 281185 w 374846"/>
                    <a:gd name="connsiteY0" fmla="*/ 44464 h 332595"/>
                    <a:gd name="connsiteX1" fmla="*/ 244699 w 374846"/>
                    <a:gd name="connsiteY1" fmla="*/ 287349 h 332595"/>
                    <a:gd name="connsiteX2" fmla="*/ 28005 w 374846"/>
                    <a:gd name="connsiteY2" fmla="*/ 287349 h 332595"/>
                    <a:gd name="connsiteX3" fmla="*/ 23057 w 374846"/>
                    <a:gd name="connsiteY3" fmla="*/ 330224 h 332595"/>
                    <a:gd name="connsiteX4" fmla="*/ 362147 w 374846"/>
                    <a:gd name="connsiteY4" fmla="*/ 332595 h 332595"/>
                    <a:gd name="connsiteX5" fmla="*/ 374053 w 374846"/>
                    <a:gd name="connsiteY5" fmla="*/ 294496 h 332595"/>
                    <a:gd name="connsiteX6" fmla="*/ 342330 w 374846"/>
                    <a:gd name="connsiteY6" fmla="*/ 49223 h 332595"/>
                    <a:gd name="connsiteX7" fmla="*/ 281185 w 374846"/>
                    <a:gd name="connsiteY7" fmla="*/ 44464 h 332595"/>
                    <a:gd name="connsiteX0" fmla="*/ 271992 w 365653"/>
                    <a:gd name="connsiteY0" fmla="*/ 44464 h 332595"/>
                    <a:gd name="connsiteX1" fmla="*/ 235506 w 365653"/>
                    <a:gd name="connsiteY1" fmla="*/ 287349 h 332595"/>
                    <a:gd name="connsiteX2" fmla="*/ 18812 w 365653"/>
                    <a:gd name="connsiteY2" fmla="*/ 287349 h 332595"/>
                    <a:gd name="connsiteX3" fmla="*/ 13864 w 365653"/>
                    <a:gd name="connsiteY3" fmla="*/ 330224 h 332595"/>
                    <a:gd name="connsiteX4" fmla="*/ 352954 w 365653"/>
                    <a:gd name="connsiteY4" fmla="*/ 332595 h 332595"/>
                    <a:gd name="connsiteX5" fmla="*/ 364860 w 365653"/>
                    <a:gd name="connsiteY5" fmla="*/ 294496 h 332595"/>
                    <a:gd name="connsiteX6" fmla="*/ 333137 w 365653"/>
                    <a:gd name="connsiteY6" fmla="*/ 49223 h 332595"/>
                    <a:gd name="connsiteX7" fmla="*/ 271992 w 365653"/>
                    <a:gd name="connsiteY7" fmla="*/ 44464 h 332595"/>
                    <a:gd name="connsiteX0" fmla="*/ 274069 w 367730"/>
                    <a:gd name="connsiteY0" fmla="*/ 44464 h 332595"/>
                    <a:gd name="connsiteX1" fmla="*/ 237583 w 367730"/>
                    <a:gd name="connsiteY1" fmla="*/ 287349 h 332595"/>
                    <a:gd name="connsiteX2" fmla="*/ 13745 w 367730"/>
                    <a:gd name="connsiteY2" fmla="*/ 289731 h 332595"/>
                    <a:gd name="connsiteX3" fmla="*/ 15941 w 367730"/>
                    <a:gd name="connsiteY3" fmla="*/ 330224 h 332595"/>
                    <a:gd name="connsiteX4" fmla="*/ 355031 w 367730"/>
                    <a:gd name="connsiteY4" fmla="*/ 332595 h 332595"/>
                    <a:gd name="connsiteX5" fmla="*/ 366937 w 367730"/>
                    <a:gd name="connsiteY5" fmla="*/ 294496 h 332595"/>
                    <a:gd name="connsiteX6" fmla="*/ 335214 w 367730"/>
                    <a:gd name="connsiteY6" fmla="*/ 49223 h 332595"/>
                    <a:gd name="connsiteX7" fmla="*/ 274069 w 367730"/>
                    <a:gd name="connsiteY7" fmla="*/ 44464 h 332595"/>
                    <a:gd name="connsiteX0" fmla="*/ 272625 w 366286"/>
                    <a:gd name="connsiteY0" fmla="*/ 44464 h 332595"/>
                    <a:gd name="connsiteX1" fmla="*/ 236139 w 366286"/>
                    <a:gd name="connsiteY1" fmla="*/ 287349 h 332595"/>
                    <a:gd name="connsiteX2" fmla="*/ 17064 w 366286"/>
                    <a:gd name="connsiteY2" fmla="*/ 289731 h 332595"/>
                    <a:gd name="connsiteX3" fmla="*/ 14497 w 366286"/>
                    <a:gd name="connsiteY3" fmla="*/ 330224 h 332595"/>
                    <a:gd name="connsiteX4" fmla="*/ 353587 w 366286"/>
                    <a:gd name="connsiteY4" fmla="*/ 332595 h 332595"/>
                    <a:gd name="connsiteX5" fmla="*/ 365493 w 366286"/>
                    <a:gd name="connsiteY5" fmla="*/ 294496 h 332595"/>
                    <a:gd name="connsiteX6" fmla="*/ 333770 w 366286"/>
                    <a:gd name="connsiteY6" fmla="*/ 49223 h 332595"/>
                    <a:gd name="connsiteX7" fmla="*/ 272625 w 366286"/>
                    <a:gd name="connsiteY7" fmla="*/ 44464 h 332595"/>
                    <a:gd name="connsiteX0" fmla="*/ 273315 w 366976"/>
                    <a:gd name="connsiteY0" fmla="*/ 44464 h 332595"/>
                    <a:gd name="connsiteX1" fmla="*/ 236829 w 366976"/>
                    <a:gd name="connsiteY1" fmla="*/ 287349 h 332595"/>
                    <a:gd name="connsiteX2" fmla="*/ 15372 w 366976"/>
                    <a:gd name="connsiteY2" fmla="*/ 292112 h 332595"/>
                    <a:gd name="connsiteX3" fmla="*/ 15187 w 366976"/>
                    <a:gd name="connsiteY3" fmla="*/ 330224 h 332595"/>
                    <a:gd name="connsiteX4" fmla="*/ 354277 w 366976"/>
                    <a:gd name="connsiteY4" fmla="*/ 332595 h 332595"/>
                    <a:gd name="connsiteX5" fmla="*/ 366183 w 366976"/>
                    <a:gd name="connsiteY5" fmla="*/ 294496 h 332595"/>
                    <a:gd name="connsiteX6" fmla="*/ 334460 w 366976"/>
                    <a:gd name="connsiteY6" fmla="*/ 49223 h 332595"/>
                    <a:gd name="connsiteX7" fmla="*/ 273315 w 366976"/>
                    <a:gd name="connsiteY7" fmla="*/ 44464 h 332595"/>
                    <a:gd name="connsiteX0" fmla="*/ 273315 w 366976"/>
                    <a:gd name="connsiteY0" fmla="*/ 44464 h 332595"/>
                    <a:gd name="connsiteX1" fmla="*/ 236829 w 366976"/>
                    <a:gd name="connsiteY1" fmla="*/ 287349 h 332595"/>
                    <a:gd name="connsiteX2" fmla="*/ 15372 w 366976"/>
                    <a:gd name="connsiteY2" fmla="*/ 292112 h 332595"/>
                    <a:gd name="connsiteX3" fmla="*/ 15187 w 366976"/>
                    <a:gd name="connsiteY3" fmla="*/ 330224 h 332595"/>
                    <a:gd name="connsiteX4" fmla="*/ 354277 w 366976"/>
                    <a:gd name="connsiteY4" fmla="*/ 332595 h 332595"/>
                    <a:gd name="connsiteX5" fmla="*/ 366183 w 366976"/>
                    <a:gd name="connsiteY5" fmla="*/ 294496 h 332595"/>
                    <a:gd name="connsiteX6" fmla="*/ 334460 w 366976"/>
                    <a:gd name="connsiteY6" fmla="*/ 49223 h 332595"/>
                    <a:gd name="connsiteX7" fmla="*/ 273315 w 366976"/>
                    <a:gd name="connsiteY7" fmla="*/ 44464 h 332595"/>
                    <a:gd name="connsiteX0" fmla="*/ 273315 w 366976"/>
                    <a:gd name="connsiteY0" fmla="*/ 44464 h 332595"/>
                    <a:gd name="connsiteX1" fmla="*/ 236829 w 366976"/>
                    <a:gd name="connsiteY1" fmla="*/ 287349 h 332595"/>
                    <a:gd name="connsiteX2" fmla="*/ 15372 w 366976"/>
                    <a:gd name="connsiteY2" fmla="*/ 292112 h 332595"/>
                    <a:gd name="connsiteX3" fmla="*/ 15187 w 366976"/>
                    <a:gd name="connsiteY3" fmla="*/ 330224 h 332595"/>
                    <a:gd name="connsiteX4" fmla="*/ 354277 w 366976"/>
                    <a:gd name="connsiteY4" fmla="*/ 332595 h 332595"/>
                    <a:gd name="connsiteX5" fmla="*/ 366183 w 366976"/>
                    <a:gd name="connsiteY5" fmla="*/ 294496 h 332595"/>
                    <a:gd name="connsiteX6" fmla="*/ 334460 w 366976"/>
                    <a:gd name="connsiteY6" fmla="*/ 49223 h 332595"/>
                    <a:gd name="connsiteX7" fmla="*/ 273315 w 366976"/>
                    <a:gd name="connsiteY7" fmla="*/ 44464 h 332595"/>
                    <a:gd name="connsiteX0" fmla="*/ 273315 w 366976"/>
                    <a:gd name="connsiteY0" fmla="*/ 44464 h 332595"/>
                    <a:gd name="connsiteX1" fmla="*/ 236829 w 366976"/>
                    <a:gd name="connsiteY1" fmla="*/ 287349 h 332595"/>
                    <a:gd name="connsiteX2" fmla="*/ 15372 w 366976"/>
                    <a:gd name="connsiteY2" fmla="*/ 292112 h 332595"/>
                    <a:gd name="connsiteX3" fmla="*/ 15187 w 366976"/>
                    <a:gd name="connsiteY3" fmla="*/ 330224 h 332595"/>
                    <a:gd name="connsiteX4" fmla="*/ 354277 w 366976"/>
                    <a:gd name="connsiteY4" fmla="*/ 332595 h 332595"/>
                    <a:gd name="connsiteX5" fmla="*/ 366183 w 366976"/>
                    <a:gd name="connsiteY5" fmla="*/ 294496 h 332595"/>
                    <a:gd name="connsiteX6" fmla="*/ 334460 w 366976"/>
                    <a:gd name="connsiteY6" fmla="*/ 49223 h 332595"/>
                    <a:gd name="connsiteX7" fmla="*/ 273315 w 366976"/>
                    <a:gd name="connsiteY7" fmla="*/ 44464 h 332595"/>
                    <a:gd name="connsiteX0" fmla="*/ 261321 w 354982"/>
                    <a:gd name="connsiteY0" fmla="*/ 44464 h 332595"/>
                    <a:gd name="connsiteX1" fmla="*/ 224835 w 354982"/>
                    <a:gd name="connsiteY1" fmla="*/ 287349 h 332595"/>
                    <a:gd name="connsiteX2" fmla="*/ 3378 w 354982"/>
                    <a:gd name="connsiteY2" fmla="*/ 292112 h 332595"/>
                    <a:gd name="connsiteX3" fmla="*/ 3193 w 354982"/>
                    <a:gd name="connsiteY3" fmla="*/ 330224 h 332595"/>
                    <a:gd name="connsiteX4" fmla="*/ 342283 w 354982"/>
                    <a:gd name="connsiteY4" fmla="*/ 332595 h 332595"/>
                    <a:gd name="connsiteX5" fmla="*/ 354189 w 354982"/>
                    <a:gd name="connsiteY5" fmla="*/ 294496 h 332595"/>
                    <a:gd name="connsiteX6" fmla="*/ 322466 w 354982"/>
                    <a:gd name="connsiteY6" fmla="*/ 49223 h 332595"/>
                    <a:gd name="connsiteX7" fmla="*/ 261321 w 354982"/>
                    <a:gd name="connsiteY7" fmla="*/ 44464 h 332595"/>
                    <a:gd name="connsiteX0" fmla="*/ 259499 w 353160"/>
                    <a:gd name="connsiteY0" fmla="*/ 44464 h 332595"/>
                    <a:gd name="connsiteX1" fmla="*/ 223013 w 353160"/>
                    <a:gd name="connsiteY1" fmla="*/ 287349 h 332595"/>
                    <a:gd name="connsiteX2" fmla="*/ 1556 w 353160"/>
                    <a:gd name="connsiteY2" fmla="*/ 292112 h 332595"/>
                    <a:gd name="connsiteX3" fmla="*/ 1371 w 353160"/>
                    <a:gd name="connsiteY3" fmla="*/ 330224 h 332595"/>
                    <a:gd name="connsiteX4" fmla="*/ 340461 w 353160"/>
                    <a:gd name="connsiteY4" fmla="*/ 332595 h 332595"/>
                    <a:gd name="connsiteX5" fmla="*/ 352367 w 353160"/>
                    <a:gd name="connsiteY5" fmla="*/ 294496 h 332595"/>
                    <a:gd name="connsiteX6" fmla="*/ 320644 w 353160"/>
                    <a:gd name="connsiteY6" fmla="*/ 49223 h 332595"/>
                    <a:gd name="connsiteX7" fmla="*/ 259499 w 353160"/>
                    <a:gd name="connsiteY7" fmla="*/ 44464 h 332595"/>
                    <a:gd name="connsiteX0" fmla="*/ 259499 w 353160"/>
                    <a:gd name="connsiteY0" fmla="*/ 44464 h 332595"/>
                    <a:gd name="connsiteX1" fmla="*/ 223013 w 353160"/>
                    <a:gd name="connsiteY1" fmla="*/ 287349 h 332595"/>
                    <a:gd name="connsiteX2" fmla="*/ 1556 w 353160"/>
                    <a:gd name="connsiteY2" fmla="*/ 292112 h 332595"/>
                    <a:gd name="connsiteX3" fmla="*/ 1371 w 353160"/>
                    <a:gd name="connsiteY3" fmla="*/ 330224 h 332595"/>
                    <a:gd name="connsiteX4" fmla="*/ 340461 w 353160"/>
                    <a:gd name="connsiteY4" fmla="*/ 332595 h 332595"/>
                    <a:gd name="connsiteX5" fmla="*/ 352367 w 353160"/>
                    <a:gd name="connsiteY5" fmla="*/ 294496 h 332595"/>
                    <a:gd name="connsiteX6" fmla="*/ 320644 w 353160"/>
                    <a:gd name="connsiteY6" fmla="*/ 49223 h 332595"/>
                    <a:gd name="connsiteX7" fmla="*/ 259499 w 353160"/>
                    <a:gd name="connsiteY7" fmla="*/ 44464 h 332595"/>
                    <a:gd name="connsiteX0" fmla="*/ 259499 w 353160"/>
                    <a:gd name="connsiteY0" fmla="*/ 29377 h 317508"/>
                    <a:gd name="connsiteX1" fmla="*/ 223013 w 353160"/>
                    <a:gd name="connsiteY1" fmla="*/ 272262 h 317508"/>
                    <a:gd name="connsiteX2" fmla="*/ 1556 w 353160"/>
                    <a:gd name="connsiteY2" fmla="*/ 277025 h 317508"/>
                    <a:gd name="connsiteX3" fmla="*/ 1371 w 353160"/>
                    <a:gd name="connsiteY3" fmla="*/ 315137 h 317508"/>
                    <a:gd name="connsiteX4" fmla="*/ 340461 w 353160"/>
                    <a:gd name="connsiteY4" fmla="*/ 317508 h 317508"/>
                    <a:gd name="connsiteX5" fmla="*/ 352367 w 353160"/>
                    <a:gd name="connsiteY5" fmla="*/ 279409 h 317508"/>
                    <a:gd name="connsiteX6" fmla="*/ 320644 w 353160"/>
                    <a:gd name="connsiteY6" fmla="*/ 34136 h 317508"/>
                    <a:gd name="connsiteX7" fmla="*/ 259499 w 353160"/>
                    <a:gd name="connsiteY7" fmla="*/ 29377 h 317508"/>
                    <a:gd name="connsiteX0" fmla="*/ 259499 w 353160"/>
                    <a:gd name="connsiteY0" fmla="*/ 29377 h 317508"/>
                    <a:gd name="connsiteX1" fmla="*/ 223013 w 353160"/>
                    <a:gd name="connsiteY1" fmla="*/ 272262 h 317508"/>
                    <a:gd name="connsiteX2" fmla="*/ 1556 w 353160"/>
                    <a:gd name="connsiteY2" fmla="*/ 277025 h 317508"/>
                    <a:gd name="connsiteX3" fmla="*/ 1371 w 353160"/>
                    <a:gd name="connsiteY3" fmla="*/ 315137 h 317508"/>
                    <a:gd name="connsiteX4" fmla="*/ 340461 w 353160"/>
                    <a:gd name="connsiteY4" fmla="*/ 317508 h 317508"/>
                    <a:gd name="connsiteX5" fmla="*/ 352367 w 353160"/>
                    <a:gd name="connsiteY5" fmla="*/ 279409 h 317508"/>
                    <a:gd name="connsiteX6" fmla="*/ 320644 w 353160"/>
                    <a:gd name="connsiteY6" fmla="*/ 34136 h 317508"/>
                    <a:gd name="connsiteX7" fmla="*/ 259499 w 353160"/>
                    <a:gd name="connsiteY7" fmla="*/ 29377 h 317508"/>
                    <a:gd name="connsiteX0" fmla="*/ 259499 w 353160"/>
                    <a:gd name="connsiteY0" fmla="*/ 0 h 288131"/>
                    <a:gd name="connsiteX1" fmla="*/ 223013 w 353160"/>
                    <a:gd name="connsiteY1" fmla="*/ 242885 h 288131"/>
                    <a:gd name="connsiteX2" fmla="*/ 1556 w 353160"/>
                    <a:gd name="connsiteY2" fmla="*/ 247648 h 288131"/>
                    <a:gd name="connsiteX3" fmla="*/ 1371 w 353160"/>
                    <a:gd name="connsiteY3" fmla="*/ 285760 h 288131"/>
                    <a:gd name="connsiteX4" fmla="*/ 340461 w 353160"/>
                    <a:gd name="connsiteY4" fmla="*/ 288131 h 288131"/>
                    <a:gd name="connsiteX5" fmla="*/ 352367 w 353160"/>
                    <a:gd name="connsiteY5" fmla="*/ 250032 h 288131"/>
                    <a:gd name="connsiteX6" fmla="*/ 320644 w 353160"/>
                    <a:gd name="connsiteY6" fmla="*/ 4759 h 288131"/>
                    <a:gd name="connsiteX7" fmla="*/ 259499 w 353160"/>
                    <a:gd name="connsiteY7" fmla="*/ 0 h 288131"/>
                    <a:gd name="connsiteX0" fmla="*/ 259499 w 353160"/>
                    <a:gd name="connsiteY0" fmla="*/ 0 h 288131"/>
                    <a:gd name="connsiteX1" fmla="*/ 223013 w 353160"/>
                    <a:gd name="connsiteY1" fmla="*/ 242885 h 288131"/>
                    <a:gd name="connsiteX2" fmla="*/ 1556 w 353160"/>
                    <a:gd name="connsiteY2" fmla="*/ 247648 h 288131"/>
                    <a:gd name="connsiteX3" fmla="*/ 1371 w 353160"/>
                    <a:gd name="connsiteY3" fmla="*/ 285760 h 288131"/>
                    <a:gd name="connsiteX4" fmla="*/ 340461 w 353160"/>
                    <a:gd name="connsiteY4" fmla="*/ 288131 h 288131"/>
                    <a:gd name="connsiteX5" fmla="*/ 352367 w 353160"/>
                    <a:gd name="connsiteY5" fmla="*/ 250032 h 288131"/>
                    <a:gd name="connsiteX6" fmla="*/ 320644 w 353160"/>
                    <a:gd name="connsiteY6" fmla="*/ 4759 h 288131"/>
                    <a:gd name="connsiteX7" fmla="*/ 259499 w 353160"/>
                    <a:gd name="connsiteY7" fmla="*/ 0 h 288131"/>
                    <a:gd name="connsiteX0" fmla="*/ 259499 w 353160"/>
                    <a:gd name="connsiteY0" fmla="*/ 0 h 288131"/>
                    <a:gd name="connsiteX1" fmla="*/ 223013 w 353160"/>
                    <a:gd name="connsiteY1" fmla="*/ 242885 h 288131"/>
                    <a:gd name="connsiteX2" fmla="*/ 1556 w 353160"/>
                    <a:gd name="connsiteY2" fmla="*/ 247648 h 288131"/>
                    <a:gd name="connsiteX3" fmla="*/ 1371 w 353160"/>
                    <a:gd name="connsiteY3" fmla="*/ 285760 h 288131"/>
                    <a:gd name="connsiteX4" fmla="*/ 340461 w 353160"/>
                    <a:gd name="connsiteY4" fmla="*/ 288131 h 288131"/>
                    <a:gd name="connsiteX5" fmla="*/ 352367 w 353160"/>
                    <a:gd name="connsiteY5" fmla="*/ 250032 h 288131"/>
                    <a:gd name="connsiteX6" fmla="*/ 320644 w 353160"/>
                    <a:gd name="connsiteY6" fmla="*/ 4759 h 288131"/>
                    <a:gd name="connsiteX7" fmla="*/ 259499 w 353160"/>
                    <a:gd name="connsiteY7" fmla="*/ 0 h 288131"/>
                    <a:gd name="connsiteX0" fmla="*/ 259499 w 353160"/>
                    <a:gd name="connsiteY0" fmla="*/ 10997 h 299128"/>
                    <a:gd name="connsiteX1" fmla="*/ 223013 w 353160"/>
                    <a:gd name="connsiteY1" fmla="*/ 253882 h 299128"/>
                    <a:gd name="connsiteX2" fmla="*/ 1556 w 353160"/>
                    <a:gd name="connsiteY2" fmla="*/ 258645 h 299128"/>
                    <a:gd name="connsiteX3" fmla="*/ 1371 w 353160"/>
                    <a:gd name="connsiteY3" fmla="*/ 296757 h 299128"/>
                    <a:gd name="connsiteX4" fmla="*/ 340461 w 353160"/>
                    <a:gd name="connsiteY4" fmla="*/ 299128 h 299128"/>
                    <a:gd name="connsiteX5" fmla="*/ 352367 w 353160"/>
                    <a:gd name="connsiteY5" fmla="*/ 261029 h 299128"/>
                    <a:gd name="connsiteX6" fmla="*/ 320644 w 353160"/>
                    <a:gd name="connsiteY6" fmla="*/ 15756 h 299128"/>
                    <a:gd name="connsiteX7" fmla="*/ 259499 w 353160"/>
                    <a:gd name="connsiteY7" fmla="*/ 10997 h 299128"/>
                    <a:gd name="connsiteX0" fmla="*/ 252355 w 353160"/>
                    <a:gd name="connsiteY0" fmla="*/ 10344 h 300857"/>
                    <a:gd name="connsiteX1" fmla="*/ 223013 w 353160"/>
                    <a:gd name="connsiteY1" fmla="*/ 255611 h 300857"/>
                    <a:gd name="connsiteX2" fmla="*/ 1556 w 353160"/>
                    <a:gd name="connsiteY2" fmla="*/ 260374 h 300857"/>
                    <a:gd name="connsiteX3" fmla="*/ 1371 w 353160"/>
                    <a:gd name="connsiteY3" fmla="*/ 298486 h 300857"/>
                    <a:gd name="connsiteX4" fmla="*/ 340461 w 353160"/>
                    <a:gd name="connsiteY4" fmla="*/ 300857 h 300857"/>
                    <a:gd name="connsiteX5" fmla="*/ 352367 w 353160"/>
                    <a:gd name="connsiteY5" fmla="*/ 262758 h 300857"/>
                    <a:gd name="connsiteX6" fmla="*/ 320644 w 353160"/>
                    <a:gd name="connsiteY6" fmla="*/ 17485 h 300857"/>
                    <a:gd name="connsiteX7" fmla="*/ 252355 w 353160"/>
                    <a:gd name="connsiteY7" fmla="*/ 10344 h 300857"/>
                    <a:gd name="connsiteX0" fmla="*/ 252355 w 353160"/>
                    <a:gd name="connsiteY0" fmla="*/ 2936 h 293449"/>
                    <a:gd name="connsiteX1" fmla="*/ 223013 w 353160"/>
                    <a:gd name="connsiteY1" fmla="*/ 248203 h 293449"/>
                    <a:gd name="connsiteX2" fmla="*/ 1556 w 353160"/>
                    <a:gd name="connsiteY2" fmla="*/ 252966 h 293449"/>
                    <a:gd name="connsiteX3" fmla="*/ 1371 w 353160"/>
                    <a:gd name="connsiteY3" fmla="*/ 291078 h 293449"/>
                    <a:gd name="connsiteX4" fmla="*/ 340461 w 353160"/>
                    <a:gd name="connsiteY4" fmla="*/ 293449 h 293449"/>
                    <a:gd name="connsiteX5" fmla="*/ 352367 w 353160"/>
                    <a:gd name="connsiteY5" fmla="*/ 255350 h 293449"/>
                    <a:gd name="connsiteX6" fmla="*/ 320644 w 353160"/>
                    <a:gd name="connsiteY6" fmla="*/ 10077 h 293449"/>
                    <a:gd name="connsiteX7" fmla="*/ 252355 w 353160"/>
                    <a:gd name="connsiteY7" fmla="*/ 2936 h 293449"/>
                    <a:gd name="connsiteX0" fmla="*/ 252355 w 353160"/>
                    <a:gd name="connsiteY0" fmla="*/ 3118 h 293631"/>
                    <a:gd name="connsiteX1" fmla="*/ 223013 w 353160"/>
                    <a:gd name="connsiteY1" fmla="*/ 248385 h 293631"/>
                    <a:gd name="connsiteX2" fmla="*/ 1556 w 353160"/>
                    <a:gd name="connsiteY2" fmla="*/ 253148 h 293631"/>
                    <a:gd name="connsiteX3" fmla="*/ 1371 w 353160"/>
                    <a:gd name="connsiteY3" fmla="*/ 291260 h 293631"/>
                    <a:gd name="connsiteX4" fmla="*/ 340461 w 353160"/>
                    <a:gd name="connsiteY4" fmla="*/ 293631 h 293631"/>
                    <a:gd name="connsiteX5" fmla="*/ 352367 w 353160"/>
                    <a:gd name="connsiteY5" fmla="*/ 255532 h 293631"/>
                    <a:gd name="connsiteX6" fmla="*/ 320644 w 353160"/>
                    <a:gd name="connsiteY6" fmla="*/ 10259 h 293631"/>
                    <a:gd name="connsiteX7" fmla="*/ 252355 w 353160"/>
                    <a:gd name="connsiteY7" fmla="*/ 3118 h 293631"/>
                    <a:gd name="connsiteX0" fmla="*/ 252355 w 363430"/>
                    <a:gd name="connsiteY0" fmla="*/ 3118 h 293631"/>
                    <a:gd name="connsiteX1" fmla="*/ 223013 w 363430"/>
                    <a:gd name="connsiteY1" fmla="*/ 248385 h 293631"/>
                    <a:gd name="connsiteX2" fmla="*/ 1556 w 363430"/>
                    <a:gd name="connsiteY2" fmla="*/ 253148 h 293631"/>
                    <a:gd name="connsiteX3" fmla="*/ 1371 w 363430"/>
                    <a:gd name="connsiteY3" fmla="*/ 291260 h 293631"/>
                    <a:gd name="connsiteX4" fmla="*/ 340461 w 363430"/>
                    <a:gd name="connsiteY4" fmla="*/ 293631 h 293631"/>
                    <a:gd name="connsiteX5" fmla="*/ 352367 w 363430"/>
                    <a:gd name="connsiteY5" fmla="*/ 255532 h 293631"/>
                    <a:gd name="connsiteX6" fmla="*/ 320644 w 363430"/>
                    <a:gd name="connsiteY6" fmla="*/ 10259 h 293631"/>
                    <a:gd name="connsiteX7" fmla="*/ 252355 w 363430"/>
                    <a:gd name="connsiteY7" fmla="*/ 3118 h 293631"/>
                    <a:gd name="connsiteX0" fmla="*/ 252355 w 353160"/>
                    <a:gd name="connsiteY0" fmla="*/ 9238 h 299751"/>
                    <a:gd name="connsiteX1" fmla="*/ 223013 w 353160"/>
                    <a:gd name="connsiteY1" fmla="*/ 254505 h 299751"/>
                    <a:gd name="connsiteX2" fmla="*/ 1556 w 353160"/>
                    <a:gd name="connsiteY2" fmla="*/ 259268 h 299751"/>
                    <a:gd name="connsiteX3" fmla="*/ 1371 w 353160"/>
                    <a:gd name="connsiteY3" fmla="*/ 297380 h 299751"/>
                    <a:gd name="connsiteX4" fmla="*/ 340461 w 353160"/>
                    <a:gd name="connsiteY4" fmla="*/ 299751 h 299751"/>
                    <a:gd name="connsiteX5" fmla="*/ 352367 w 353160"/>
                    <a:gd name="connsiteY5" fmla="*/ 261652 h 299751"/>
                    <a:gd name="connsiteX6" fmla="*/ 320644 w 353160"/>
                    <a:gd name="connsiteY6" fmla="*/ 16379 h 299751"/>
                    <a:gd name="connsiteX7" fmla="*/ 252355 w 353160"/>
                    <a:gd name="connsiteY7" fmla="*/ 9238 h 299751"/>
                    <a:gd name="connsiteX0" fmla="*/ 252355 w 353160"/>
                    <a:gd name="connsiteY0" fmla="*/ 4042 h 294555"/>
                    <a:gd name="connsiteX1" fmla="*/ 223013 w 353160"/>
                    <a:gd name="connsiteY1" fmla="*/ 249309 h 294555"/>
                    <a:gd name="connsiteX2" fmla="*/ 1556 w 353160"/>
                    <a:gd name="connsiteY2" fmla="*/ 254072 h 294555"/>
                    <a:gd name="connsiteX3" fmla="*/ 1371 w 353160"/>
                    <a:gd name="connsiteY3" fmla="*/ 292184 h 294555"/>
                    <a:gd name="connsiteX4" fmla="*/ 340461 w 353160"/>
                    <a:gd name="connsiteY4" fmla="*/ 294555 h 294555"/>
                    <a:gd name="connsiteX5" fmla="*/ 352367 w 353160"/>
                    <a:gd name="connsiteY5" fmla="*/ 256456 h 294555"/>
                    <a:gd name="connsiteX6" fmla="*/ 320644 w 353160"/>
                    <a:gd name="connsiteY6" fmla="*/ 11183 h 294555"/>
                    <a:gd name="connsiteX7" fmla="*/ 252355 w 353160"/>
                    <a:gd name="connsiteY7" fmla="*/ 4042 h 294555"/>
                    <a:gd name="connsiteX0" fmla="*/ 284170 w 384975"/>
                    <a:gd name="connsiteY0" fmla="*/ 4042 h 294555"/>
                    <a:gd name="connsiteX1" fmla="*/ 254828 w 384975"/>
                    <a:gd name="connsiteY1" fmla="*/ 249309 h 294555"/>
                    <a:gd name="connsiteX2" fmla="*/ 34 w 384975"/>
                    <a:gd name="connsiteY2" fmla="*/ 254072 h 294555"/>
                    <a:gd name="connsiteX3" fmla="*/ 33186 w 384975"/>
                    <a:gd name="connsiteY3" fmla="*/ 292184 h 294555"/>
                    <a:gd name="connsiteX4" fmla="*/ 372276 w 384975"/>
                    <a:gd name="connsiteY4" fmla="*/ 294555 h 294555"/>
                    <a:gd name="connsiteX5" fmla="*/ 384182 w 384975"/>
                    <a:gd name="connsiteY5" fmla="*/ 256456 h 294555"/>
                    <a:gd name="connsiteX6" fmla="*/ 352459 w 384975"/>
                    <a:gd name="connsiteY6" fmla="*/ 11183 h 294555"/>
                    <a:gd name="connsiteX7" fmla="*/ 284170 w 384975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6453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310348 w 411153"/>
                    <a:gd name="connsiteY0" fmla="*/ 4042 h 294555"/>
                    <a:gd name="connsiteX1" fmla="*/ 281006 w 411153"/>
                    <a:gd name="connsiteY1" fmla="*/ 249309 h 294555"/>
                    <a:gd name="connsiteX2" fmla="*/ 18 w 411153"/>
                    <a:gd name="connsiteY2" fmla="*/ 251690 h 294555"/>
                    <a:gd name="connsiteX3" fmla="*/ 59364 w 411153"/>
                    <a:gd name="connsiteY3" fmla="*/ 292184 h 294555"/>
                    <a:gd name="connsiteX4" fmla="*/ 398454 w 411153"/>
                    <a:gd name="connsiteY4" fmla="*/ 294555 h 294555"/>
                    <a:gd name="connsiteX5" fmla="*/ 410360 w 411153"/>
                    <a:gd name="connsiteY5" fmla="*/ 256456 h 294555"/>
                    <a:gd name="connsiteX6" fmla="*/ 378637 w 411153"/>
                    <a:gd name="connsiteY6" fmla="*/ 11183 h 294555"/>
                    <a:gd name="connsiteX7" fmla="*/ 310348 w 411153"/>
                    <a:gd name="connsiteY7" fmla="*/ 4042 h 294555"/>
                    <a:gd name="connsiteX0" fmla="*/ 310348 w 411153"/>
                    <a:gd name="connsiteY0" fmla="*/ 13758 h 304271"/>
                    <a:gd name="connsiteX1" fmla="*/ 281006 w 411153"/>
                    <a:gd name="connsiteY1" fmla="*/ 259025 h 304271"/>
                    <a:gd name="connsiteX2" fmla="*/ 18 w 411153"/>
                    <a:gd name="connsiteY2" fmla="*/ 261406 h 304271"/>
                    <a:gd name="connsiteX3" fmla="*/ 59364 w 411153"/>
                    <a:gd name="connsiteY3" fmla="*/ 301900 h 304271"/>
                    <a:gd name="connsiteX4" fmla="*/ 398454 w 411153"/>
                    <a:gd name="connsiteY4" fmla="*/ 304271 h 304271"/>
                    <a:gd name="connsiteX5" fmla="*/ 410360 w 411153"/>
                    <a:gd name="connsiteY5" fmla="*/ 266172 h 304271"/>
                    <a:gd name="connsiteX6" fmla="*/ 378637 w 411153"/>
                    <a:gd name="connsiteY6" fmla="*/ 37568 h 304271"/>
                    <a:gd name="connsiteX7" fmla="*/ 310348 w 411153"/>
                    <a:gd name="connsiteY7" fmla="*/ 13758 h 304271"/>
                    <a:gd name="connsiteX0" fmla="*/ 317491 w 411153"/>
                    <a:gd name="connsiteY0" fmla="*/ 35330 h 287743"/>
                    <a:gd name="connsiteX1" fmla="*/ 281006 w 411153"/>
                    <a:gd name="connsiteY1" fmla="*/ 242497 h 287743"/>
                    <a:gd name="connsiteX2" fmla="*/ 18 w 411153"/>
                    <a:gd name="connsiteY2" fmla="*/ 244878 h 287743"/>
                    <a:gd name="connsiteX3" fmla="*/ 59364 w 411153"/>
                    <a:gd name="connsiteY3" fmla="*/ 285372 h 287743"/>
                    <a:gd name="connsiteX4" fmla="*/ 398454 w 411153"/>
                    <a:gd name="connsiteY4" fmla="*/ 287743 h 287743"/>
                    <a:gd name="connsiteX5" fmla="*/ 410360 w 411153"/>
                    <a:gd name="connsiteY5" fmla="*/ 249644 h 287743"/>
                    <a:gd name="connsiteX6" fmla="*/ 378637 w 411153"/>
                    <a:gd name="connsiteY6" fmla="*/ 21040 h 287743"/>
                    <a:gd name="connsiteX7" fmla="*/ 317491 w 411153"/>
                    <a:gd name="connsiteY7" fmla="*/ 35330 h 287743"/>
                    <a:gd name="connsiteX0" fmla="*/ 317491 w 411153"/>
                    <a:gd name="connsiteY0" fmla="*/ 29443 h 281856"/>
                    <a:gd name="connsiteX1" fmla="*/ 281006 w 411153"/>
                    <a:gd name="connsiteY1" fmla="*/ 236610 h 281856"/>
                    <a:gd name="connsiteX2" fmla="*/ 18 w 411153"/>
                    <a:gd name="connsiteY2" fmla="*/ 238991 h 281856"/>
                    <a:gd name="connsiteX3" fmla="*/ 59364 w 411153"/>
                    <a:gd name="connsiteY3" fmla="*/ 279485 h 281856"/>
                    <a:gd name="connsiteX4" fmla="*/ 398454 w 411153"/>
                    <a:gd name="connsiteY4" fmla="*/ 281856 h 281856"/>
                    <a:gd name="connsiteX5" fmla="*/ 410360 w 411153"/>
                    <a:gd name="connsiteY5" fmla="*/ 243757 h 281856"/>
                    <a:gd name="connsiteX6" fmla="*/ 378637 w 411153"/>
                    <a:gd name="connsiteY6" fmla="*/ 15153 h 281856"/>
                    <a:gd name="connsiteX7" fmla="*/ 317491 w 411153"/>
                    <a:gd name="connsiteY7" fmla="*/ 29443 h 281856"/>
                    <a:gd name="connsiteX0" fmla="*/ 317491 w 411153"/>
                    <a:gd name="connsiteY0" fmla="*/ 17931 h 270344"/>
                    <a:gd name="connsiteX1" fmla="*/ 281006 w 411153"/>
                    <a:gd name="connsiteY1" fmla="*/ 225098 h 270344"/>
                    <a:gd name="connsiteX2" fmla="*/ 18 w 411153"/>
                    <a:gd name="connsiteY2" fmla="*/ 227479 h 270344"/>
                    <a:gd name="connsiteX3" fmla="*/ 59364 w 411153"/>
                    <a:gd name="connsiteY3" fmla="*/ 267973 h 270344"/>
                    <a:gd name="connsiteX4" fmla="*/ 398454 w 411153"/>
                    <a:gd name="connsiteY4" fmla="*/ 270344 h 270344"/>
                    <a:gd name="connsiteX5" fmla="*/ 410360 w 411153"/>
                    <a:gd name="connsiteY5" fmla="*/ 232245 h 270344"/>
                    <a:gd name="connsiteX6" fmla="*/ 378637 w 411153"/>
                    <a:gd name="connsiteY6" fmla="*/ 3641 h 270344"/>
                    <a:gd name="connsiteX7" fmla="*/ 317491 w 411153"/>
                    <a:gd name="connsiteY7" fmla="*/ 17931 h 270344"/>
                    <a:gd name="connsiteX0" fmla="*/ 317491 w 411153"/>
                    <a:gd name="connsiteY0" fmla="*/ 19693 h 272106"/>
                    <a:gd name="connsiteX1" fmla="*/ 281006 w 411153"/>
                    <a:gd name="connsiteY1" fmla="*/ 226860 h 272106"/>
                    <a:gd name="connsiteX2" fmla="*/ 18 w 411153"/>
                    <a:gd name="connsiteY2" fmla="*/ 229241 h 272106"/>
                    <a:gd name="connsiteX3" fmla="*/ 59364 w 411153"/>
                    <a:gd name="connsiteY3" fmla="*/ 269735 h 272106"/>
                    <a:gd name="connsiteX4" fmla="*/ 398454 w 411153"/>
                    <a:gd name="connsiteY4" fmla="*/ 272106 h 272106"/>
                    <a:gd name="connsiteX5" fmla="*/ 410360 w 411153"/>
                    <a:gd name="connsiteY5" fmla="*/ 234007 h 272106"/>
                    <a:gd name="connsiteX6" fmla="*/ 378637 w 411153"/>
                    <a:gd name="connsiteY6" fmla="*/ 5403 h 272106"/>
                    <a:gd name="connsiteX7" fmla="*/ 317491 w 411153"/>
                    <a:gd name="connsiteY7" fmla="*/ 19693 h 272106"/>
                    <a:gd name="connsiteX0" fmla="*/ 317491 w 411153"/>
                    <a:gd name="connsiteY0" fmla="*/ 14727 h 267140"/>
                    <a:gd name="connsiteX1" fmla="*/ 281006 w 411153"/>
                    <a:gd name="connsiteY1" fmla="*/ 221894 h 267140"/>
                    <a:gd name="connsiteX2" fmla="*/ 18 w 411153"/>
                    <a:gd name="connsiteY2" fmla="*/ 224275 h 267140"/>
                    <a:gd name="connsiteX3" fmla="*/ 59364 w 411153"/>
                    <a:gd name="connsiteY3" fmla="*/ 264769 h 267140"/>
                    <a:gd name="connsiteX4" fmla="*/ 398454 w 411153"/>
                    <a:gd name="connsiteY4" fmla="*/ 267140 h 267140"/>
                    <a:gd name="connsiteX5" fmla="*/ 410360 w 411153"/>
                    <a:gd name="connsiteY5" fmla="*/ 229041 h 267140"/>
                    <a:gd name="connsiteX6" fmla="*/ 378637 w 411153"/>
                    <a:gd name="connsiteY6" fmla="*/ 437 h 267140"/>
                    <a:gd name="connsiteX7" fmla="*/ 317491 w 411153"/>
                    <a:gd name="connsiteY7" fmla="*/ 14727 h 267140"/>
                    <a:gd name="connsiteX0" fmla="*/ 317491 w 411153"/>
                    <a:gd name="connsiteY0" fmla="*/ 15149 h 267562"/>
                    <a:gd name="connsiteX1" fmla="*/ 281006 w 411153"/>
                    <a:gd name="connsiteY1" fmla="*/ 222316 h 267562"/>
                    <a:gd name="connsiteX2" fmla="*/ 18 w 411153"/>
                    <a:gd name="connsiteY2" fmla="*/ 224697 h 267562"/>
                    <a:gd name="connsiteX3" fmla="*/ 59364 w 411153"/>
                    <a:gd name="connsiteY3" fmla="*/ 265191 h 267562"/>
                    <a:gd name="connsiteX4" fmla="*/ 398454 w 411153"/>
                    <a:gd name="connsiteY4" fmla="*/ 267562 h 267562"/>
                    <a:gd name="connsiteX5" fmla="*/ 410360 w 411153"/>
                    <a:gd name="connsiteY5" fmla="*/ 229463 h 267562"/>
                    <a:gd name="connsiteX6" fmla="*/ 378637 w 411153"/>
                    <a:gd name="connsiteY6" fmla="*/ 859 h 267562"/>
                    <a:gd name="connsiteX7" fmla="*/ 317491 w 411153"/>
                    <a:gd name="connsiteY7" fmla="*/ 15149 h 267562"/>
                    <a:gd name="connsiteX0" fmla="*/ 259483 w 353145"/>
                    <a:gd name="connsiteY0" fmla="*/ 15149 h 267562"/>
                    <a:gd name="connsiteX1" fmla="*/ 222998 w 353145"/>
                    <a:gd name="connsiteY1" fmla="*/ 222316 h 267562"/>
                    <a:gd name="connsiteX2" fmla="*/ 1356 w 353145"/>
                    <a:gd name="connsiteY2" fmla="*/ 265191 h 267562"/>
                    <a:gd name="connsiteX3" fmla="*/ 340446 w 353145"/>
                    <a:gd name="connsiteY3" fmla="*/ 267562 h 267562"/>
                    <a:gd name="connsiteX4" fmla="*/ 352352 w 353145"/>
                    <a:gd name="connsiteY4" fmla="*/ 229463 h 267562"/>
                    <a:gd name="connsiteX5" fmla="*/ 320629 w 353145"/>
                    <a:gd name="connsiteY5" fmla="*/ 859 h 267562"/>
                    <a:gd name="connsiteX6" fmla="*/ 259483 w 353145"/>
                    <a:gd name="connsiteY6" fmla="*/ 15149 h 267562"/>
                    <a:gd name="connsiteX0" fmla="*/ 36485 w 130147"/>
                    <a:gd name="connsiteY0" fmla="*/ 15149 h 267562"/>
                    <a:gd name="connsiteX1" fmla="*/ 0 w 130147"/>
                    <a:gd name="connsiteY1" fmla="*/ 222316 h 267562"/>
                    <a:gd name="connsiteX2" fmla="*/ 117448 w 130147"/>
                    <a:gd name="connsiteY2" fmla="*/ 267562 h 267562"/>
                    <a:gd name="connsiteX3" fmla="*/ 129354 w 130147"/>
                    <a:gd name="connsiteY3" fmla="*/ 229463 h 267562"/>
                    <a:gd name="connsiteX4" fmla="*/ 97631 w 130147"/>
                    <a:gd name="connsiteY4" fmla="*/ 859 h 267562"/>
                    <a:gd name="connsiteX5" fmla="*/ 36485 w 130147"/>
                    <a:gd name="connsiteY5" fmla="*/ 15149 h 267562"/>
                    <a:gd name="connsiteX0" fmla="*/ 36485 w 129354"/>
                    <a:gd name="connsiteY0" fmla="*/ 15149 h 253432"/>
                    <a:gd name="connsiteX1" fmla="*/ 0 w 129354"/>
                    <a:gd name="connsiteY1" fmla="*/ 222316 h 253432"/>
                    <a:gd name="connsiteX2" fmla="*/ 129354 w 129354"/>
                    <a:gd name="connsiteY2" fmla="*/ 229463 h 253432"/>
                    <a:gd name="connsiteX3" fmla="*/ 97631 w 129354"/>
                    <a:gd name="connsiteY3" fmla="*/ 859 h 253432"/>
                    <a:gd name="connsiteX4" fmla="*/ 36485 w 129354"/>
                    <a:gd name="connsiteY4" fmla="*/ 15149 h 253432"/>
                    <a:gd name="connsiteX0" fmla="*/ 36485 w 129354"/>
                    <a:gd name="connsiteY0" fmla="*/ 15149 h 229463"/>
                    <a:gd name="connsiteX1" fmla="*/ 0 w 129354"/>
                    <a:gd name="connsiteY1" fmla="*/ 222316 h 229463"/>
                    <a:gd name="connsiteX2" fmla="*/ 129354 w 129354"/>
                    <a:gd name="connsiteY2" fmla="*/ 229463 h 229463"/>
                    <a:gd name="connsiteX3" fmla="*/ 97631 w 129354"/>
                    <a:gd name="connsiteY3" fmla="*/ 859 h 229463"/>
                    <a:gd name="connsiteX4" fmla="*/ 36485 w 129354"/>
                    <a:gd name="connsiteY4" fmla="*/ 15149 h 229463"/>
                    <a:gd name="connsiteX0" fmla="*/ 417 w 93286"/>
                    <a:gd name="connsiteY0" fmla="*/ 22593 h 236930"/>
                    <a:gd name="connsiteX1" fmla="*/ 93286 w 93286"/>
                    <a:gd name="connsiteY1" fmla="*/ 236907 h 236930"/>
                    <a:gd name="connsiteX2" fmla="*/ 61563 w 93286"/>
                    <a:gd name="connsiteY2" fmla="*/ 8303 h 236930"/>
                    <a:gd name="connsiteX3" fmla="*/ 417 w 93286"/>
                    <a:gd name="connsiteY3" fmla="*/ 22593 h 236930"/>
                    <a:gd name="connsiteX0" fmla="*/ 417 w 93286"/>
                    <a:gd name="connsiteY0" fmla="*/ 22593 h 236907"/>
                    <a:gd name="connsiteX1" fmla="*/ 93286 w 93286"/>
                    <a:gd name="connsiteY1" fmla="*/ 236907 h 236907"/>
                    <a:gd name="connsiteX2" fmla="*/ 61563 w 93286"/>
                    <a:gd name="connsiteY2" fmla="*/ 8303 h 236907"/>
                    <a:gd name="connsiteX3" fmla="*/ 417 w 93286"/>
                    <a:gd name="connsiteY3" fmla="*/ 22593 h 236907"/>
                    <a:gd name="connsiteX0" fmla="*/ 5 w 92874"/>
                    <a:gd name="connsiteY0" fmla="*/ 14785 h 229099"/>
                    <a:gd name="connsiteX1" fmla="*/ 92874 w 92874"/>
                    <a:gd name="connsiteY1" fmla="*/ 229099 h 229099"/>
                    <a:gd name="connsiteX2" fmla="*/ 61151 w 92874"/>
                    <a:gd name="connsiteY2" fmla="*/ 495 h 229099"/>
                    <a:gd name="connsiteX3" fmla="*/ 5 w 92874"/>
                    <a:gd name="connsiteY3" fmla="*/ 14785 h 229099"/>
                    <a:gd name="connsiteX0" fmla="*/ 7 w 76208"/>
                    <a:gd name="connsiteY0" fmla="*/ 26614 h 243309"/>
                    <a:gd name="connsiteX1" fmla="*/ 76208 w 76208"/>
                    <a:gd name="connsiteY1" fmla="*/ 243309 h 243309"/>
                    <a:gd name="connsiteX2" fmla="*/ 44485 w 76208"/>
                    <a:gd name="connsiteY2" fmla="*/ 14705 h 243309"/>
                    <a:gd name="connsiteX3" fmla="*/ 7 w 76208"/>
                    <a:gd name="connsiteY3" fmla="*/ 26614 h 243309"/>
                    <a:gd name="connsiteX0" fmla="*/ 7 w 76208"/>
                    <a:gd name="connsiteY0" fmla="*/ 17258 h 233953"/>
                    <a:gd name="connsiteX1" fmla="*/ 76208 w 76208"/>
                    <a:gd name="connsiteY1" fmla="*/ 233953 h 233953"/>
                    <a:gd name="connsiteX2" fmla="*/ 44485 w 76208"/>
                    <a:gd name="connsiteY2" fmla="*/ 5349 h 233953"/>
                    <a:gd name="connsiteX3" fmla="*/ 7 w 76208"/>
                    <a:gd name="connsiteY3" fmla="*/ 17258 h 233953"/>
                    <a:gd name="connsiteX0" fmla="*/ 258 w 66934"/>
                    <a:gd name="connsiteY0" fmla="*/ 26005 h 173644"/>
                    <a:gd name="connsiteX1" fmla="*/ 66934 w 66934"/>
                    <a:gd name="connsiteY1" fmla="*/ 173644 h 173644"/>
                    <a:gd name="connsiteX2" fmla="*/ 44736 w 66934"/>
                    <a:gd name="connsiteY2" fmla="*/ 14096 h 173644"/>
                    <a:gd name="connsiteX3" fmla="*/ 258 w 66934"/>
                    <a:gd name="connsiteY3" fmla="*/ 26005 h 173644"/>
                    <a:gd name="connsiteX0" fmla="*/ 258 w 66934"/>
                    <a:gd name="connsiteY0" fmla="*/ 26005 h 173644"/>
                    <a:gd name="connsiteX1" fmla="*/ 66934 w 66934"/>
                    <a:gd name="connsiteY1" fmla="*/ 173644 h 173644"/>
                    <a:gd name="connsiteX2" fmla="*/ 44736 w 66934"/>
                    <a:gd name="connsiteY2" fmla="*/ 14096 h 173644"/>
                    <a:gd name="connsiteX3" fmla="*/ 258 w 66934"/>
                    <a:gd name="connsiteY3" fmla="*/ 26005 h 173644"/>
                    <a:gd name="connsiteX0" fmla="*/ 109 w 66785"/>
                    <a:gd name="connsiteY0" fmla="*/ 22064 h 169703"/>
                    <a:gd name="connsiteX1" fmla="*/ 66785 w 66785"/>
                    <a:gd name="connsiteY1" fmla="*/ 169703 h 169703"/>
                    <a:gd name="connsiteX2" fmla="*/ 44587 w 66785"/>
                    <a:gd name="connsiteY2" fmla="*/ 10155 h 169703"/>
                    <a:gd name="connsiteX3" fmla="*/ 109 w 66785"/>
                    <a:gd name="connsiteY3" fmla="*/ 22064 h 169703"/>
                    <a:gd name="connsiteX0" fmla="*/ 258 w 66934"/>
                    <a:gd name="connsiteY0" fmla="*/ 20681 h 123076"/>
                    <a:gd name="connsiteX1" fmla="*/ 66934 w 66934"/>
                    <a:gd name="connsiteY1" fmla="*/ 123076 h 123076"/>
                    <a:gd name="connsiteX2" fmla="*/ 44736 w 66934"/>
                    <a:gd name="connsiteY2" fmla="*/ 8772 h 123076"/>
                    <a:gd name="connsiteX3" fmla="*/ 258 w 66934"/>
                    <a:gd name="connsiteY3" fmla="*/ 20681 h 123076"/>
                    <a:gd name="connsiteX0" fmla="*/ 258 w 66934"/>
                    <a:gd name="connsiteY0" fmla="*/ 20681 h 123076"/>
                    <a:gd name="connsiteX1" fmla="*/ 66934 w 66934"/>
                    <a:gd name="connsiteY1" fmla="*/ 123076 h 123076"/>
                    <a:gd name="connsiteX2" fmla="*/ 44736 w 66934"/>
                    <a:gd name="connsiteY2" fmla="*/ 8772 h 123076"/>
                    <a:gd name="connsiteX3" fmla="*/ 258 w 66934"/>
                    <a:gd name="connsiteY3" fmla="*/ 20681 h 123076"/>
                    <a:gd name="connsiteX0" fmla="*/ 375 w 71814"/>
                    <a:gd name="connsiteY0" fmla="*/ 23177 h 147003"/>
                    <a:gd name="connsiteX1" fmla="*/ 71814 w 71814"/>
                    <a:gd name="connsiteY1" fmla="*/ 147003 h 147003"/>
                    <a:gd name="connsiteX2" fmla="*/ 44853 w 71814"/>
                    <a:gd name="connsiteY2" fmla="*/ 11268 h 147003"/>
                    <a:gd name="connsiteX3" fmla="*/ 375 w 71814"/>
                    <a:gd name="connsiteY3" fmla="*/ 23177 h 147003"/>
                    <a:gd name="connsiteX0" fmla="*/ 375 w 71814"/>
                    <a:gd name="connsiteY0" fmla="*/ 23177 h 147003"/>
                    <a:gd name="connsiteX1" fmla="*/ 71814 w 71814"/>
                    <a:gd name="connsiteY1" fmla="*/ 147003 h 147003"/>
                    <a:gd name="connsiteX2" fmla="*/ 44853 w 71814"/>
                    <a:gd name="connsiteY2" fmla="*/ 11268 h 147003"/>
                    <a:gd name="connsiteX3" fmla="*/ 375 w 71814"/>
                    <a:gd name="connsiteY3" fmla="*/ 23177 h 147003"/>
                    <a:gd name="connsiteX0" fmla="*/ 375 w 71814"/>
                    <a:gd name="connsiteY0" fmla="*/ 23177 h 147003"/>
                    <a:gd name="connsiteX1" fmla="*/ 71814 w 71814"/>
                    <a:gd name="connsiteY1" fmla="*/ 147003 h 147003"/>
                    <a:gd name="connsiteX2" fmla="*/ 44853 w 71814"/>
                    <a:gd name="connsiteY2" fmla="*/ 11268 h 147003"/>
                    <a:gd name="connsiteX3" fmla="*/ 375 w 71814"/>
                    <a:gd name="connsiteY3" fmla="*/ 23177 h 147003"/>
                    <a:gd name="connsiteX0" fmla="*/ 342 w 76544"/>
                    <a:gd name="connsiteY0" fmla="*/ 29483 h 143784"/>
                    <a:gd name="connsiteX1" fmla="*/ 76544 w 76544"/>
                    <a:gd name="connsiteY1" fmla="*/ 143784 h 143784"/>
                    <a:gd name="connsiteX2" fmla="*/ 49583 w 76544"/>
                    <a:gd name="connsiteY2" fmla="*/ 8049 h 143784"/>
                    <a:gd name="connsiteX3" fmla="*/ 342 w 76544"/>
                    <a:gd name="connsiteY3" fmla="*/ 29483 h 143784"/>
                    <a:gd name="connsiteX0" fmla="*/ 342 w 76544"/>
                    <a:gd name="connsiteY0" fmla="*/ 33434 h 147735"/>
                    <a:gd name="connsiteX1" fmla="*/ 76544 w 76544"/>
                    <a:gd name="connsiteY1" fmla="*/ 147735 h 147735"/>
                    <a:gd name="connsiteX2" fmla="*/ 49583 w 76544"/>
                    <a:gd name="connsiteY2" fmla="*/ 12000 h 147735"/>
                    <a:gd name="connsiteX3" fmla="*/ 342 w 76544"/>
                    <a:gd name="connsiteY3" fmla="*/ 33434 h 147735"/>
                    <a:gd name="connsiteX0" fmla="*/ 342 w 76544"/>
                    <a:gd name="connsiteY0" fmla="*/ 33434 h 147735"/>
                    <a:gd name="connsiteX1" fmla="*/ 76544 w 76544"/>
                    <a:gd name="connsiteY1" fmla="*/ 147735 h 147735"/>
                    <a:gd name="connsiteX2" fmla="*/ 49583 w 76544"/>
                    <a:gd name="connsiteY2" fmla="*/ 12000 h 147735"/>
                    <a:gd name="connsiteX3" fmla="*/ 342 w 76544"/>
                    <a:gd name="connsiteY3" fmla="*/ 33434 h 147735"/>
                    <a:gd name="connsiteX0" fmla="*/ 11272 w 87474"/>
                    <a:gd name="connsiteY0" fmla="*/ 26386 h 140687"/>
                    <a:gd name="connsiteX1" fmla="*/ 87474 w 87474"/>
                    <a:gd name="connsiteY1" fmla="*/ 140687 h 140687"/>
                    <a:gd name="connsiteX2" fmla="*/ 60513 w 87474"/>
                    <a:gd name="connsiteY2" fmla="*/ 4952 h 140687"/>
                    <a:gd name="connsiteX3" fmla="*/ 11272 w 87474"/>
                    <a:gd name="connsiteY3" fmla="*/ 26386 h 140687"/>
                    <a:gd name="connsiteX0" fmla="*/ 11272 w 87474"/>
                    <a:gd name="connsiteY0" fmla="*/ 26386 h 140687"/>
                    <a:gd name="connsiteX1" fmla="*/ 87474 w 87474"/>
                    <a:gd name="connsiteY1" fmla="*/ 140687 h 140687"/>
                    <a:gd name="connsiteX2" fmla="*/ 60513 w 87474"/>
                    <a:gd name="connsiteY2" fmla="*/ 4952 h 140687"/>
                    <a:gd name="connsiteX3" fmla="*/ 11272 w 87474"/>
                    <a:gd name="connsiteY3" fmla="*/ 26386 h 140687"/>
                    <a:gd name="connsiteX0" fmla="*/ 0 w 76202"/>
                    <a:gd name="connsiteY0" fmla="*/ 31999 h 146300"/>
                    <a:gd name="connsiteX1" fmla="*/ 76202 w 76202"/>
                    <a:gd name="connsiteY1" fmla="*/ 146300 h 146300"/>
                    <a:gd name="connsiteX2" fmla="*/ 49241 w 76202"/>
                    <a:gd name="connsiteY2" fmla="*/ 10565 h 146300"/>
                    <a:gd name="connsiteX3" fmla="*/ 0 w 76202"/>
                    <a:gd name="connsiteY3" fmla="*/ 31999 h 146300"/>
                    <a:gd name="connsiteX0" fmla="*/ 0 w 76202"/>
                    <a:gd name="connsiteY0" fmla="*/ 31999 h 146334"/>
                    <a:gd name="connsiteX1" fmla="*/ 76202 w 76202"/>
                    <a:gd name="connsiteY1" fmla="*/ 146300 h 146334"/>
                    <a:gd name="connsiteX2" fmla="*/ 49241 w 76202"/>
                    <a:gd name="connsiteY2" fmla="*/ 10565 h 146334"/>
                    <a:gd name="connsiteX3" fmla="*/ 0 w 76202"/>
                    <a:gd name="connsiteY3" fmla="*/ 31999 h 146334"/>
                    <a:gd name="connsiteX0" fmla="*/ 0 w 76202"/>
                    <a:gd name="connsiteY0" fmla="*/ 36718 h 143913"/>
                    <a:gd name="connsiteX1" fmla="*/ 76202 w 76202"/>
                    <a:gd name="connsiteY1" fmla="*/ 143876 h 143913"/>
                    <a:gd name="connsiteX2" fmla="*/ 49241 w 76202"/>
                    <a:gd name="connsiteY2" fmla="*/ 8141 h 143913"/>
                    <a:gd name="connsiteX3" fmla="*/ 0 w 76202"/>
                    <a:gd name="connsiteY3" fmla="*/ 36718 h 14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2" h="143913">
                      <a:moveTo>
                        <a:pt x="0" y="36718"/>
                      </a:moveTo>
                      <a:cubicBezTo>
                        <a:pt x="76440" y="33440"/>
                        <a:pt x="42199" y="146257"/>
                        <a:pt x="76202" y="143876"/>
                      </a:cubicBezTo>
                      <a:cubicBezTo>
                        <a:pt x="72106" y="95457"/>
                        <a:pt x="61941" y="26001"/>
                        <a:pt x="49241" y="8141"/>
                      </a:cubicBezTo>
                      <a:cubicBezTo>
                        <a:pt x="36541" y="-9719"/>
                        <a:pt x="969" y="2693"/>
                        <a:pt x="0" y="36718"/>
                      </a:cubicBez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Forme libre : forme 314">
                  <a:extLst>
                    <a:ext uri="{FF2B5EF4-FFF2-40B4-BE49-F238E27FC236}">
                      <a16:creationId xmlns:a16="http://schemas.microsoft.com/office/drawing/2014/main" id="{BF4A0FD2-9019-44B8-A9DD-B0111E12A130}"/>
                    </a:ext>
                  </a:extLst>
                </p:cNvPr>
                <p:cNvSpPr/>
                <p:nvPr/>
              </p:nvSpPr>
              <p:spPr>
                <a:xfrm>
                  <a:off x="10827445" y="1443141"/>
                  <a:ext cx="36150" cy="105689"/>
                </a:xfrm>
                <a:custGeom>
                  <a:avLst/>
                  <a:gdLst>
                    <a:gd name="connsiteX0" fmla="*/ 69056 w 69056"/>
                    <a:gd name="connsiteY0" fmla="*/ 235744 h 238125"/>
                    <a:gd name="connsiteX1" fmla="*/ 2381 w 69056"/>
                    <a:gd name="connsiteY1" fmla="*/ 238125 h 238125"/>
                    <a:gd name="connsiteX2" fmla="*/ 0 w 69056"/>
                    <a:gd name="connsiteY2" fmla="*/ 2381 h 238125"/>
                    <a:gd name="connsiteX3" fmla="*/ 66675 w 69056"/>
                    <a:gd name="connsiteY3" fmla="*/ 0 h 238125"/>
                    <a:gd name="connsiteX4" fmla="*/ 69056 w 69056"/>
                    <a:gd name="connsiteY4" fmla="*/ 235744 h 238125"/>
                    <a:gd name="connsiteX0" fmla="*/ 69056 w 69056"/>
                    <a:gd name="connsiteY0" fmla="*/ 235744 h 238125"/>
                    <a:gd name="connsiteX1" fmla="*/ 2381 w 69056"/>
                    <a:gd name="connsiteY1" fmla="*/ 238125 h 238125"/>
                    <a:gd name="connsiteX2" fmla="*/ 0 w 69056"/>
                    <a:gd name="connsiteY2" fmla="*/ 2381 h 238125"/>
                    <a:gd name="connsiteX3" fmla="*/ 66675 w 69056"/>
                    <a:gd name="connsiteY3" fmla="*/ 0 h 238125"/>
                    <a:gd name="connsiteX4" fmla="*/ 69056 w 69056"/>
                    <a:gd name="connsiteY4" fmla="*/ 235744 h 238125"/>
                    <a:gd name="connsiteX0" fmla="*/ 69056 w 69056"/>
                    <a:gd name="connsiteY0" fmla="*/ 235744 h 238125"/>
                    <a:gd name="connsiteX1" fmla="*/ 2381 w 69056"/>
                    <a:gd name="connsiteY1" fmla="*/ 238125 h 238125"/>
                    <a:gd name="connsiteX2" fmla="*/ 0 w 69056"/>
                    <a:gd name="connsiteY2" fmla="*/ 2381 h 238125"/>
                    <a:gd name="connsiteX3" fmla="*/ 66675 w 69056"/>
                    <a:gd name="connsiteY3" fmla="*/ 0 h 238125"/>
                    <a:gd name="connsiteX4" fmla="*/ 69056 w 69056"/>
                    <a:gd name="connsiteY4" fmla="*/ 235744 h 238125"/>
                    <a:gd name="connsiteX0" fmla="*/ 78581 w 78581"/>
                    <a:gd name="connsiteY0" fmla="*/ 223838 h 238125"/>
                    <a:gd name="connsiteX1" fmla="*/ 2381 w 78581"/>
                    <a:gd name="connsiteY1" fmla="*/ 238125 h 238125"/>
                    <a:gd name="connsiteX2" fmla="*/ 0 w 78581"/>
                    <a:gd name="connsiteY2" fmla="*/ 2381 h 238125"/>
                    <a:gd name="connsiteX3" fmla="*/ 66675 w 78581"/>
                    <a:gd name="connsiteY3" fmla="*/ 0 h 238125"/>
                    <a:gd name="connsiteX4" fmla="*/ 78581 w 78581"/>
                    <a:gd name="connsiteY4" fmla="*/ 223838 h 238125"/>
                    <a:gd name="connsiteX0" fmla="*/ 78581 w 117255"/>
                    <a:gd name="connsiteY0" fmla="*/ 223838 h 238125"/>
                    <a:gd name="connsiteX1" fmla="*/ 2381 w 117255"/>
                    <a:gd name="connsiteY1" fmla="*/ 238125 h 238125"/>
                    <a:gd name="connsiteX2" fmla="*/ 0 w 117255"/>
                    <a:gd name="connsiteY2" fmla="*/ 2381 h 238125"/>
                    <a:gd name="connsiteX3" fmla="*/ 66675 w 117255"/>
                    <a:gd name="connsiteY3" fmla="*/ 0 h 238125"/>
                    <a:gd name="connsiteX4" fmla="*/ 78581 w 117255"/>
                    <a:gd name="connsiteY4" fmla="*/ 223838 h 238125"/>
                    <a:gd name="connsiteX0" fmla="*/ 78581 w 78581"/>
                    <a:gd name="connsiteY0" fmla="*/ 223838 h 238125"/>
                    <a:gd name="connsiteX1" fmla="*/ 2381 w 78581"/>
                    <a:gd name="connsiteY1" fmla="*/ 238125 h 238125"/>
                    <a:gd name="connsiteX2" fmla="*/ 0 w 78581"/>
                    <a:gd name="connsiteY2" fmla="*/ 2381 h 238125"/>
                    <a:gd name="connsiteX3" fmla="*/ 66675 w 78581"/>
                    <a:gd name="connsiteY3" fmla="*/ 0 h 238125"/>
                    <a:gd name="connsiteX4" fmla="*/ 78581 w 78581"/>
                    <a:gd name="connsiteY4" fmla="*/ 223838 h 238125"/>
                    <a:gd name="connsiteX0" fmla="*/ 83412 w 83412"/>
                    <a:gd name="connsiteY0" fmla="*/ 223838 h 235743"/>
                    <a:gd name="connsiteX1" fmla="*/ 68 w 83412"/>
                    <a:gd name="connsiteY1" fmla="*/ 235743 h 235743"/>
                    <a:gd name="connsiteX2" fmla="*/ 4831 w 83412"/>
                    <a:gd name="connsiteY2" fmla="*/ 2381 h 235743"/>
                    <a:gd name="connsiteX3" fmla="*/ 71506 w 83412"/>
                    <a:gd name="connsiteY3" fmla="*/ 0 h 235743"/>
                    <a:gd name="connsiteX4" fmla="*/ 83412 w 83412"/>
                    <a:gd name="connsiteY4" fmla="*/ 223838 h 235743"/>
                    <a:gd name="connsiteX0" fmla="*/ 97700 w 97700"/>
                    <a:gd name="connsiteY0" fmla="*/ 311944 h 311944"/>
                    <a:gd name="connsiteX1" fmla="*/ 68 w 97700"/>
                    <a:gd name="connsiteY1" fmla="*/ 235743 h 311944"/>
                    <a:gd name="connsiteX2" fmla="*/ 4831 w 97700"/>
                    <a:gd name="connsiteY2" fmla="*/ 2381 h 311944"/>
                    <a:gd name="connsiteX3" fmla="*/ 71506 w 97700"/>
                    <a:gd name="connsiteY3" fmla="*/ 0 h 311944"/>
                    <a:gd name="connsiteX4" fmla="*/ 97700 w 97700"/>
                    <a:gd name="connsiteY4" fmla="*/ 311944 h 311944"/>
                    <a:gd name="connsiteX0" fmla="*/ 78650 w 78650"/>
                    <a:gd name="connsiteY0" fmla="*/ 235744 h 235744"/>
                    <a:gd name="connsiteX1" fmla="*/ 68 w 78650"/>
                    <a:gd name="connsiteY1" fmla="*/ 235743 h 235744"/>
                    <a:gd name="connsiteX2" fmla="*/ 4831 w 78650"/>
                    <a:gd name="connsiteY2" fmla="*/ 2381 h 235744"/>
                    <a:gd name="connsiteX3" fmla="*/ 71506 w 78650"/>
                    <a:gd name="connsiteY3" fmla="*/ 0 h 235744"/>
                    <a:gd name="connsiteX4" fmla="*/ 78650 w 78650"/>
                    <a:gd name="connsiteY4" fmla="*/ 235744 h 235744"/>
                    <a:gd name="connsiteX0" fmla="*/ 135739 w 135739"/>
                    <a:gd name="connsiteY0" fmla="*/ 235744 h 266699"/>
                    <a:gd name="connsiteX1" fmla="*/ 7 w 135739"/>
                    <a:gd name="connsiteY1" fmla="*/ 266699 h 266699"/>
                    <a:gd name="connsiteX2" fmla="*/ 61920 w 135739"/>
                    <a:gd name="connsiteY2" fmla="*/ 2381 h 266699"/>
                    <a:gd name="connsiteX3" fmla="*/ 128595 w 135739"/>
                    <a:gd name="connsiteY3" fmla="*/ 0 h 266699"/>
                    <a:gd name="connsiteX4" fmla="*/ 135739 w 135739"/>
                    <a:gd name="connsiteY4" fmla="*/ 235744 h 266699"/>
                    <a:gd name="connsiteX0" fmla="*/ 73819 w 73819"/>
                    <a:gd name="connsiteY0" fmla="*/ 235744 h 238124"/>
                    <a:gd name="connsiteX1" fmla="*/ 2380 w 73819"/>
                    <a:gd name="connsiteY1" fmla="*/ 238124 h 238124"/>
                    <a:gd name="connsiteX2" fmla="*/ 0 w 73819"/>
                    <a:gd name="connsiteY2" fmla="*/ 2381 h 238124"/>
                    <a:gd name="connsiteX3" fmla="*/ 66675 w 73819"/>
                    <a:gd name="connsiteY3" fmla="*/ 0 h 238124"/>
                    <a:gd name="connsiteX4" fmla="*/ 73819 w 73819"/>
                    <a:gd name="connsiteY4" fmla="*/ 235744 h 238124"/>
                    <a:gd name="connsiteX0" fmla="*/ 80724 w 80724"/>
                    <a:gd name="connsiteY0" fmla="*/ 235744 h 238124"/>
                    <a:gd name="connsiteX1" fmla="*/ 9285 w 80724"/>
                    <a:gd name="connsiteY1" fmla="*/ 238124 h 238124"/>
                    <a:gd name="connsiteX2" fmla="*/ 6905 w 80724"/>
                    <a:gd name="connsiteY2" fmla="*/ 2381 h 238124"/>
                    <a:gd name="connsiteX3" fmla="*/ 73580 w 80724"/>
                    <a:gd name="connsiteY3" fmla="*/ 0 h 238124"/>
                    <a:gd name="connsiteX4" fmla="*/ 80724 w 80724"/>
                    <a:gd name="connsiteY4" fmla="*/ 235744 h 238124"/>
                    <a:gd name="connsiteX0" fmla="*/ 130374 w 130374"/>
                    <a:gd name="connsiteY0" fmla="*/ 235744 h 238124"/>
                    <a:gd name="connsiteX1" fmla="*/ 58935 w 130374"/>
                    <a:gd name="connsiteY1" fmla="*/ 238124 h 238124"/>
                    <a:gd name="connsiteX2" fmla="*/ 56555 w 130374"/>
                    <a:gd name="connsiteY2" fmla="*/ 2381 h 238124"/>
                    <a:gd name="connsiteX3" fmla="*/ 123230 w 130374"/>
                    <a:gd name="connsiteY3" fmla="*/ 0 h 238124"/>
                    <a:gd name="connsiteX4" fmla="*/ 130374 w 130374"/>
                    <a:gd name="connsiteY4" fmla="*/ 235744 h 238124"/>
                    <a:gd name="connsiteX0" fmla="*/ 83473 w 83473"/>
                    <a:gd name="connsiteY0" fmla="*/ 235744 h 238124"/>
                    <a:gd name="connsiteX1" fmla="*/ 12034 w 83473"/>
                    <a:gd name="connsiteY1" fmla="*/ 238124 h 238124"/>
                    <a:gd name="connsiteX2" fmla="*/ 9654 w 83473"/>
                    <a:gd name="connsiteY2" fmla="*/ 2381 h 238124"/>
                    <a:gd name="connsiteX3" fmla="*/ 76329 w 83473"/>
                    <a:gd name="connsiteY3" fmla="*/ 0 h 238124"/>
                    <a:gd name="connsiteX4" fmla="*/ 83473 w 83473"/>
                    <a:gd name="connsiteY4" fmla="*/ 235744 h 238124"/>
                    <a:gd name="connsiteX0" fmla="*/ 83473 w 128157"/>
                    <a:gd name="connsiteY0" fmla="*/ 235744 h 238124"/>
                    <a:gd name="connsiteX1" fmla="*/ 12034 w 128157"/>
                    <a:gd name="connsiteY1" fmla="*/ 238124 h 238124"/>
                    <a:gd name="connsiteX2" fmla="*/ 9654 w 128157"/>
                    <a:gd name="connsiteY2" fmla="*/ 2381 h 238124"/>
                    <a:gd name="connsiteX3" fmla="*/ 76329 w 128157"/>
                    <a:gd name="connsiteY3" fmla="*/ 0 h 238124"/>
                    <a:gd name="connsiteX4" fmla="*/ 83473 w 128157"/>
                    <a:gd name="connsiteY4" fmla="*/ 235744 h 238124"/>
                    <a:gd name="connsiteX0" fmla="*/ 83473 w 83473"/>
                    <a:gd name="connsiteY0" fmla="*/ 235744 h 238124"/>
                    <a:gd name="connsiteX1" fmla="*/ 12034 w 83473"/>
                    <a:gd name="connsiteY1" fmla="*/ 238124 h 238124"/>
                    <a:gd name="connsiteX2" fmla="*/ 9654 w 83473"/>
                    <a:gd name="connsiteY2" fmla="*/ 2381 h 238124"/>
                    <a:gd name="connsiteX3" fmla="*/ 76329 w 83473"/>
                    <a:gd name="connsiteY3" fmla="*/ 0 h 238124"/>
                    <a:gd name="connsiteX4" fmla="*/ 83473 w 83473"/>
                    <a:gd name="connsiteY4" fmla="*/ 235744 h 238124"/>
                    <a:gd name="connsiteX0" fmla="*/ 83473 w 142872"/>
                    <a:gd name="connsiteY0" fmla="*/ 235744 h 238124"/>
                    <a:gd name="connsiteX1" fmla="*/ 12034 w 142872"/>
                    <a:gd name="connsiteY1" fmla="*/ 238124 h 238124"/>
                    <a:gd name="connsiteX2" fmla="*/ 9654 w 142872"/>
                    <a:gd name="connsiteY2" fmla="*/ 2381 h 238124"/>
                    <a:gd name="connsiteX3" fmla="*/ 76329 w 142872"/>
                    <a:gd name="connsiteY3" fmla="*/ 0 h 238124"/>
                    <a:gd name="connsiteX4" fmla="*/ 83473 w 142872"/>
                    <a:gd name="connsiteY4" fmla="*/ 235744 h 238124"/>
                    <a:gd name="connsiteX0" fmla="*/ 83473 w 83473"/>
                    <a:gd name="connsiteY0" fmla="*/ 235744 h 238124"/>
                    <a:gd name="connsiteX1" fmla="*/ 12034 w 83473"/>
                    <a:gd name="connsiteY1" fmla="*/ 238124 h 238124"/>
                    <a:gd name="connsiteX2" fmla="*/ 9654 w 83473"/>
                    <a:gd name="connsiteY2" fmla="*/ 2381 h 238124"/>
                    <a:gd name="connsiteX3" fmla="*/ 76329 w 83473"/>
                    <a:gd name="connsiteY3" fmla="*/ 0 h 238124"/>
                    <a:gd name="connsiteX4" fmla="*/ 83473 w 83473"/>
                    <a:gd name="connsiteY4" fmla="*/ 235744 h 238124"/>
                    <a:gd name="connsiteX0" fmla="*/ 94365 w 94365"/>
                    <a:gd name="connsiteY0" fmla="*/ 235744 h 238124"/>
                    <a:gd name="connsiteX1" fmla="*/ 22926 w 94365"/>
                    <a:gd name="connsiteY1" fmla="*/ 238124 h 238124"/>
                    <a:gd name="connsiteX2" fmla="*/ 20546 w 94365"/>
                    <a:gd name="connsiteY2" fmla="*/ 2381 h 238124"/>
                    <a:gd name="connsiteX3" fmla="*/ 87221 w 94365"/>
                    <a:gd name="connsiteY3" fmla="*/ 0 h 238124"/>
                    <a:gd name="connsiteX4" fmla="*/ 94365 w 94365"/>
                    <a:gd name="connsiteY4" fmla="*/ 235744 h 238124"/>
                    <a:gd name="connsiteX0" fmla="*/ 82026 w 82026"/>
                    <a:gd name="connsiteY0" fmla="*/ 241574 h 243954"/>
                    <a:gd name="connsiteX1" fmla="*/ 10587 w 82026"/>
                    <a:gd name="connsiteY1" fmla="*/ 243954 h 243954"/>
                    <a:gd name="connsiteX2" fmla="*/ 8207 w 82026"/>
                    <a:gd name="connsiteY2" fmla="*/ 8211 h 243954"/>
                    <a:gd name="connsiteX3" fmla="*/ 74882 w 82026"/>
                    <a:gd name="connsiteY3" fmla="*/ 5830 h 243954"/>
                    <a:gd name="connsiteX4" fmla="*/ 82026 w 82026"/>
                    <a:gd name="connsiteY4" fmla="*/ 241574 h 243954"/>
                    <a:gd name="connsiteX0" fmla="*/ 82026 w 82026"/>
                    <a:gd name="connsiteY0" fmla="*/ 249637 h 252017"/>
                    <a:gd name="connsiteX1" fmla="*/ 10587 w 82026"/>
                    <a:gd name="connsiteY1" fmla="*/ 252017 h 252017"/>
                    <a:gd name="connsiteX2" fmla="*/ 8207 w 82026"/>
                    <a:gd name="connsiteY2" fmla="*/ 16274 h 252017"/>
                    <a:gd name="connsiteX3" fmla="*/ 74882 w 82026"/>
                    <a:gd name="connsiteY3" fmla="*/ 13893 h 252017"/>
                    <a:gd name="connsiteX4" fmla="*/ 82026 w 82026"/>
                    <a:gd name="connsiteY4" fmla="*/ 249637 h 252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026" h="252017">
                      <a:moveTo>
                        <a:pt x="82026" y="249637"/>
                      </a:moveTo>
                      <a:lnTo>
                        <a:pt x="10587" y="252017"/>
                      </a:lnTo>
                      <a:cubicBezTo>
                        <a:pt x="-1716" y="213123"/>
                        <a:pt x="-4300" y="32029"/>
                        <a:pt x="8207" y="16274"/>
                      </a:cubicBezTo>
                      <a:cubicBezTo>
                        <a:pt x="22034" y="-1144"/>
                        <a:pt x="74766" y="-8346"/>
                        <a:pt x="74882" y="13893"/>
                      </a:cubicBezTo>
                      <a:cubicBezTo>
                        <a:pt x="75676" y="166293"/>
                        <a:pt x="81233" y="194869"/>
                        <a:pt x="82026" y="24963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Forme libre : forme 315">
                  <a:extLst>
                    <a:ext uri="{FF2B5EF4-FFF2-40B4-BE49-F238E27FC236}">
                      <a16:creationId xmlns:a16="http://schemas.microsoft.com/office/drawing/2014/main" id="{378D9C86-11FE-41B4-A13D-F7670FB22D46}"/>
                    </a:ext>
                  </a:extLst>
                </p:cNvPr>
                <p:cNvSpPr/>
                <p:nvPr/>
              </p:nvSpPr>
              <p:spPr>
                <a:xfrm>
                  <a:off x="10851666" y="1448967"/>
                  <a:ext cx="11929" cy="98864"/>
                </a:xfrm>
                <a:custGeom>
                  <a:avLst/>
                  <a:gdLst>
                    <a:gd name="connsiteX0" fmla="*/ 69056 w 69056"/>
                    <a:gd name="connsiteY0" fmla="*/ 235744 h 238125"/>
                    <a:gd name="connsiteX1" fmla="*/ 2381 w 69056"/>
                    <a:gd name="connsiteY1" fmla="*/ 238125 h 238125"/>
                    <a:gd name="connsiteX2" fmla="*/ 0 w 69056"/>
                    <a:gd name="connsiteY2" fmla="*/ 2381 h 238125"/>
                    <a:gd name="connsiteX3" fmla="*/ 66675 w 69056"/>
                    <a:gd name="connsiteY3" fmla="*/ 0 h 238125"/>
                    <a:gd name="connsiteX4" fmla="*/ 69056 w 69056"/>
                    <a:gd name="connsiteY4" fmla="*/ 235744 h 238125"/>
                    <a:gd name="connsiteX0" fmla="*/ 69056 w 69056"/>
                    <a:gd name="connsiteY0" fmla="*/ 235744 h 238125"/>
                    <a:gd name="connsiteX1" fmla="*/ 2381 w 69056"/>
                    <a:gd name="connsiteY1" fmla="*/ 238125 h 238125"/>
                    <a:gd name="connsiteX2" fmla="*/ 0 w 69056"/>
                    <a:gd name="connsiteY2" fmla="*/ 2381 h 238125"/>
                    <a:gd name="connsiteX3" fmla="*/ 66675 w 69056"/>
                    <a:gd name="connsiteY3" fmla="*/ 0 h 238125"/>
                    <a:gd name="connsiteX4" fmla="*/ 69056 w 69056"/>
                    <a:gd name="connsiteY4" fmla="*/ 235744 h 238125"/>
                    <a:gd name="connsiteX0" fmla="*/ 69056 w 69056"/>
                    <a:gd name="connsiteY0" fmla="*/ 235744 h 238125"/>
                    <a:gd name="connsiteX1" fmla="*/ 2381 w 69056"/>
                    <a:gd name="connsiteY1" fmla="*/ 238125 h 238125"/>
                    <a:gd name="connsiteX2" fmla="*/ 0 w 69056"/>
                    <a:gd name="connsiteY2" fmla="*/ 2381 h 238125"/>
                    <a:gd name="connsiteX3" fmla="*/ 66675 w 69056"/>
                    <a:gd name="connsiteY3" fmla="*/ 0 h 238125"/>
                    <a:gd name="connsiteX4" fmla="*/ 69056 w 69056"/>
                    <a:gd name="connsiteY4" fmla="*/ 235744 h 238125"/>
                    <a:gd name="connsiteX0" fmla="*/ 78581 w 78581"/>
                    <a:gd name="connsiteY0" fmla="*/ 223838 h 238125"/>
                    <a:gd name="connsiteX1" fmla="*/ 2381 w 78581"/>
                    <a:gd name="connsiteY1" fmla="*/ 238125 h 238125"/>
                    <a:gd name="connsiteX2" fmla="*/ 0 w 78581"/>
                    <a:gd name="connsiteY2" fmla="*/ 2381 h 238125"/>
                    <a:gd name="connsiteX3" fmla="*/ 66675 w 78581"/>
                    <a:gd name="connsiteY3" fmla="*/ 0 h 238125"/>
                    <a:gd name="connsiteX4" fmla="*/ 78581 w 78581"/>
                    <a:gd name="connsiteY4" fmla="*/ 223838 h 238125"/>
                    <a:gd name="connsiteX0" fmla="*/ 78581 w 117255"/>
                    <a:gd name="connsiteY0" fmla="*/ 223838 h 238125"/>
                    <a:gd name="connsiteX1" fmla="*/ 2381 w 117255"/>
                    <a:gd name="connsiteY1" fmla="*/ 238125 h 238125"/>
                    <a:gd name="connsiteX2" fmla="*/ 0 w 117255"/>
                    <a:gd name="connsiteY2" fmla="*/ 2381 h 238125"/>
                    <a:gd name="connsiteX3" fmla="*/ 66675 w 117255"/>
                    <a:gd name="connsiteY3" fmla="*/ 0 h 238125"/>
                    <a:gd name="connsiteX4" fmla="*/ 78581 w 117255"/>
                    <a:gd name="connsiteY4" fmla="*/ 223838 h 238125"/>
                    <a:gd name="connsiteX0" fmla="*/ 78581 w 78581"/>
                    <a:gd name="connsiteY0" fmla="*/ 223838 h 238125"/>
                    <a:gd name="connsiteX1" fmla="*/ 2381 w 78581"/>
                    <a:gd name="connsiteY1" fmla="*/ 238125 h 238125"/>
                    <a:gd name="connsiteX2" fmla="*/ 0 w 78581"/>
                    <a:gd name="connsiteY2" fmla="*/ 2381 h 238125"/>
                    <a:gd name="connsiteX3" fmla="*/ 66675 w 78581"/>
                    <a:gd name="connsiteY3" fmla="*/ 0 h 238125"/>
                    <a:gd name="connsiteX4" fmla="*/ 78581 w 78581"/>
                    <a:gd name="connsiteY4" fmla="*/ 223838 h 238125"/>
                    <a:gd name="connsiteX0" fmla="*/ 83412 w 83412"/>
                    <a:gd name="connsiteY0" fmla="*/ 223838 h 235743"/>
                    <a:gd name="connsiteX1" fmla="*/ 68 w 83412"/>
                    <a:gd name="connsiteY1" fmla="*/ 235743 h 235743"/>
                    <a:gd name="connsiteX2" fmla="*/ 4831 w 83412"/>
                    <a:gd name="connsiteY2" fmla="*/ 2381 h 235743"/>
                    <a:gd name="connsiteX3" fmla="*/ 71506 w 83412"/>
                    <a:gd name="connsiteY3" fmla="*/ 0 h 235743"/>
                    <a:gd name="connsiteX4" fmla="*/ 83412 w 83412"/>
                    <a:gd name="connsiteY4" fmla="*/ 223838 h 235743"/>
                    <a:gd name="connsiteX0" fmla="*/ 97700 w 97700"/>
                    <a:gd name="connsiteY0" fmla="*/ 311944 h 311944"/>
                    <a:gd name="connsiteX1" fmla="*/ 68 w 97700"/>
                    <a:gd name="connsiteY1" fmla="*/ 235743 h 311944"/>
                    <a:gd name="connsiteX2" fmla="*/ 4831 w 97700"/>
                    <a:gd name="connsiteY2" fmla="*/ 2381 h 311944"/>
                    <a:gd name="connsiteX3" fmla="*/ 71506 w 97700"/>
                    <a:gd name="connsiteY3" fmla="*/ 0 h 311944"/>
                    <a:gd name="connsiteX4" fmla="*/ 97700 w 97700"/>
                    <a:gd name="connsiteY4" fmla="*/ 311944 h 311944"/>
                    <a:gd name="connsiteX0" fmla="*/ 78650 w 78650"/>
                    <a:gd name="connsiteY0" fmla="*/ 235744 h 235744"/>
                    <a:gd name="connsiteX1" fmla="*/ 68 w 78650"/>
                    <a:gd name="connsiteY1" fmla="*/ 235743 h 235744"/>
                    <a:gd name="connsiteX2" fmla="*/ 4831 w 78650"/>
                    <a:gd name="connsiteY2" fmla="*/ 2381 h 235744"/>
                    <a:gd name="connsiteX3" fmla="*/ 71506 w 78650"/>
                    <a:gd name="connsiteY3" fmla="*/ 0 h 235744"/>
                    <a:gd name="connsiteX4" fmla="*/ 78650 w 78650"/>
                    <a:gd name="connsiteY4" fmla="*/ 235744 h 235744"/>
                    <a:gd name="connsiteX0" fmla="*/ 135739 w 135739"/>
                    <a:gd name="connsiteY0" fmla="*/ 235744 h 266699"/>
                    <a:gd name="connsiteX1" fmla="*/ 7 w 135739"/>
                    <a:gd name="connsiteY1" fmla="*/ 266699 h 266699"/>
                    <a:gd name="connsiteX2" fmla="*/ 61920 w 135739"/>
                    <a:gd name="connsiteY2" fmla="*/ 2381 h 266699"/>
                    <a:gd name="connsiteX3" fmla="*/ 128595 w 135739"/>
                    <a:gd name="connsiteY3" fmla="*/ 0 h 266699"/>
                    <a:gd name="connsiteX4" fmla="*/ 135739 w 135739"/>
                    <a:gd name="connsiteY4" fmla="*/ 235744 h 266699"/>
                    <a:gd name="connsiteX0" fmla="*/ 73819 w 73819"/>
                    <a:gd name="connsiteY0" fmla="*/ 235744 h 238124"/>
                    <a:gd name="connsiteX1" fmla="*/ 2380 w 73819"/>
                    <a:gd name="connsiteY1" fmla="*/ 238124 h 238124"/>
                    <a:gd name="connsiteX2" fmla="*/ 0 w 73819"/>
                    <a:gd name="connsiteY2" fmla="*/ 2381 h 238124"/>
                    <a:gd name="connsiteX3" fmla="*/ 66675 w 73819"/>
                    <a:gd name="connsiteY3" fmla="*/ 0 h 238124"/>
                    <a:gd name="connsiteX4" fmla="*/ 73819 w 73819"/>
                    <a:gd name="connsiteY4" fmla="*/ 235744 h 238124"/>
                    <a:gd name="connsiteX0" fmla="*/ 80724 w 80724"/>
                    <a:gd name="connsiteY0" fmla="*/ 235744 h 238124"/>
                    <a:gd name="connsiteX1" fmla="*/ 9285 w 80724"/>
                    <a:gd name="connsiteY1" fmla="*/ 238124 h 238124"/>
                    <a:gd name="connsiteX2" fmla="*/ 6905 w 80724"/>
                    <a:gd name="connsiteY2" fmla="*/ 2381 h 238124"/>
                    <a:gd name="connsiteX3" fmla="*/ 73580 w 80724"/>
                    <a:gd name="connsiteY3" fmla="*/ 0 h 238124"/>
                    <a:gd name="connsiteX4" fmla="*/ 80724 w 80724"/>
                    <a:gd name="connsiteY4" fmla="*/ 235744 h 238124"/>
                    <a:gd name="connsiteX0" fmla="*/ 130374 w 130374"/>
                    <a:gd name="connsiteY0" fmla="*/ 235744 h 238124"/>
                    <a:gd name="connsiteX1" fmla="*/ 58935 w 130374"/>
                    <a:gd name="connsiteY1" fmla="*/ 238124 h 238124"/>
                    <a:gd name="connsiteX2" fmla="*/ 56555 w 130374"/>
                    <a:gd name="connsiteY2" fmla="*/ 2381 h 238124"/>
                    <a:gd name="connsiteX3" fmla="*/ 123230 w 130374"/>
                    <a:gd name="connsiteY3" fmla="*/ 0 h 238124"/>
                    <a:gd name="connsiteX4" fmla="*/ 130374 w 130374"/>
                    <a:gd name="connsiteY4" fmla="*/ 235744 h 238124"/>
                    <a:gd name="connsiteX0" fmla="*/ 83473 w 83473"/>
                    <a:gd name="connsiteY0" fmla="*/ 235744 h 238124"/>
                    <a:gd name="connsiteX1" fmla="*/ 12034 w 83473"/>
                    <a:gd name="connsiteY1" fmla="*/ 238124 h 238124"/>
                    <a:gd name="connsiteX2" fmla="*/ 9654 w 83473"/>
                    <a:gd name="connsiteY2" fmla="*/ 2381 h 238124"/>
                    <a:gd name="connsiteX3" fmla="*/ 76329 w 83473"/>
                    <a:gd name="connsiteY3" fmla="*/ 0 h 238124"/>
                    <a:gd name="connsiteX4" fmla="*/ 83473 w 83473"/>
                    <a:gd name="connsiteY4" fmla="*/ 235744 h 238124"/>
                    <a:gd name="connsiteX0" fmla="*/ 83473 w 128157"/>
                    <a:gd name="connsiteY0" fmla="*/ 235744 h 238124"/>
                    <a:gd name="connsiteX1" fmla="*/ 12034 w 128157"/>
                    <a:gd name="connsiteY1" fmla="*/ 238124 h 238124"/>
                    <a:gd name="connsiteX2" fmla="*/ 9654 w 128157"/>
                    <a:gd name="connsiteY2" fmla="*/ 2381 h 238124"/>
                    <a:gd name="connsiteX3" fmla="*/ 76329 w 128157"/>
                    <a:gd name="connsiteY3" fmla="*/ 0 h 238124"/>
                    <a:gd name="connsiteX4" fmla="*/ 83473 w 128157"/>
                    <a:gd name="connsiteY4" fmla="*/ 235744 h 238124"/>
                    <a:gd name="connsiteX0" fmla="*/ 83473 w 83473"/>
                    <a:gd name="connsiteY0" fmla="*/ 235744 h 238124"/>
                    <a:gd name="connsiteX1" fmla="*/ 12034 w 83473"/>
                    <a:gd name="connsiteY1" fmla="*/ 238124 h 238124"/>
                    <a:gd name="connsiteX2" fmla="*/ 9654 w 83473"/>
                    <a:gd name="connsiteY2" fmla="*/ 2381 h 238124"/>
                    <a:gd name="connsiteX3" fmla="*/ 76329 w 83473"/>
                    <a:gd name="connsiteY3" fmla="*/ 0 h 238124"/>
                    <a:gd name="connsiteX4" fmla="*/ 83473 w 83473"/>
                    <a:gd name="connsiteY4" fmla="*/ 235744 h 238124"/>
                    <a:gd name="connsiteX0" fmla="*/ 83473 w 142872"/>
                    <a:gd name="connsiteY0" fmla="*/ 235744 h 238124"/>
                    <a:gd name="connsiteX1" fmla="*/ 12034 w 142872"/>
                    <a:gd name="connsiteY1" fmla="*/ 238124 h 238124"/>
                    <a:gd name="connsiteX2" fmla="*/ 9654 w 142872"/>
                    <a:gd name="connsiteY2" fmla="*/ 2381 h 238124"/>
                    <a:gd name="connsiteX3" fmla="*/ 76329 w 142872"/>
                    <a:gd name="connsiteY3" fmla="*/ 0 h 238124"/>
                    <a:gd name="connsiteX4" fmla="*/ 83473 w 142872"/>
                    <a:gd name="connsiteY4" fmla="*/ 235744 h 238124"/>
                    <a:gd name="connsiteX0" fmla="*/ 83473 w 83473"/>
                    <a:gd name="connsiteY0" fmla="*/ 235744 h 238124"/>
                    <a:gd name="connsiteX1" fmla="*/ 12034 w 83473"/>
                    <a:gd name="connsiteY1" fmla="*/ 238124 h 238124"/>
                    <a:gd name="connsiteX2" fmla="*/ 9654 w 83473"/>
                    <a:gd name="connsiteY2" fmla="*/ 2381 h 238124"/>
                    <a:gd name="connsiteX3" fmla="*/ 76329 w 83473"/>
                    <a:gd name="connsiteY3" fmla="*/ 0 h 238124"/>
                    <a:gd name="connsiteX4" fmla="*/ 83473 w 83473"/>
                    <a:gd name="connsiteY4" fmla="*/ 235744 h 238124"/>
                    <a:gd name="connsiteX0" fmla="*/ 76928 w 76928"/>
                    <a:gd name="connsiteY0" fmla="*/ 235744 h 238124"/>
                    <a:gd name="connsiteX1" fmla="*/ 5489 w 76928"/>
                    <a:gd name="connsiteY1" fmla="*/ 238124 h 238124"/>
                    <a:gd name="connsiteX2" fmla="*/ 34066 w 76928"/>
                    <a:gd name="connsiteY2" fmla="*/ 119063 h 238124"/>
                    <a:gd name="connsiteX3" fmla="*/ 69784 w 76928"/>
                    <a:gd name="connsiteY3" fmla="*/ 0 h 238124"/>
                    <a:gd name="connsiteX4" fmla="*/ 76928 w 76928"/>
                    <a:gd name="connsiteY4" fmla="*/ 235744 h 238124"/>
                    <a:gd name="connsiteX0" fmla="*/ 75644 w 75644"/>
                    <a:gd name="connsiteY0" fmla="*/ 235744 h 238124"/>
                    <a:gd name="connsiteX1" fmla="*/ 4205 w 75644"/>
                    <a:gd name="connsiteY1" fmla="*/ 238124 h 238124"/>
                    <a:gd name="connsiteX2" fmla="*/ 49451 w 75644"/>
                    <a:gd name="connsiteY2" fmla="*/ 116681 h 238124"/>
                    <a:gd name="connsiteX3" fmla="*/ 68500 w 75644"/>
                    <a:gd name="connsiteY3" fmla="*/ 0 h 238124"/>
                    <a:gd name="connsiteX4" fmla="*/ 75644 w 75644"/>
                    <a:gd name="connsiteY4" fmla="*/ 235744 h 238124"/>
                    <a:gd name="connsiteX0" fmla="*/ 26193 w 26193"/>
                    <a:gd name="connsiteY0" fmla="*/ 235744 h 235744"/>
                    <a:gd name="connsiteX1" fmla="*/ 0 w 26193"/>
                    <a:gd name="connsiteY1" fmla="*/ 116681 h 235744"/>
                    <a:gd name="connsiteX2" fmla="*/ 19049 w 26193"/>
                    <a:gd name="connsiteY2" fmla="*/ 0 h 235744"/>
                    <a:gd name="connsiteX3" fmla="*/ 26193 w 26193"/>
                    <a:gd name="connsiteY3" fmla="*/ 235744 h 235744"/>
                    <a:gd name="connsiteX0" fmla="*/ 27231 w 27231"/>
                    <a:gd name="connsiteY0" fmla="*/ 235744 h 235744"/>
                    <a:gd name="connsiteX1" fmla="*/ 1038 w 27231"/>
                    <a:gd name="connsiteY1" fmla="*/ 116681 h 235744"/>
                    <a:gd name="connsiteX2" fmla="*/ 20087 w 27231"/>
                    <a:gd name="connsiteY2" fmla="*/ 0 h 235744"/>
                    <a:gd name="connsiteX3" fmla="*/ 27231 w 27231"/>
                    <a:gd name="connsiteY3" fmla="*/ 235744 h 235744"/>
                    <a:gd name="connsiteX0" fmla="*/ 28137 w 28137"/>
                    <a:gd name="connsiteY0" fmla="*/ 235744 h 235744"/>
                    <a:gd name="connsiteX1" fmla="*/ 1944 w 28137"/>
                    <a:gd name="connsiteY1" fmla="*/ 116681 h 235744"/>
                    <a:gd name="connsiteX2" fmla="*/ 20993 w 28137"/>
                    <a:gd name="connsiteY2" fmla="*/ 0 h 235744"/>
                    <a:gd name="connsiteX3" fmla="*/ 28137 w 28137"/>
                    <a:gd name="connsiteY3" fmla="*/ 235744 h 235744"/>
                    <a:gd name="connsiteX0" fmla="*/ 28137 w 28137"/>
                    <a:gd name="connsiteY0" fmla="*/ 235744 h 235744"/>
                    <a:gd name="connsiteX1" fmla="*/ 1944 w 28137"/>
                    <a:gd name="connsiteY1" fmla="*/ 116681 h 235744"/>
                    <a:gd name="connsiteX2" fmla="*/ 20993 w 28137"/>
                    <a:gd name="connsiteY2" fmla="*/ 0 h 235744"/>
                    <a:gd name="connsiteX3" fmla="*/ 28137 w 28137"/>
                    <a:gd name="connsiteY3" fmla="*/ 235744 h 235744"/>
                    <a:gd name="connsiteX0" fmla="*/ 28137 w 28137"/>
                    <a:gd name="connsiteY0" fmla="*/ 235744 h 235744"/>
                    <a:gd name="connsiteX1" fmla="*/ 1944 w 28137"/>
                    <a:gd name="connsiteY1" fmla="*/ 116681 h 235744"/>
                    <a:gd name="connsiteX2" fmla="*/ 20993 w 28137"/>
                    <a:gd name="connsiteY2" fmla="*/ 0 h 235744"/>
                    <a:gd name="connsiteX3" fmla="*/ 28137 w 28137"/>
                    <a:gd name="connsiteY3" fmla="*/ 235744 h 235744"/>
                    <a:gd name="connsiteX0" fmla="*/ 28137 w 28137"/>
                    <a:gd name="connsiteY0" fmla="*/ 235744 h 235744"/>
                    <a:gd name="connsiteX1" fmla="*/ 1944 w 28137"/>
                    <a:gd name="connsiteY1" fmla="*/ 116681 h 235744"/>
                    <a:gd name="connsiteX2" fmla="*/ 20993 w 28137"/>
                    <a:gd name="connsiteY2" fmla="*/ 0 h 235744"/>
                    <a:gd name="connsiteX3" fmla="*/ 28137 w 28137"/>
                    <a:gd name="connsiteY3" fmla="*/ 235744 h 235744"/>
                    <a:gd name="connsiteX0" fmla="*/ 28137 w 28137"/>
                    <a:gd name="connsiteY0" fmla="*/ 235744 h 238241"/>
                    <a:gd name="connsiteX1" fmla="*/ 1944 w 28137"/>
                    <a:gd name="connsiteY1" fmla="*/ 116681 h 238241"/>
                    <a:gd name="connsiteX2" fmla="*/ 20993 w 28137"/>
                    <a:gd name="connsiteY2" fmla="*/ 0 h 238241"/>
                    <a:gd name="connsiteX3" fmla="*/ 28137 w 28137"/>
                    <a:gd name="connsiteY3" fmla="*/ 235744 h 238241"/>
                    <a:gd name="connsiteX0" fmla="*/ 26243 w 26243"/>
                    <a:gd name="connsiteY0" fmla="*/ 235744 h 238242"/>
                    <a:gd name="connsiteX1" fmla="*/ 50 w 26243"/>
                    <a:gd name="connsiteY1" fmla="*/ 116681 h 238242"/>
                    <a:gd name="connsiteX2" fmla="*/ 19099 w 26243"/>
                    <a:gd name="connsiteY2" fmla="*/ 0 h 238242"/>
                    <a:gd name="connsiteX3" fmla="*/ 26243 w 26243"/>
                    <a:gd name="connsiteY3" fmla="*/ 235744 h 238242"/>
                    <a:gd name="connsiteX0" fmla="*/ 26446 w 26446"/>
                    <a:gd name="connsiteY0" fmla="*/ 235744 h 235744"/>
                    <a:gd name="connsiteX1" fmla="*/ 253 w 26446"/>
                    <a:gd name="connsiteY1" fmla="*/ 116681 h 235744"/>
                    <a:gd name="connsiteX2" fmla="*/ 19302 w 26446"/>
                    <a:gd name="connsiteY2" fmla="*/ 0 h 235744"/>
                    <a:gd name="connsiteX3" fmla="*/ 26446 w 26446"/>
                    <a:gd name="connsiteY3" fmla="*/ 235744 h 235744"/>
                    <a:gd name="connsiteX0" fmla="*/ 27067 w 27067"/>
                    <a:gd name="connsiteY0" fmla="*/ 235744 h 253724"/>
                    <a:gd name="connsiteX1" fmla="*/ 5636 w 27067"/>
                    <a:gd name="connsiteY1" fmla="*/ 235742 h 253724"/>
                    <a:gd name="connsiteX2" fmla="*/ 874 w 27067"/>
                    <a:gd name="connsiteY2" fmla="*/ 116681 h 253724"/>
                    <a:gd name="connsiteX3" fmla="*/ 19923 w 27067"/>
                    <a:gd name="connsiteY3" fmla="*/ 0 h 253724"/>
                    <a:gd name="connsiteX4" fmla="*/ 27067 w 27067"/>
                    <a:gd name="connsiteY4" fmla="*/ 235744 h 253724"/>
                    <a:gd name="connsiteX0" fmla="*/ 27067 w 27067"/>
                    <a:gd name="connsiteY0" fmla="*/ 235744 h 249178"/>
                    <a:gd name="connsiteX1" fmla="*/ 5636 w 27067"/>
                    <a:gd name="connsiteY1" fmla="*/ 235742 h 249178"/>
                    <a:gd name="connsiteX2" fmla="*/ 874 w 27067"/>
                    <a:gd name="connsiteY2" fmla="*/ 116681 h 249178"/>
                    <a:gd name="connsiteX3" fmla="*/ 19923 w 27067"/>
                    <a:gd name="connsiteY3" fmla="*/ 0 h 249178"/>
                    <a:gd name="connsiteX4" fmla="*/ 27067 w 27067"/>
                    <a:gd name="connsiteY4" fmla="*/ 235744 h 249178"/>
                    <a:gd name="connsiteX0" fmla="*/ 27067 w 27067"/>
                    <a:gd name="connsiteY0" fmla="*/ 235744 h 249178"/>
                    <a:gd name="connsiteX1" fmla="*/ 5636 w 27067"/>
                    <a:gd name="connsiteY1" fmla="*/ 235742 h 249178"/>
                    <a:gd name="connsiteX2" fmla="*/ 874 w 27067"/>
                    <a:gd name="connsiteY2" fmla="*/ 116681 h 249178"/>
                    <a:gd name="connsiteX3" fmla="*/ 19923 w 27067"/>
                    <a:gd name="connsiteY3" fmla="*/ 0 h 249178"/>
                    <a:gd name="connsiteX4" fmla="*/ 27067 w 27067"/>
                    <a:gd name="connsiteY4" fmla="*/ 235744 h 249178"/>
                    <a:gd name="connsiteX0" fmla="*/ 27067 w 27067"/>
                    <a:gd name="connsiteY0" fmla="*/ 235744 h 249178"/>
                    <a:gd name="connsiteX1" fmla="*/ 5636 w 27067"/>
                    <a:gd name="connsiteY1" fmla="*/ 235742 h 249178"/>
                    <a:gd name="connsiteX2" fmla="*/ 874 w 27067"/>
                    <a:gd name="connsiteY2" fmla="*/ 116681 h 249178"/>
                    <a:gd name="connsiteX3" fmla="*/ 19923 w 27067"/>
                    <a:gd name="connsiteY3" fmla="*/ 0 h 249178"/>
                    <a:gd name="connsiteX4" fmla="*/ 27067 w 27067"/>
                    <a:gd name="connsiteY4" fmla="*/ 235744 h 249178"/>
                    <a:gd name="connsiteX0" fmla="*/ 27067 w 27067"/>
                    <a:gd name="connsiteY0" fmla="*/ 235744 h 242459"/>
                    <a:gd name="connsiteX1" fmla="*/ 5636 w 27067"/>
                    <a:gd name="connsiteY1" fmla="*/ 235742 h 242459"/>
                    <a:gd name="connsiteX2" fmla="*/ 874 w 27067"/>
                    <a:gd name="connsiteY2" fmla="*/ 116681 h 242459"/>
                    <a:gd name="connsiteX3" fmla="*/ 19923 w 27067"/>
                    <a:gd name="connsiteY3" fmla="*/ 0 h 242459"/>
                    <a:gd name="connsiteX4" fmla="*/ 27067 w 27067"/>
                    <a:gd name="connsiteY4" fmla="*/ 235744 h 242459"/>
                    <a:gd name="connsiteX0" fmla="*/ 27067 w 27067"/>
                    <a:gd name="connsiteY0" fmla="*/ 235744 h 235744"/>
                    <a:gd name="connsiteX1" fmla="*/ 5636 w 27067"/>
                    <a:gd name="connsiteY1" fmla="*/ 235742 h 235744"/>
                    <a:gd name="connsiteX2" fmla="*/ 874 w 27067"/>
                    <a:gd name="connsiteY2" fmla="*/ 116681 h 235744"/>
                    <a:gd name="connsiteX3" fmla="*/ 19923 w 27067"/>
                    <a:gd name="connsiteY3" fmla="*/ 0 h 235744"/>
                    <a:gd name="connsiteX4" fmla="*/ 27067 w 27067"/>
                    <a:gd name="connsiteY4" fmla="*/ 235744 h 235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67" h="235744">
                      <a:moveTo>
                        <a:pt x="27067" y="235744"/>
                      </a:moveTo>
                      <a:cubicBezTo>
                        <a:pt x="9604" y="230188"/>
                        <a:pt x="14763" y="234154"/>
                        <a:pt x="5636" y="235742"/>
                      </a:cubicBezTo>
                      <a:cubicBezTo>
                        <a:pt x="1271" y="215898"/>
                        <a:pt x="-1507" y="155971"/>
                        <a:pt x="874" y="116681"/>
                      </a:cubicBezTo>
                      <a:cubicBezTo>
                        <a:pt x="3255" y="77391"/>
                        <a:pt x="1666" y="29369"/>
                        <a:pt x="19923" y="0"/>
                      </a:cubicBezTo>
                      <a:cubicBezTo>
                        <a:pt x="20717" y="152400"/>
                        <a:pt x="26274" y="180976"/>
                        <a:pt x="27067" y="2357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Forme libre : forme 316">
                  <a:extLst>
                    <a:ext uri="{FF2B5EF4-FFF2-40B4-BE49-F238E27FC236}">
                      <a16:creationId xmlns:a16="http://schemas.microsoft.com/office/drawing/2014/main" id="{80B33AC4-06C2-4404-8CCE-E9FC8481C650}"/>
                    </a:ext>
                  </a:extLst>
                </p:cNvPr>
                <p:cNvSpPr/>
                <p:nvPr/>
              </p:nvSpPr>
              <p:spPr>
                <a:xfrm>
                  <a:off x="10959129" y="1222424"/>
                  <a:ext cx="95588" cy="278472"/>
                </a:xfrm>
                <a:custGeom>
                  <a:avLst/>
                  <a:gdLst>
                    <a:gd name="connsiteX0" fmla="*/ 0 w 216896"/>
                    <a:gd name="connsiteY0" fmla="*/ 0 h 664023"/>
                    <a:gd name="connsiteX1" fmla="*/ 27928 w 216896"/>
                    <a:gd name="connsiteY1" fmla="*/ 138493 h 664023"/>
                    <a:gd name="connsiteX2" fmla="*/ 84976 w 216896"/>
                    <a:gd name="connsiteY2" fmla="*/ 661651 h 664023"/>
                    <a:gd name="connsiteX3" fmla="*/ 216896 w 216896"/>
                    <a:gd name="connsiteY3" fmla="*/ 664023 h 664023"/>
                    <a:gd name="connsiteX4" fmla="*/ 205678 w 216896"/>
                    <a:gd name="connsiteY4" fmla="*/ 528962 h 664023"/>
                    <a:gd name="connsiteX5" fmla="*/ 95453 w 216896"/>
                    <a:gd name="connsiteY5" fmla="*/ 206823 h 664023"/>
                    <a:gd name="connsiteX6" fmla="*/ 23004 w 216896"/>
                    <a:gd name="connsiteY6" fmla="*/ 35518 h 664023"/>
                    <a:gd name="connsiteX0" fmla="*/ 0 w 216896"/>
                    <a:gd name="connsiteY0" fmla="*/ 0 h 664023"/>
                    <a:gd name="connsiteX1" fmla="*/ 27928 w 216896"/>
                    <a:gd name="connsiteY1" fmla="*/ 138493 h 664023"/>
                    <a:gd name="connsiteX2" fmla="*/ 84976 w 216896"/>
                    <a:gd name="connsiteY2" fmla="*/ 661651 h 664023"/>
                    <a:gd name="connsiteX3" fmla="*/ 216896 w 216896"/>
                    <a:gd name="connsiteY3" fmla="*/ 664023 h 664023"/>
                    <a:gd name="connsiteX4" fmla="*/ 205678 w 216896"/>
                    <a:gd name="connsiteY4" fmla="*/ 528962 h 664023"/>
                    <a:gd name="connsiteX5" fmla="*/ 95453 w 216896"/>
                    <a:gd name="connsiteY5" fmla="*/ 206823 h 664023"/>
                    <a:gd name="connsiteX6" fmla="*/ 23004 w 216896"/>
                    <a:gd name="connsiteY6" fmla="*/ 35518 h 664023"/>
                    <a:gd name="connsiteX7" fmla="*/ 0 w 216896"/>
                    <a:gd name="connsiteY7" fmla="*/ 0 h 664023"/>
                    <a:gd name="connsiteX0" fmla="*/ 0 w 216896"/>
                    <a:gd name="connsiteY0" fmla="*/ 0 h 664023"/>
                    <a:gd name="connsiteX1" fmla="*/ 84976 w 216896"/>
                    <a:gd name="connsiteY1" fmla="*/ 661651 h 664023"/>
                    <a:gd name="connsiteX2" fmla="*/ 216896 w 216896"/>
                    <a:gd name="connsiteY2" fmla="*/ 664023 h 664023"/>
                    <a:gd name="connsiteX3" fmla="*/ 205678 w 216896"/>
                    <a:gd name="connsiteY3" fmla="*/ 528962 h 664023"/>
                    <a:gd name="connsiteX4" fmla="*/ 95453 w 216896"/>
                    <a:gd name="connsiteY4" fmla="*/ 206823 h 664023"/>
                    <a:gd name="connsiteX5" fmla="*/ 23004 w 216896"/>
                    <a:gd name="connsiteY5" fmla="*/ 35518 h 664023"/>
                    <a:gd name="connsiteX6" fmla="*/ 0 w 216896"/>
                    <a:gd name="connsiteY6" fmla="*/ 0 h 664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896" h="664023">
                      <a:moveTo>
                        <a:pt x="0" y="0"/>
                      </a:moveTo>
                      <a:lnTo>
                        <a:pt x="84976" y="661651"/>
                      </a:lnTo>
                      <a:lnTo>
                        <a:pt x="216896" y="664023"/>
                      </a:lnTo>
                      <a:lnTo>
                        <a:pt x="205678" y="528962"/>
                      </a:lnTo>
                      <a:cubicBezTo>
                        <a:pt x="185121" y="402607"/>
                        <a:pt x="139506" y="300585"/>
                        <a:pt x="95453" y="206823"/>
                      </a:cubicBezTo>
                      <a:cubicBezTo>
                        <a:pt x="69756" y="152129"/>
                        <a:pt x="49527" y="89078"/>
                        <a:pt x="23004" y="3551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Forme libre : forme 317">
                  <a:extLst>
                    <a:ext uri="{FF2B5EF4-FFF2-40B4-BE49-F238E27FC236}">
                      <a16:creationId xmlns:a16="http://schemas.microsoft.com/office/drawing/2014/main" id="{F729999E-9414-4960-84CE-6E497399073A}"/>
                    </a:ext>
                  </a:extLst>
                </p:cNvPr>
                <p:cNvSpPr/>
                <p:nvPr/>
              </p:nvSpPr>
              <p:spPr>
                <a:xfrm>
                  <a:off x="10899680" y="1393346"/>
                  <a:ext cx="155037" cy="123528"/>
                </a:xfrm>
                <a:custGeom>
                  <a:avLst/>
                  <a:gdLst>
                    <a:gd name="connsiteX0" fmla="*/ 287714 w 355032"/>
                    <a:gd name="connsiteY0" fmla="*/ 281 h 294555"/>
                    <a:gd name="connsiteX1" fmla="*/ 254227 w 355032"/>
                    <a:gd name="connsiteY1" fmla="*/ 4042 h 294555"/>
                    <a:gd name="connsiteX2" fmla="*/ 224885 w 355032"/>
                    <a:gd name="connsiteY2" fmla="*/ 249309 h 294555"/>
                    <a:gd name="connsiteX3" fmla="*/ 58870 w 355032"/>
                    <a:gd name="connsiteY3" fmla="*/ 252992 h 294555"/>
                    <a:gd name="connsiteX4" fmla="*/ 0 w 355032"/>
                    <a:gd name="connsiteY4" fmla="*/ 252341 h 294555"/>
                    <a:gd name="connsiteX5" fmla="*/ 0 w 355032"/>
                    <a:gd name="connsiteY5" fmla="*/ 288266 h 294555"/>
                    <a:gd name="connsiteX6" fmla="*/ 3243 w 355032"/>
                    <a:gd name="connsiteY6" fmla="*/ 292184 h 294555"/>
                    <a:gd name="connsiteX7" fmla="*/ 342333 w 355032"/>
                    <a:gd name="connsiteY7" fmla="*/ 294555 h 294555"/>
                    <a:gd name="connsiteX8" fmla="*/ 354239 w 355032"/>
                    <a:gd name="connsiteY8" fmla="*/ 256456 h 294555"/>
                    <a:gd name="connsiteX9" fmla="*/ 322516 w 355032"/>
                    <a:gd name="connsiteY9" fmla="*/ 11183 h 294555"/>
                    <a:gd name="connsiteX10" fmla="*/ 287714 w 355032"/>
                    <a:gd name="connsiteY10" fmla="*/ 281 h 294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032" h="294555">
                      <a:moveTo>
                        <a:pt x="287714" y="281"/>
                      </a:moveTo>
                      <a:cubicBezTo>
                        <a:pt x="271790" y="-665"/>
                        <a:pt x="256086" y="833"/>
                        <a:pt x="254227" y="4042"/>
                      </a:cubicBezTo>
                      <a:cubicBezTo>
                        <a:pt x="245327" y="19410"/>
                        <a:pt x="232365" y="244276"/>
                        <a:pt x="224885" y="249309"/>
                      </a:cubicBezTo>
                      <a:cubicBezTo>
                        <a:pt x="166434" y="252633"/>
                        <a:pt x="108398" y="253228"/>
                        <a:pt x="58870" y="252992"/>
                      </a:cubicBezTo>
                      <a:lnTo>
                        <a:pt x="0" y="252341"/>
                      </a:lnTo>
                      <a:lnTo>
                        <a:pt x="0" y="288266"/>
                      </a:lnTo>
                      <a:lnTo>
                        <a:pt x="3243" y="292184"/>
                      </a:lnTo>
                      <a:lnTo>
                        <a:pt x="342333" y="294555"/>
                      </a:lnTo>
                      <a:cubicBezTo>
                        <a:pt x="358208" y="281855"/>
                        <a:pt x="355033" y="278682"/>
                        <a:pt x="354239" y="256456"/>
                      </a:cubicBezTo>
                      <a:cubicBezTo>
                        <a:pt x="350143" y="208037"/>
                        <a:pt x="344530" y="64023"/>
                        <a:pt x="322516" y="11183"/>
                      </a:cubicBezTo>
                      <a:cubicBezTo>
                        <a:pt x="319781" y="4617"/>
                        <a:pt x="303638" y="1227"/>
                        <a:pt x="287714" y="28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" name="Forme libre : forme 318">
                  <a:extLst>
                    <a:ext uri="{FF2B5EF4-FFF2-40B4-BE49-F238E27FC236}">
                      <a16:creationId xmlns:a16="http://schemas.microsoft.com/office/drawing/2014/main" id="{5BE59C04-AE60-42DE-BA75-5EE7485FDBD3}"/>
                    </a:ext>
                  </a:extLst>
                </p:cNvPr>
                <p:cNvSpPr/>
                <p:nvPr/>
              </p:nvSpPr>
              <p:spPr>
                <a:xfrm>
                  <a:off x="10959130" y="1218284"/>
                  <a:ext cx="80150" cy="173761"/>
                </a:xfrm>
                <a:custGeom>
                  <a:avLst/>
                  <a:gdLst>
                    <a:gd name="connsiteX0" fmla="*/ 0 w 216896"/>
                    <a:gd name="connsiteY0" fmla="*/ 0 h 664023"/>
                    <a:gd name="connsiteX1" fmla="*/ 27928 w 216896"/>
                    <a:gd name="connsiteY1" fmla="*/ 138493 h 664023"/>
                    <a:gd name="connsiteX2" fmla="*/ 84976 w 216896"/>
                    <a:gd name="connsiteY2" fmla="*/ 661651 h 664023"/>
                    <a:gd name="connsiteX3" fmla="*/ 216896 w 216896"/>
                    <a:gd name="connsiteY3" fmla="*/ 664023 h 664023"/>
                    <a:gd name="connsiteX4" fmla="*/ 205678 w 216896"/>
                    <a:gd name="connsiteY4" fmla="*/ 528962 h 664023"/>
                    <a:gd name="connsiteX5" fmla="*/ 95453 w 216896"/>
                    <a:gd name="connsiteY5" fmla="*/ 206823 h 664023"/>
                    <a:gd name="connsiteX6" fmla="*/ 23004 w 216896"/>
                    <a:gd name="connsiteY6" fmla="*/ 35518 h 664023"/>
                    <a:gd name="connsiteX0" fmla="*/ 0 w 216896"/>
                    <a:gd name="connsiteY0" fmla="*/ 0 h 664023"/>
                    <a:gd name="connsiteX1" fmla="*/ 27928 w 216896"/>
                    <a:gd name="connsiteY1" fmla="*/ 138493 h 664023"/>
                    <a:gd name="connsiteX2" fmla="*/ 84976 w 216896"/>
                    <a:gd name="connsiteY2" fmla="*/ 661651 h 664023"/>
                    <a:gd name="connsiteX3" fmla="*/ 216896 w 216896"/>
                    <a:gd name="connsiteY3" fmla="*/ 664023 h 664023"/>
                    <a:gd name="connsiteX4" fmla="*/ 205678 w 216896"/>
                    <a:gd name="connsiteY4" fmla="*/ 528962 h 664023"/>
                    <a:gd name="connsiteX5" fmla="*/ 95453 w 216896"/>
                    <a:gd name="connsiteY5" fmla="*/ 206823 h 664023"/>
                    <a:gd name="connsiteX6" fmla="*/ 23004 w 216896"/>
                    <a:gd name="connsiteY6" fmla="*/ 35518 h 664023"/>
                    <a:gd name="connsiteX7" fmla="*/ 0 w 216896"/>
                    <a:gd name="connsiteY7" fmla="*/ 0 h 664023"/>
                    <a:gd name="connsiteX0" fmla="*/ 0 w 216896"/>
                    <a:gd name="connsiteY0" fmla="*/ 0 h 664023"/>
                    <a:gd name="connsiteX1" fmla="*/ 84976 w 216896"/>
                    <a:gd name="connsiteY1" fmla="*/ 661651 h 664023"/>
                    <a:gd name="connsiteX2" fmla="*/ 216896 w 216896"/>
                    <a:gd name="connsiteY2" fmla="*/ 664023 h 664023"/>
                    <a:gd name="connsiteX3" fmla="*/ 205678 w 216896"/>
                    <a:gd name="connsiteY3" fmla="*/ 528962 h 664023"/>
                    <a:gd name="connsiteX4" fmla="*/ 95453 w 216896"/>
                    <a:gd name="connsiteY4" fmla="*/ 206823 h 664023"/>
                    <a:gd name="connsiteX5" fmla="*/ 23004 w 216896"/>
                    <a:gd name="connsiteY5" fmla="*/ 35518 h 664023"/>
                    <a:gd name="connsiteX6" fmla="*/ 0 w 216896"/>
                    <a:gd name="connsiteY6" fmla="*/ 0 h 664023"/>
                    <a:gd name="connsiteX0" fmla="*/ 0 w 377870"/>
                    <a:gd name="connsiteY0" fmla="*/ 0 h 664023"/>
                    <a:gd name="connsiteX1" fmla="*/ 377870 w 377870"/>
                    <a:gd name="connsiteY1" fmla="*/ 252076 h 664023"/>
                    <a:gd name="connsiteX2" fmla="*/ 216896 w 377870"/>
                    <a:gd name="connsiteY2" fmla="*/ 664023 h 664023"/>
                    <a:gd name="connsiteX3" fmla="*/ 205678 w 377870"/>
                    <a:gd name="connsiteY3" fmla="*/ 528962 h 664023"/>
                    <a:gd name="connsiteX4" fmla="*/ 95453 w 377870"/>
                    <a:gd name="connsiteY4" fmla="*/ 206823 h 664023"/>
                    <a:gd name="connsiteX5" fmla="*/ 23004 w 377870"/>
                    <a:gd name="connsiteY5" fmla="*/ 35518 h 664023"/>
                    <a:gd name="connsiteX6" fmla="*/ 0 w 377870"/>
                    <a:gd name="connsiteY6" fmla="*/ 0 h 664023"/>
                    <a:gd name="connsiteX0" fmla="*/ 0 w 216896"/>
                    <a:gd name="connsiteY0" fmla="*/ 0 h 664023"/>
                    <a:gd name="connsiteX1" fmla="*/ 125457 w 216896"/>
                    <a:gd name="connsiteY1" fmla="*/ 411620 h 664023"/>
                    <a:gd name="connsiteX2" fmla="*/ 216896 w 216896"/>
                    <a:gd name="connsiteY2" fmla="*/ 664023 h 664023"/>
                    <a:gd name="connsiteX3" fmla="*/ 205678 w 216896"/>
                    <a:gd name="connsiteY3" fmla="*/ 528962 h 664023"/>
                    <a:gd name="connsiteX4" fmla="*/ 95453 w 216896"/>
                    <a:gd name="connsiteY4" fmla="*/ 206823 h 664023"/>
                    <a:gd name="connsiteX5" fmla="*/ 23004 w 216896"/>
                    <a:gd name="connsiteY5" fmla="*/ 35518 h 664023"/>
                    <a:gd name="connsiteX6" fmla="*/ 0 w 216896"/>
                    <a:gd name="connsiteY6" fmla="*/ 0 h 664023"/>
                    <a:gd name="connsiteX0" fmla="*/ 0 w 205678"/>
                    <a:gd name="connsiteY0" fmla="*/ 0 h 528962"/>
                    <a:gd name="connsiteX1" fmla="*/ 125457 w 205678"/>
                    <a:gd name="connsiteY1" fmla="*/ 411620 h 528962"/>
                    <a:gd name="connsiteX2" fmla="*/ 205678 w 205678"/>
                    <a:gd name="connsiteY2" fmla="*/ 528962 h 528962"/>
                    <a:gd name="connsiteX3" fmla="*/ 95453 w 205678"/>
                    <a:gd name="connsiteY3" fmla="*/ 206823 h 528962"/>
                    <a:gd name="connsiteX4" fmla="*/ 23004 w 205678"/>
                    <a:gd name="connsiteY4" fmla="*/ 35518 h 528962"/>
                    <a:gd name="connsiteX5" fmla="*/ 0 w 205678"/>
                    <a:gd name="connsiteY5" fmla="*/ 0 h 528962"/>
                    <a:gd name="connsiteX0" fmla="*/ 0 w 177103"/>
                    <a:gd name="connsiteY0" fmla="*/ 0 h 414662"/>
                    <a:gd name="connsiteX1" fmla="*/ 125457 w 177103"/>
                    <a:gd name="connsiteY1" fmla="*/ 411620 h 414662"/>
                    <a:gd name="connsiteX2" fmla="*/ 177103 w 177103"/>
                    <a:gd name="connsiteY2" fmla="*/ 414662 h 414662"/>
                    <a:gd name="connsiteX3" fmla="*/ 95453 w 177103"/>
                    <a:gd name="connsiteY3" fmla="*/ 206823 h 414662"/>
                    <a:gd name="connsiteX4" fmla="*/ 23004 w 177103"/>
                    <a:gd name="connsiteY4" fmla="*/ 35518 h 414662"/>
                    <a:gd name="connsiteX5" fmla="*/ 0 w 177103"/>
                    <a:gd name="connsiteY5" fmla="*/ 0 h 414662"/>
                    <a:gd name="connsiteX0" fmla="*/ 0 w 177103"/>
                    <a:gd name="connsiteY0" fmla="*/ 0 h 414662"/>
                    <a:gd name="connsiteX1" fmla="*/ 125457 w 177103"/>
                    <a:gd name="connsiteY1" fmla="*/ 411620 h 414662"/>
                    <a:gd name="connsiteX2" fmla="*/ 177103 w 177103"/>
                    <a:gd name="connsiteY2" fmla="*/ 414662 h 414662"/>
                    <a:gd name="connsiteX3" fmla="*/ 95453 w 177103"/>
                    <a:gd name="connsiteY3" fmla="*/ 206823 h 414662"/>
                    <a:gd name="connsiteX4" fmla="*/ 23004 w 177103"/>
                    <a:gd name="connsiteY4" fmla="*/ 35518 h 414662"/>
                    <a:gd name="connsiteX5" fmla="*/ 0 w 177103"/>
                    <a:gd name="connsiteY5" fmla="*/ 0 h 414662"/>
                    <a:gd name="connsiteX0" fmla="*/ 0 w 177103"/>
                    <a:gd name="connsiteY0" fmla="*/ 0 h 414662"/>
                    <a:gd name="connsiteX1" fmla="*/ 125457 w 177103"/>
                    <a:gd name="connsiteY1" fmla="*/ 411620 h 414662"/>
                    <a:gd name="connsiteX2" fmla="*/ 177103 w 177103"/>
                    <a:gd name="connsiteY2" fmla="*/ 414662 h 414662"/>
                    <a:gd name="connsiteX3" fmla="*/ 95453 w 177103"/>
                    <a:gd name="connsiteY3" fmla="*/ 206823 h 414662"/>
                    <a:gd name="connsiteX4" fmla="*/ 23004 w 177103"/>
                    <a:gd name="connsiteY4" fmla="*/ 35518 h 414662"/>
                    <a:gd name="connsiteX5" fmla="*/ 0 w 177103"/>
                    <a:gd name="connsiteY5" fmla="*/ 0 h 414662"/>
                    <a:gd name="connsiteX0" fmla="*/ 0 w 503334"/>
                    <a:gd name="connsiteY0" fmla="*/ 0 h 417043"/>
                    <a:gd name="connsiteX1" fmla="*/ 125457 w 503334"/>
                    <a:gd name="connsiteY1" fmla="*/ 411620 h 417043"/>
                    <a:gd name="connsiteX2" fmla="*/ 503334 w 503334"/>
                    <a:gd name="connsiteY2" fmla="*/ 417043 h 417043"/>
                    <a:gd name="connsiteX3" fmla="*/ 95453 w 503334"/>
                    <a:gd name="connsiteY3" fmla="*/ 206823 h 417043"/>
                    <a:gd name="connsiteX4" fmla="*/ 23004 w 503334"/>
                    <a:gd name="connsiteY4" fmla="*/ 35518 h 417043"/>
                    <a:gd name="connsiteX5" fmla="*/ 0 w 503334"/>
                    <a:gd name="connsiteY5" fmla="*/ 0 h 417043"/>
                    <a:gd name="connsiteX0" fmla="*/ 0 w 181865"/>
                    <a:gd name="connsiteY0" fmla="*/ 0 h 414662"/>
                    <a:gd name="connsiteX1" fmla="*/ 125457 w 181865"/>
                    <a:gd name="connsiteY1" fmla="*/ 411620 h 414662"/>
                    <a:gd name="connsiteX2" fmla="*/ 181865 w 181865"/>
                    <a:gd name="connsiteY2" fmla="*/ 414662 h 414662"/>
                    <a:gd name="connsiteX3" fmla="*/ 95453 w 181865"/>
                    <a:gd name="connsiteY3" fmla="*/ 206823 h 414662"/>
                    <a:gd name="connsiteX4" fmla="*/ 23004 w 181865"/>
                    <a:gd name="connsiteY4" fmla="*/ 35518 h 414662"/>
                    <a:gd name="connsiteX5" fmla="*/ 0 w 181865"/>
                    <a:gd name="connsiteY5" fmla="*/ 0 h 414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1865" h="414662">
                      <a:moveTo>
                        <a:pt x="0" y="0"/>
                      </a:moveTo>
                      <a:lnTo>
                        <a:pt x="125457" y="411620"/>
                      </a:lnTo>
                      <a:lnTo>
                        <a:pt x="181865" y="414662"/>
                      </a:lnTo>
                      <a:cubicBezTo>
                        <a:pt x="151783" y="331170"/>
                        <a:pt x="139506" y="300585"/>
                        <a:pt x="95453" y="206823"/>
                      </a:cubicBezTo>
                      <a:cubicBezTo>
                        <a:pt x="69756" y="152129"/>
                        <a:pt x="49527" y="89078"/>
                        <a:pt x="23004" y="3551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>
                  <a:extLst>
                    <a:ext uri="{FF2B5EF4-FFF2-40B4-BE49-F238E27FC236}">
                      <a16:creationId xmlns:a16="http://schemas.microsoft.com/office/drawing/2014/main" id="{E9332EF1-E3CF-4C63-A452-C5315D29F1B1}"/>
                    </a:ext>
                  </a:extLst>
                </p:cNvPr>
                <p:cNvSpPr/>
                <p:nvPr/>
              </p:nvSpPr>
              <p:spPr>
                <a:xfrm rot="21090815" flipH="1">
                  <a:off x="10948842" y="1344537"/>
                  <a:ext cx="23576" cy="42089"/>
                </a:xfrm>
                <a:prstGeom prst="ellipse">
                  <a:avLst/>
                </a:prstGeom>
                <a:solidFill>
                  <a:srgbClr val="5A4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" name="Forme libre : forme 320">
                  <a:extLst>
                    <a:ext uri="{FF2B5EF4-FFF2-40B4-BE49-F238E27FC236}">
                      <a16:creationId xmlns:a16="http://schemas.microsoft.com/office/drawing/2014/main" id="{F4CE62F3-E206-42DC-9556-E0539B130A01}"/>
                    </a:ext>
                  </a:extLst>
                </p:cNvPr>
                <p:cNvSpPr/>
                <p:nvPr/>
              </p:nvSpPr>
              <p:spPr>
                <a:xfrm flipH="1">
                  <a:off x="10854798" y="1297781"/>
                  <a:ext cx="89522" cy="126868"/>
                </a:xfrm>
                <a:custGeom>
                  <a:avLst/>
                  <a:gdLst>
                    <a:gd name="connsiteX0" fmla="*/ 52450 w 75563"/>
                    <a:gd name="connsiteY0" fmla="*/ 0 h 107086"/>
                    <a:gd name="connsiteX1" fmla="*/ 40042 w 75563"/>
                    <a:gd name="connsiteY1" fmla="*/ 0 h 107086"/>
                    <a:gd name="connsiteX2" fmla="*/ 35521 w 75563"/>
                    <a:gd name="connsiteY2" fmla="*/ 0 h 107086"/>
                    <a:gd name="connsiteX3" fmla="*/ 23113 w 75563"/>
                    <a:gd name="connsiteY3" fmla="*/ 0 h 107086"/>
                    <a:gd name="connsiteX4" fmla="*/ 4202 w 75563"/>
                    <a:gd name="connsiteY4" fmla="*/ 14565 h 107086"/>
                    <a:gd name="connsiteX5" fmla="*/ 4187 w 75563"/>
                    <a:gd name="connsiteY5" fmla="*/ 14600 h 107086"/>
                    <a:gd name="connsiteX6" fmla="*/ 4198 w 75563"/>
                    <a:gd name="connsiteY6" fmla="*/ 14627 h 107086"/>
                    <a:gd name="connsiteX7" fmla="*/ 0 w 75563"/>
                    <a:gd name="connsiteY7" fmla="*/ 84991 h 107086"/>
                    <a:gd name="connsiteX8" fmla="*/ 17112 w 75563"/>
                    <a:gd name="connsiteY8" fmla="*/ 107086 h 107086"/>
                    <a:gd name="connsiteX9" fmla="*/ 35521 w 75563"/>
                    <a:gd name="connsiteY9" fmla="*/ 107086 h 107086"/>
                    <a:gd name="connsiteX10" fmla="*/ 40042 w 75563"/>
                    <a:gd name="connsiteY10" fmla="*/ 107086 h 107086"/>
                    <a:gd name="connsiteX11" fmla="*/ 58452 w 75563"/>
                    <a:gd name="connsiteY11" fmla="*/ 107086 h 107086"/>
                    <a:gd name="connsiteX12" fmla="*/ 75563 w 75563"/>
                    <a:gd name="connsiteY12" fmla="*/ 84991 h 107086"/>
                    <a:gd name="connsiteX13" fmla="*/ 71365 w 75563"/>
                    <a:gd name="connsiteY13" fmla="*/ 14627 h 107086"/>
                    <a:gd name="connsiteX14" fmla="*/ 71377 w 75563"/>
                    <a:gd name="connsiteY14" fmla="*/ 14600 h 107086"/>
                    <a:gd name="connsiteX15" fmla="*/ 71361 w 75563"/>
                    <a:gd name="connsiteY15" fmla="*/ 14565 h 107086"/>
                    <a:gd name="connsiteX16" fmla="*/ 52450 w 75563"/>
                    <a:gd name="connsiteY16" fmla="*/ 0 h 107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5563" h="107086">
                      <a:moveTo>
                        <a:pt x="52450" y="0"/>
                      </a:moveTo>
                      <a:lnTo>
                        <a:pt x="40042" y="0"/>
                      </a:lnTo>
                      <a:lnTo>
                        <a:pt x="35521" y="0"/>
                      </a:lnTo>
                      <a:lnTo>
                        <a:pt x="23113" y="0"/>
                      </a:lnTo>
                      <a:cubicBezTo>
                        <a:pt x="9824" y="2427"/>
                        <a:pt x="6307" y="2146"/>
                        <a:pt x="4202" y="14565"/>
                      </a:cubicBezTo>
                      <a:cubicBezTo>
                        <a:pt x="4197" y="14577"/>
                        <a:pt x="4192" y="14589"/>
                        <a:pt x="4187" y="14600"/>
                      </a:cubicBezTo>
                      <a:cubicBezTo>
                        <a:pt x="4191" y="14609"/>
                        <a:pt x="4194" y="14618"/>
                        <a:pt x="4198" y="14627"/>
                      </a:cubicBezTo>
                      <a:lnTo>
                        <a:pt x="0" y="84991"/>
                      </a:lnTo>
                      <a:cubicBezTo>
                        <a:pt x="456" y="100346"/>
                        <a:pt x="5111" y="105713"/>
                        <a:pt x="17112" y="107086"/>
                      </a:cubicBezTo>
                      <a:lnTo>
                        <a:pt x="35521" y="107086"/>
                      </a:lnTo>
                      <a:lnTo>
                        <a:pt x="40042" y="107086"/>
                      </a:lnTo>
                      <a:lnTo>
                        <a:pt x="58452" y="107086"/>
                      </a:lnTo>
                      <a:cubicBezTo>
                        <a:pt x="70452" y="105713"/>
                        <a:pt x="75107" y="100346"/>
                        <a:pt x="75563" y="84991"/>
                      </a:cubicBezTo>
                      <a:lnTo>
                        <a:pt x="71365" y="14627"/>
                      </a:lnTo>
                      <a:cubicBezTo>
                        <a:pt x="71369" y="14618"/>
                        <a:pt x="71373" y="14609"/>
                        <a:pt x="71377" y="14600"/>
                      </a:cubicBezTo>
                      <a:cubicBezTo>
                        <a:pt x="71372" y="14589"/>
                        <a:pt x="71367" y="14577"/>
                        <a:pt x="71361" y="14565"/>
                      </a:cubicBezTo>
                      <a:cubicBezTo>
                        <a:pt x="69256" y="2146"/>
                        <a:pt x="65740" y="2427"/>
                        <a:pt x="52450" y="0"/>
                      </a:cubicBezTo>
                      <a:close/>
                    </a:path>
                  </a:pathLst>
                </a:custGeom>
                <a:noFill/>
                <a:ln w="0"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2" name="Forme libre : forme 321">
                  <a:extLst>
                    <a:ext uri="{FF2B5EF4-FFF2-40B4-BE49-F238E27FC236}">
                      <a16:creationId xmlns:a16="http://schemas.microsoft.com/office/drawing/2014/main" id="{B0FA4F4A-53BF-4A7A-A19A-9C9A331D648E}"/>
                    </a:ext>
                  </a:extLst>
                </p:cNvPr>
                <p:cNvSpPr/>
                <p:nvPr/>
              </p:nvSpPr>
              <p:spPr>
                <a:xfrm flipH="1">
                  <a:off x="10866726" y="1326135"/>
                  <a:ext cx="65667" cy="81888"/>
                </a:xfrm>
                <a:custGeom>
                  <a:avLst/>
                  <a:gdLst>
                    <a:gd name="connsiteX0" fmla="*/ 46306 w 65667"/>
                    <a:gd name="connsiteY0" fmla="*/ 0 h 81888"/>
                    <a:gd name="connsiteX1" fmla="*/ 35094 w 65667"/>
                    <a:gd name="connsiteY1" fmla="*/ 0 h 81888"/>
                    <a:gd name="connsiteX2" fmla="*/ 30573 w 65667"/>
                    <a:gd name="connsiteY2" fmla="*/ 0 h 81888"/>
                    <a:gd name="connsiteX3" fmla="*/ 19361 w 65667"/>
                    <a:gd name="connsiteY3" fmla="*/ 0 h 81888"/>
                    <a:gd name="connsiteX4" fmla="*/ 3520 w 65667"/>
                    <a:gd name="connsiteY4" fmla="*/ 11138 h 81888"/>
                    <a:gd name="connsiteX5" fmla="*/ 3507 w 65667"/>
                    <a:gd name="connsiteY5" fmla="*/ 11165 h 81888"/>
                    <a:gd name="connsiteX6" fmla="*/ 3517 w 65667"/>
                    <a:gd name="connsiteY6" fmla="*/ 11185 h 81888"/>
                    <a:gd name="connsiteX7" fmla="*/ 0 w 65667"/>
                    <a:gd name="connsiteY7" fmla="*/ 64993 h 81888"/>
                    <a:gd name="connsiteX8" fmla="*/ 14335 w 65667"/>
                    <a:gd name="connsiteY8" fmla="*/ 81888 h 81888"/>
                    <a:gd name="connsiteX9" fmla="*/ 30573 w 65667"/>
                    <a:gd name="connsiteY9" fmla="*/ 81888 h 81888"/>
                    <a:gd name="connsiteX10" fmla="*/ 35094 w 65667"/>
                    <a:gd name="connsiteY10" fmla="*/ 81888 h 81888"/>
                    <a:gd name="connsiteX11" fmla="*/ 51333 w 65667"/>
                    <a:gd name="connsiteY11" fmla="*/ 81888 h 81888"/>
                    <a:gd name="connsiteX12" fmla="*/ 65667 w 65667"/>
                    <a:gd name="connsiteY12" fmla="*/ 64993 h 81888"/>
                    <a:gd name="connsiteX13" fmla="*/ 62151 w 65667"/>
                    <a:gd name="connsiteY13" fmla="*/ 11185 h 81888"/>
                    <a:gd name="connsiteX14" fmla="*/ 62160 w 65667"/>
                    <a:gd name="connsiteY14" fmla="*/ 11165 h 81888"/>
                    <a:gd name="connsiteX15" fmla="*/ 62147 w 65667"/>
                    <a:gd name="connsiteY15" fmla="*/ 11138 h 81888"/>
                    <a:gd name="connsiteX16" fmla="*/ 46306 w 65667"/>
                    <a:gd name="connsiteY16" fmla="*/ 0 h 81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5667" h="81888">
                      <a:moveTo>
                        <a:pt x="46306" y="0"/>
                      </a:moveTo>
                      <a:lnTo>
                        <a:pt x="35094" y="0"/>
                      </a:lnTo>
                      <a:lnTo>
                        <a:pt x="30573" y="0"/>
                      </a:lnTo>
                      <a:lnTo>
                        <a:pt x="19361" y="0"/>
                      </a:lnTo>
                      <a:cubicBezTo>
                        <a:pt x="8229" y="1856"/>
                        <a:pt x="5284" y="1641"/>
                        <a:pt x="3520" y="11138"/>
                      </a:cubicBezTo>
                      <a:cubicBezTo>
                        <a:pt x="3516" y="11147"/>
                        <a:pt x="3511" y="11156"/>
                        <a:pt x="3507" y="11165"/>
                      </a:cubicBezTo>
                      <a:cubicBezTo>
                        <a:pt x="3511" y="11172"/>
                        <a:pt x="3514" y="11178"/>
                        <a:pt x="3517" y="11185"/>
                      </a:cubicBezTo>
                      <a:lnTo>
                        <a:pt x="0" y="64993"/>
                      </a:lnTo>
                      <a:cubicBezTo>
                        <a:pt x="382" y="76734"/>
                        <a:pt x="4282" y="80838"/>
                        <a:pt x="14335" y="81888"/>
                      </a:cubicBezTo>
                      <a:lnTo>
                        <a:pt x="30573" y="81888"/>
                      </a:lnTo>
                      <a:lnTo>
                        <a:pt x="35094" y="81888"/>
                      </a:lnTo>
                      <a:lnTo>
                        <a:pt x="51333" y="81888"/>
                      </a:lnTo>
                      <a:cubicBezTo>
                        <a:pt x="61386" y="80838"/>
                        <a:pt x="65285" y="76734"/>
                        <a:pt x="65667" y="64993"/>
                      </a:cubicBezTo>
                      <a:lnTo>
                        <a:pt x="62151" y="11185"/>
                      </a:lnTo>
                      <a:cubicBezTo>
                        <a:pt x="62154" y="11178"/>
                        <a:pt x="62157" y="11172"/>
                        <a:pt x="62160" y="11165"/>
                      </a:cubicBezTo>
                      <a:cubicBezTo>
                        <a:pt x="62156" y="11156"/>
                        <a:pt x="62152" y="11147"/>
                        <a:pt x="62147" y="11138"/>
                      </a:cubicBezTo>
                      <a:cubicBezTo>
                        <a:pt x="60384" y="1641"/>
                        <a:pt x="57438" y="1856"/>
                        <a:pt x="46306" y="0"/>
                      </a:cubicBezTo>
                      <a:close/>
                    </a:path>
                  </a:pathLst>
                </a:custGeom>
                <a:noFill/>
                <a:ln w="0"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Forme libre : forme 322">
                  <a:extLst>
                    <a:ext uri="{FF2B5EF4-FFF2-40B4-BE49-F238E27FC236}">
                      <a16:creationId xmlns:a16="http://schemas.microsoft.com/office/drawing/2014/main" id="{7D6D785E-6C25-46AD-89A1-7FFA926347AC}"/>
                    </a:ext>
                  </a:extLst>
                </p:cNvPr>
                <p:cNvSpPr/>
                <p:nvPr/>
              </p:nvSpPr>
              <p:spPr>
                <a:xfrm flipH="1">
                  <a:off x="10887763" y="1344537"/>
                  <a:ext cx="23592" cy="38520"/>
                </a:xfrm>
                <a:custGeom>
                  <a:avLst/>
                  <a:gdLst>
                    <a:gd name="connsiteX0" fmla="*/ 13518 w 23592"/>
                    <a:gd name="connsiteY0" fmla="*/ 0 h 38520"/>
                    <a:gd name="connsiteX1" fmla="*/ 11796 w 23592"/>
                    <a:gd name="connsiteY1" fmla="*/ 1363 h 38520"/>
                    <a:gd name="connsiteX2" fmla="*/ 10075 w 23592"/>
                    <a:gd name="connsiteY2" fmla="*/ 0 h 38520"/>
                    <a:gd name="connsiteX3" fmla="*/ 0 w 23592"/>
                    <a:gd name="connsiteY3" fmla="*/ 19260 h 38520"/>
                    <a:gd name="connsiteX4" fmla="*/ 10075 w 23592"/>
                    <a:gd name="connsiteY4" fmla="*/ 38520 h 38520"/>
                    <a:gd name="connsiteX5" fmla="*/ 11796 w 23592"/>
                    <a:gd name="connsiteY5" fmla="*/ 37157 h 38520"/>
                    <a:gd name="connsiteX6" fmla="*/ 13518 w 23592"/>
                    <a:gd name="connsiteY6" fmla="*/ 38520 h 38520"/>
                    <a:gd name="connsiteX7" fmla="*/ 23592 w 23592"/>
                    <a:gd name="connsiteY7" fmla="*/ 19260 h 38520"/>
                    <a:gd name="connsiteX8" fmla="*/ 13518 w 23592"/>
                    <a:gd name="connsiteY8" fmla="*/ 0 h 38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592" h="38520">
                      <a:moveTo>
                        <a:pt x="13518" y="0"/>
                      </a:moveTo>
                      <a:lnTo>
                        <a:pt x="11796" y="1363"/>
                      </a:lnTo>
                      <a:lnTo>
                        <a:pt x="10075" y="0"/>
                      </a:lnTo>
                      <a:cubicBezTo>
                        <a:pt x="4511" y="0"/>
                        <a:pt x="0" y="8623"/>
                        <a:pt x="0" y="19260"/>
                      </a:cubicBezTo>
                      <a:cubicBezTo>
                        <a:pt x="0" y="29897"/>
                        <a:pt x="4511" y="38520"/>
                        <a:pt x="10075" y="38520"/>
                      </a:cubicBezTo>
                      <a:lnTo>
                        <a:pt x="11796" y="37157"/>
                      </a:lnTo>
                      <a:lnTo>
                        <a:pt x="13518" y="38520"/>
                      </a:lnTo>
                      <a:cubicBezTo>
                        <a:pt x="19082" y="38520"/>
                        <a:pt x="23592" y="29897"/>
                        <a:pt x="23592" y="19260"/>
                      </a:cubicBezTo>
                      <a:cubicBezTo>
                        <a:pt x="23592" y="8623"/>
                        <a:pt x="19082" y="0"/>
                        <a:pt x="13518" y="0"/>
                      </a:cubicBezTo>
                      <a:close/>
                    </a:path>
                  </a:pathLst>
                </a:custGeom>
                <a:solidFill>
                  <a:srgbClr val="5A4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Forme libre : forme 323">
                  <a:extLst>
                    <a:ext uri="{FF2B5EF4-FFF2-40B4-BE49-F238E27FC236}">
                      <a16:creationId xmlns:a16="http://schemas.microsoft.com/office/drawing/2014/main" id="{7EB6B42E-9A1B-4433-A4FF-B30C3051002F}"/>
                    </a:ext>
                  </a:extLst>
                </p:cNvPr>
                <p:cNvSpPr/>
                <p:nvPr/>
              </p:nvSpPr>
              <p:spPr>
                <a:xfrm>
                  <a:off x="11002607" y="1418502"/>
                  <a:ext cx="48274" cy="79366"/>
                </a:xfrm>
                <a:custGeom>
                  <a:avLst/>
                  <a:gdLst>
                    <a:gd name="connsiteX0" fmla="*/ 57017 w 127010"/>
                    <a:gd name="connsiteY0" fmla="*/ 2 h 185514"/>
                    <a:gd name="connsiteX1" fmla="*/ 30760 w 127010"/>
                    <a:gd name="connsiteY1" fmla="*/ 21285 h 185514"/>
                    <a:gd name="connsiteX2" fmla="*/ 1962 w 127010"/>
                    <a:gd name="connsiteY2" fmla="*/ 180503 h 185514"/>
                    <a:gd name="connsiteX3" fmla="*/ 0 w 127010"/>
                    <a:gd name="connsiteY3" fmla="*/ 185514 h 185514"/>
                    <a:gd name="connsiteX4" fmla="*/ 127010 w 127010"/>
                    <a:gd name="connsiteY4" fmla="*/ 185514 h 185514"/>
                    <a:gd name="connsiteX5" fmla="*/ 122134 w 127010"/>
                    <a:gd name="connsiteY5" fmla="*/ 151604 h 185514"/>
                    <a:gd name="connsiteX6" fmla="*/ 84762 w 127010"/>
                    <a:gd name="connsiteY6" fmla="*/ 21283 h 185514"/>
                    <a:gd name="connsiteX7" fmla="*/ 57017 w 127010"/>
                    <a:gd name="connsiteY7" fmla="*/ 2 h 185514"/>
                    <a:gd name="connsiteX0" fmla="*/ 57017 w 132783"/>
                    <a:gd name="connsiteY0" fmla="*/ 2 h 187896"/>
                    <a:gd name="connsiteX1" fmla="*/ 30760 w 132783"/>
                    <a:gd name="connsiteY1" fmla="*/ 21285 h 187896"/>
                    <a:gd name="connsiteX2" fmla="*/ 1962 w 132783"/>
                    <a:gd name="connsiteY2" fmla="*/ 180503 h 187896"/>
                    <a:gd name="connsiteX3" fmla="*/ 0 w 132783"/>
                    <a:gd name="connsiteY3" fmla="*/ 185514 h 187896"/>
                    <a:gd name="connsiteX4" fmla="*/ 132783 w 132783"/>
                    <a:gd name="connsiteY4" fmla="*/ 187896 h 187896"/>
                    <a:gd name="connsiteX5" fmla="*/ 122134 w 132783"/>
                    <a:gd name="connsiteY5" fmla="*/ 151604 h 187896"/>
                    <a:gd name="connsiteX6" fmla="*/ 84762 w 132783"/>
                    <a:gd name="connsiteY6" fmla="*/ 21283 h 187896"/>
                    <a:gd name="connsiteX7" fmla="*/ 57017 w 132783"/>
                    <a:gd name="connsiteY7" fmla="*/ 2 h 187896"/>
                    <a:gd name="connsiteX0" fmla="*/ 57017 w 132783"/>
                    <a:gd name="connsiteY0" fmla="*/ 2 h 187896"/>
                    <a:gd name="connsiteX1" fmla="*/ 30760 w 132783"/>
                    <a:gd name="connsiteY1" fmla="*/ 21285 h 187896"/>
                    <a:gd name="connsiteX2" fmla="*/ 1962 w 132783"/>
                    <a:gd name="connsiteY2" fmla="*/ 180503 h 187896"/>
                    <a:gd name="connsiteX3" fmla="*/ 0 w 132783"/>
                    <a:gd name="connsiteY3" fmla="*/ 185514 h 187896"/>
                    <a:gd name="connsiteX4" fmla="*/ 132783 w 132783"/>
                    <a:gd name="connsiteY4" fmla="*/ 187896 h 187896"/>
                    <a:gd name="connsiteX5" fmla="*/ 122134 w 132783"/>
                    <a:gd name="connsiteY5" fmla="*/ 151604 h 187896"/>
                    <a:gd name="connsiteX6" fmla="*/ 84762 w 132783"/>
                    <a:gd name="connsiteY6" fmla="*/ 21283 h 187896"/>
                    <a:gd name="connsiteX7" fmla="*/ 57017 w 132783"/>
                    <a:gd name="connsiteY7" fmla="*/ 2 h 187896"/>
                    <a:gd name="connsiteX0" fmla="*/ 57017 w 132783"/>
                    <a:gd name="connsiteY0" fmla="*/ 2 h 187896"/>
                    <a:gd name="connsiteX1" fmla="*/ 30760 w 132783"/>
                    <a:gd name="connsiteY1" fmla="*/ 21285 h 187896"/>
                    <a:gd name="connsiteX2" fmla="*/ 1962 w 132783"/>
                    <a:gd name="connsiteY2" fmla="*/ 180503 h 187896"/>
                    <a:gd name="connsiteX3" fmla="*/ 0 w 132783"/>
                    <a:gd name="connsiteY3" fmla="*/ 185514 h 187896"/>
                    <a:gd name="connsiteX4" fmla="*/ 132783 w 132783"/>
                    <a:gd name="connsiteY4" fmla="*/ 187896 h 187896"/>
                    <a:gd name="connsiteX5" fmla="*/ 122134 w 132783"/>
                    <a:gd name="connsiteY5" fmla="*/ 151604 h 187896"/>
                    <a:gd name="connsiteX6" fmla="*/ 84762 w 132783"/>
                    <a:gd name="connsiteY6" fmla="*/ 21283 h 187896"/>
                    <a:gd name="connsiteX7" fmla="*/ 57017 w 132783"/>
                    <a:gd name="connsiteY7" fmla="*/ 2 h 187896"/>
                    <a:gd name="connsiteX0" fmla="*/ 61317 w 137083"/>
                    <a:gd name="connsiteY0" fmla="*/ 1355 h 189249"/>
                    <a:gd name="connsiteX1" fmla="*/ 35060 w 137083"/>
                    <a:gd name="connsiteY1" fmla="*/ 22638 h 189249"/>
                    <a:gd name="connsiteX2" fmla="*/ 4300 w 137083"/>
                    <a:gd name="connsiteY2" fmla="*/ 186867 h 189249"/>
                    <a:gd name="connsiteX3" fmla="*/ 137083 w 137083"/>
                    <a:gd name="connsiteY3" fmla="*/ 189249 h 189249"/>
                    <a:gd name="connsiteX4" fmla="*/ 126434 w 137083"/>
                    <a:gd name="connsiteY4" fmla="*/ 152957 h 189249"/>
                    <a:gd name="connsiteX5" fmla="*/ 89062 w 137083"/>
                    <a:gd name="connsiteY5" fmla="*/ 22636 h 189249"/>
                    <a:gd name="connsiteX6" fmla="*/ 61317 w 137083"/>
                    <a:gd name="connsiteY6" fmla="*/ 1355 h 189249"/>
                    <a:gd name="connsiteX0" fmla="*/ 57017 w 132783"/>
                    <a:gd name="connsiteY0" fmla="*/ 1355 h 189249"/>
                    <a:gd name="connsiteX1" fmla="*/ 30760 w 132783"/>
                    <a:gd name="connsiteY1" fmla="*/ 22638 h 189249"/>
                    <a:gd name="connsiteX2" fmla="*/ 0 w 132783"/>
                    <a:gd name="connsiteY2" fmla="*/ 186867 h 189249"/>
                    <a:gd name="connsiteX3" fmla="*/ 132783 w 132783"/>
                    <a:gd name="connsiteY3" fmla="*/ 189249 h 189249"/>
                    <a:gd name="connsiteX4" fmla="*/ 122134 w 132783"/>
                    <a:gd name="connsiteY4" fmla="*/ 152957 h 189249"/>
                    <a:gd name="connsiteX5" fmla="*/ 84762 w 132783"/>
                    <a:gd name="connsiteY5" fmla="*/ 22636 h 189249"/>
                    <a:gd name="connsiteX6" fmla="*/ 57017 w 132783"/>
                    <a:gd name="connsiteY6" fmla="*/ 1355 h 189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783" h="189249">
                      <a:moveTo>
                        <a:pt x="57017" y="1355"/>
                      </a:moveTo>
                      <a:cubicBezTo>
                        <a:pt x="47337" y="1504"/>
                        <a:pt x="40263" y="-8281"/>
                        <a:pt x="30760" y="22638"/>
                      </a:cubicBezTo>
                      <a:cubicBezTo>
                        <a:pt x="21257" y="53557"/>
                        <a:pt x="3201" y="142430"/>
                        <a:pt x="0" y="186867"/>
                      </a:cubicBezTo>
                      <a:lnTo>
                        <a:pt x="132783" y="189249"/>
                      </a:lnTo>
                      <a:cubicBezTo>
                        <a:pt x="131158" y="177946"/>
                        <a:pt x="123759" y="164260"/>
                        <a:pt x="122134" y="152957"/>
                      </a:cubicBezTo>
                      <a:cubicBezTo>
                        <a:pt x="113102" y="104047"/>
                        <a:pt x="96966" y="44365"/>
                        <a:pt x="84762" y="22636"/>
                      </a:cubicBezTo>
                      <a:cubicBezTo>
                        <a:pt x="76626" y="8150"/>
                        <a:pt x="66698" y="1205"/>
                        <a:pt x="57017" y="1355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Forme libre : forme 324">
                  <a:extLst>
                    <a:ext uri="{FF2B5EF4-FFF2-40B4-BE49-F238E27FC236}">
                      <a16:creationId xmlns:a16="http://schemas.microsoft.com/office/drawing/2014/main" id="{6AECC4B1-1618-4142-BFAA-3CBC7781C62F}"/>
                    </a:ext>
                  </a:extLst>
                </p:cNvPr>
                <p:cNvSpPr/>
                <p:nvPr/>
              </p:nvSpPr>
              <p:spPr>
                <a:xfrm>
                  <a:off x="11015750" y="1404609"/>
                  <a:ext cx="31984" cy="64331"/>
                </a:xfrm>
                <a:custGeom>
                  <a:avLst/>
                  <a:gdLst>
                    <a:gd name="connsiteX0" fmla="*/ 353219 w 703580"/>
                    <a:gd name="connsiteY0" fmla="*/ 0 h 788195"/>
                    <a:gd name="connsiteX1" fmla="*/ 351791 w 703580"/>
                    <a:gd name="connsiteY1" fmla="*/ 214 h 788195"/>
                    <a:gd name="connsiteX2" fmla="*/ 350362 w 703580"/>
                    <a:gd name="connsiteY2" fmla="*/ 0 h 788195"/>
                    <a:gd name="connsiteX3" fmla="*/ 350362 w 703580"/>
                    <a:gd name="connsiteY3" fmla="*/ 428 h 788195"/>
                    <a:gd name="connsiteX4" fmla="*/ 304910 w 703580"/>
                    <a:gd name="connsiteY4" fmla="*/ 7230 h 788195"/>
                    <a:gd name="connsiteX5" fmla="*/ 122237 w 703580"/>
                    <a:gd name="connsiteY5" fmla="*/ 292895 h 788195"/>
                    <a:gd name="connsiteX6" fmla="*/ 794 w 703580"/>
                    <a:gd name="connsiteY6" fmla="*/ 750096 h 788195"/>
                    <a:gd name="connsiteX7" fmla="*/ 12700 w 703580"/>
                    <a:gd name="connsiteY7" fmla="*/ 788195 h 788195"/>
                    <a:gd name="connsiteX8" fmla="*/ 351791 w 703580"/>
                    <a:gd name="connsiteY8" fmla="*/ 785824 h 788195"/>
                    <a:gd name="connsiteX9" fmla="*/ 690881 w 703580"/>
                    <a:gd name="connsiteY9" fmla="*/ 788195 h 788195"/>
                    <a:gd name="connsiteX10" fmla="*/ 702787 w 703580"/>
                    <a:gd name="connsiteY10" fmla="*/ 750096 h 788195"/>
                    <a:gd name="connsiteX11" fmla="*/ 581344 w 703580"/>
                    <a:gd name="connsiteY11" fmla="*/ 292895 h 788195"/>
                    <a:gd name="connsiteX12" fmla="*/ 398671 w 703580"/>
                    <a:gd name="connsiteY12" fmla="*/ 7230 h 788195"/>
                    <a:gd name="connsiteX13" fmla="*/ 353219 w 703580"/>
                    <a:gd name="connsiteY13" fmla="*/ 428 h 788195"/>
                    <a:gd name="connsiteX0" fmla="*/ 353219 w 703580"/>
                    <a:gd name="connsiteY0" fmla="*/ 428 h 788195"/>
                    <a:gd name="connsiteX1" fmla="*/ 351791 w 703580"/>
                    <a:gd name="connsiteY1" fmla="*/ 214 h 788195"/>
                    <a:gd name="connsiteX2" fmla="*/ 350362 w 703580"/>
                    <a:gd name="connsiteY2" fmla="*/ 0 h 788195"/>
                    <a:gd name="connsiteX3" fmla="*/ 350362 w 703580"/>
                    <a:gd name="connsiteY3" fmla="*/ 428 h 788195"/>
                    <a:gd name="connsiteX4" fmla="*/ 304910 w 703580"/>
                    <a:gd name="connsiteY4" fmla="*/ 7230 h 788195"/>
                    <a:gd name="connsiteX5" fmla="*/ 122237 w 703580"/>
                    <a:gd name="connsiteY5" fmla="*/ 292895 h 788195"/>
                    <a:gd name="connsiteX6" fmla="*/ 794 w 703580"/>
                    <a:gd name="connsiteY6" fmla="*/ 750096 h 788195"/>
                    <a:gd name="connsiteX7" fmla="*/ 12700 w 703580"/>
                    <a:gd name="connsiteY7" fmla="*/ 788195 h 788195"/>
                    <a:gd name="connsiteX8" fmla="*/ 351791 w 703580"/>
                    <a:gd name="connsiteY8" fmla="*/ 785824 h 788195"/>
                    <a:gd name="connsiteX9" fmla="*/ 690881 w 703580"/>
                    <a:gd name="connsiteY9" fmla="*/ 788195 h 788195"/>
                    <a:gd name="connsiteX10" fmla="*/ 702787 w 703580"/>
                    <a:gd name="connsiteY10" fmla="*/ 750096 h 788195"/>
                    <a:gd name="connsiteX11" fmla="*/ 581344 w 703580"/>
                    <a:gd name="connsiteY11" fmla="*/ 292895 h 788195"/>
                    <a:gd name="connsiteX12" fmla="*/ 398671 w 703580"/>
                    <a:gd name="connsiteY12" fmla="*/ 7230 h 788195"/>
                    <a:gd name="connsiteX13" fmla="*/ 353219 w 703580"/>
                    <a:gd name="connsiteY13" fmla="*/ 428 h 788195"/>
                    <a:gd name="connsiteX0" fmla="*/ 398671 w 703580"/>
                    <a:gd name="connsiteY0" fmla="*/ 7230 h 788195"/>
                    <a:gd name="connsiteX1" fmla="*/ 351791 w 703580"/>
                    <a:gd name="connsiteY1" fmla="*/ 214 h 788195"/>
                    <a:gd name="connsiteX2" fmla="*/ 350362 w 703580"/>
                    <a:gd name="connsiteY2" fmla="*/ 0 h 788195"/>
                    <a:gd name="connsiteX3" fmla="*/ 350362 w 703580"/>
                    <a:gd name="connsiteY3" fmla="*/ 428 h 788195"/>
                    <a:gd name="connsiteX4" fmla="*/ 304910 w 703580"/>
                    <a:gd name="connsiteY4" fmla="*/ 7230 h 788195"/>
                    <a:gd name="connsiteX5" fmla="*/ 122237 w 703580"/>
                    <a:gd name="connsiteY5" fmla="*/ 292895 h 788195"/>
                    <a:gd name="connsiteX6" fmla="*/ 794 w 703580"/>
                    <a:gd name="connsiteY6" fmla="*/ 750096 h 788195"/>
                    <a:gd name="connsiteX7" fmla="*/ 12700 w 703580"/>
                    <a:gd name="connsiteY7" fmla="*/ 788195 h 788195"/>
                    <a:gd name="connsiteX8" fmla="*/ 351791 w 703580"/>
                    <a:gd name="connsiteY8" fmla="*/ 785824 h 788195"/>
                    <a:gd name="connsiteX9" fmla="*/ 690881 w 703580"/>
                    <a:gd name="connsiteY9" fmla="*/ 788195 h 788195"/>
                    <a:gd name="connsiteX10" fmla="*/ 702787 w 703580"/>
                    <a:gd name="connsiteY10" fmla="*/ 750096 h 788195"/>
                    <a:gd name="connsiteX11" fmla="*/ 581344 w 703580"/>
                    <a:gd name="connsiteY11" fmla="*/ 292895 h 788195"/>
                    <a:gd name="connsiteX12" fmla="*/ 398671 w 703580"/>
                    <a:gd name="connsiteY12" fmla="*/ 7230 h 788195"/>
                    <a:gd name="connsiteX0" fmla="*/ 398671 w 703580"/>
                    <a:gd name="connsiteY0" fmla="*/ 7230 h 788195"/>
                    <a:gd name="connsiteX1" fmla="*/ 351791 w 703580"/>
                    <a:gd name="connsiteY1" fmla="*/ 214 h 788195"/>
                    <a:gd name="connsiteX2" fmla="*/ 350362 w 703580"/>
                    <a:gd name="connsiteY2" fmla="*/ 0 h 788195"/>
                    <a:gd name="connsiteX3" fmla="*/ 304910 w 703580"/>
                    <a:gd name="connsiteY3" fmla="*/ 7230 h 788195"/>
                    <a:gd name="connsiteX4" fmla="*/ 122237 w 703580"/>
                    <a:gd name="connsiteY4" fmla="*/ 292895 h 788195"/>
                    <a:gd name="connsiteX5" fmla="*/ 794 w 703580"/>
                    <a:gd name="connsiteY5" fmla="*/ 750096 h 788195"/>
                    <a:gd name="connsiteX6" fmla="*/ 12700 w 703580"/>
                    <a:gd name="connsiteY6" fmla="*/ 788195 h 788195"/>
                    <a:gd name="connsiteX7" fmla="*/ 351791 w 703580"/>
                    <a:gd name="connsiteY7" fmla="*/ 785824 h 788195"/>
                    <a:gd name="connsiteX8" fmla="*/ 690881 w 703580"/>
                    <a:gd name="connsiteY8" fmla="*/ 788195 h 788195"/>
                    <a:gd name="connsiteX9" fmla="*/ 702787 w 703580"/>
                    <a:gd name="connsiteY9" fmla="*/ 750096 h 788195"/>
                    <a:gd name="connsiteX10" fmla="*/ 581344 w 703580"/>
                    <a:gd name="connsiteY10" fmla="*/ 292895 h 788195"/>
                    <a:gd name="connsiteX11" fmla="*/ 398671 w 703580"/>
                    <a:gd name="connsiteY11" fmla="*/ 7230 h 788195"/>
                    <a:gd name="connsiteX0" fmla="*/ 398671 w 703580"/>
                    <a:gd name="connsiteY0" fmla="*/ 7016 h 787981"/>
                    <a:gd name="connsiteX1" fmla="*/ 351791 w 703580"/>
                    <a:gd name="connsiteY1" fmla="*/ 0 h 787981"/>
                    <a:gd name="connsiteX2" fmla="*/ 304910 w 703580"/>
                    <a:gd name="connsiteY2" fmla="*/ 7016 h 787981"/>
                    <a:gd name="connsiteX3" fmla="*/ 122237 w 703580"/>
                    <a:gd name="connsiteY3" fmla="*/ 292681 h 787981"/>
                    <a:gd name="connsiteX4" fmla="*/ 794 w 703580"/>
                    <a:gd name="connsiteY4" fmla="*/ 749882 h 787981"/>
                    <a:gd name="connsiteX5" fmla="*/ 12700 w 703580"/>
                    <a:gd name="connsiteY5" fmla="*/ 787981 h 787981"/>
                    <a:gd name="connsiteX6" fmla="*/ 351791 w 703580"/>
                    <a:gd name="connsiteY6" fmla="*/ 785610 h 787981"/>
                    <a:gd name="connsiteX7" fmla="*/ 690881 w 703580"/>
                    <a:gd name="connsiteY7" fmla="*/ 787981 h 787981"/>
                    <a:gd name="connsiteX8" fmla="*/ 702787 w 703580"/>
                    <a:gd name="connsiteY8" fmla="*/ 749882 h 787981"/>
                    <a:gd name="connsiteX9" fmla="*/ 581344 w 703580"/>
                    <a:gd name="connsiteY9" fmla="*/ 292681 h 787981"/>
                    <a:gd name="connsiteX10" fmla="*/ 398671 w 703580"/>
                    <a:gd name="connsiteY10" fmla="*/ 7016 h 787981"/>
                    <a:gd name="connsiteX0" fmla="*/ 397877 w 702786"/>
                    <a:gd name="connsiteY0" fmla="*/ 7016 h 796503"/>
                    <a:gd name="connsiteX1" fmla="*/ 350997 w 702786"/>
                    <a:gd name="connsiteY1" fmla="*/ 0 h 796503"/>
                    <a:gd name="connsiteX2" fmla="*/ 304116 w 702786"/>
                    <a:gd name="connsiteY2" fmla="*/ 7016 h 796503"/>
                    <a:gd name="connsiteX3" fmla="*/ 121443 w 702786"/>
                    <a:gd name="connsiteY3" fmla="*/ 292681 h 796503"/>
                    <a:gd name="connsiteX4" fmla="*/ 0 w 702786"/>
                    <a:gd name="connsiteY4" fmla="*/ 749882 h 796503"/>
                    <a:gd name="connsiteX5" fmla="*/ 350997 w 702786"/>
                    <a:gd name="connsiteY5" fmla="*/ 785610 h 796503"/>
                    <a:gd name="connsiteX6" fmla="*/ 690087 w 702786"/>
                    <a:gd name="connsiteY6" fmla="*/ 787981 h 796503"/>
                    <a:gd name="connsiteX7" fmla="*/ 701993 w 702786"/>
                    <a:gd name="connsiteY7" fmla="*/ 749882 h 796503"/>
                    <a:gd name="connsiteX8" fmla="*/ 580550 w 702786"/>
                    <a:gd name="connsiteY8" fmla="*/ 292681 h 796503"/>
                    <a:gd name="connsiteX9" fmla="*/ 397877 w 702786"/>
                    <a:gd name="connsiteY9" fmla="*/ 7016 h 796503"/>
                    <a:gd name="connsiteX0" fmla="*/ 276915 w 581824"/>
                    <a:gd name="connsiteY0" fmla="*/ 7016 h 787981"/>
                    <a:gd name="connsiteX1" fmla="*/ 230035 w 581824"/>
                    <a:gd name="connsiteY1" fmla="*/ 0 h 787981"/>
                    <a:gd name="connsiteX2" fmla="*/ 183154 w 581824"/>
                    <a:gd name="connsiteY2" fmla="*/ 7016 h 787981"/>
                    <a:gd name="connsiteX3" fmla="*/ 481 w 581824"/>
                    <a:gd name="connsiteY3" fmla="*/ 292681 h 787981"/>
                    <a:gd name="connsiteX4" fmla="*/ 230035 w 581824"/>
                    <a:gd name="connsiteY4" fmla="*/ 785610 h 787981"/>
                    <a:gd name="connsiteX5" fmla="*/ 569125 w 581824"/>
                    <a:gd name="connsiteY5" fmla="*/ 787981 h 787981"/>
                    <a:gd name="connsiteX6" fmla="*/ 581031 w 581824"/>
                    <a:gd name="connsiteY6" fmla="*/ 749882 h 787981"/>
                    <a:gd name="connsiteX7" fmla="*/ 459588 w 581824"/>
                    <a:gd name="connsiteY7" fmla="*/ 292681 h 787981"/>
                    <a:gd name="connsiteX8" fmla="*/ 276915 w 581824"/>
                    <a:gd name="connsiteY8" fmla="*/ 7016 h 787981"/>
                    <a:gd name="connsiteX0" fmla="*/ 95919 w 400828"/>
                    <a:gd name="connsiteY0" fmla="*/ 7016 h 787981"/>
                    <a:gd name="connsiteX1" fmla="*/ 49039 w 400828"/>
                    <a:gd name="connsiteY1" fmla="*/ 0 h 787981"/>
                    <a:gd name="connsiteX2" fmla="*/ 2158 w 400828"/>
                    <a:gd name="connsiteY2" fmla="*/ 7016 h 787981"/>
                    <a:gd name="connsiteX3" fmla="*/ 49039 w 400828"/>
                    <a:gd name="connsiteY3" fmla="*/ 785610 h 787981"/>
                    <a:gd name="connsiteX4" fmla="*/ 388129 w 400828"/>
                    <a:gd name="connsiteY4" fmla="*/ 787981 h 787981"/>
                    <a:gd name="connsiteX5" fmla="*/ 400035 w 400828"/>
                    <a:gd name="connsiteY5" fmla="*/ 749882 h 787981"/>
                    <a:gd name="connsiteX6" fmla="*/ 278592 w 400828"/>
                    <a:gd name="connsiteY6" fmla="*/ 292681 h 787981"/>
                    <a:gd name="connsiteX7" fmla="*/ 95919 w 400828"/>
                    <a:gd name="connsiteY7" fmla="*/ 7016 h 787981"/>
                    <a:gd name="connsiteX0" fmla="*/ 46880 w 351789"/>
                    <a:gd name="connsiteY0" fmla="*/ 7016 h 787981"/>
                    <a:gd name="connsiteX1" fmla="*/ 0 w 351789"/>
                    <a:gd name="connsiteY1" fmla="*/ 0 h 787981"/>
                    <a:gd name="connsiteX2" fmla="*/ 0 w 351789"/>
                    <a:gd name="connsiteY2" fmla="*/ 785610 h 787981"/>
                    <a:gd name="connsiteX3" fmla="*/ 339090 w 351789"/>
                    <a:gd name="connsiteY3" fmla="*/ 787981 h 787981"/>
                    <a:gd name="connsiteX4" fmla="*/ 350996 w 351789"/>
                    <a:gd name="connsiteY4" fmla="*/ 749882 h 787981"/>
                    <a:gd name="connsiteX5" fmla="*/ 229553 w 351789"/>
                    <a:gd name="connsiteY5" fmla="*/ 292681 h 787981"/>
                    <a:gd name="connsiteX6" fmla="*/ 46880 w 351789"/>
                    <a:gd name="connsiteY6" fmla="*/ 7016 h 787981"/>
                    <a:gd name="connsiteX0" fmla="*/ 46880 w 351789"/>
                    <a:gd name="connsiteY0" fmla="*/ 0 h 780965"/>
                    <a:gd name="connsiteX1" fmla="*/ 0 w 351789"/>
                    <a:gd name="connsiteY1" fmla="*/ 778594 h 780965"/>
                    <a:gd name="connsiteX2" fmla="*/ 339090 w 351789"/>
                    <a:gd name="connsiteY2" fmla="*/ 780965 h 780965"/>
                    <a:gd name="connsiteX3" fmla="*/ 350996 w 351789"/>
                    <a:gd name="connsiteY3" fmla="*/ 742866 h 780965"/>
                    <a:gd name="connsiteX4" fmla="*/ 229553 w 351789"/>
                    <a:gd name="connsiteY4" fmla="*/ 285665 h 780965"/>
                    <a:gd name="connsiteX5" fmla="*/ 46880 w 351789"/>
                    <a:gd name="connsiteY5" fmla="*/ 0 h 780965"/>
                    <a:gd name="connsiteX0" fmla="*/ 230787 w 353023"/>
                    <a:gd name="connsiteY0" fmla="*/ 0 h 495300"/>
                    <a:gd name="connsiteX1" fmla="*/ 1234 w 353023"/>
                    <a:gd name="connsiteY1" fmla="*/ 492929 h 495300"/>
                    <a:gd name="connsiteX2" fmla="*/ 340324 w 353023"/>
                    <a:gd name="connsiteY2" fmla="*/ 495300 h 495300"/>
                    <a:gd name="connsiteX3" fmla="*/ 352230 w 353023"/>
                    <a:gd name="connsiteY3" fmla="*/ 457201 h 495300"/>
                    <a:gd name="connsiteX4" fmla="*/ 230787 w 353023"/>
                    <a:gd name="connsiteY4" fmla="*/ 0 h 495300"/>
                    <a:gd name="connsiteX0" fmla="*/ 230787 w 353023"/>
                    <a:gd name="connsiteY0" fmla="*/ 7891 h 503191"/>
                    <a:gd name="connsiteX1" fmla="*/ 1234 w 353023"/>
                    <a:gd name="connsiteY1" fmla="*/ 500820 h 503191"/>
                    <a:gd name="connsiteX2" fmla="*/ 340324 w 353023"/>
                    <a:gd name="connsiteY2" fmla="*/ 503191 h 503191"/>
                    <a:gd name="connsiteX3" fmla="*/ 352230 w 353023"/>
                    <a:gd name="connsiteY3" fmla="*/ 465092 h 503191"/>
                    <a:gd name="connsiteX4" fmla="*/ 320507 w 353023"/>
                    <a:gd name="connsiteY4" fmla="*/ 219819 h 503191"/>
                    <a:gd name="connsiteX5" fmla="*/ 230787 w 353023"/>
                    <a:gd name="connsiteY5" fmla="*/ 7891 h 503191"/>
                    <a:gd name="connsiteX0" fmla="*/ 259211 w 352872"/>
                    <a:gd name="connsiteY0" fmla="*/ 44464 h 332595"/>
                    <a:gd name="connsiteX1" fmla="*/ 1083 w 352872"/>
                    <a:gd name="connsiteY1" fmla="*/ 330224 h 332595"/>
                    <a:gd name="connsiteX2" fmla="*/ 340173 w 352872"/>
                    <a:gd name="connsiteY2" fmla="*/ 332595 h 332595"/>
                    <a:gd name="connsiteX3" fmla="*/ 352079 w 352872"/>
                    <a:gd name="connsiteY3" fmla="*/ 294496 h 332595"/>
                    <a:gd name="connsiteX4" fmla="*/ 320356 w 352872"/>
                    <a:gd name="connsiteY4" fmla="*/ 49223 h 332595"/>
                    <a:gd name="connsiteX5" fmla="*/ 259211 w 352872"/>
                    <a:gd name="connsiteY5" fmla="*/ 44464 h 332595"/>
                    <a:gd name="connsiteX0" fmla="*/ 261257 w 354918"/>
                    <a:gd name="connsiteY0" fmla="*/ 44464 h 332595"/>
                    <a:gd name="connsiteX1" fmla="*/ 224771 w 354918"/>
                    <a:gd name="connsiteY1" fmla="*/ 287349 h 332595"/>
                    <a:gd name="connsiteX2" fmla="*/ 3129 w 354918"/>
                    <a:gd name="connsiteY2" fmla="*/ 330224 h 332595"/>
                    <a:gd name="connsiteX3" fmla="*/ 342219 w 354918"/>
                    <a:gd name="connsiteY3" fmla="*/ 332595 h 332595"/>
                    <a:gd name="connsiteX4" fmla="*/ 354125 w 354918"/>
                    <a:gd name="connsiteY4" fmla="*/ 294496 h 332595"/>
                    <a:gd name="connsiteX5" fmla="*/ 322402 w 354918"/>
                    <a:gd name="connsiteY5" fmla="*/ 49223 h 332595"/>
                    <a:gd name="connsiteX6" fmla="*/ 261257 w 354918"/>
                    <a:gd name="connsiteY6" fmla="*/ 44464 h 332595"/>
                    <a:gd name="connsiteX0" fmla="*/ 281185 w 374846"/>
                    <a:gd name="connsiteY0" fmla="*/ 44464 h 332595"/>
                    <a:gd name="connsiteX1" fmla="*/ 244699 w 374846"/>
                    <a:gd name="connsiteY1" fmla="*/ 287349 h 332595"/>
                    <a:gd name="connsiteX2" fmla="*/ 28005 w 374846"/>
                    <a:gd name="connsiteY2" fmla="*/ 287349 h 332595"/>
                    <a:gd name="connsiteX3" fmla="*/ 23057 w 374846"/>
                    <a:gd name="connsiteY3" fmla="*/ 330224 h 332595"/>
                    <a:gd name="connsiteX4" fmla="*/ 362147 w 374846"/>
                    <a:gd name="connsiteY4" fmla="*/ 332595 h 332595"/>
                    <a:gd name="connsiteX5" fmla="*/ 374053 w 374846"/>
                    <a:gd name="connsiteY5" fmla="*/ 294496 h 332595"/>
                    <a:gd name="connsiteX6" fmla="*/ 342330 w 374846"/>
                    <a:gd name="connsiteY6" fmla="*/ 49223 h 332595"/>
                    <a:gd name="connsiteX7" fmla="*/ 281185 w 374846"/>
                    <a:gd name="connsiteY7" fmla="*/ 44464 h 332595"/>
                    <a:gd name="connsiteX0" fmla="*/ 281185 w 374846"/>
                    <a:gd name="connsiteY0" fmla="*/ 44464 h 332595"/>
                    <a:gd name="connsiteX1" fmla="*/ 244699 w 374846"/>
                    <a:gd name="connsiteY1" fmla="*/ 287349 h 332595"/>
                    <a:gd name="connsiteX2" fmla="*/ 28005 w 374846"/>
                    <a:gd name="connsiteY2" fmla="*/ 287349 h 332595"/>
                    <a:gd name="connsiteX3" fmla="*/ 23057 w 374846"/>
                    <a:gd name="connsiteY3" fmla="*/ 330224 h 332595"/>
                    <a:gd name="connsiteX4" fmla="*/ 362147 w 374846"/>
                    <a:gd name="connsiteY4" fmla="*/ 332595 h 332595"/>
                    <a:gd name="connsiteX5" fmla="*/ 374053 w 374846"/>
                    <a:gd name="connsiteY5" fmla="*/ 294496 h 332595"/>
                    <a:gd name="connsiteX6" fmla="*/ 342330 w 374846"/>
                    <a:gd name="connsiteY6" fmla="*/ 49223 h 332595"/>
                    <a:gd name="connsiteX7" fmla="*/ 281185 w 374846"/>
                    <a:gd name="connsiteY7" fmla="*/ 44464 h 332595"/>
                    <a:gd name="connsiteX0" fmla="*/ 271992 w 365653"/>
                    <a:gd name="connsiteY0" fmla="*/ 44464 h 332595"/>
                    <a:gd name="connsiteX1" fmla="*/ 235506 w 365653"/>
                    <a:gd name="connsiteY1" fmla="*/ 287349 h 332595"/>
                    <a:gd name="connsiteX2" fmla="*/ 18812 w 365653"/>
                    <a:gd name="connsiteY2" fmla="*/ 287349 h 332595"/>
                    <a:gd name="connsiteX3" fmla="*/ 13864 w 365653"/>
                    <a:gd name="connsiteY3" fmla="*/ 330224 h 332595"/>
                    <a:gd name="connsiteX4" fmla="*/ 352954 w 365653"/>
                    <a:gd name="connsiteY4" fmla="*/ 332595 h 332595"/>
                    <a:gd name="connsiteX5" fmla="*/ 364860 w 365653"/>
                    <a:gd name="connsiteY5" fmla="*/ 294496 h 332595"/>
                    <a:gd name="connsiteX6" fmla="*/ 333137 w 365653"/>
                    <a:gd name="connsiteY6" fmla="*/ 49223 h 332595"/>
                    <a:gd name="connsiteX7" fmla="*/ 271992 w 365653"/>
                    <a:gd name="connsiteY7" fmla="*/ 44464 h 332595"/>
                    <a:gd name="connsiteX0" fmla="*/ 274069 w 367730"/>
                    <a:gd name="connsiteY0" fmla="*/ 44464 h 332595"/>
                    <a:gd name="connsiteX1" fmla="*/ 237583 w 367730"/>
                    <a:gd name="connsiteY1" fmla="*/ 287349 h 332595"/>
                    <a:gd name="connsiteX2" fmla="*/ 13745 w 367730"/>
                    <a:gd name="connsiteY2" fmla="*/ 289731 h 332595"/>
                    <a:gd name="connsiteX3" fmla="*/ 15941 w 367730"/>
                    <a:gd name="connsiteY3" fmla="*/ 330224 h 332595"/>
                    <a:gd name="connsiteX4" fmla="*/ 355031 w 367730"/>
                    <a:gd name="connsiteY4" fmla="*/ 332595 h 332595"/>
                    <a:gd name="connsiteX5" fmla="*/ 366937 w 367730"/>
                    <a:gd name="connsiteY5" fmla="*/ 294496 h 332595"/>
                    <a:gd name="connsiteX6" fmla="*/ 335214 w 367730"/>
                    <a:gd name="connsiteY6" fmla="*/ 49223 h 332595"/>
                    <a:gd name="connsiteX7" fmla="*/ 274069 w 367730"/>
                    <a:gd name="connsiteY7" fmla="*/ 44464 h 332595"/>
                    <a:gd name="connsiteX0" fmla="*/ 272625 w 366286"/>
                    <a:gd name="connsiteY0" fmla="*/ 44464 h 332595"/>
                    <a:gd name="connsiteX1" fmla="*/ 236139 w 366286"/>
                    <a:gd name="connsiteY1" fmla="*/ 287349 h 332595"/>
                    <a:gd name="connsiteX2" fmla="*/ 17064 w 366286"/>
                    <a:gd name="connsiteY2" fmla="*/ 289731 h 332595"/>
                    <a:gd name="connsiteX3" fmla="*/ 14497 w 366286"/>
                    <a:gd name="connsiteY3" fmla="*/ 330224 h 332595"/>
                    <a:gd name="connsiteX4" fmla="*/ 353587 w 366286"/>
                    <a:gd name="connsiteY4" fmla="*/ 332595 h 332595"/>
                    <a:gd name="connsiteX5" fmla="*/ 365493 w 366286"/>
                    <a:gd name="connsiteY5" fmla="*/ 294496 h 332595"/>
                    <a:gd name="connsiteX6" fmla="*/ 333770 w 366286"/>
                    <a:gd name="connsiteY6" fmla="*/ 49223 h 332595"/>
                    <a:gd name="connsiteX7" fmla="*/ 272625 w 366286"/>
                    <a:gd name="connsiteY7" fmla="*/ 44464 h 332595"/>
                    <a:gd name="connsiteX0" fmla="*/ 273315 w 366976"/>
                    <a:gd name="connsiteY0" fmla="*/ 44464 h 332595"/>
                    <a:gd name="connsiteX1" fmla="*/ 236829 w 366976"/>
                    <a:gd name="connsiteY1" fmla="*/ 287349 h 332595"/>
                    <a:gd name="connsiteX2" fmla="*/ 15372 w 366976"/>
                    <a:gd name="connsiteY2" fmla="*/ 292112 h 332595"/>
                    <a:gd name="connsiteX3" fmla="*/ 15187 w 366976"/>
                    <a:gd name="connsiteY3" fmla="*/ 330224 h 332595"/>
                    <a:gd name="connsiteX4" fmla="*/ 354277 w 366976"/>
                    <a:gd name="connsiteY4" fmla="*/ 332595 h 332595"/>
                    <a:gd name="connsiteX5" fmla="*/ 366183 w 366976"/>
                    <a:gd name="connsiteY5" fmla="*/ 294496 h 332595"/>
                    <a:gd name="connsiteX6" fmla="*/ 334460 w 366976"/>
                    <a:gd name="connsiteY6" fmla="*/ 49223 h 332595"/>
                    <a:gd name="connsiteX7" fmla="*/ 273315 w 366976"/>
                    <a:gd name="connsiteY7" fmla="*/ 44464 h 332595"/>
                    <a:gd name="connsiteX0" fmla="*/ 273315 w 366976"/>
                    <a:gd name="connsiteY0" fmla="*/ 44464 h 332595"/>
                    <a:gd name="connsiteX1" fmla="*/ 236829 w 366976"/>
                    <a:gd name="connsiteY1" fmla="*/ 287349 h 332595"/>
                    <a:gd name="connsiteX2" fmla="*/ 15372 w 366976"/>
                    <a:gd name="connsiteY2" fmla="*/ 292112 h 332595"/>
                    <a:gd name="connsiteX3" fmla="*/ 15187 w 366976"/>
                    <a:gd name="connsiteY3" fmla="*/ 330224 h 332595"/>
                    <a:gd name="connsiteX4" fmla="*/ 354277 w 366976"/>
                    <a:gd name="connsiteY4" fmla="*/ 332595 h 332595"/>
                    <a:gd name="connsiteX5" fmla="*/ 366183 w 366976"/>
                    <a:gd name="connsiteY5" fmla="*/ 294496 h 332595"/>
                    <a:gd name="connsiteX6" fmla="*/ 334460 w 366976"/>
                    <a:gd name="connsiteY6" fmla="*/ 49223 h 332595"/>
                    <a:gd name="connsiteX7" fmla="*/ 273315 w 366976"/>
                    <a:gd name="connsiteY7" fmla="*/ 44464 h 332595"/>
                    <a:gd name="connsiteX0" fmla="*/ 273315 w 366976"/>
                    <a:gd name="connsiteY0" fmla="*/ 44464 h 332595"/>
                    <a:gd name="connsiteX1" fmla="*/ 236829 w 366976"/>
                    <a:gd name="connsiteY1" fmla="*/ 287349 h 332595"/>
                    <a:gd name="connsiteX2" fmla="*/ 15372 w 366976"/>
                    <a:gd name="connsiteY2" fmla="*/ 292112 h 332595"/>
                    <a:gd name="connsiteX3" fmla="*/ 15187 w 366976"/>
                    <a:gd name="connsiteY3" fmla="*/ 330224 h 332595"/>
                    <a:gd name="connsiteX4" fmla="*/ 354277 w 366976"/>
                    <a:gd name="connsiteY4" fmla="*/ 332595 h 332595"/>
                    <a:gd name="connsiteX5" fmla="*/ 366183 w 366976"/>
                    <a:gd name="connsiteY5" fmla="*/ 294496 h 332595"/>
                    <a:gd name="connsiteX6" fmla="*/ 334460 w 366976"/>
                    <a:gd name="connsiteY6" fmla="*/ 49223 h 332595"/>
                    <a:gd name="connsiteX7" fmla="*/ 273315 w 366976"/>
                    <a:gd name="connsiteY7" fmla="*/ 44464 h 332595"/>
                    <a:gd name="connsiteX0" fmla="*/ 273315 w 366976"/>
                    <a:gd name="connsiteY0" fmla="*/ 44464 h 332595"/>
                    <a:gd name="connsiteX1" fmla="*/ 236829 w 366976"/>
                    <a:gd name="connsiteY1" fmla="*/ 287349 h 332595"/>
                    <a:gd name="connsiteX2" fmla="*/ 15372 w 366976"/>
                    <a:gd name="connsiteY2" fmla="*/ 292112 h 332595"/>
                    <a:gd name="connsiteX3" fmla="*/ 15187 w 366976"/>
                    <a:gd name="connsiteY3" fmla="*/ 330224 h 332595"/>
                    <a:gd name="connsiteX4" fmla="*/ 354277 w 366976"/>
                    <a:gd name="connsiteY4" fmla="*/ 332595 h 332595"/>
                    <a:gd name="connsiteX5" fmla="*/ 366183 w 366976"/>
                    <a:gd name="connsiteY5" fmla="*/ 294496 h 332595"/>
                    <a:gd name="connsiteX6" fmla="*/ 334460 w 366976"/>
                    <a:gd name="connsiteY6" fmla="*/ 49223 h 332595"/>
                    <a:gd name="connsiteX7" fmla="*/ 273315 w 366976"/>
                    <a:gd name="connsiteY7" fmla="*/ 44464 h 332595"/>
                    <a:gd name="connsiteX0" fmla="*/ 261321 w 354982"/>
                    <a:gd name="connsiteY0" fmla="*/ 44464 h 332595"/>
                    <a:gd name="connsiteX1" fmla="*/ 224835 w 354982"/>
                    <a:gd name="connsiteY1" fmla="*/ 287349 h 332595"/>
                    <a:gd name="connsiteX2" fmla="*/ 3378 w 354982"/>
                    <a:gd name="connsiteY2" fmla="*/ 292112 h 332595"/>
                    <a:gd name="connsiteX3" fmla="*/ 3193 w 354982"/>
                    <a:gd name="connsiteY3" fmla="*/ 330224 h 332595"/>
                    <a:gd name="connsiteX4" fmla="*/ 342283 w 354982"/>
                    <a:gd name="connsiteY4" fmla="*/ 332595 h 332595"/>
                    <a:gd name="connsiteX5" fmla="*/ 354189 w 354982"/>
                    <a:gd name="connsiteY5" fmla="*/ 294496 h 332595"/>
                    <a:gd name="connsiteX6" fmla="*/ 322466 w 354982"/>
                    <a:gd name="connsiteY6" fmla="*/ 49223 h 332595"/>
                    <a:gd name="connsiteX7" fmla="*/ 261321 w 354982"/>
                    <a:gd name="connsiteY7" fmla="*/ 44464 h 332595"/>
                    <a:gd name="connsiteX0" fmla="*/ 259499 w 353160"/>
                    <a:gd name="connsiteY0" fmla="*/ 44464 h 332595"/>
                    <a:gd name="connsiteX1" fmla="*/ 223013 w 353160"/>
                    <a:gd name="connsiteY1" fmla="*/ 287349 h 332595"/>
                    <a:gd name="connsiteX2" fmla="*/ 1556 w 353160"/>
                    <a:gd name="connsiteY2" fmla="*/ 292112 h 332595"/>
                    <a:gd name="connsiteX3" fmla="*/ 1371 w 353160"/>
                    <a:gd name="connsiteY3" fmla="*/ 330224 h 332595"/>
                    <a:gd name="connsiteX4" fmla="*/ 340461 w 353160"/>
                    <a:gd name="connsiteY4" fmla="*/ 332595 h 332595"/>
                    <a:gd name="connsiteX5" fmla="*/ 352367 w 353160"/>
                    <a:gd name="connsiteY5" fmla="*/ 294496 h 332595"/>
                    <a:gd name="connsiteX6" fmla="*/ 320644 w 353160"/>
                    <a:gd name="connsiteY6" fmla="*/ 49223 h 332595"/>
                    <a:gd name="connsiteX7" fmla="*/ 259499 w 353160"/>
                    <a:gd name="connsiteY7" fmla="*/ 44464 h 332595"/>
                    <a:gd name="connsiteX0" fmla="*/ 259499 w 353160"/>
                    <a:gd name="connsiteY0" fmla="*/ 44464 h 332595"/>
                    <a:gd name="connsiteX1" fmla="*/ 223013 w 353160"/>
                    <a:gd name="connsiteY1" fmla="*/ 287349 h 332595"/>
                    <a:gd name="connsiteX2" fmla="*/ 1556 w 353160"/>
                    <a:gd name="connsiteY2" fmla="*/ 292112 h 332595"/>
                    <a:gd name="connsiteX3" fmla="*/ 1371 w 353160"/>
                    <a:gd name="connsiteY3" fmla="*/ 330224 h 332595"/>
                    <a:gd name="connsiteX4" fmla="*/ 340461 w 353160"/>
                    <a:gd name="connsiteY4" fmla="*/ 332595 h 332595"/>
                    <a:gd name="connsiteX5" fmla="*/ 352367 w 353160"/>
                    <a:gd name="connsiteY5" fmla="*/ 294496 h 332595"/>
                    <a:gd name="connsiteX6" fmla="*/ 320644 w 353160"/>
                    <a:gd name="connsiteY6" fmla="*/ 49223 h 332595"/>
                    <a:gd name="connsiteX7" fmla="*/ 259499 w 353160"/>
                    <a:gd name="connsiteY7" fmla="*/ 44464 h 332595"/>
                    <a:gd name="connsiteX0" fmla="*/ 259499 w 353160"/>
                    <a:gd name="connsiteY0" fmla="*/ 29377 h 317508"/>
                    <a:gd name="connsiteX1" fmla="*/ 223013 w 353160"/>
                    <a:gd name="connsiteY1" fmla="*/ 272262 h 317508"/>
                    <a:gd name="connsiteX2" fmla="*/ 1556 w 353160"/>
                    <a:gd name="connsiteY2" fmla="*/ 277025 h 317508"/>
                    <a:gd name="connsiteX3" fmla="*/ 1371 w 353160"/>
                    <a:gd name="connsiteY3" fmla="*/ 315137 h 317508"/>
                    <a:gd name="connsiteX4" fmla="*/ 340461 w 353160"/>
                    <a:gd name="connsiteY4" fmla="*/ 317508 h 317508"/>
                    <a:gd name="connsiteX5" fmla="*/ 352367 w 353160"/>
                    <a:gd name="connsiteY5" fmla="*/ 279409 h 317508"/>
                    <a:gd name="connsiteX6" fmla="*/ 320644 w 353160"/>
                    <a:gd name="connsiteY6" fmla="*/ 34136 h 317508"/>
                    <a:gd name="connsiteX7" fmla="*/ 259499 w 353160"/>
                    <a:gd name="connsiteY7" fmla="*/ 29377 h 317508"/>
                    <a:gd name="connsiteX0" fmla="*/ 259499 w 353160"/>
                    <a:gd name="connsiteY0" fmla="*/ 29377 h 317508"/>
                    <a:gd name="connsiteX1" fmla="*/ 223013 w 353160"/>
                    <a:gd name="connsiteY1" fmla="*/ 272262 h 317508"/>
                    <a:gd name="connsiteX2" fmla="*/ 1556 w 353160"/>
                    <a:gd name="connsiteY2" fmla="*/ 277025 h 317508"/>
                    <a:gd name="connsiteX3" fmla="*/ 1371 w 353160"/>
                    <a:gd name="connsiteY3" fmla="*/ 315137 h 317508"/>
                    <a:gd name="connsiteX4" fmla="*/ 340461 w 353160"/>
                    <a:gd name="connsiteY4" fmla="*/ 317508 h 317508"/>
                    <a:gd name="connsiteX5" fmla="*/ 352367 w 353160"/>
                    <a:gd name="connsiteY5" fmla="*/ 279409 h 317508"/>
                    <a:gd name="connsiteX6" fmla="*/ 320644 w 353160"/>
                    <a:gd name="connsiteY6" fmla="*/ 34136 h 317508"/>
                    <a:gd name="connsiteX7" fmla="*/ 259499 w 353160"/>
                    <a:gd name="connsiteY7" fmla="*/ 29377 h 317508"/>
                    <a:gd name="connsiteX0" fmla="*/ 259499 w 353160"/>
                    <a:gd name="connsiteY0" fmla="*/ 0 h 288131"/>
                    <a:gd name="connsiteX1" fmla="*/ 223013 w 353160"/>
                    <a:gd name="connsiteY1" fmla="*/ 242885 h 288131"/>
                    <a:gd name="connsiteX2" fmla="*/ 1556 w 353160"/>
                    <a:gd name="connsiteY2" fmla="*/ 247648 h 288131"/>
                    <a:gd name="connsiteX3" fmla="*/ 1371 w 353160"/>
                    <a:gd name="connsiteY3" fmla="*/ 285760 h 288131"/>
                    <a:gd name="connsiteX4" fmla="*/ 340461 w 353160"/>
                    <a:gd name="connsiteY4" fmla="*/ 288131 h 288131"/>
                    <a:gd name="connsiteX5" fmla="*/ 352367 w 353160"/>
                    <a:gd name="connsiteY5" fmla="*/ 250032 h 288131"/>
                    <a:gd name="connsiteX6" fmla="*/ 320644 w 353160"/>
                    <a:gd name="connsiteY6" fmla="*/ 4759 h 288131"/>
                    <a:gd name="connsiteX7" fmla="*/ 259499 w 353160"/>
                    <a:gd name="connsiteY7" fmla="*/ 0 h 288131"/>
                    <a:gd name="connsiteX0" fmla="*/ 259499 w 353160"/>
                    <a:gd name="connsiteY0" fmla="*/ 0 h 288131"/>
                    <a:gd name="connsiteX1" fmla="*/ 223013 w 353160"/>
                    <a:gd name="connsiteY1" fmla="*/ 242885 h 288131"/>
                    <a:gd name="connsiteX2" fmla="*/ 1556 w 353160"/>
                    <a:gd name="connsiteY2" fmla="*/ 247648 h 288131"/>
                    <a:gd name="connsiteX3" fmla="*/ 1371 w 353160"/>
                    <a:gd name="connsiteY3" fmla="*/ 285760 h 288131"/>
                    <a:gd name="connsiteX4" fmla="*/ 340461 w 353160"/>
                    <a:gd name="connsiteY4" fmla="*/ 288131 h 288131"/>
                    <a:gd name="connsiteX5" fmla="*/ 352367 w 353160"/>
                    <a:gd name="connsiteY5" fmla="*/ 250032 h 288131"/>
                    <a:gd name="connsiteX6" fmla="*/ 320644 w 353160"/>
                    <a:gd name="connsiteY6" fmla="*/ 4759 h 288131"/>
                    <a:gd name="connsiteX7" fmla="*/ 259499 w 353160"/>
                    <a:gd name="connsiteY7" fmla="*/ 0 h 288131"/>
                    <a:gd name="connsiteX0" fmla="*/ 259499 w 353160"/>
                    <a:gd name="connsiteY0" fmla="*/ 0 h 288131"/>
                    <a:gd name="connsiteX1" fmla="*/ 223013 w 353160"/>
                    <a:gd name="connsiteY1" fmla="*/ 242885 h 288131"/>
                    <a:gd name="connsiteX2" fmla="*/ 1556 w 353160"/>
                    <a:gd name="connsiteY2" fmla="*/ 247648 h 288131"/>
                    <a:gd name="connsiteX3" fmla="*/ 1371 w 353160"/>
                    <a:gd name="connsiteY3" fmla="*/ 285760 h 288131"/>
                    <a:gd name="connsiteX4" fmla="*/ 340461 w 353160"/>
                    <a:gd name="connsiteY4" fmla="*/ 288131 h 288131"/>
                    <a:gd name="connsiteX5" fmla="*/ 352367 w 353160"/>
                    <a:gd name="connsiteY5" fmla="*/ 250032 h 288131"/>
                    <a:gd name="connsiteX6" fmla="*/ 320644 w 353160"/>
                    <a:gd name="connsiteY6" fmla="*/ 4759 h 288131"/>
                    <a:gd name="connsiteX7" fmla="*/ 259499 w 353160"/>
                    <a:gd name="connsiteY7" fmla="*/ 0 h 288131"/>
                    <a:gd name="connsiteX0" fmla="*/ 259499 w 353160"/>
                    <a:gd name="connsiteY0" fmla="*/ 10997 h 299128"/>
                    <a:gd name="connsiteX1" fmla="*/ 223013 w 353160"/>
                    <a:gd name="connsiteY1" fmla="*/ 253882 h 299128"/>
                    <a:gd name="connsiteX2" fmla="*/ 1556 w 353160"/>
                    <a:gd name="connsiteY2" fmla="*/ 258645 h 299128"/>
                    <a:gd name="connsiteX3" fmla="*/ 1371 w 353160"/>
                    <a:gd name="connsiteY3" fmla="*/ 296757 h 299128"/>
                    <a:gd name="connsiteX4" fmla="*/ 340461 w 353160"/>
                    <a:gd name="connsiteY4" fmla="*/ 299128 h 299128"/>
                    <a:gd name="connsiteX5" fmla="*/ 352367 w 353160"/>
                    <a:gd name="connsiteY5" fmla="*/ 261029 h 299128"/>
                    <a:gd name="connsiteX6" fmla="*/ 320644 w 353160"/>
                    <a:gd name="connsiteY6" fmla="*/ 15756 h 299128"/>
                    <a:gd name="connsiteX7" fmla="*/ 259499 w 353160"/>
                    <a:gd name="connsiteY7" fmla="*/ 10997 h 299128"/>
                    <a:gd name="connsiteX0" fmla="*/ 252355 w 353160"/>
                    <a:gd name="connsiteY0" fmla="*/ 10344 h 300857"/>
                    <a:gd name="connsiteX1" fmla="*/ 223013 w 353160"/>
                    <a:gd name="connsiteY1" fmla="*/ 255611 h 300857"/>
                    <a:gd name="connsiteX2" fmla="*/ 1556 w 353160"/>
                    <a:gd name="connsiteY2" fmla="*/ 260374 h 300857"/>
                    <a:gd name="connsiteX3" fmla="*/ 1371 w 353160"/>
                    <a:gd name="connsiteY3" fmla="*/ 298486 h 300857"/>
                    <a:gd name="connsiteX4" fmla="*/ 340461 w 353160"/>
                    <a:gd name="connsiteY4" fmla="*/ 300857 h 300857"/>
                    <a:gd name="connsiteX5" fmla="*/ 352367 w 353160"/>
                    <a:gd name="connsiteY5" fmla="*/ 262758 h 300857"/>
                    <a:gd name="connsiteX6" fmla="*/ 320644 w 353160"/>
                    <a:gd name="connsiteY6" fmla="*/ 17485 h 300857"/>
                    <a:gd name="connsiteX7" fmla="*/ 252355 w 353160"/>
                    <a:gd name="connsiteY7" fmla="*/ 10344 h 300857"/>
                    <a:gd name="connsiteX0" fmla="*/ 252355 w 353160"/>
                    <a:gd name="connsiteY0" fmla="*/ 2936 h 293449"/>
                    <a:gd name="connsiteX1" fmla="*/ 223013 w 353160"/>
                    <a:gd name="connsiteY1" fmla="*/ 248203 h 293449"/>
                    <a:gd name="connsiteX2" fmla="*/ 1556 w 353160"/>
                    <a:gd name="connsiteY2" fmla="*/ 252966 h 293449"/>
                    <a:gd name="connsiteX3" fmla="*/ 1371 w 353160"/>
                    <a:gd name="connsiteY3" fmla="*/ 291078 h 293449"/>
                    <a:gd name="connsiteX4" fmla="*/ 340461 w 353160"/>
                    <a:gd name="connsiteY4" fmla="*/ 293449 h 293449"/>
                    <a:gd name="connsiteX5" fmla="*/ 352367 w 353160"/>
                    <a:gd name="connsiteY5" fmla="*/ 255350 h 293449"/>
                    <a:gd name="connsiteX6" fmla="*/ 320644 w 353160"/>
                    <a:gd name="connsiteY6" fmla="*/ 10077 h 293449"/>
                    <a:gd name="connsiteX7" fmla="*/ 252355 w 353160"/>
                    <a:gd name="connsiteY7" fmla="*/ 2936 h 293449"/>
                    <a:gd name="connsiteX0" fmla="*/ 252355 w 353160"/>
                    <a:gd name="connsiteY0" fmla="*/ 3118 h 293631"/>
                    <a:gd name="connsiteX1" fmla="*/ 223013 w 353160"/>
                    <a:gd name="connsiteY1" fmla="*/ 248385 h 293631"/>
                    <a:gd name="connsiteX2" fmla="*/ 1556 w 353160"/>
                    <a:gd name="connsiteY2" fmla="*/ 253148 h 293631"/>
                    <a:gd name="connsiteX3" fmla="*/ 1371 w 353160"/>
                    <a:gd name="connsiteY3" fmla="*/ 291260 h 293631"/>
                    <a:gd name="connsiteX4" fmla="*/ 340461 w 353160"/>
                    <a:gd name="connsiteY4" fmla="*/ 293631 h 293631"/>
                    <a:gd name="connsiteX5" fmla="*/ 352367 w 353160"/>
                    <a:gd name="connsiteY5" fmla="*/ 255532 h 293631"/>
                    <a:gd name="connsiteX6" fmla="*/ 320644 w 353160"/>
                    <a:gd name="connsiteY6" fmla="*/ 10259 h 293631"/>
                    <a:gd name="connsiteX7" fmla="*/ 252355 w 353160"/>
                    <a:gd name="connsiteY7" fmla="*/ 3118 h 293631"/>
                    <a:gd name="connsiteX0" fmla="*/ 252355 w 363430"/>
                    <a:gd name="connsiteY0" fmla="*/ 3118 h 293631"/>
                    <a:gd name="connsiteX1" fmla="*/ 223013 w 363430"/>
                    <a:gd name="connsiteY1" fmla="*/ 248385 h 293631"/>
                    <a:gd name="connsiteX2" fmla="*/ 1556 w 363430"/>
                    <a:gd name="connsiteY2" fmla="*/ 253148 h 293631"/>
                    <a:gd name="connsiteX3" fmla="*/ 1371 w 363430"/>
                    <a:gd name="connsiteY3" fmla="*/ 291260 h 293631"/>
                    <a:gd name="connsiteX4" fmla="*/ 340461 w 363430"/>
                    <a:gd name="connsiteY4" fmla="*/ 293631 h 293631"/>
                    <a:gd name="connsiteX5" fmla="*/ 352367 w 363430"/>
                    <a:gd name="connsiteY5" fmla="*/ 255532 h 293631"/>
                    <a:gd name="connsiteX6" fmla="*/ 320644 w 363430"/>
                    <a:gd name="connsiteY6" fmla="*/ 10259 h 293631"/>
                    <a:gd name="connsiteX7" fmla="*/ 252355 w 363430"/>
                    <a:gd name="connsiteY7" fmla="*/ 3118 h 293631"/>
                    <a:gd name="connsiteX0" fmla="*/ 252355 w 353160"/>
                    <a:gd name="connsiteY0" fmla="*/ 9238 h 299751"/>
                    <a:gd name="connsiteX1" fmla="*/ 223013 w 353160"/>
                    <a:gd name="connsiteY1" fmla="*/ 254505 h 299751"/>
                    <a:gd name="connsiteX2" fmla="*/ 1556 w 353160"/>
                    <a:gd name="connsiteY2" fmla="*/ 259268 h 299751"/>
                    <a:gd name="connsiteX3" fmla="*/ 1371 w 353160"/>
                    <a:gd name="connsiteY3" fmla="*/ 297380 h 299751"/>
                    <a:gd name="connsiteX4" fmla="*/ 340461 w 353160"/>
                    <a:gd name="connsiteY4" fmla="*/ 299751 h 299751"/>
                    <a:gd name="connsiteX5" fmla="*/ 352367 w 353160"/>
                    <a:gd name="connsiteY5" fmla="*/ 261652 h 299751"/>
                    <a:gd name="connsiteX6" fmla="*/ 320644 w 353160"/>
                    <a:gd name="connsiteY6" fmla="*/ 16379 h 299751"/>
                    <a:gd name="connsiteX7" fmla="*/ 252355 w 353160"/>
                    <a:gd name="connsiteY7" fmla="*/ 9238 h 299751"/>
                    <a:gd name="connsiteX0" fmla="*/ 252355 w 353160"/>
                    <a:gd name="connsiteY0" fmla="*/ 4042 h 294555"/>
                    <a:gd name="connsiteX1" fmla="*/ 223013 w 353160"/>
                    <a:gd name="connsiteY1" fmla="*/ 249309 h 294555"/>
                    <a:gd name="connsiteX2" fmla="*/ 1556 w 353160"/>
                    <a:gd name="connsiteY2" fmla="*/ 254072 h 294555"/>
                    <a:gd name="connsiteX3" fmla="*/ 1371 w 353160"/>
                    <a:gd name="connsiteY3" fmla="*/ 292184 h 294555"/>
                    <a:gd name="connsiteX4" fmla="*/ 340461 w 353160"/>
                    <a:gd name="connsiteY4" fmla="*/ 294555 h 294555"/>
                    <a:gd name="connsiteX5" fmla="*/ 352367 w 353160"/>
                    <a:gd name="connsiteY5" fmla="*/ 256456 h 294555"/>
                    <a:gd name="connsiteX6" fmla="*/ 320644 w 353160"/>
                    <a:gd name="connsiteY6" fmla="*/ 11183 h 294555"/>
                    <a:gd name="connsiteX7" fmla="*/ 252355 w 353160"/>
                    <a:gd name="connsiteY7" fmla="*/ 4042 h 294555"/>
                    <a:gd name="connsiteX0" fmla="*/ 284170 w 384975"/>
                    <a:gd name="connsiteY0" fmla="*/ 4042 h 294555"/>
                    <a:gd name="connsiteX1" fmla="*/ 254828 w 384975"/>
                    <a:gd name="connsiteY1" fmla="*/ 249309 h 294555"/>
                    <a:gd name="connsiteX2" fmla="*/ 34 w 384975"/>
                    <a:gd name="connsiteY2" fmla="*/ 254072 h 294555"/>
                    <a:gd name="connsiteX3" fmla="*/ 33186 w 384975"/>
                    <a:gd name="connsiteY3" fmla="*/ 292184 h 294555"/>
                    <a:gd name="connsiteX4" fmla="*/ 372276 w 384975"/>
                    <a:gd name="connsiteY4" fmla="*/ 294555 h 294555"/>
                    <a:gd name="connsiteX5" fmla="*/ 384182 w 384975"/>
                    <a:gd name="connsiteY5" fmla="*/ 256456 h 294555"/>
                    <a:gd name="connsiteX6" fmla="*/ 352459 w 384975"/>
                    <a:gd name="connsiteY6" fmla="*/ 11183 h 294555"/>
                    <a:gd name="connsiteX7" fmla="*/ 284170 w 384975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6453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288928 w 389733"/>
                    <a:gd name="connsiteY0" fmla="*/ 4042 h 294555"/>
                    <a:gd name="connsiteX1" fmla="*/ 259586 w 389733"/>
                    <a:gd name="connsiteY1" fmla="*/ 249309 h 294555"/>
                    <a:gd name="connsiteX2" fmla="*/ 29 w 389733"/>
                    <a:gd name="connsiteY2" fmla="*/ 254072 h 294555"/>
                    <a:gd name="connsiteX3" fmla="*/ 37944 w 389733"/>
                    <a:gd name="connsiteY3" fmla="*/ 292184 h 294555"/>
                    <a:gd name="connsiteX4" fmla="*/ 377034 w 389733"/>
                    <a:gd name="connsiteY4" fmla="*/ 294555 h 294555"/>
                    <a:gd name="connsiteX5" fmla="*/ 388940 w 389733"/>
                    <a:gd name="connsiteY5" fmla="*/ 256456 h 294555"/>
                    <a:gd name="connsiteX6" fmla="*/ 357217 w 389733"/>
                    <a:gd name="connsiteY6" fmla="*/ 11183 h 294555"/>
                    <a:gd name="connsiteX7" fmla="*/ 288928 w 389733"/>
                    <a:gd name="connsiteY7" fmla="*/ 4042 h 294555"/>
                    <a:gd name="connsiteX0" fmla="*/ 310348 w 411153"/>
                    <a:gd name="connsiteY0" fmla="*/ 4042 h 294555"/>
                    <a:gd name="connsiteX1" fmla="*/ 281006 w 411153"/>
                    <a:gd name="connsiteY1" fmla="*/ 249309 h 294555"/>
                    <a:gd name="connsiteX2" fmla="*/ 18 w 411153"/>
                    <a:gd name="connsiteY2" fmla="*/ 251690 h 294555"/>
                    <a:gd name="connsiteX3" fmla="*/ 59364 w 411153"/>
                    <a:gd name="connsiteY3" fmla="*/ 292184 h 294555"/>
                    <a:gd name="connsiteX4" fmla="*/ 398454 w 411153"/>
                    <a:gd name="connsiteY4" fmla="*/ 294555 h 294555"/>
                    <a:gd name="connsiteX5" fmla="*/ 410360 w 411153"/>
                    <a:gd name="connsiteY5" fmla="*/ 256456 h 294555"/>
                    <a:gd name="connsiteX6" fmla="*/ 378637 w 411153"/>
                    <a:gd name="connsiteY6" fmla="*/ 11183 h 294555"/>
                    <a:gd name="connsiteX7" fmla="*/ 310348 w 411153"/>
                    <a:gd name="connsiteY7" fmla="*/ 4042 h 294555"/>
                    <a:gd name="connsiteX0" fmla="*/ 310348 w 411153"/>
                    <a:gd name="connsiteY0" fmla="*/ 13758 h 304271"/>
                    <a:gd name="connsiteX1" fmla="*/ 281006 w 411153"/>
                    <a:gd name="connsiteY1" fmla="*/ 259025 h 304271"/>
                    <a:gd name="connsiteX2" fmla="*/ 18 w 411153"/>
                    <a:gd name="connsiteY2" fmla="*/ 261406 h 304271"/>
                    <a:gd name="connsiteX3" fmla="*/ 59364 w 411153"/>
                    <a:gd name="connsiteY3" fmla="*/ 301900 h 304271"/>
                    <a:gd name="connsiteX4" fmla="*/ 398454 w 411153"/>
                    <a:gd name="connsiteY4" fmla="*/ 304271 h 304271"/>
                    <a:gd name="connsiteX5" fmla="*/ 410360 w 411153"/>
                    <a:gd name="connsiteY5" fmla="*/ 266172 h 304271"/>
                    <a:gd name="connsiteX6" fmla="*/ 378637 w 411153"/>
                    <a:gd name="connsiteY6" fmla="*/ 37568 h 304271"/>
                    <a:gd name="connsiteX7" fmla="*/ 310348 w 411153"/>
                    <a:gd name="connsiteY7" fmla="*/ 13758 h 304271"/>
                    <a:gd name="connsiteX0" fmla="*/ 317491 w 411153"/>
                    <a:gd name="connsiteY0" fmla="*/ 35330 h 287743"/>
                    <a:gd name="connsiteX1" fmla="*/ 281006 w 411153"/>
                    <a:gd name="connsiteY1" fmla="*/ 242497 h 287743"/>
                    <a:gd name="connsiteX2" fmla="*/ 18 w 411153"/>
                    <a:gd name="connsiteY2" fmla="*/ 244878 h 287743"/>
                    <a:gd name="connsiteX3" fmla="*/ 59364 w 411153"/>
                    <a:gd name="connsiteY3" fmla="*/ 285372 h 287743"/>
                    <a:gd name="connsiteX4" fmla="*/ 398454 w 411153"/>
                    <a:gd name="connsiteY4" fmla="*/ 287743 h 287743"/>
                    <a:gd name="connsiteX5" fmla="*/ 410360 w 411153"/>
                    <a:gd name="connsiteY5" fmla="*/ 249644 h 287743"/>
                    <a:gd name="connsiteX6" fmla="*/ 378637 w 411153"/>
                    <a:gd name="connsiteY6" fmla="*/ 21040 h 287743"/>
                    <a:gd name="connsiteX7" fmla="*/ 317491 w 411153"/>
                    <a:gd name="connsiteY7" fmla="*/ 35330 h 287743"/>
                    <a:gd name="connsiteX0" fmla="*/ 317491 w 411153"/>
                    <a:gd name="connsiteY0" fmla="*/ 29443 h 281856"/>
                    <a:gd name="connsiteX1" fmla="*/ 281006 w 411153"/>
                    <a:gd name="connsiteY1" fmla="*/ 236610 h 281856"/>
                    <a:gd name="connsiteX2" fmla="*/ 18 w 411153"/>
                    <a:gd name="connsiteY2" fmla="*/ 238991 h 281856"/>
                    <a:gd name="connsiteX3" fmla="*/ 59364 w 411153"/>
                    <a:gd name="connsiteY3" fmla="*/ 279485 h 281856"/>
                    <a:gd name="connsiteX4" fmla="*/ 398454 w 411153"/>
                    <a:gd name="connsiteY4" fmla="*/ 281856 h 281856"/>
                    <a:gd name="connsiteX5" fmla="*/ 410360 w 411153"/>
                    <a:gd name="connsiteY5" fmla="*/ 243757 h 281856"/>
                    <a:gd name="connsiteX6" fmla="*/ 378637 w 411153"/>
                    <a:gd name="connsiteY6" fmla="*/ 15153 h 281856"/>
                    <a:gd name="connsiteX7" fmla="*/ 317491 w 411153"/>
                    <a:gd name="connsiteY7" fmla="*/ 29443 h 281856"/>
                    <a:gd name="connsiteX0" fmla="*/ 317491 w 411153"/>
                    <a:gd name="connsiteY0" fmla="*/ 17931 h 270344"/>
                    <a:gd name="connsiteX1" fmla="*/ 281006 w 411153"/>
                    <a:gd name="connsiteY1" fmla="*/ 225098 h 270344"/>
                    <a:gd name="connsiteX2" fmla="*/ 18 w 411153"/>
                    <a:gd name="connsiteY2" fmla="*/ 227479 h 270344"/>
                    <a:gd name="connsiteX3" fmla="*/ 59364 w 411153"/>
                    <a:gd name="connsiteY3" fmla="*/ 267973 h 270344"/>
                    <a:gd name="connsiteX4" fmla="*/ 398454 w 411153"/>
                    <a:gd name="connsiteY4" fmla="*/ 270344 h 270344"/>
                    <a:gd name="connsiteX5" fmla="*/ 410360 w 411153"/>
                    <a:gd name="connsiteY5" fmla="*/ 232245 h 270344"/>
                    <a:gd name="connsiteX6" fmla="*/ 378637 w 411153"/>
                    <a:gd name="connsiteY6" fmla="*/ 3641 h 270344"/>
                    <a:gd name="connsiteX7" fmla="*/ 317491 w 411153"/>
                    <a:gd name="connsiteY7" fmla="*/ 17931 h 270344"/>
                    <a:gd name="connsiteX0" fmla="*/ 317491 w 411153"/>
                    <a:gd name="connsiteY0" fmla="*/ 19693 h 272106"/>
                    <a:gd name="connsiteX1" fmla="*/ 281006 w 411153"/>
                    <a:gd name="connsiteY1" fmla="*/ 226860 h 272106"/>
                    <a:gd name="connsiteX2" fmla="*/ 18 w 411153"/>
                    <a:gd name="connsiteY2" fmla="*/ 229241 h 272106"/>
                    <a:gd name="connsiteX3" fmla="*/ 59364 w 411153"/>
                    <a:gd name="connsiteY3" fmla="*/ 269735 h 272106"/>
                    <a:gd name="connsiteX4" fmla="*/ 398454 w 411153"/>
                    <a:gd name="connsiteY4" fmla="*/ 272106 h 272106"/>
                    <a:gd name="connsiteX5" fmla="*/ 410360 w 411153"/>
                    <a:gd name="connsiteY5" fmla="*/ 234007 h 272106"/>
                    <a:gd name="connsiteX6" fmla="*/ 378637 w 411153"/>
                    <a:gd name="connsiteY6" fmla="*/ 5403 h 272106"/>
                    <a:gd name="connsiteX7" fmla="*/ 317491 w 411153"/>
                    <a:gd name="connsiteY7" fmla="*/ 19693 h 272106"/>
                    <a:gd name="connsiteX0" fmla="*/ 317491 w 411153"/>
                    <a:gd name="connsiteY0" fmla="*/ 14727 h 267140"/>
                    <a:gd name="connsiteX1" fmla="*/ 281006 w 411153"/>
                    <a:gd name="connsiteY1" fmla="*/ 221894 h 267140"/>
                    <a:gd name="connsiteX2" fmla="*/ 18 w 411153"/>
                    <a:gd name="connsiteY2" fmla="*/ 224275 h 267140"/>
                    <a:gd name="connsiteX3" fmla="*/ 59364 w 411153"/>
                    <a:gd name="connsiteY3" fmla="*/ 264769 h 267140"/>
                    <a:gd name="connsiteX4" fmla="*/ 398454 w 411153"/>
                    <a:gd name="connsiteY4" fmla="*/ 267140 h 267140"/>
                    <a:gd name="connsiteX5" fmla="*/ 410360 w 411153"/>
                    <a:gd name="connsiteY5" fmla="*/ 229041 h 267140"/>
                    <a:gd name="connsiteX6" fmla="*/ 378637 w 411153"/>
                    <a:gd name="connsiteY6" fmla="*/ 437 h 267140"/>
                    <a:gd name="connsiteX7" fmla="*/ 317491 w 411153"/>
                    <a:gd name="connsiteY7" fmla="*/ 14727 h 267140"/>
                    <a:gd name="connsiteX0" fmla="*/ 317491 w 411153"/>
                    <a:gd name="connsiteY0" fmla="*/ 15149 h 267562"/>
                    <a:gd name="connsiteX1" fmla="*/ 281006 w 411153"/>
                    <a:gd name="connsiteY1" fmla="*/ 222316 h 267562"/>
                    <a:gd name="connsiteX2" fmla="*/ 18 w 411153"/>
                    <a:gd name="connsiteY2" fmla="*/ 224697 h 267562"/>
                    <a:gd name="connsiteX3" fmla="*/ 59364 w 411153"/>
                    <a:gd name="connsiteY3" fmla="*/ 265191 h 267562"/>
                    <a:gd name="connsiteX4" fmla="*/ 398454 w 411153"/>
                    <a:gd name="connsiteY4" fmla="*/ 267562 h 267562"/>
                    <a:gd name="connsiteX5" fmla="*/ 410360 w 411153"/>
                    <a:gd name="connsiteY5" fmla="*/ 229463 h 267562"/>
                    <a:gd name="connsiteX6" fmla="*/ 378637 w 411153"/>
                    <a:gd name="connsiteY6" fmla="*/ 859 h 267562"/>
                    <a:gd name="connsiteX7" fmla="*/ 317491 w 411153"/>
                    <a:gd name="connsiteY7" fmla="*/ 15149 h 267562"/>
                    <a:gd name="connsiteX0" fmla="*/ 259483 w 353145"/>
                    <a:gd name="connsiteY0" fmla="*/ 15149 h 267562"/>
                    <a:gd name="connsiteX1" fmla="*/ 222998 w 353145"/>
                    <a:gd name="connsiteY1" fmla="*/ 222316 h 267562"/>
                    <a:gd name="connsiteX2" fmla="*/ 1356 w 353145"/>
                    <a:gd name="connsiteY2" fmla="*/ 265191 h 267562"/>
                    <a:gd name="connsiteX3" fmla="*/ 340446 w 353145"/>
                    <a:gd name="connsiteY3" fmla="*/ 267562 h 267562"/>
                    <a:gd name="connsiteX4" fmla="*/ 352352 w 353145"/>
                    <a:gd name="connsiteY4" fmla="*/ 229463 h 267562"/>
                    <a:gd name="connsiteX5" fmla="*/ 320629 w 353145"/>
                    <a:gd name="connsiteY5" fmla="*/ 859 h 267562"/>
                    <a:gd name="connsiteX6" fmla="*/ 259483 w 353145"/>
                    <a:gd name="connsiteY6" fmla="*/ 15149 h 267562"/>
                    <a:gd name="connsiteX0" fmla="*/ 36485 w 130147"/>
                    <a:gd name="connsiteY0" fmla="*/ 15149 h 267562"/>
                    <a:gd name="connsiteX1" fmla="*/ 0 w 130147"/>
                    <a:gd name="connsiteY1" fmla="*/ 222316 h 267562"/>
                    <a:gd name="connsiteX2" fmla="*/ 117448 w 130147"/>
                    <a:gd name="connsiteY2" fmla="*/ 267562 h 267562"/>
                    <a:gd name="connsiteX3" fmla="*/ 129354 w 130147"/>
                    <a:gd name="connsiteY3" fmla="*/ 229463 h 267562"/>
                    <a:gd name="connsiteX4" fmla="*/ 97631 w 130147"/>
                    <a:gd name="connsiteY4" fmla="*/ 859 h 267562"/>
                    <a:gd name="connsiteX5" fmla="*/ 36485 w 130147"/>
                    <a:gd name="connsiteY5" fmla="*/ 15149 h 267562"/>
                    <a:gd name="connsiteX0" fmla="*/ 36485 w 129354"/>
                    <a:gd name="connsiteY0" fmla="*/ 15149 h 253432"/>
                    <a:gd name="connsiteX1" fmla="*/ 0 w 129354"/>
                    <a:gd name="connsiteY1" fmla="*/ 222316 h 253432"/>
                    <a:gd name="connsiteX2" fmla="*/ 129354 w 129354"/>
                    <a:gd name="connsiteY2" fmla="*/ 229463 h 253432"/>
                    <a:gd name="connsiteX3" fmla="*/ 97631 w 129354"/>
                    <a:gd name="connsiteY3" fmla="*/ 859 h 253432"/>
                    <a:gd name="connsiteX4" fmla="*/ 36485 w 129354"/>
                    <a:gd name="connsiteY4" fmla="*/ 15149 h 253432"/>
                    <a:gd name="connsiteX0" fmla="*/ 36485 w 129354"/>
                    <a:gd name="connsiteY0" fmla="*/ 15149 h 229463"/>
                    <a:gd name="connsiteX1" fmla="*/ 0 w 129354"/>
                    <a:gd name="connsiteY1" fmla="*/ 222316 h 229463"/>
                    <a:gd name="connsiteX2" fmla="*/ 129354 w 129354"/>
                    <a:gd name="connsiteY2" fmla="*/ 229463 h 229463"/>
                    <a:gd name="connsiteX3" fmla="*/ 97631 w 129354"/>
                    <a:gd name="connsiteY3" fmla="*/ 859 h 229463"/>
                    <a:gd name="connsiteX4" fmla="*/ 36485 w 129354"/>
                    <a:gd name="connsiteY4" fmla="*/ 15149 h 229463"/>
                    <a:gd name="connsiteX0" fmla="*/ 417 w 93286"/>
                    <a:gd name="connsiteY0" fmla="*/ 22593 h 236930"/>
                    <a:gd name="connsiteX1" fmla="*/ 93286 w 93286"/>
                    <a:gd name="connsiteY1" fmla="*/ 236907 h 236930"/>
                    <a:gd name="connsiteX2" fmla="*/ 61563 w 93286"/>
                    <a:gd name="connsiteY2" fmla="*/ 8303 h 236930"/>
                    <a:gd name="connsiteX3" fmla="*/ 417 w 93286"/>
                    <a:gd name="connsiteY3" fmla="*/ 22593 h 236930"/>
                    <a:gd name="connsiteX0" fmla="*/ 417 w 93286"/>
                    <a:gd name="connsiteY0" fmla="*/ 22593 h 236907"/>
                    <a:gd name="connsiteX1" fmla="*/ 93286 w 93286"/>
                    <a:gd name="connsiteY1" fmla="*/ 236907 h 236907"/>
                    <a:gd name="connsiteX2" fmla="*/ 61563 w 93286"/>
                    <a:gd name="connsiteY2" fmla="*/ 8303 h 236907"/>
                    <a:gd name="connsiteX3" fmla="*/ 417 w 93286"/>
                    <a:gd name="connsiteY3" fmla="*/ 22593 h 236907"/>
                    <a:gd name="connsiteX0" fmla="*/ 5 w 92874"/>
                    <a:gd name="connsiteY0" fmla="*/ 14785 h 229099"/>
                    <a:gd name="connsiteX1" fmla="*/ 92874 w 92874"/>
                    <a:gd name="connsiteY1" fmla="*/ 229099 h 229099"/>
                    <a:gd name="connsiteX2" fmla="*/ 61151 w 92874"/>
                    <a:gd name="connsiteY2" fmla="*/ 495 h 229099"/>
                    <a:gd name="connsiteX3" fmla="*/ 5 w 92874"/>
                    <a:gd name="connsiteY3" fmla="*/ 14785 h 229099"/>
                    <a:gd name="connsiteX0" fmla="*/ 7 w 76208"/>
                    <a:gd name="connsiteY0" fmla="*/ 26614 h 243309"/>
                    <a:gd name="connsiteX1" fmla="*/ 76208 w 76208"/>
                    <a:gd name="connsiteY1" fmla="*/ 243309 h 243309"/>
                    <a:gd name="connsiteX2" fmla="*/ 44485 w 76208"/>
                    <a:gd name="connsiteY2" fmla="*/ 14705 h 243309"/>
                    <a:gd name="connsiteX3" fmla="*/ 7 w 76208"/>
                    <a:gd name="connsiteY3" fmla="*/ 26614 h 243309"/>
                    <a:gd name="connsiteX0" fmla="*/ 7 w 76208"/>
                    <a:gd name="connsiteY0" fmla="*/ 17258 h 233953"/>
                    <a:gd name="connsiteX1" fmla="*/ 76208 w 76208"/>
                    <a:gd name="connsiteY1" fmla="*/ 233953 h 233953"/>
                    <a:gd name="connsiteX2" fmla="*/ 44485 w 76208"/>
                    <a:gd name="connsiteY2" fmla="*/ 5349 h 233953"/>
                    <a:gd name="connsiteX3" fmla="*/ 7 w 76208"/>
                    <a:gd name="connsiteY3" fmla="*/ 17258 h 233953"/>
                    <a:gd name="connsiteX0" fmla="*/ 258 w 66934"/>
                    <a:gd name="connsiteY0" fmla="*/ 26005 h 173644"/>
                    <a:gd name="connsiteX1" fmla="*/ 66934 w 66934"/>
                    <a:gd name="connsiteY1" fmla="*/ 173644 h 173644"/>
                    <a:gd name="connsiteX2" fmla="*/ 44736 w 66934"/>
                    <a:gd name="connsiteY2" fmla="*/ 14096 h 173644"/>
                    <a:gd name="connsiteX3" fmla="*/ 258 w 66934"/>
                    <a:gd name="connsiteY3" fmla="*/ 26005 h 173644"/>
                    <a:gd name="connsiteX0" fmla="*/ 258 w 66934"/>
                    <a:gd name="connsiteY0" fmla="*/ 26005 h 173644"/>
                    <a:gd name="connsiteX1" fmla="*/ 66934 w 66934"/>
                    <a:gd name="connsiteY1" fmla="*/ 173644 h 173644"/>
                    <a:gd name="connsiteX2" fmla="*/ 44736 w 66934"/>
                    <a:gd name="connsiteY2" fmla="*/ 14096 h 173644"/>
                    <a:gd name="connsiteX3" fmla="*/ 258 w 66934"/>
                    <a:gd name="connsiteY3" fmla="*/ 26005 h 173644"/>
                    <a:gd name="connsiteX0" fmla="*/ 109 w 66785"/>
                    <a:gd name="connsiteY0" fmla="*/ 22064 h 169703"/>
                    <a:gd name="connsiteX1" fmla="*/ 66785 w 66785"/>
                    <a:gd name="connsiteY1" fmla="*/ 169703 h 169703"/>
                    <a:gd name="connsiteX2" fmla="*/ 44587 w 66785"/>
                    <a:gd name="connsiteY2" fmla="*/ 10155 h 169703"/>
                    <a:gd name="connsiteX3" fmla="*/ 109 w 66785"/>
                    <a:gd name="connsiteY3" fmla="*/ 22064 h 169703"/>
                    <a:gd name="connsiteX0" fmla="*/ 258 w 66934"/>
                    <a:gd name="connsiteY0" fmla="*/ 20681 h 123076"/>
                    <a:gd name="connsiteX1" fmla="*/ 66934 w 66934"/>
                    <a:gd name="connsiteY1" fmla="*/ 123076 h 123076"/>
                    <a:gd name="connsiteX2" fmla="*/ 44736 w 66934"/>
                    <a:gd name="connsiteY2" fmla="*/ 8772 h 123076"/>
                    <a:gd name="connsiteX3" fmla="*/ 258 w 66934"/>
                    <a:gd name="connsiteY3" fmla="*/ 20681 h 123076"/>
                    <a:gd name="connsiteX0" fmla="*/ 258 w 66934"/>
                    <a:gd name="connsiteY0" fmla="*/ 20681 h 123076"/>
                    <a:gd name="connsiteX1" fmla="*/ 66934 w 66934"/>
                    <a:gd name="connsiteY1" fmla="*/ 123076 h 123076"/>
                    <a:gd name="connsiteX2" fmla="*/ 44736 w 66934"/>
                    <a:gd name="connsiteY2" fmla="*/ 8772 h 123076"/>
                    <a:gd name="connsiteX3" fmla="*/ 258 w 66934"/>
                    <a:gd name="connsiteY3" fmla="*/ 20681 h 123076"/>
                    <a:gd name="connsiteX0" fmla="*/ 375 w 71814"/>
                    <a:gd name="connsiteY0" fmla="*/ 23177 h 147003"/>
                    <a:gd name="connsiteX1" fmla="*/ 71814 w 71814"/>
                    <a:gd name="connsiteY1" fmla="*/ 147003 h 147003"/>
                    <a:gd name="connsiteX2" fmla="*/ 44853 w 71814"/>
                    <a:gd name="connsiteY2" fmla="*/ 11268 h 147003"/>
                    <a:gd name="connsiteX3" fmla="*/ 375 w 71814"/>
                    <a:gd name="connsiteY3" fmla="*/ 23177 h 147003"/>
                    <a:gd name="connsiteX0" fmla="*/ 375 w 71814"/>
                    <a:gd name="connsiteY0" fmla="*/ 23177 h 147003"/>
                    <a:gd name="connsiteX1" fmla="*/ 71814 w 71814"/>
                    <a:gd name="connsiteY1" fmla="*/ 147003 h 147003"/>
                    <a:gd name="connsiteX2" fmla="*/ 44853 w 71814"/>
                    <a:gd name="connsiteY2" fmla="*/ 11268 h 147003"/>
                    <a:gd name="connsiteX3" fmla="*/ 375 w 71814"/>
                    <a:gd name="connsiteY3" fmla="*/ 23177 h 147003"/>
                    <a:gd name="connsiteX0" fmla="*/ 375 w 71814"/>
                    <a:gd name="connsiteY0" fmla="*/ 23177 h 147003"/>
                    <a:gd name="connsiteX1" fmla="*/ 71814 w 71814"/>
                    <a:gd name="connsiteY1" fmla="*/ 147003 h 147003"/>
                    <a:gd name="connsiteX2" fmla="*/ 44853 w 71814"/>
                    <a:gd name="connsiteY2" fmla="*/ 11268 h 147003"/>
                    <a:gd name="connsiteX3" fmla="*/ 375 w 71814"/>
                    <a:gd name="connsiteY3" fmla="*/ 23177 h 147003"/>
                    <a:gd name="connsiteX0" fmla="*/ 342 w 76544"/>
                    <a:gd name="connsiteY0" fmla="*/ 29483 h 143784"/>
                    <a:gd name="connsiteX1" fmla="*/ 76544 w 76544"/>
                    <a:gd name="connsiteY1" fmla="*/ 143784 h 143784"/>
                    <a:gd name="connsiteX2" fmla="*/ 49583 w 76544"/>
                    <a:gd name="connsiteY2" fmla="*/ 8049 h 143784"/>
                    <a:gd name="connsiteX3" fmla="*/ 342 w 76544"/>
                    <a:gd name="connsiteY3" fmla="*/ 29483 h 143784"/>
                    <a:gd name="connsiteX0" fmla="*/ 342 w 76544"/>
                    <a:gd name="connsiteY0" fmla="*/ 33434 h 147735"/>
                    <a:gd name="connsiteX1" fmla="*/ 76544 w 76544"/>
                    <a:gd name="connsiteY1" fmla="*/ 147735 h 147735"/>
                    <a:gd name="connsiteX2" fmla="*/ 49583 w 76544"/>
                    <a:gd name="connsiteY2" fmla="*/ 12000 h 147735"/>
                    <a:gd name="connsiteX3" fmla="*/ 342 w 76544"/>
                    <a:gd name="connsiteY3" fmla="*/ 33434 h 147735"/>
                    <a:gd name="connsiteX0" fmla="*/ 342 w 76544"/>
                    <a:gd name="connsiteY0" fmla="*/ 33434 h 147735"/>
                    <a:gd name="connsiteX1" fmla="*/ 76544 w 76544"/>
                    <a:gd name="connsiteY1" fmla="*/ 147735 h 147735"/>
                    <a:gd name="connsiteX2" fmla="*/ 49583 w 76544"/>
                    <a:gd name="connsiteY2" fmla="*/ 12000 h 147735"/>
                    <a:gd name="connsiteX3" fmla="*/ 342 w 76544"/>
                    <a:gd name="connsiteY3" fmla="*/ 33434 h 147735"/>
                    <a:gd name="connsiteX0" fmla="*/ 11272 w 87474"/>
                    <a:gd name="connsiteY0" fmla="*/ 26386 h 140687"/>
                    <a:gd name="connsiteX1" fmla="*/ 87474 w 87474"/>
                    <a:gd name="connsiteY1" fmla="*/ 140687 h 140687"/>
                    <a:gd name="connsiteX2" fmla="*/ 60513 w 87474"/>
                    <a:gd name="connsiteY2" fmla="*/ 4952 h 140687"/>
                    <a:gd name="connsiteX3" fmla="*/ 11272 w 87474"/>
                    <a:gd name="connsiteY3" fmla="*/ 26386 h 140687"/>
                    <a:gd name="connsiteX0" fmla="*/ 11272 w 87474"/>
                    <a:gd name="connsiteY0" fmla="*/ 26386 h 140687"/>
                    <a:gd name="connsiteX1" fmla="*/ 87474 w 87474"/>
                    <a:gd name="connsiteY1" fmla="*/ 140687 h 140687"/>
                    <a:gd name="connsiteX2" fmla="*/ 60513 w 87474"/>
                    <a:gd name="connsiteY2" fmla="*/ 4952 h 140687"/>
                    <a:gd name="connsiteX3" fmla="*/ 11272 w 87474"/>
                    <a:gd name="connsiteY3" fmla="*/ 26386 h 140687"/>
                    <a:gd name="connsiteX0" fmla="*/ 0 w 76202"/>
                    <a:gd name="connsiteY0" fmla="*/ 31999 h 146300"/>
                    <a:gd name="connsiteX1" fmla="*/ 76202 w 76202"/>
                    <a:gd name="connsiteY1" fmla="*/ 146300 h 146300"/>
                    <a:gd name="connsiteX2" fmla="*/ 49241 w 76202"/>
                    <a:gd name="connsiteY2" fmla="*/ 10565 h 146300"/>
                    <a:gd name="connsiteX3" fmla="*/ 0 w 76202"/>
                    <a:gd name="connsiteY3" fmla="*/ 31999 h 146300"/>
                    <a:gd name="connsiteX0" fmla="*/ 0 w 76202"/>
                    <a:gd name="connsiteY0" fmla="*/ 31999 h 146334"/>
                    <a:gd name="connsiteX1" fmla="*/ 76202 w 76202"/>
                    <a:gd name="connsiteY1" fmla="*/ 146300 h 146334"/>
                    <a:gd name="connsiteX2" fmla="*/ 49241 w 76202"/>
                    <a:gd name="connsiteY2" fmla="*/ 10565 h 146334"/>
                    <a:gd name="connsiteX3" fmla="*/ 0 w 76202"/>
                    <a:gd name="connsiteY3" fmla="*/ 31999 h 146334"/>
                    <a:gd name="connsiteX0" fmla="*/ 0 w 76202"/>
                    <a:gd name="connsiteY0" fmla="*/ 36718 h 143913"/>
                    <a:gd name="connsiteX1" fmla="*/ 76202 w 76202"/>
                    <a:gd name="connsiteY1" fmla="*/ 143876 h 143913"/>
                    <a:gd name="connsiteX2" fmla="*/ 49241 w 76202"/>
                    <a:gd name="connsiteY2" fmla="*/ 8141 h 143913"/>
                    <a:gd name="connsiteX3" fmla="*/ 0 w 76202"/>
                    <a:gd name="connsiteY3" fmla="*/ 36718 h 14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2" h="143913">
                      <a:moveTo>
                        <a:pt x="0" y="36718"/>
                      </a:moveTo>
                      <a:cubicBezTo>
                        <a:pt x="76440" y="33440"/>
                        <a:pt x="42199" y="146257"/>
                        <a:pt x="76202" y="143876"/>
                      </a:cubicBezTo>
                      <a:cubicBezTo>
                        <a:pt x="72106" y="95457"/>
                        <a:pt x="61941" y="26001"/>
                        <a:pt x="49241" y="8141"/>
                      </a:cubicBezTo>
                      <a:cubicBezTo>
                        <a:pt x="36541" y="-9719"/>
                        <a:pt x="969" y="2693"/>
                        <a:pt x="0" y="3671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3AA7D155-06B6-45D8-8F82-ACFCE14A0A02}"/>
                  </a:ext>
                </a:extLst>
              </p:cNvPr>
              <p:cNvGrpSpPr/>
              <p:nvPr/>
            </p:nvGrpSpPr>
            <p:grpSpPr>
              <a:xfrm>
                <a:off x="1220726" y="1787393"/>
                <a:ext cx="292148" cy="1256933"/>
                <a:chOff x="10753486" y="1787393"/>
                <a:chExt cx="292148" cy="1256933"/>
              </a:xfrm>
            </p:grpSpPr>
            <p:sp>
              <p:nvSpPr>
                <p:cNvPr id="276" name="Forme libre : forme 275">
                  <a:extLst>
                    <a:ext uri="{FF2B5EF4-FFF2-40B4-BE49-F238E27FC236}">
                      <a16:creationId xmlns:a16="http://schemas.microsoft.com/office/drawing/2014/main" id="{75395F9A-CC8C-429D-B5CC-812B87C33ABD}"/>
                    </a:ext>
                  </a:extLst>
                </p:cNvPr>
                <p:cNvSpPr/>
                <p:nvPr/>
              </p:nvSpPr>
              <p:spPr>
                <a:xfrm rot="5400000">
                  <a:off x="10271093" y="2269786"/>
                  <a:ext cx="1256933" cy="292148"/>
                </a:xfrm>
                <a:custGeom>
                  <a:avLst/>
                  <a:gdLst>
                    <a:gd name="connsiteX0" fmla="*/ 0 w 1256933"/>
                    <a:gd name="connsiteY0" fmla="*/ 145963 h 292148"/>
                    <a:gd name="connsiteX1" fmla="*/ 0 w 1256933"/>
                    <a:gd name="connsiteY1" fmla="*/ 0 h 292148"/>
                    <a:gd name="connsiteX2" fmla="*/ 1256933 w 1256933"/>
                    <a:gd name="connsiteY2" fmla="*/ 0 h 292148"/>
                    <a:gd name="connsiteX3" fmla="*/ 1256933 w 1256933"/>
                    <a:gd name="connsiteY3" fmla="*/ 145963 h 292148"/>
                    <a:gd name="connsiteX4" fmla="*/ 0 w 1256933"/>
                    <a:gd name="connsiteY4" fmla="*/ 292148 h 292148"/>
                    <a:gd name="connsiteX5" fmla="*/ 0 w 1256933"/>
                    <a:gd name="connsiteY5" fmla="*/ 146185 h 292148"/>
                    <a:gd name="connsiteX6" fmla="*/ 1256933 w 1256933"/>
                    <a:gd name="connsiteY6" fmla="*/ 146185 h 292148"/>
                    <a:gd name="connsiteX7" fmla="*/ 1256933 w 1256933"/>
                    <a:gd name="connsiteY7" fmla="*/ 292148 h 292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6933" h="292148">
                      <a:moveTo>
                        <a:pt x="0" y="145963"/>
                      </a:moveTo>
                      <a:lnTo>
                        <a:pt x="0" y="0"/>
                      </a:lnTo>
                      <a:lnTo>
                        <a:pt x="1256933" y="0"/>
                      </a:lnTo>
                      <a:lnTo>
                        <a:pt x="1256933" y="145963"/>
                      </a:lnTo>
                      <a:close/>
                      <a:moveTo>
                        <a:pt x="0" y="292148"/>
                      </a:moveTo>
                      <a:lnTo>
                        <a:pt x="0" y="146185"/>
                      </a:lnTo>
                      <a:lnTo>
                        <a:pt x="1256933" y="146185"/>
                      </a:lnTo>
                      <a:lnTo>
                        <a:pt x="1256933" y="29214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dist="381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Forme libre : forme 276">
                  <a:extLst>
                    <a:ext uri="{FF2B5EF4-FFF2-40B4-BE49-F238E27FC236}">
                      <a16:creationId xmlns:a16="http://schemas.microsoft.com/office/drawing/2014/main" id="{29FD418C-2E39-460F-95D4-E86BEAF52ADD}"/>
                    </a:ext>
                  </a:extLst>
                </p:cNvPr>
                <p:cNvSpPr/>
                <p:nvPr/>
              </p:nvSpPr>
              <p:spPr>
                <a:xfrm rot="10800000">
                  <a:off x="10867413" y="2489807"/>
                  <a:ext cx="32035" cy="138572"/>
                </a:xfrm>
                <a:custGeom>
                  <a:avLst/>
                  <a:gdLst>
                    <a:gd name="connsiteX0" fmla="*/ 0 w 72690"/>
                    <a:gd name="connsiteY0" fmla="*/ 330429 h 330429"/>
                    <a:gd name="connsiteX1" fmla="*/ 0 w 72690"/>
                    <a:gd name="connsiteY1" fmla="*/ 7154 h 330429"/>
                    <a:gd name="connsiteX2" fmla="*/ 8261 w 72690"/>
                    <a:gd name="connsiteY2" fmla="*/ 0 h 330429"/>
                    <a:gd name="connsiteX3" fmla="*/ 69764 w 72690"/>
                    <a:gd name="connsiteY3" fmla="*/ 303980 h 330429"/>
                    <a:gd name="connsiteX4" fmla="*/ 39985 w 72690"/>
                    <a:gd name="connsiteY4" fmla="*/ 328088 h 330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690" h="330429">
                      <a:moveTo>
                        <a:pt x="0" y="330429"/>
                      </a:moveTo>
                      <a:lnTo>
                        <a:pt x="0" y="7154"/>
                      </a:lnTo>
                      <a:lnTo>
                        <a:pt x="8261" y="0"/>
                      </a:lnTo>
                      <a:cubicBezTo>
                        <a:pt x="34227" y="2859"/>
                        <a:pt x="85443" y="256492"/>
                        <a:pt x="69764" y="303980"/>
                      </a:cubicBezTo>
                      <a:cubicBezTo>
                        <a:pt x="65844" y="315852"/>
                        <a:pt x="54670" y="323731"/>
                        <a:pt x="39985" y="3280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Forme libre : forme 277">
                  <a:extLst>
                    <a:ext uri="{FF2B5EF4-FFF2-40B4-BE49-F238E27FC236}">
                      <a16:creationId xmlns:a16="http://schemas.microsoft.com/office/drawing/2014/main" id="{D842EFEE-BA08-4B6C-A3FB-08BEEEAB692E}"/>
                    </a:ext>
                  </a:extLst>
                </p:cNvPr>
                <p:cNvSpPr/>
                <p:nvPr/>
              </p:nvSpPr>
              <p:spPr>
                <a:xfrm flipH="1">
                  <a:off x="10870863" y="2443785"/>
                  <a:ext cx="28585" cy="91026"/>
                </a:xfrm>
                <a:custGeom>
                  <a:avLst/>
                  <a:gdLst>
                    <a:gd name="connsiteX0" fmla="*/ 2382 w 64862"/>
                    <a:gd name="connsiteY0" fmla="*/ 0 h 217054"/>
                    <a:gd name="connsiteX1" fmla="*/ 0 w 64862"/>
                    <a:gd name="connsiteY1" fmla="*/ 780 h 217054"/>
                    <a:gd name="connsiteX2" fmla="*/ 0 w 64862"/>
                    <a:gd name="connsiteY2" fmla="*/ 216888 h 217054"/>
                    <a:gd name="connsiteX3" fmla="*/ 2382 w 64862"/>
                    <a:gd name="connsiteY3" fmla="*/ 216826 h 217054"/>
                    <a:gd name="connsiteX4" fmla="*/ 5758 w 64862"/>
                    <a:gd name="connsiteY4" fmla="*/ 216913 h 217054"/>
                    <a:gd name="connsiteX5" fmla="*/ 23703 w 64862"/>
                    <a:gd name="connsiteY5" fmla="*/ 217046 h 217054"/>
                    <a:gd name="connsiteX6" fmla="*/ 64588 w 64862"/>
                    <a:gd name="connsiteY6" fmla="*/ 105182 h 217054"/>
                    <a:gd name="connsiteX7" fmla="*/ 23346 w 64862"/>
                    <a:gd name="connsiteY7" fmla="*/ 6865 h 217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862" h="217054">
                      <a:moveTo>
                        <a:pt x="2382" y="0"/>
                      </a:moveTo>
                      <a:lnTo>
                        <a:pt x="0" y="780"/>
                      </a:lnTo>
                      <a:lnTo>
                        <a:pt x="0" y="216888"/>
                      </a:lnTo>
                      <a:lnTo>
                        <a:pt x="2382" y="216826"/>
                      </a:lnTo>
                      <a:lnTo>
                        <a:pt x="5758" y="216913"/>
                      </a:lnTo>
                      <a:cubicBezTo>
                        <a:pt x="10570" y="217011"/>
                        <a:pt x="16311" y="217078"/>
                        <a:pt x="23703" y="217046"/>
                      </a:cubicBezTo>
                      <a:cubicBezTo>
                        <a:pt x="39380" y="200783"/>
                        <a:pt x="67963" y="141558"/>
                        <a:pt x="64588" y="105182"/>
                      </a:cubicBezTo>
                      <a:cubicBezTo>
                        <a:pt x="62056" y="60040"/>
                        <a:pt x="46035" y="22653"/>
                        <a:pt x="23346" y="6865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Forme libre : forme 278">
                  <a:extLst>
                    <a:ext uri="{FF2B5EF4-FFF2-40B4-BE49-F238E27FC236}">
                      <a16:creationId xmlns:a16="http://schemas.microsoft.com/office/drawing/2014/main" id="{69A11772-0BC3-473E-98CC-A0AE17C55D78}"/>
                    </a:ext>
                  </a:extLst>
                </p:cNvPr>
                <p:cNvSpPr/>
                <p:nvPr/>
              </p:nvSpPr>
              <p:spPr>
                <a:xfrm rot="16200000" flipH="1">
                  <a:off x="10569105" y="2122472"/>
                  <a:ext cx="656326" cy="4360"/>
                </a:xfrm>
                <a:custGeom>
                  <a:avLst/>
                  <a:gdLst>
                    <a:gd name="connsiteX0" fmla="*/ 0 w 1565025"/>
                    <a:gd name="connsiteY0" fmla="*/ 0 h 9893"/>
                    <a:gd name="connsiteX1" fmla="*/ 0 w 1565025"/>
                    <a:gd name="connsiteY1" fmla="*/ 9893 h 9893"/>
                    <a:gd name="connsiteX2" fmla="*/ 1565025 w 1565025"/>
                    <a:gd name="connsiteY2" fmla="*/ 9893 h 9893"/>
                    <a:gd name="connsiteX3" fmla="*/ 1565025 w 1565025"/>
                    <a:gd name="connsiteY3" fmla="*/ 0 h 9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5025" h="9893">
                      <a:moveTo>
                        <a:pt x="0" y="0"/>
                      </a:moveTo>
                      <a:lnTo>
                        <a:pt x="0" y="9893"/>
                      </a:lnTo>
                      <a:lnTo>
                        <a:pt x="1565025" y="9893"/>
                      </a:lnTo>
                      <a:lnTo>
                        <a:pt x="156502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Forme libre : forme 279">
                  <a:extLst>
                    <a:ext uri="{FF2B5EF4-FFF2-40B4-BE49-F238E27FC236}">
                      <a16:creationId xmlns:a16="http://schemas.microsoft.com/office/drawing/2014/main" id="{9D56DD2B-45CD-4C6A-836D-40A39FC563E6}"/>
                    </a:ext>
                  </a:extLst>
                </p:cNvPr>
                <p:cNvSpPr/>
                <p:nvPr/>
              </p:nvSpPr>
              <p:spPr>
                <a:xfrm rot="10800000" flipH="1">
                  <a:off x="10899671" y="2489807"/>
                  <a:ext cx="32035" cy="138572"/>
                </a:xfrm>
                <a:custGeom>
                  <a:avLst/>
                  <a:gdLst>
                    <a:gd name="connsiteX0" fmla="*/ 0 w 72690"/>
                    <a:gd name="connsiteY0" fmla="*/ 330429 h 330429"/>
                    <a:gd name="connsiteX1" fmla="*/ 0 w 72690"/>
                    <a:gd name="connsiteY1" fmla="*/ 7154 h 330429"/>
                    <a:gd name="connsiteX2" fmla="*/ 8261 w 72690"/>
                    <a:gd name="connsiteY2" fmla="*/ 0 h 330429"/>
                    <a:gd name="connsiteX3" fmla="*/ 69764 w 72690"/>
                    <a:gd name="connsiteY3" fmla="*/ 303980 h 330429"/>
                    <a:gd name="connsiteX4" fmla="*/ 39985 w 72690"/>
                    <a:gd name="connsiteY4" fmla="*/ 328088 h 330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690" h="330429">
                      <a:moveTo>
                        <a:pt x="0" y="330429"/>
                      </a:moveTo>
                      <a:lnTo>
                        <a:pt x="0" y="7154"/>
                      </a:lnTo>
                      <a:lnTo>
                        <a:pt x="8261" y="0"/>
                      </a:lnTo>
                      <a:cubicBezTo>
                        <a:pt x="34227" y="2859"/>
                        <a:pt x="85443" y="256492"/>
                        <a:pt x="69764" y="303980"/>
                      </a:cubicBezTo>
                      <a:cubicBezTo>
                        <a:pt x="65844" y="315852"/>
                        <a:pt x="54670" y="323731"/>
                        <a:pt x="39985" y="3280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Forme libre : forme 280">
                  <a:extLst>
                    <a:ext uri="{FF2B5EF4-FFF2-40B4-BE49-F238E27FC236}">
                      <a16:creationId xmlns:a16="http://schemas.microsoft.com/office/drawing/2014/main" id="{BA57F173-485F-4F88-8B5F-691481AE9F55}"/>
                    </a:ext>
                  </a:extLst>
                </p:cNvPr>
                <p:cNvSpPr/>
                <p:nvPr/>
              </p:nvSpPr>
              <p:spPr>
                <a:xfrm>
                  <a:off x="10899671" y="2443785"/>
                  <a:ext cx="28585" cy="91026"/>
                </a:xfrm>
                <a:custGeom>
                  <a:avLst/>
                  <a:gdLst>
                    <a:gd name="connsiteX0" fmla="*/ 2382 w 64862"/>
                    <a:gd name="connsiteY0" fmla="*/ 0 h 217054"/>
                    <a:gd name="connsiteX1" fmla="*/ 0 w 64862"/>
                    <a:gd name="connsiteY1" fmla="*/ 780 h 217054"/>
                    <a:gd name="connsiteX2" fmla="*/ 0 w 64862"/>
                    <a:gd name="connsiteY2" fmla="*/ 216888 h 217054"/>
                    <a:gd name="connsiteX3" fmla="*/ 2382 w 64862"/>
                    <a:gd name="connsiteY3" fmla="*/ 216826 h 217054"/>
                    <a:gd name="connsiteX4" fmla="*/ 5758 w 64862"/>
                    <a:gd name="connsiteY4" fmla="*/ 216913 h 217054"/>
                    <a:gd name="connsiteX5" fmla="*/ 23703 w 64862"/>
                    <a:gd name="connsiteY5" fmla="*/ 217046 h 217054"/>
                    <a:gd name="connsiteX6" fmla="*/ 64588 w 64862"/>
                    <a:gd name="connsiteY6" fmla="*/ 105182 h 217054"/>
                    <a:gd name="connsiteX7" fmla="*/ 23346 w 64862"/>
                    <a:gd name="connsiteY7" fmla="*/ 6865 h 217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862" h="217054">
                      <a:moveTo>
                        <a:pt x="2382" y="0"/>
                      </a:moveTo>
                      <a:lnTo>
                        <a:pt x="0" y="780"/>
                      </a:lnTo>
                      <a:lnTo>
                        <a:pt x="0" y="216888"/>
                      </a:lnTo>
                      <a:lnTo>
                        <a:pt x="2382" y="216826"/>
                      </a:lnTo>
                      <a:lnTo>
                        <a:pt x="5758" y="216913"/>
                      </a:lnTo>
                      <a:cubicBezTo>
                        <a:pt x="10570" y="217011"/>
                        <a:pt x="16311" y="217078"/>
                        <a:pt x="23703" y="217046"/>
                      </a:cubicBezTo>
                      <a:cubicBezTo>
                        <a:pt x="39380" y="200783"/>
                        <a:pt x="67963" y="141558"/>
                        <a:pt x="64588" y="105182"/>
                      </a:cubicBezTo>
                      <a:cubicBezTo>
                        <a:pt x="62056" y="60040"/>
                        <a:pt x="46035" y="22653"/>
                        <a:pt x="23346" y="6865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Forme libre : forme 281">
                  <a:extLst>
                    <a:ext uri="{FF2B5EF4-FFF2-40B4-BE49-F238E27FC236}">
                      <a16:creationId xmlns:a16="http://schemas.microsoft.com/office/drawing/2014/main" id="{2D66E835-4547-4B44-9647-757D373EC957}"/>
                    </a:ext>
                  </a:extLst>
                </p:cNvPr>
                <p:cNvSpPr/>
                <p:nvPr/>
              </p:nvSpPr>
              <p:spPr>
                <a:xfrm rot="5400000">
                  <a:off x="10573688" y="2122472"/>
                  <a:ext cx="656326" cy="4360"/>
                </a:xfrm>
                <a:custGeom>
                  <a:avLst/>
                  <a:gdLst>
                    <a:gd name="connsiteX0" fmla="*/ 0 w 1565025"/>
                    <a:gd name="connsiteY0" fmla="*/ 0 h 9893"/>
                    <a:gd name="connsiteX1" fmla="*/ 0 w 1565025"/>
                    <a:gd name="connsiteY1" fmla="*/ 9893 h 9893"/>
                    <a:gd name="connsiteX2" fmla="*/ 1565025 w 1565025"/>
                    <a:gd name="connsiteY2" fmla="*/ 9893 h 9893"/>
                    <a:gd name="connsiteX3" fmla="*/ 1565025 w 1565025"/>
                    <a:gd name="connsiteY3" fmla="*/ 0 h 9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5025" h="9893">
                      <a:moveTo>
                        <a:pt x="0" y="0"/>
                      </a:moveTo>
                      <a:lnTo>
                        <a:pt x="0" y="9893"/>
                      </a:lnTo>
                      <a:lnTo>
                        <a:pt x="1565025" y="9893"/>
                      </a:lnTo>
                      <a:lnTo>
                        <a:pt x="156502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83" name="Groupe 282">
                  <a:extLst>
                    <a:ext uri="{FF2B5EF4-FFF2-40B4-BE49-F238E27FC236}">
                      <a16:creationId xmlns:a16="http://schemas.microsoft.com/office/drawing/2014/main" id="{01C5A336-A850-4198-86F0-05BE577A8321}"/>
                    </a:ext>
                  </a:extLst>
                </p:cNvPr>
                <p:cNvGrpSpPr/>
                <p:nvPr/>
              </p:nvGrpSpPr>
              <p:grpSpPr>
                <a:xfrm>
                  <a:off x="10779237" y="2721012"/>
                  <a:ext cx="240644" cy="247118"/>
                  <a:chOff x="6248400" y="1565685"/>
                  <a:chExt cx="3348038" cy="3438101"/>
                </a:xfrm>
              </p:grpSpPr>
              <p:sp>
                <p:nvSpPr>
                  <p:cNvPr id="284" name="Forme libre : forme 283">
                    <a:extLst>
                      <a:ext uri="{FF2B5EF4-FFF2-40B4-BE49-F238E27FC236}">
                        <a16:creationId xmlns:a16="http://schemas.microsoft.com/office/drawing/2014/main" id="{B1A60056-29AE-47EF-B700-50C4C1AFDDC7}"/>
                      </a:ext>
                    </a:extLst>
                  </p:cNvPr>
                  <p:cNvSpPr/>
                  <p:nvPr/>
                </p:nvSpPr>
                <p:spPr>
                  <a:xfrm>
                    <a:off x="6248400" y="3519488"/>
                    <a:ext cx="252413" cy="447675"/>
                  </a:xfrm>
                  <a:custGeom>
                    <a:avLst/>
                    <a:gdLst>
                      <a:gd name="connsiteX0" fmla="*/ 0 w 252413"/>
                      <a:gd name="connsiteY0" fmla="*/ 0 h 447675"/>
                      <a:gd name="connsiteX1" fmla="*/ 252413 w 252413"/>
                      <a:gd name="connsiteY1" fmla="*/ 0 h 447675"/>
                      <a:gd name="connsiteX2" fmla="*/ 231827 w 252413"/>
                      <a:gd name="connsiteY2" fmla="*/ 36512 h 447675"/>
                      <a:gd name="connsiteX3" fmla="*/ 55561 w 252413"/>
                      <a:gd name="connsiteY3" fmla="*/ 36512 h 447675"/>
                      <a:gd name="connsiteX4" fmla="*/ 55561 w 252413"/>
                      <a:gd name="connsiteY4" fmla="*/ 152401 h 447675"/>
                      <a:gd name="connsiteX5" fmla="*/ 190501 w 252413"/>
                      <a:gd name="connsiteY5" fmla="*/ 152401 h 447675"/>
                      <a:gd name="connsiteX6" fmla="*/ 164119 w 252413"/>
                      <a:gd name="connsiteY6" fmla="*/ 184719 h 447675"/>
                      <a:gd name="connsiteX7" fmla="*/ 55561 w 252413"/>
                      <a:gd name="connsiteY7" fmla="*/ 184719 h 447675"/>
                      <a:gd name="connsiteX8" fmla="*/ 55561 w 252413"/>
                      <a:gd name="connsiteY8" fmla="*/ 349133 h 447675"/>
                      <a:gd name="connsiteX9" fmla="*/ 0 w 252413"/>
                      <a:gd name="connsiteY9" fmla="*/ 447675 h 447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52413" h="447675">
                        <a:moveTo>
                          <a:pt x="0" y="0"/>
                        </a:moveTo>
                        <a:lnTo>
                          <a:pt x="252413" y="0"/>
                        </a:lnTo>
                        <a:lnTo>
                          <a:pt x="231827" y="36512"/>
                        </a:lnTo>
                        <a:lnTo>
                          <a:pt x="55561" y="36512"/>
                        </a:lnTo>
                        <a:lnTo>
                          <a:pt x="55561" y="152401"/>
                        </a:lnTo>
                        <a:lnTo>
                          <a:pt x="190501" y="152401"/>
                        </a:lnTo>
                        <a:lnTo>
                          <a:pt x="164119" y="184719"/>
                        </a:lnTo>
                        <a:lnTo>
                          <a:pt x="55561" y="184719"/>
                        </a:lnTo>
                        <a:lnTo>
                          <a:pt x="55561" y="349133"/>
                        </a:lnTo>
                        <a:lnTo>
                          <a:pt x="0" y="44767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5" name="Forme libre : forme 284">
                    <a:extLst>
                      <a:ext uri="{FF2B5EF4-FFF2-40B4-BE49-F238E27FC236}">
                        <a16:creationId xmlns:a16="http://schemas.microsoft.com/office/drawing/2014/main" id="{3271DA23-768B-4D62-BB70-51E64138E9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28237" y="3406374"/>
                    <a:ext cx="78580" cy="304796"/>
                  </a:xfrm>
                  <a:custGeom>
                    <a:avLst/>
                    <a:gdLst>
                      <a:gd name="connsiteX0" fmla="*/ 78580 w 78580"/>
                      <a:gd name="connsiteY0" fmla="*/ 152398 h 304796"/>
                      <a:gd name="connsiteX1" fmla="*/ 30585 w 78580"/>
                      <a:gd name="connsiteY1" fmla="*/ 292821 h 304796"/>
                      <a:gd name="connsiteX2" fmla="*/ 0 w 78580"/>
                      <a:gd name="connsiteY2" fmla="*/ 304796 h 304796"/>
                      <a:gd name="connsiteX3" fmla="*/ 0 w 78580"/>
                      <a:gd name="connsiteY3" fmla="*/ 233361 h 304796"/>
                      <a:gd name="connsiteX4" fmla="*/ 21314 w 78580"/>
                      <a:gd name="connsiteY4" fmla="*/ 226999 h 304796"/>
                      <a:gd name="connsiteX5" fmla="*/ 54761 w 78580"/>
                      <a:gd name="connsiteY5" fmla="*/ 152397 h 304796"/>
                      <a:gd name="connsiteX6" fmla="*/ 21314 w 78580"/>
                      <a:gd name="connsiteY6" fmla="*/ 77795 h 304796"/>
                      <a:gd name="connsiteX7" fmla="*/ 0 w 78580"/>
                      <a:gd name="connsiteY7" fmla="*/ 71433 h 304796"/>
                      <a:gd name="connsiteX8" fmla="*/ 0 w 78580"/>
                      <a:gd name="connsiteY8" fmla="*/ 0 h 304796"/>
                      <a:gd name="connsiteX9" fmla="*/ 30585 w 78580"/>
                      <a:gd name="connsiteY9" fmla="*/ 11975 h 304796"/>
                      <a:gd name="connsiteX10" fmla="*/ 78580 w 78580"/>
                      <a:gd name="connsiteY10" fmla="*/ 152398 h 30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8580" h="304796">
                        <a:moveTo>
                          <a:pt x="78580" y="152398"/>
                        </a:moveTo>
                        <a:cubicBezTo>
                          <a:pt x="78580" y="215524"/>
                          <a:pt x="58790" y="269686"/>
                          <a:pt x="30585" y="292821"/>
                        </a:cubicBezTo>
                        <a:lnTo>
                          <a:pt x="0" y="304796"/>
                        </a:lnTo>
                        <a:lnTo>
                          <a:pt x="0" y="233361"/>
                        </a:lnTo>
                        <a:lnTo>
                          <a:pt x="21314" y="226999"/>
                        </a:lnTo>
                        <a:cubicBezTo>
                          <a:pt x="40970" y="214708"/>
                          <a:pt x="54761" y="185934"/>
                          <a:pt x="54761" y="152397"/>
                        </a:cubicBezTo>
                        <a:cubicBezTo>
                          <a:pt x="54761" y="118861"/>
                          <a:pt x="40970" y="90087"/>
                          <a:pt x="21314" y="77795"/>
                        </a:cubicBezTo>
                        <a:lnTo>
                          <a:pt x="0" y="71433"/>
                        </a:lnTo>
                        <a:lnTo>
                          <a:pt x="0" y="0"/>
                        </a:lnTo>
                        <a:lnTo>
                          <a:pt x="30585" y="11975"/>
                        </a:lnTo>
                        <a:cubicBezTo>
                          <a:pt x="58790" y="35111"/>
                          <a:pt x="78580" y="89272"/>
                          <a:pt x="78580" y="152398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BA10CB18-4E76-426B-8C36-BC9EF393019B}"/>
                      </a:ext>
                    </a:extLst>
                  </p:cNvPr>
                  <p:cNvSpPr/>
                  <p:nvPr/>
                </p:nvSpPr>
                <p:spPr>
                  <a:xfrm>
                    <a:off x="6715129" y="3598062"/>
                    <a:ext cx="71434" cy="30479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4034C6CB-C1D9-42A5-B5F5-8EA7A3C8B763}"/>
                      </a:ext>
                    </a:extLst>
                  </p:cNvPr>
                  <p:cNvSpPr/>
                  <p:nvPr/>
                </p:nvSpPr>
                <p:spPr>
                  <a:xfrm>
                    <a:off x="6948491" y="3598062"/>
                    <a:ext cx="71434" cy="30479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8" name="Forme libre : forme 287">
                    <a:extLst>
                      <a:ext uri="{FF2B5EF4-FFF2-40B4-BE49-F238E27FC236}">
                        <a16:creationId xmlns:a16="http://schemas.microsoft.com/office/drawing/2014/main" id="{8E44A40D-04D0-48F6-BA2C-37597544D526}"/>
                      </a:ext>
                    </a:extLst>
                  </p:cNvPr>
                  <p:cNvSpPr/>
                  <p:nvPr/>
                </p:nvSpPr>
                <p:spPr>
                  <a:xfrm>
                    <a:off x="6732893" y="3671889"/>
                    <a:ext cx="128416" cy="32318"/>
                  </a:xfrm>
                  <a:custGeom>
                    <a:avLst/>
                    <a:gdLst>
                      <a:gd name="connsiteX0" fmla="*/ 0 w 128416"/>
                      <a:gd name="connsiteY0" fmla="*/ 0 h 32318"/>
                      <a:gd name="connsiteX1" fmla="*/ 128416 w 128416"/>
                      <a:gd name="connsiteY1" fmla="*/ 0 h 32318"/>
                      <a:gd name="connsiteX2" fmla="*/ 102034 w 128416"/>
                      <a:gd name="connsiteY2" fmla="*/ 32318 h 32318"/>
                      <a:gd name="connsiteX3" fmla="*/ 0 w 128416"/>
                      <a:gd name="connsiteY3" fmla="*/ 32318 h 32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8416" h="32318">
                        <a:moveTo>
                          <a:pt x="0" y="0"/>
                        </a:moveTo>
                        <a:lnTo>
                          <a:pt x="128416" y="0"/>
                        </a:lnTo>
                        <a:lnTo>
                          <a:pt x="102034" y="32318"/>
                        </a:lnTo>
                        <a:lnTo>
                          <a:pt x="0" y="32318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9" name="Forme libre : forme 288">
                    <a:extLst>
                      <a:ext uri="{FF2B5EF4-FFF2-40B4-BE49-F238E27FC236}">
                        <a16:creationId xmlns:a16="http://schemas.microsoft.com/office/drawing/2014/main" id="{2DCBA13C-82B4-43AF-9F0F-922A56F00D2B}"/>
                      </a:ext>
                    </a:extLst>
                  </p:cNvPr>
                  <p:cNvSpPr/>
                  <p:nvPr/>
                </p:nvSpPr>
                <p:spPr>
                  <a:xfrm>
                    <a:off x="7398544" y="3848100"/>
                    <a:ext cx="338137" cy="54758"/>
                  </a:xfrm>
                  <a:custGeom>
                    <a:avLst/>
                    <a:gdLst>
                      <a:gd name="connsiteX0" fmla="*/ 0 w 128416"/>
                      <a:gd name="connsiteY0" fmla="*/ 0 h 32318"/>
                      <a:gd name="connsiteX1" fmla="*/ 128416 w 128416"/>
                      <a:gd name="connsiteY1" fmla="*/ 0 h 32318"/>
                      <a:gd name="connsiteX2" fmla="*/ 102034 w 128416"/>
                      <a:gd name="connsiteY2" fmla="*/ 32318 h 32318"/>
                      <a:gd name="connsiteX3" fmla="*/ 0 w 128416"/>
                      <a:gd name="connsiteY3" fmla="*/ 32318 h 32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8416" h="32318">
                        <a:moveTo>
                          <a:pt x="0" y="0"/>
                        </a:moveTo>
                        <a:lnTo>
                          <a:pt x="128416" y="0"/>
                        </a:lnTo>
                        <a:lnTo>
                          <a:pt x="102034" y="32318"/>
                        </a:lnTo>
                        <a:lnTo>
                          <a:pt x="0" y="32318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E60FB026-2640-4DE8-BD14-32CE26169F48}"/>
                      </a:ext>
                    </a:extLst>
                  </p:cNvPr>
                  <p:cNvSpPr/>
                  <p:nvPr/>
                </p:nvSpPr>
                <p:spPr>
                  <a:xfrm>
                    <a:off x="7398544" y="3519481"/>
                    <a:ext cx="88106" cy="3286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Forme libre : forme 290">
                    <a:extLst>
                      <a:ext uri="{FF2B5EF4-FFF2-40B4-BE49-F238E27FC236}">
                        <a16:creationId xmlns:a16="http://schemas.microsoft.com/office/drawing/2014/main" id="{34A1195F-452C-4348-A80E-964AF98F4B75}"/>
                      </a:ext>
                    </a:extLst>
                  </p:cNvPr>
                  <p:cNvSpPr/>
                  <p:nvPr/>
                </p:nvSpPr>
                <p:spPr>
                  <a:xfrm>
                    <a:off x="8026851" y="3512345"/>
                    <a:ext cx="445638" cy="397570"/>
                  </a:xfrm>
                  <a:custGeom>
                    <a:avLst/>
                    <a:gdLst>
                      <a:gd name="connsiteX0" fmla="*/ 378619 w 378619"/>
                      <a:gd name="connsiteY0" fmla="*/ 309562 h 335756"/>
                      <a:gd name="connsiteX1" fmla="*/ 64294 w 378619"/>
                      <a:gd name="connsiteY1" fmla="*/ 76200 h 335756"/>
                      <a:gd name="connsiteX2" fmla="*/ 47625 w 378619"/>
                      <a:gd name="connsiteY2" fmla="*/ 0 h 335756"/>
                      <a:gd name="connsiteX3" fmla="*/ 0 w 378619"/>
                      <a:gd name="connsiteY3" fmla="*/ 335756 h 335756"/>
                      <a:gd name="connsiteX4" fmla="*/ 378619 w 378619"/>
                      <a:gd name="connsiteY4" fmla="*/ 309562 h 335756"/>
                      <a:gd name="connsiteX0" fmla="*/ 378619 w 378619"/>
                      <a:gd name="connsiteY0" fmla="*/ 309562 h 335756"/>
                      <a:gd name="connsiteX1" fmla="*/ 64294 w 378619"/>
                      <a:gd name="connsiteY1" fmla="*/ 76200 h 335756"/>
                      <a:gd name="connsiteX2" fmla="*/ 54768 w 378619"/>
                      <a:gd name="connsiteY2" fmla="*/ 0 h 335756"/>
                      <a:gd name="connsiteX3" fmla="*/ 0 w 378619"/>
                      <a:gd name="connsiteY3" fmla="*/ 335756 h 335756"/>
                      <a:gd name="connsiteX4" fmla="*/ 378619 w 378619"/>
                      <a:gd name="connsiteY4" fmla="*/ 309562 h 335756"/>
                      <a:gd name="connsiteX0" fmla="*/ 436491 w 436491"/>
                      <a:gd name="connsiteY0" fmla="*/ 309562 h 335756"/>
                      <a:gd name="connsiteX1" fmla="*/ 122166 w 436491"/>
                      <a:gd name="connsiteY1" fmla="*/ 76200 h 335756"/>
                      <a:gd name="connsiteX2" fmla="*/ 112640 w 436491"/>
                      <a:gd name="connsiteY2" fmla="*/ 0 h 335756"/>
                      <a:gd name="connsiteX3" fmla="*/ 57872 w 436491"/>
                      <a:gd name="connsiteY3" fmla="*/ 335756 h 335756"/>
                      <a:gd name="connsiteX4" fmla="*/ 436491 w 436491"/>
                      <a:gd name="connsiteY4" fmla="*/ 309562 h 335756"/>
                      <a:gd name="connsiteX0" fmla="*/ 403060 w 403060"/>
                      <a:gd name="connsiteY0" fmla="*/ 309562 h 335822"/>
                      <a:gd name="connsiteX1" fmla="*/ 88735 w 403060"/>
                      <a:gd name="connsiteY1" fmla="*/ 76200 h 335822"/>
                      <a:gd name="connsiteX2" fmla="*/ 79209 w 403060"/>
                      <a:gd name="connsiteY2" fmla="*/ 0 h 335822"/>
                      <a:gd name="connsiteX3" fmla="*/ 24441 w 403060"/>
                      <a:gd name="connsiteY3" fmla="*/ 335756 h 335822"/>
                      <a:gd name="connsiteX4" fmla="*/ 403060 w 403060"/>
                      <a:gd name="connsiteY4" fmla="*/ 309562 h 335822"/>
                      <a:gd name="connsiteX0" fmla="*/ 397918 w 397918"/>
                      <a:gd name="connsiteY0" fmla="*/ 309562 h 365761"/>
                      <a:gd name="connsiteX1" fmla="*/ 83593 w 397918"/>
                      <a:gd name="connsiteY1" fmla="*/ 76200 h 365761"/>
                      <a:gd name="connsiteX2" fmla="*/ 74067 w 397918"/>
                      <a:gd name="connsiteY2" fmla="*/ 0 h 365761"/>
                      <a:gd name="connsiteX3" fmla="*/ 19299 w 397918"/>
                      <a:gd name="connsiteY3" fmla="*/ 335756 h 365761"/>
                      <a:gd name="connsiteX4" fmla="*/ 397918 w 397918"/>
                      <a:gd name="connsiteY4" fmla="*/ 309562 h 365761"/>
                      <a:gd name="connsiteX0" fmla="*/ 440474 w 440474"/>
                      <a:gd name="connsiteY0" fmla="*/ 309562 h 372170"/>
                      <a:gd name="connsiteX1" fmla="*/ 126149 w 440474"/>
                      <a:gd name="connsiteY1" fmla="*/ 76200 h 372170"/>
                      <a:gd name="connsiteX2" fmla="*/ 116623 w 440474"/>
                      <a:gd name="connsiteY2" fmla="*/ 0 h 372170"/>
                      <a:gd name="connsiteX3" fmla="*/ 61855 w 440474"/>
                      <a:gd name="connsiteY3" fmla="*/ 335756 h 372170"/>
                      <a:gd name="connsiteX4" fmla="*/ 440474 w 440474"/>
                      <a:gd name="connsiteY4" fmla="*/ 309562 h 372170"/>
                      <a:gd name="connsiteX0" fmla="*/ 457502 w 457502"/>
                      <a:gd name="connsiteY0" fmla="*/ 309562 h 372170"/>
                      <a:gd name="connsiteX1" fmla="*/ 143177 w 457502"/>
                      <a:gd name="connsiteY1" fmla="*/ 76200 h 372170"/>
                      <a:gd name="connsiteX2" fmla="*/ 133651 w 457502"/>
                      <a:gd name="connsiteY2" fmla="*/ 0 h 372170"/>
                      <a:gd name="connsiteX3" fmla="*/ 78883 w 457502"/>
                      <a:gd name="connsiteY3" fmla="*/ 335756 h 372170"/>
                      <a:gd name="connsiteX4" fmla="*/ 457502 w 457502"/>
                      <a:gd name="connsiteY4" fmla="*/ 309562 h 372170"/>
                      <a:gd name="connsiteX0" fmla="*/ 445638 w 445638"/>
                      <a:gd name="connsiteY0" fmla="*/ 309562 h 372170"/>
                      <a:gd name="connsiteX1" fmla="*/ 131313 w 445638"/>
                      <a:gd name="connsiteY1" fmla="*/ 76200 h 372170"/>
                      <a:gd name="connsiteX2" fmla="*/ 121787 w 445638"/>
                      <a:gd name="connsiteY2" fmla="*/ 0 h 372170"/>
                      <a:gd name="connsiteX3" fmla="*/ 67019 w 445638"/>
                      <a:gd name="connsiteY3" fmla="*/ 335756 h 372170"/>
                      <a:gd name="connsiteX4" fmla="*/ 445638 w 445638"/>
                      <a:gd name="connsiteY4" fmla="*/ 309562 h 372170"/>
                      <a:gd name="connsiteX0" fmla="*/ 445638 w 445638"/>
                      <a:gd name="connsiteY0" fmla="*/ 309562 h 372170"/>
                      <a:gd name="connsiteX1" fmla="*/ 131313 w 445638"/>
                      <a:gd name="connsiteY1" fmla="*/ 76200 h 372170"/>
                      <a:gd name="connsiteX2" fmla="*/ 121787 w 445638"/>
                      <a:gd name="connsiteY2" fmla="*/ 0 h 372170"/>
                      <a:gd name="connsiteX3" fmla="*/ 67019 w 445638"/>
                      <a:gd name="connsiteY3" fmla="*/ 335756 h 372170"/>
                      <a:gd name="connsiteX4" fmla="*/ 445638 w 445638"/>
                      <a:gd name="connsiteY4" fmla="*/ 309562 h 372170"/>
                      <a:gd name="connsiteX0" fmla="*/ 445638 w 445638"/>
                      <a:gd name="connsiteY0" fmla="*/ 309562 h 372170"/>
                      <a:gd name="connsiteX1" fmla="*/ 131313 w 445638"/>
                      <a:gd name="connsiteY1" fmla="*/ 76200 h 372170"/>
                      <a:gd name="connsiteX2" fmla="*/ 121787 w 445638"/>
                      <a:gd name="connsiteY2" fmla="*/ 0 h 372170"/>
                      <a:gd name="connsiteX3" fmla="*/ 67019 w 445638"/>
                      <a:gd name="connsiteY3" fmla="*/ 335756 h 372170"/>
                      <a:gd name="connsiteX4" fmla="*/ 445638 w 445638"/>
                      <a:gd name="connsiteY4" fmla="*/ 309562 h 372170"/>
                      <a:gd name="connsiteX0" fmla="*/ 445638 w 445638"/>
                      <a:gd name="connsiteY0" fmla="*/ 309562 h 372170"/>
                      <a:gd name="connsiteX1" fmla="*/ 131313 w 445638"/>
                      <a:gd name="connsiteY1" fmla="*/ 76200 h 372170"/>
                      <a:gd name="connsiteX2" fmla="*/ 121787 w 445638"/>
                      <a:gd name="connsiteY2" fmla="*/ 0 h 372170"/>
                      <a:gd name="connsiteX3" fmla="*/ 67019 w 445638"/>
                      <a:gd name="connsiteY3" fmla="*/ 335756 h 372170"/>
                      <a:gd name="connsiteX4" fmla="*/ 445638 w 445638"/>
                      <a:gd name="connsiteY4" fmla="*/ 309562 h 372170"/>
                      <a:gd name="connsiteX0" fmla="*/ 445638 w 445638"/>
                      <a:gd name="connsiteY0" fmla="*/ 309562 h 394426"/>
                      <a:gd name="connsiteX1" fmla="*/ 131313 w 445638"/>
                      <a:gd name="connsiteY1" fmla="*/ 76200 h 394426"/>
                      <a:gd name="connsiteX2" fmla="*/ 121787 w 445638"/>
                      <a:gd name="connsiteY2" fmla="*/ 0 h 394426"/>
                      <a:gd name="connsiteX3" fmla="*/ 67019 w 445638"/>
                      <a:gd name="connsiteY3" fmla="*/ 335756 h 394426"/>
                      <a:gd name="connsiteX4" fmla="*/ 445638 w 445638"/>
                      <a:gd name="connsiteY4" fmla="*/ 309562 h 394426"/>
                      <a:gd name="connsiteX0" fmla="*/ 445638 w 445638"/>
                      <a:gd name="connsiteY0" fmla="*/ 309562 h 394426"/>
                      <a:gd name="connsiteX1" fmla="*/ 131313 w 445638"/>
                      <a:gd name="connsiteY1" fmla="*/ 76200 h 394426"/>
                      <a:gd name="connsiteX2" fmla="*/ 121787 w 445638"/>
                      <a:gd name="connsiteY2" fmla="*/ 0 h 394426"/>
                      <a:gd name="connsiteX3" fmla="*/ 67019 w 445638"/>
                      <a:gd name="connsiteY3" fmla="*/ 335756 h 394426"/>
                      <a:gd name="connsiteX4" fmla="*/ 445638 w 445638"/>
                      <a:gd name="connsiteY4" fmla="*/ 309562 h 394426"/>
                      <a:gd name="connsiteX0" fmla="*/ 445638 w 445638"/>
                      <a:gd name="connsiteY0" fmla="*/ 309562 h 394426"/>
                      <a:gd name="connsiteX1" fmla="*/ 131313 w 445638"/>
                      <a:gd name="connsiteY1" fmla="*/ 76200 h 394426"/>
                      <a:gd name="connsiteX2" fmla="*/ 121787 w 445638"/>
                      <a:gd name="connsiteY2" fmla="*/ 0 h 394426"/>
                      <a:gd name="connsiteX3" fmla="*/ 67019 w 445638"/>
                      <a:gd name="connsiteY3" fmla="*/ 335756 h 394426"/>
                      <a:gd name="connsiteX4" fmla="*/ 445638 w 445638"/>
                      <a:gd name="connsiteY4" fmla="*/ 309562 h 394426"/>
                      <a:gd name="connsiteX0" fmla="*/ 445638 w 445638"/>
                      <a:gd name="connsiteY0" fmla="*/ 309562 h 394426"/>
                      <a:gd name="connsiteX1" fmla="*/ 131313 w 445638"/>
                      <a:gd name="connsiteY1" fmla="*/ 76200 h 394426"/>
                      <a:gd name="connsiteX2" fmla="*/ 121787 w 445638"/>
                      <a:gd name="connsiteY2" fmla="*/ 0 h 394426"/>
                      <a:gd name="connsiteX3" fmla="*/ 67019 w 445638"/>
                      <a:gd name="connsiteY3" fmla="*/ 335756 h 394426"/>
                      <a:gd name="connsiteX4" fmla="*/ 445638 w 445638"/>
                      <a:gd name="connsiteY4" fmla="*/ 309562 h 394426"/>
                      <a:gd name="connsiteX0" fmla="*/ 445638 w 445638"/>
                      <a:gd name="connsiteY0" fmla="*/ 309562 h 394426"/>
                      <a:gd name="connsiteX1" fmla="*/ 131313 w 445638"/>
                      <a:gd name="connsiteY1" fmla="*/ 76200 h 394426"/>
                      <a:gd name="connsiteX2" fmla="*/ 121787 w 445638"/>
                      <a:gd name="connsiteY2" fmla="*/ 0 h 394426"/>
                      <a:gd name="connsiteX3" fmla="*/ 67019 w 445638"/>
                      <a:gd name="connsiteY3" fmla="*/ 335756 h 394426"/>
                      <a:gd name="connsiteX4" fmla="*/ 445638 w 445638"/>
                      <a:gd name="connsiteY4" fmla="*/ 309562 h 394426"/>
                      <a:gd name="connsiteX0" fmla="*/ 445638 w 445638"/>
                      <a:gd name="connsiteY0" fmla="*/ 309562 h 394426"/>
                      <a:gd name="connsiteX1" fmla="*/ 131313 w 445638"/>
                      <a:gd name="connsiteY1" fmla="*/ 76200 h 394426"/>
                      <a:gd name="connsiteX2" fmla="*/ 121787 w 445638"/>
                      <a:gd name="connsiteY2" fmla="*/ 0 h 394426"/>
                      <a:gd name="connsiteX3" fmla="*/ 67019 w 445638"/>
                      <a:gd name="connsiteY3" fmla="*/ 335756 h 394426"/>
                      <a:gd name="connsiteX4" fmla="*/ 445638 w 445638"/>
                      <a:gd name="connsiteY4" fmla="*/ 309562 h 394426"/>
                      <a:gd name="connsiteX0" fmla="*/ 445638 w 445638"/>
                      <a:gd name="connsiteY0" fmla="*/ 309562 h 397570"/>
                      <a:gd name="connsiteX1" fmla="*/ 131313 w 445638"/>
                      <a:gd name="connsiteY1" fmla="*/ 76200 h 397570"/>
                      <a:gd name="connsiteX2" fmla="*/ 121787 w 445638"/>
                      <a:gd name="connsiteY2" fmla="*/ 0 h 397570"/>
                      <a:gd name="connsiteX3" fmla="*/ 67019 w 445638"/>
                      <a:gd name="connsiteY3" fmla="*/ 335756 h 397570"/>
                      <a:gd name="connsiteX4" fmla="*/ 445638 w 445638"/>
                      <a:gd name="connsiteY4" fmla="*/ 309562 h 397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5638" h="397570">
                        <a:moveTo>
                          <a:pt x="445638" y="309562"/>
                        </a:moveTo>
                        <a:cubicBezTo>
                          <a:pt x="345" y="448468"/>
                          <a:pt x="97975" y="113506"/>
                          <a:pt x="131313" y="76200"/>
                        </a:cubicBezTo>
                        <a:cubicBezTo>
                          <a:pt x="140044" y="62707"/>
                          <a:pt x="132106" y="30162"/>
                          <a:pt x="121787" y="0"/>
                        </a:cubicBezTo>
                        <a:cubicBezTo>
                          <a:pt x="82496" y="50402"/>
                          <a:pt x="-94921" y="191646"/>
                          <a:pt x="67019" y="335756"/>
                        </a:cubicBezTo>
                        <a:cubicBezTo>
                          <a:pt x="169971" y="427372"/>
                          <a:pt x="338482" y="415924"/>
                          <a:pt x="445638" y="30956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2" name="Forme libre : forme 291">
                    <a:extLst>
                      <a:ext uri="{FF2B5EF4-FFF2-40B4-BE49-F238E27FC236}">
                        <a16:creationId xmlns:a16="http://schemas.microsoft.com/office/drawing/2014/main" id="{9BD20054-79AD-4E42-A77F-4316D641DF11}"/>
                      </a:ext>
                    </a:extLst>
                  </p:cNvPr>
                  <p:cNvSpPr/>
                  <p:nvPr/>
                </p:nvSpPr>
                <p:spPr>
                  <a:xfrm>
                    <a:off x="7967231" y="3354446"/>
                    <a:ext cx="741000" cy="319823"/>
                  </a:xfrm>
                  <a:custGeom>
                    <a:avLst/>
                    <a:gdLst>
                      <a:gd name="connsiteX0" fmla="*/ 7143 w 731043"/>
                      <a:gd name="connsiteY0" fmla="*/ 319088 h 319088"/>
                      <a:gd name="connsiteX1" fmla="*/ 369093 w 731043"/>
                      <a:gd name="connsiteY1" fmla="*/ 35719 h 319088"/>
                      <a:gd name="connsiteX2" fmla="*/ 731043 w 731043"/>
                      <a:gd name="connsiteY2" fmla="*/ 116682 h 319088"/>
                      <a:gd name="connsiteX3" fmla="*/ 366712 w 731043"/>
                      <a:gd name="connsiteY3" fmla="*/ 0 h 319088"/>
                      <a:gd name="connsiteX4" fmla="*/ 0 w 731043"/>
                      <a:gd name="connsiteY4" fmla="*/ 183357 h 319088"/>
                      <a:gd name="connsiteX5" fmla="*/ 7143 w 731043"/>
                      <a:gd name="connsiteY5" fmla="*/ 319088 h 319088"/>
                      <a:gd name="connsiteX0" fmla="*/ 12409 w 736309"/>
                      <a:gd name="connsiteY0" fmla="*/ 319088 h 319088"/>
                      <a:gd name="connsiteX1" fmla="*/ 374359 w 736309"/>
                      <a:gd name="connsiteY1" fmla="*/ 35719 h 319088"/>
                      <a:gd name="connsiteX2" fmla="*/ 736309 w 736309"/>
                      <a:gd name="connsiteY2" fmla="*/ 116682 h 319088"/>
                      <a:gd name="connsiteX3" fmla="*/ 371978 w 736309"/>
                      <a:gd name="connsiteY3" fmla="*/ 0 h 319088"/>
                      <a:gd name="connsiteX4" fmla="*/ 5266 w 736309"/>
                      <a:gd name="connsiteY4" fmla="*/ 183357 h 319088"/>
                      <a:gd name="connsiteX5" fmla="*/ 12409 w 736309"/>
                      <a:gd name="connsiteY5" fmla="*/ 319088 h 319088"/>
                      <a:gd name="connsiteX0" fmla="*/ 17100 w 741000"/>
                      <a:gd name="connsiteY0" fmla="*/ 319088 h 319088"/>
                      <a:gd name="connsiteX1" fmla="*/ 379050 w 741000"/>
                      <a:gd name="connsiteY1" fmla="*/ 35719 h 319088"/>
                      <a:gd name="connsiteX2" fmla="*/ 741000 w 741000"/>
                      <a:gd name="connsiteY2" fmla="*/ 116682 h 319088"/>
                      <a:gd name="connsiteX3" fmla="*/ 376669 w 741000"/>
                      <a:gd name="connsiteY3" fmla="*/ 0 h 319088"/>
                      <a:gd name="connsiteX4" fmla="*/ 9957 w 741000"/>
                      <a:gd name="connsiteY4" fmla="*/ 183357 h 319088"/>
                      <a:gd name="connsiteX5" fmla="*/ 17100 w 741000"/>
                      <a:gd name="connsiteY5" fmla="*/ 319088 h 319088"/>
                      <a:gd name="connsiteX0" fmla="*/ 17100 w 741000"/>
                      <a:gd name="connsiteY0" fmla="*/ 319803 h 319803"/>
                      <a:gd name="connsiteX1" fmla="*/ 379050 w 741000"/>
                      <a:gd name="connsiteY1" fmla="*/ 36434 h 319803"/>
                      <a:gd name="connsiteX2" fmla="*/ 741000 w 741000"/>
                      <a:gd name="connsiteY2" fmla="*/ 117397 h 319803"/>
                      <a:gd name="connsiteX3" fmla="*/ 376669 w 741000"/>
                      <a:gd name="connsiteY3" fmla="*/ 715 h 319803"/>
                      <a:gd name="connsiteX4" fmla="*/ 9957 w 741000"/>
                      <a:gd name="connsiteY4" fmla="*/ 184072 h 319803"/>
                      <a:gd name="connsiteX5" fmla="*/ 17100 w 741000"/>
                      <a:gd name="connsiteY5" fmla="*/ 319803 h 319803"/>
                      <a:gd name="connsiteX0" fmla="*/ 17100 w 741000"/>
                      <a:gd name="connsiteY0" fmla="*/ 319578 h 319578"/>
                      <a:gd name="connsiteX1" fmla="*/ 379050 w 741000"/>
                      <a:gd name="connsiteY1" fmla="*/ 36209 h 319578"/>
                      <a:gd name="connsiteX2" fmla="*/ 741000 w 741000"/>
                      <a:gd name="connsiteY2" fmla="*/ 117172 h 319578"/>
                      <a:gd name="connsiteX3" fmla="*/ 376669 w 741000"/>
                      <a:gd name="connsiteY3" fmla="*/ 490 h 319578"/>
                      <a:gd name="connsiteX4" fmla="*/ 9957 w 741000"/>
                      <a:gd name="connsiteY4" fmla="*/ 183847 h 319578"/>
                      <a:gd name="connsiteX5" fmla="*/ 17100 w 741000"/>
                      <a:gd name="connsiteY5" fmla="*/ 319578 h 319578"/>
                      <a:gd name="connsiteX0" fmla="*/ 17100 w 741000"/>
                      <a:gd name="connsiteY0" fmla="*/ 319578 h 319578"/>
                      <a:gd name="connsiteX1" fmla="*/ 379050 w 741000"/>
                      <a:gd name="connsiteY1" fmla="*/ 36209 h 319578"/>
                      <a:gd name="connsiteX2" fmla="*/ 741000 w 741000"/>
                      <a:gd name="connsiteY2" fmla="*/ 117172 h 319578"/>
                      <a:gd name="connsiteX3" fmla="*/ 376669 w 741000"/>
                      <a:gd name="connsiteY3" fmla="*/ 490 h 319578"/>
                      <a:gd name="connsiteX4" fmla="*/ 9957 w 741000"/>
                      <a:gd name="connsiteY4" fmla="*/ 183847 h 319578"/>
                      <a:gd name="connsiteX5" fmla="*/ 17100 w 741000"/>
                      <a:gd name="connsiteY5" fmla="*/ 319578 h 319578"/>
                      <a:gd name="connsiteX0" fmla="*/ 17100 w 741000"/>
                      <a:gd name="connsiteY0" fmla="*/ 319578 h 319578"/>
                      <a:gd name="connsiteX1" fmla="*/ 379050 w 741000"/>
                      <a:gd name="connsiteY1" fmla="*/ 36209 h 319578"/>
                      <a:gd name="connsiteX2" fmla="*/ 741000 w 741000"/>
                      <a:gd name="connsiteY2" fmla="*/ 117172 h 319578"/>
                      <a:gd name="connsiteX3" fmla="*/ 376669 w 741000"/>
                      <a:gd name="connsiteY3" fmla="*/ 490 h 319578"/>
                      <a:gd name="connsiteX4" fmla="*/ 9957 w 741000"/>
                      <a:gd name="connsiteY4" fmla="*/ 183847 h 319578"/>
                      <a:gd name="connsiteX5" fmla="*/ 17100 w 741000"/>
                      <a:gd name="connsiteY5" fmla="*/ 319578 h 319578"/>
                      <a:gd name="connsiteX0" fmla="*/ 17100 w 741000"/>
                      <a:gd name="connsiteY0" fmla="*/ 319578 h 319578"/>
                      <a:gd name="connsiteX1" fmla="*/ 379050 w 741000"/>
                      <a:gd name="connsiteY1" fmla="*/ 36209 h 319578"/>
                      <a:gd name="connsiteX2" fmla="*/ 741000 w 741000"/>
                      <a:gd name="connsiteY2" fmla="*/ 117172 h 319578"/>
                      <a:gd name="connsiteX3" fmla="*/ 376669 w 741000"/>
                      <a:gd name="connsiteY3" fmla="*/ 490 h 319578"/>
                      <a:gd name="connsiteX4" fmla="*/ 9957 w 741000"/>
                      <a:gd name="connsiteY4" fmla="*/ 183847 h 319578"/>
                      <a:gd name="connsiteX5" fmla="*/ 17100 w 741000"/>
                      <a:gd name="connsiteY5" fmla="*/ 319578 h 319578"/>
                      <a:gd name="connsiteX0" fmla="*/ 17100 w 741000"/>
                      <a:gd name="connsiteY0" fmla="*/ 319578 h 319578"/>
                      <a:gd name="connsiteX1" fmla="*/ 360000 w 741000"/>
                      <a:gd name="connsiteY1" fmla="*/ 50497 h 319578"/>
                      <a:gd name="connsiteX2" fmla="*/ 741000 w 741000"/>
                      <a:gd name="connsiteY2" fmla="*/ 117172 h 319578"/>
                      <a:gd name="connsiteX3" fmla="*/ 376669 w 741000"/>
                      <a:gd name="connsiteY3" fmla="*/ 490 h 319578"/>
                      <a:gd name="connsiteX4" fmla="*/ 9957 w 741000"/>
                      <a:gd name="connsiteY4" fmla="*/ 183847 h 319578"/>
                      <a:gd name="connsiteX5" fmla="*/ 17100 w 741000"/>
                      <a:gd name="connsiteY5" fmla="*/ 319578 h 319578"/>
                      <a:gd name="connsiteX0" fmla="*/ 17100 w 741000"/>
                      <a:gd name="connsiteY0" fmla="*/ 319578 h 319578"/>
                      <a:gd name="connsiteX1" fmla="*/ 360000 w 741000"/>
                      <a:gd name="connsiteY1" fmla="*/ 50497 h 319578"/>
                      <a:gd name="connsiteX2" fmla="*/ 741000 w 741000"/>
                      <a:gd name="connsiteY2" fmla="*/ 117172 h 319578"/>
                      <a:gd name="connsiteX3" fmla="*/ 376669 w 741000"/>
                      <a:gd name="connsiteY3" fmla="*/ 490 h 319578"/>
                      <a:gd name="connsiteX4" fmla="*/ 9957 w 741000"/>
                      <a:gd name="connsiteY4" fmla="*/ 183847 h 319578"/>
                      <a:gd name="connsiteX5" fmla="*/ 17100 w 741000"/>
                      <a:gd name="connsiteY5" fmla="*/ 319578 h 319578"/>
                      <a:gd name="connsiteX0" fmla="*/ 17100 w 741000"/>
                      <a:gd name="connsiteY0" fmla="*/ 319578 h 319578"/>
                      <a:gd name="connsiteX1" fmla="*/ 360000 w 741000"/>
                      <a:gd name="connsiteY1" fmla="*/ 50497 h 319578"/>
                      <a:gd name="connsiteX2" fmla="*/ 741000 w 741000"/>
                      <a:gd name="connsiteY2" fmla="*/ 117172 h 319578"/>
                      <a:gd name="connsiteX3" fmla="*/ 376669 w 741000"/>
                      <a:gd name="connsiteY3" fmla="*/ 490 h 319578"/>
                      <a:gd name="connsiteX4" fmla="*/ 9957 w 741000"/>
                      <a:gd name="connsiteY4" fmla="*/ 183847 h 319578"/>
                      <a:gd name="connsiteX5" fmla="*/ 17100 w 741000"/>
                      <a:gd name="connsiteY5" fmla="*/ 319578 h 319578"/>
                      <a:gd name="connsiteX0" fmla="*/ 17100 w 741000"/>
                      <a:gd name="connsiteY0" fmla="*/ 319996 h 319996"/>
                      <a:gd name="connsiteX1" fmla="*/ 360000 w 741000"/>
                      <a:gd name="connsiteY1" fmla="*/ 50915 h 319996"/>
                      <a:gd name="connsiteX2" fmla="*/ 741000 w 741000"/>
                      <a:gd name="connsiteY2" fmla="*/ 117590 h 319996"/>
                      <a:gd name="connsiteX3" fmla="*/ 376669 w 741000"/>
                      <a:gd name="connsiteY3" fmla="*/ 908 h 319996"/>
                      <a:gd name="connsiteX4" fmla="*/ 9957 w 741000"/>
                      <a:gd name="connsiteY4" fmla="*/ 184265 h 319996"/>
                      <a:gd name="connsiteX5" fmla="*/ 17100 w 741000"/>
                      <a:gd name="connsiteY5" fmla="*/ 319996 h 319996"/>
                      <a:gd name="connsiteX0" fmla="*/ 17100 w 741000"/>
                      <a:gd name="connsiteY0" fmla="*/ 319823 h 319823"/>
                      <a:gd name="connsiteX1" fmla="*/ 360000 w 741000"/>
                      <a:gd name="connsiteY1" fmla="*/ 50742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  <a:gd name="connsiteX0" fmla="*/ 17100 w 741000"/>
                      <a:gd name="connsiteY0" fmla="*/ 319823 h 319823"/>
                      <a:gd name="connsiteX1" fmla="*/ 360000 w 741000"/>
                      <a:gd name="connsiteY1" fmla="*/ 50742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  <a:gd name="connsiteX0" fmla="*/ 17100 w 741000"/>
                      <a:gd name="connsiteY0" fmla="*/ 319823 h 319823"/>
                      <a:gd name="connsiteX1" fmla="*/ 360000 w 741000"/>
                      <a:gd name="connsiteY1" fmla="*/ 67411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  <a:gd name="connsiteX0" fmla="*/ 17100 w 741000"/>
                      <a:gd name="connsiteY0" fmla="*/ 319823 h 319823"/>
                      <a:gd name="connsiteX1" fmla="*/ 360000 w 741000"/>
                      <a:gd name="connsiteY1" fmla="*/ 67411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  <a:gd name="connsiteX0" fmla="*/ 17100 w 741000"/>
                      <a:gd name="connsiteY0" fmla="*/ 319823 h 319823"/>
                      <a:gd name="connsiteX1" fmla="*/ 390956 w 741000"/>
                      <a:gd name="connsiteY1" fmla="*/ 38836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  <a:gd name="connsiteX0" fmla="*/ 17100 w 741000"/>
                      <a:gd name="connsiteY0" fmla="*/ 319823 h 319823"/>
                      <a:gd name="connsiteX1" fmla="*/ 390956 w 741000"/>
                      <a:gd name="connsiteY1" fmla="*/ 38836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  <a:gd name="connsiteX0" fmla="*/ 17100 w 741000"/>
                      <a:gd name="connsiteY0" fmla="*/ 319823 h 319823"/>
                      <a:gd name="connsiteX1" fmla="*/ 390956 w 741000"/>
                      <a:gd name="connsiteY1" fmla="*/ 38836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  <a:gd name="connsiteX0" fmla="*/ 17100 w 741000"/>
                      <a:gd name="connsiteY0" fmla="*/ 319823 h 319823"/>
                      <a:gd name="connsiteX1" fmla="*/ 390956 w 741000"/>
                      <a:gd name="connsiteY1" fmla="*/ 38836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  <a:gd name="connsiteX0" fmla="*/ 17100 w 741000"/>
                      <a:gd name="connsiteY0" fmla="*/ 319823 h 319823"/>
                      <a:gd name="connsiteX1" fmla="*/ 390956 w 741000"/>
                      <a:gd name="connsiteY1" fmla="*/ 38836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  <a:gd name="connsiteX0" fmla="*/ 17100 w 741000"/>
                      <a:gd name="connsiteY0" fmla="*/ 319823 h 319823"/>
                      <a:gd name="connsiteX1" fmla="*/ 390956 w 741000"/>
                      <a:gd name="connsiteY1" fmla="*/ 38836 h 319823"/>
                      <a:gd name="connsiteX2" fmla="*/ 741000 w 741000"/>
                      <a:gd name="connsiteY2" fmla="*/ 117417 h 319823"/>
                      <a:gd name="connsiteX3" fmla="*/ 376669 w 741000"/>
                      <a:gd name="connsiteY3" fmla="*/ 735 h 319823"/>
                      <a:gd name="connsiteX4" fmla="*/ 9957 w 741000"/>
                      <a:gd name="connsiteY4" fmla="*/ 184092 h 319823"/>
                      <a:gd name="connsiteX5" fmla="*/ 17100 w 741000"/>
                      <a:gd name="connsiteY5" fmla="*/ 319823 h 319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41000" h="319823">
                        <a:moveTo>
                          <a:pt x="17100" y="319823"/>
                        </a:moveTo>
                        <a:cubicBezTo>
                          <a:pt x="52025" y="182505"/>
                          <a:pt x="233011" y="32938"/>
                          <a:pt x="390956" y="38836"/>
                        </a:cubicBezTo>
                        <a:cubicBezTo>
                          <a:pt x="534782" y="44207"/>
                          <a:pt x="624715" y="85270"/>
                          <a:pt x="741000" y="117417"/>
                        </a:cubicBezTo>
                        <a:cubicBezTo>
                          <a:pt x="676310" y="68602"/>
                          <a:pt x="532016" y="-8332"/>
                          <a:pt x="376669" y="735"/>
                        </a:cubicBezTo>
                        <a:cubicBezTo>
                          <a:pt x="130745" y="15089"/>
                          <a:pt x="69885" y="95192"/>
                          <a:pt x="9957" y="184092"/>
                        </a:cubicBezTo>
                        <a:cubicBezTo>
                          <a:pt x="-4331" y="248386"/>
                          <a:pt x="-4331" y="269816"/>
                          <a:pt x="17100" y="31982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Forme libre : forme 292">
                    <a:extLst>
                      <a:ext uri="{FF2B5EF4-FFF2-40B4-BE49-F238E27FC236}">
                        <a16:creationId xmlns:a16="http://schemas.microsoft.com/office/drawing/2014/main" id="{4271CFFE-CD27-4BA8-951A-B9A7B209784E}"/>
                      </a:ext>
                    </a:extLst>
                  </p:cNvPr>
                  <p:cNvSpPr/>
                  <p:nvPr/>
                </p:nvSpPr>
                <p:spPr>
                  <a:xfrm>
                    <a:off x="8683986" y="3505289"/>
                    <a:ext cx="390958" cy="404626"/>
                  </a:xfrm>
                  <a:custGeom>
                    <a:avLst/>
                    <a:gdLst>
                      <a:gd name="connsiteX0" fmla="*/ 195478 w 390958"/>
                      <a:gd name="connsiteY0" fmla="*/ 26105 h 404626"/>
                      <a:gd name="connsiteX1" fmla="*/ 71205 w 390958"/>
                      <a:gd name="connsiteY1" fmla="*/ 202313 h 404626"/>
                      <a:gd name="connsiteX2" fmla="*/ 195478 w 390958"/>
                      <a:gd name="connsiteY2" fmla="*/ 378521 h 404626"/>
                      <a:gd name="connsiteX3" fmla="*/ 319751 w 390958"/>
                      <a:gd name="connsiteY3" fmla="*/ 202313 h 404626"/>
                      <a:gd name="connsiteX4" fmla="*/ 195478 w 390958"/>
                      <a:gd name="connsiteY4" fmla="*/ 26105 h 404626"/>
                      <a:gd name="connsiteX5" fmla="*/ 195479 w 390958"/>
                      <a:gd name="connsiteY5" fmla="*/ 0 h 404626"/>
                      <a:gd name="connsiteX6" fmla="*/ 390958 w 390958"/>
                      <a:gd name="connsiteY6" fmla="*/ 202313 h 404626"/>
                      <a:gd name="connsiteX7" fmla="*/ 195479 w 390958"/>
                      <a:gd name="connsiteY7" fmla="*/ 404626 h 404626"/>
                      <a:gd name="connsiteX8" fmla="*/ 0 w 390958"/>
                      <a:gd name="connsiteY8" fmla="*/ 202313 h 404626"/>
                      <a:gd name="connsiteX9" fmla="*/ 195479 w 390958"/>
                      <a:gd name="connsiteY9" fmla="*/ 0 h 404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0958" h="404626">
                        <a:moveTo>
                          <a:pt x="195478" y="26105"/>
                        </a:moveTo>
                        <a:cubicBezTo>
                          <a:pt x="126844" y="26105"/>
                          <a:pt x="71205" y="104996"/>
                          <a:pt x="71205" y="202313"/>
                        </a:cubicBezTo>
                        <a:cubicBezTo>
                          <a:pt x="71205" y="299630"/>
                          <a:pt x="126844" y="378521"/>
                          <a:pt x="195478" y="378521"/>
                        </a:cubicBezTo>
                        <a:cubicBezTo>
                          <a:pt x="264112" y="378521"/>
                          <a:pt x="319751" y="299630"/>
                          <a:pt x="319751" y="202313"/>
                        </a:cubicBezTo>
                        <a:cubicBezTo>
                          <a:pt x="319751" y="104996"/>
                          <a:pt x="264112" y="26105"/>
                          <a:pt x="195478" y="26105"/>
                        </a:cubicBezTo>
                        <a:close/>
                        <a:moveTo>
                          <a:pt x="195479" y="0"/>
                        </a:moveTo>
                        <a:cubicBezTo>
                          <a:pt x="303439" y="0"/>
                          <a:pt x="390958" y="90579"/>
                          <a:pt x="390958" y="202313"/>
                        </a:cubicBezTo>
                        <a:cubicBezTo>
                          <a:pt x="390958" y="314047"/>
                          <a:pt x="303439" y="404626"/>
                          <a:pt x="195479" y="404626"/>
                        </a:cubicBezTo>
                        <a:cubicBezTo>
                          <a:pt x="87519" y="404626"/>
                          <a:pt x="0" y="314047"/>
                          <a:pt x="0" y="202313"/>
                        </a:cubicBezTo>
                        <a:cubicBezTo>
                          <a:pt x="0" y="90579"/>
                          <a:pt x="87519" y="0"/>
                          <a:pt x="19547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4" name="Groupe 293">
                    <a:extLst>
                      <a:ext uri="{FF2B5EF4-FFF2-40B4-BE49-F238E27FC236}">
                        <a16:creationId xmlns:a16="http://schemas.microsoft.com/office/drawing/2014/main" id="{82170E67-D9BA-46AA-8B0A-125A13894895}"/>
                      </a:ext>
                    </a:extLst>
                  </p:cNvPr>
                  <p:cNvGrpSpPr/>
                  <p:nvPr/>
                </p:nvGrpSpPr>
                <p:grpSpPr>
                  <a:xfrm>
                    <a:off x="9372600" y="3519482"/>
                    <a:ext cx="223838" cy="383376"/>
                    <a:chOff x="9340172" y="3519482"/>
                    <a:chExt cx="304796" cy="383376"/>
                  </a:xfrm>
                  <a:solidFill>
                    <a:schemeClr val="tx1"/>
                  </a:solidFill>
                </p:grpSpPr>
                <p:sp>
                  <p:nvSpPr>
                    <p:cNvPr id="298" name="Forme libre : forme 297">
                      <a:extLst>
                        <a:ext uri="{FF2B5EF4-FFF2-40B4-BE49-F238E27FC236}">
                          <a16:creationId xmlns:a16="http://schemas.microsoft.com/office/drawing/2014/main" id="{AB7E1A98-26D3-44DF-834C-B0A53C703DA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453280" y="3406374"/>
                      <a:ext cx="78580" cy="304796"/>
                    </a:xfrm>
                    <a:custGeom>
                      <a:avLst/>
                      <a:gdLst>
                        <a:gd name="connsiteX0" fmla="*/ 78580 w 78580"/>
                        <a:gd name="connsiteY0" fmla="*/ 152398 h 304796"/>
                        <a:gd name="connsiteX1" fmla="*/ 30585 w 78580"/>
                        <a:gd name="connsiteY1" fmla="*/ 292821 h 304796"/>
                        <a:gd name="connsiteX2" fmla="*/ 0 w 78580"/>
                        <a:gd name="connsiteY2" fmla="*/ 304796 h 304796"/>
                        <a:gd name="connsiteX3" fmla="*/ 0 w 78580"/>
                        <a:gd name="connsiteY3" fmla="*/ 233361 h 304796"/>
                        <a:gd name="connsiteX4" fmla="*/ 21314 w 78580"/>
                        <a:gd name="connsiteY4" fmla="*/ 226999 h 304796"/>
                        <a:gd name="connsiteX5" fmla="*/ 54761 w 78580"/>
                        <a:gd name="connsiteY5" fmla="*/ 152397 h 304796"/>
                        <a:gd name="connsiteX6" fmla="*/ 21314 w 78580"/>
                        <a:gd name="connsiteY6" fmla="*/ 77795 h 304796"/>
                        <a:gd name="connsiteX7" fmla="*/ 0 w 78580"/>
                        <a:gd name="connsiteY7" fmla="*/ 71433 h 304796"/>
                        <a:gd name="connsiteX8" fmla="*/ 0 w 78580"/>
                        <a:gd name="connsiteY8" fmla="*/ 0 h 304796"/>
                        <a:gd name="connsiteX9" fmla="*/ 30585 w 78580"/>
                        <a:gd name="connsiteY9" fmla="*/ 11975 h 304796"/>
                        <a:gd name="connsiteX10" fmla="*/ 78580 w 78580"/>
                        <a:gd name="connsiteY10" fmla="*/ 152398 h 304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8580" h="304796">
                          <a:moveTo>
                            <a:pt x="78580" y="152398"/>
                          </a:moveTo>
                          <a:cubicBezTo>
                            <a:pt x="78580" y="215524"/>
                            <a:pt x="58790" y="269686"/>
                            <a:pt x="30585" y="292821"/>
                          </a:cubicBezTo>
                          <a:lnTo>
                            <a:pt x="0" y="304796"/>
                          </a:lnTo>
                          <a:lnTo>
                            <a:pt x="0" y="233361"/>
                          </a:lnTo>
                          <a:lnTo>
                            <a:pt x="21314" y="226999"/>
                          </a:lnTo>
                          <a:cubicBezTo>
                            <a:pt x="40970" y="214708"/>
                            <a:pt x="54761" y="185934"/>
                            <a:pt x="54761" y="152397"/>
                          </a:cubicBezTo>
                          <a:cubicBezTo>
                            <a:pt x="54761" y="118861"/>
                            <a:pt x="40970" y="90087"/>
                            <a:pt x="21314" y="77795"/>
                          </a:cubicBezTo>
                          <a:lnTo>
                            <a:pt x="0" y="71433"/>
                          </a:lnTo>
                          <a:lnTo>
                            <a:pt x="0" y="0"/>
                          </a:lnTo>
                          <a:lnTo>
                            <a:pt x="30585" y="11975"/>
                          </a:lnTo>
                          <a:cubicBezTo>
                            <a:pt x="58790" y="35111"/>
                            <a:pt x="78580" y="89272"/>
                            <a:pt x="78580" y="152398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9" name="Rectangle 298">
                      <a:extLst>
                        <a:ext uri="{FF2B5EF4-FFF2-40B4-BE49-F238E27FC236}">
                          <a16:creationId xmlns:a16="http://schemas.microsoft.com/office/drawing/2014/main" id="{A7F35B7D-DB6D-488D-8728-20ED5059F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0172" y="3598062"/>
                      <a:ext cx="71434" cy="3047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7FC93BB7-CA52-49B6-A167-095CBF94E0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73534" y="3598062"/>
                      <a:ext cx="71434" cy="3047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95" name="Forme libre : forme 294">
                    <a:extLst>
                      <a:ext uri="{FF2B5EF4-FFF2-40B4-BE49-F238E27FC236}">
                        <a16:creationId xmlns:a16="http://schemas.microsoft.com/office/drawing/2014/main" id="{C1FE9E53-639D-4D2C-9896-0FEE46F7431C}"/>
                      </a:ext>
                    </a:extLst>
                  </p:cNvPr>
                  <p:cNvSpPr/>
                  <p:nvPr/>
                </p:nvSpPr>
                <p:spPr>
                  <a:xfrm>
                    <a:off x="7491411" y="4138414"/>
                    <a:ext cx="824265" cy="865372"/>
                  </a:xfrm>
                  <a:custGeom>
                    <a:avLst/>
                    <a:gdLst>
                      <a:gd name="connsiteX0" fmla="*/ 426363 w 824265"/>
                      <a:gd name="connsiteY0" fmla="*/ 66874 h 865372"/>
                      <a:gd name="connsiteX1" fmla="*/ 228837 w 824265"/>
                      <a:gd name="connsiteY1" fmla="*/ 247006 h 865372"/>
                      <a:gd name="connsiteX2" fmla="*/ 426363 w 824265"/>
                      <a:gd name="connsiteY2" fmla="*/ 427138 h 865372"/>
                      <a:gd name="connsiteX3" fmla="*/ 623889 w 824265"/>
                      <a:gd name="connsiteY3" fmla="*/ 247006 h 865372"/>
                      <a:gd name="connsiteX4" fmla="*/ 426363 w 824265"/>
                      <a:gd name="connsiteY4" fmla="*/ 66874 h 865372"/>
                      <a:gd name="connsiteX5" fmla="*/ 414337 w 824265"/>
                      <a:gd name="connsiteY5" fmla="*/ 198 h 865372"/>
                      <a:gd name="connsiteX6" fmla="*/ 823912 w 824265"/>
                      <a:gd name="connsiteY6" fmla="*/ 376435 h 865372"/>
                      <a:gd name="connsiteX7" fmla="*/ 0 w 824265"/>
                      <a:gd name="connsiteY7" fmla="*/ 857448 h 865372"/>
                      <a:gd name="connsiteX8" fmla="*/ 42862 w 824265"/>
                      <a:gd name="connsiteY8" fmla="*/ 800297 h 865372"/>
                      <a:gd name="connsiteX9" fmla="*/ 638174 w 824265"/>
                      <a:gd name="connsiteY9" fmla="*/ 405010 h 865372"/>
                      <a:gd name="connsiteX10" fmla="*/ 314325 w 824265"/>
                      <a:gd name="connsiteY10" fmla="*/ 538360 h 865372"/>
                      <a:gd name="connsiteX11" fmla="*/ 38100 w 824265"/>
                      <a:gd name="connsiteY11" fmla="*/ 319285 h 865372"/>
                      <a:gd name="connsiteX12" fmla="*/ 414337 w 824265"/>
                      <a:gd name="connsiteY12" fmla="*/ 198 h 865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24265" h="865372">
                        <a:moveTo>
                          <a:pt x="426363" y="66874"/>
                        </a:moveTo>
                        <a:cubicBezTo>
                          <a:pt x="317272" y="66874"/>
                          <a:pt x="228837" y="147522"/>
                          <a:pt x="228837" y="247006"/>
                        </a:cubicBezTo>
                        <a:cubicBezTo>
                          <a:pt x="228837" y="346490"/>
                          <a:pt x="317272" y="427138"/>
                          <a:pt x="426363" y="427138"/>
                        </a:cubicBezTo>
                        <a:cubicBezTo>
                          <a:pt x="535454" y="427138"/>
                          <a:pt x="623889" y="346490"/>
                          <a:pt x="623889" y="247006"/>
                        </a:cubicBezTo>
                        <a:cubicBezTo>
                          <a:pt x="623889" y="147522"/>
                          <a:pt x="535454" y="66874"/>
                          <a:pt x="426363" y="66874"/>
                        </a:cubicBezTo>
                        <a:close/>
                        <a:moveTo>
                          <a:pt x="414337" y="198"/>
                        </a:moveTo>
                        <a:cubicBezTo>
                          <a:pt x="731043" y="14486"/>
                          <a:pt x="831056" y="233560"/>
                          <a:pt x="823912" y="376435"/>
                        </a:cubicBezTo>
                        <a:cubicBezTo>
                          <a:pt x="815987" y="534925"/>
                          <a:pt x="698500" y="925710"/>
                          <a:pt x="0" y="857448"/>
                        </a:cubicBezTo>
                        <a:lnTo>
                          <a:pt x="42862" y="800297"/>
                        </a:lnTo>
                        <a:cubicBezTo>
                          <a:pt x="618330" y="824903"/>
                          <a:pt x="621505" y="467716"/>
                          <a:pt x="638174" y="405010"/>
                        </a:cubicBezTo>
                        <a:cubicBezTo>
                          <a:pt x="545305" y="508992"/>
                          <a:pt x="414337" y="552647"/>
                          <a:pt x="314325" y="538360"/>
                        </a:cubicBezTo>
                        <a:cubicBezTo>
                          <a:pt x="214313" y="524073"/>
                          <a:pt x="72950" y="533622"/>
                          <a:pt x="38100" y="319285"/>
                        </a:cubicBezTo>
                        <a:cubicBezTo>
                          <a:pt x="6051" y="122173"/>
                          <a:pt x="283156" y="-5720"/>
                          <a:pt x="414337" y="198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6" name="Forme libre : forme 295">
                    <a:extLst>
                      <a:ext uri="{FF2B5EF4-FFF2-40B4-BE49-F238E27FC236}">
                        <a16:creationId xmlns:a16="http://schemas.microsoft.com/office/drawing/2014/main" id="{FD06DD7F-6C68-4B3D-BED3-B1996D54876E}"/>
                      </a:ext>
                    </a:extLst>
                  </p:cNvPr>
                  <p:cNvSpPr/>
                  <p:nvPr/>
                </p:nvSpPr>
                <p:spPr>
                  <a:xfrm>
                    <a:off x="6329364" y="1565685"/>
                    <a:ext cx="1185862" cy="1538287"/>
                  </a:xfrm>
                  <a:custGeom>
                    <a:avLst/>
                    <a:gdLst>
                      <a:gd name="connsiteX0" fmla="*/ 0 w 1209675"/>
                      <a:gd name="connsiteY0" fmla="*/ 0 h 1543050"/>
                      <a:gd name="connsiteX1" fmla="*/ 957263 w 1209675"/>
                      <a:gd name="connsiteY1" fmla="*/ 1543050 h 1543050"/>
                      <a:gd name="connsiteX2" fmla="*/ 1209675 w 1209675"/>
                      <a:gd name="connsiteY2" fmla="*/ 1414462 h 1543050"/>
                      <a:gd name="connsiteX3" fmla="*/ 0 w 1209675"/>
                      <a:gd name="connsiteY3" fmla="*/ 0 h 1543050"/>
                      <a:gd name="connsiteX0" fmla="*/ 0 w 1209675"/>
                      <a:gd name="connsiteY0" fmla="*/ 0 h 1543050"/>
                      <a:gd name="connsiteX1" fmla="*/ 957263 w 1209675"/>
                      <a:gd name="connsiteY1" fmla="*/ 1543050 h 1543050"/>
                      <a:gd name="connsiteX2" fmla="*/ 1209675 w 1209675"/>
                      <a:gd name="connsiteY2" fmla="*/ 1414462 h 1543050"/>
                      <a:gd name="connsiteX3" fmla="*/ 0 w 1209675"/>
                      <a:gd name="connsiteY3" fmla="*/ 0 h 1543050"/>
                      <a:gd name="connsiteX0" fmla="*/ 0 w 1209675"/>
                      <a:gd name="connsiteY0" fmla="*/ 0 h 1543050"/>
                      <a:gd name="connsiteX1" fmla="*/ 957263 w 1209675"/>
                      <a:gd name="connsiteY1" fmla="*/ 1543050 h 1543050"/>
                      <a:gd name="connsiteX2" fmla="*/ 1209675 w 1209675"/>
                      <a:gd name="connsiteY2" fmla="*/ 1414462 h 1543050"/>
                      <a:gd name="connsiteX3" fmla="*/ 0 w 1209675"/>
                      <a:gd name="connsiteY3" fmla="*/ 0 h 1543050"/>
                      <a:gd name="connsiteX0" fmla="*/ 0 w 1209675"/>
                      <a:gd name="connsiteY0" fmla="*/ 0 h 1543050"/>
                      <a:gd name="connsiteX1" fmla="*/ 957263 w 1209675"/>
                      <a:gd name="connsiteY1" fmla="*/ 1543050 h 1543050"/>
                      <a:gd name="connsiteX2" fmla="*/ 1209675 w 1209675"/>
                      <a:gd name="connsiteY2" fmla="*/ 1414462 h 1543050"/>
                      <a:gd name="connsiteX3" fmla="*/ 0 w 1209675"/>
                      <a:gd name="connsiteY3" fmla="*/ 0 h 1543050"/>
                      <a:gd name="connsiteX0" fmla="*/ 0 w 1209675"/>
                      <a:gd name="connsiteY0" fmla="*/ 0 h 1543050"/>
                      <a:gd name="connsiteX1" fmla="*/ 957263 w 1209675"/>
                      <a:gd name="connsiteY1" fmla="*/ 1543050 h 1543050"/>
                      <a:gd name="connsiteX2" fmla="*/ 1209675 w 1209675"/>
                      <a:gd name="connsiteY2" fmla="*/ 1414462 h 1543050"/>
                      <a:gd name="connsiteX3" fmla="*/ 0 w 1209675"/>
                      <a:gd name="connsiteY3" fmla="*/ 0 h 1543050"/>
                      <a:gd name="connsiteX0" fmla="*/ 0 w 1209675"/>
                      <a:gd name="connsiteY0" fmla="*/ 0 h 1543050"/>
                      <a:gd name="connsiteX1" fmla="*/ 957263 w 1209675"/>
                      <a:gd name="connsiteY1" fmla="*/ 1543050 h 1543050"/>
                      <a:gd name="connsiteX2" fmla="*/ 1209675 w 1209675"/>
                      <a:gd name="connsiteY2" fmla="*/ 1414462 h 1543050"/>
                      <a:gd name="connsiteX3" fmla="*/ 0 w 1209675"/>
                      <a:gd name="connsiteY3" fmla="*/ 0 h 1543050"/>
                      <a:gd name="connsiteX0" fmla="*/ 0 w 1209675"/>
                      <a:gd name="connsiteY0" fmla="*/ 0 h 1543050"/>
                      <a:gd name="connsiteX1" fmla="*/ 957263 w 1209675"/>
                      <a:gd name="connsiteY1" fmla="*/ 1543050 h 1543050"/>
                      <a:gd name="connsiteX2" fmla="*/ 1209675 w 1209675"/>
                      <a:gd name="connsiteY2" fmla="*/ 1414462 h 1543050"/>
                      <a:gd name="connsiteX3" fmla="*/ 0 w 1209675"/>
                      <a:gd name="connsiteY3" fmla="*/ 0 h 1543050"/>
                      <a:gd name="connsiteX0" fmla="*/ 0 w 1185862"/>
                      <a:gd name="connsiteY0" fmla="*/ 0 h 1538287"/>
                      <a:gd name="connsiteX1" fmla="*/ 933450 w 1185862"/>
                      <a:gd name="connsiteY1" fmla="*/ 1538287 h 1538287"/>
                      <a:gd name="connsiteX2" fmla="*/ 1185862 w 1185862"/>
                      <a:gd name="connsiteY2" fmla="*/ 1409699 h 1538287"/>
                      <a:gd name="connsiteX3" fmla="*/ 0 w 1185862"/>
                      <a:gd name="connsiteY3" fmla="*/ 0 h 1538287"/>
                      <a:gd name="connsiteX0" fmla="*/ 0 w 1185862"/>
                      <a:gd name="connsiteY0" fmla="*/ 0 h 1538287"/>
                      <a:gd name="connsiteX1" fmla="*/ 933450 w 1185862"/>
                      <a:gd name="connsiteY1" fmla="*/ 1538287 h 1538287"/>
                      <a:gd name="connsiteX2" fmla="*/ 1185862 w 1185862"/>
                      <a:gd name="connsiteY2" fmla="*/ 1409699 h 1538287"/>
                      <a:gd name="connsiteX3" fmla="*/ 0 w 1185862"/>
                      <a:gd name="connsiteY3" fmla="*/ 0 h 1538287"/>
                      <a:gd name="connsiteX0" fmla="*/ 0 w 1185862"/>
                      <a:gd name="connsiteY0" fmla="*/ 0 h 1538287"/>
                      <a:gd name="connsiteX1" fmla="*/ 933450 w 1185862"/>
                      <a:gd name="connsiteY1" fmla="*/ 1538287 h 1538287"/>
                      <a:gd name="connsiteX2" fmla="*/ 1185862 w 1185862"/>
                      <a:gd name="connsiteY2" fmla="*/ 1409699 h 1538287"/>
                      <a:gd name="connsiteX3" fmla="*/ 0 w 1185862"/>
                      <a:gd name="connsiteY3" fmla="*/ 0 h 153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5862" h="1538287">
                        <a:moveTo>
                          <a:pt x="0" y="0"/>
                        </a:moveTo>
                        <a:cubicBezTo>
                          <a:pt x="200025" y="895351"/>
                          <a:pt x="604837" y="1276350"/>
                          <a:pt x="933450" y="1538287"/>
                        </a:cubicBezTo>
                        <a:lnTo>
                          <a:pt x="1185862" y="1409699"/>
                        </a:lnTo>
                        <a:cubicBezTo>
                          <a:pt x="687387" y="1081087"/>
                          <a:pt x="265113" y="80962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139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7" name="Forme libre : forme 296">
                    <a:extLst>
                      <a:ext uri="{FF2B5EF4-FFF2-40B4-BE49-F238E27FC236}">
                        <a16:creationId xmlns:a16="http://schemas.microsoft.com/office/drawing/2014/main" id="{287F4579-8BD5-43E7-ABB3-10B2AEC2BC1D}"/>
                      </a:ext>
                    </a:extLst>
                  </p:cNvPr>
                  <p:cNvSpPr/>
                  <p:nvPr/>
                </p:nvSpPr>
                <p:spPr>
                  <a:xfrm>
                    <a:off x="6762750" y="2251484"/>
                    <a:ext cx="2306219" cy="1090613"/>
                  </a:xfrm>
                  <a:custGeom>
                    <a:avLst/>
                    <a:gdLst>
                      <a:gd name="connsiteX0" fmla="*/ 0 w 2262188"/>
                      <a:gd name="connsiteY0" fmla="*/ 0 h 1090613"/>
                      <a:gd name="connsiteX1" fmla="*/ 1028700 w 2262188"/>
                      <a:gd name="connsiteY1" fmla="*/ 404813 h 1090613"/>
                      <a:gd name="connsiteX2" fmla="*/ 1871663 w 2262188"/>
                      <a:gd name="connsiteY2" fmla="*/ 476250 h 1090613"/>
                      <a:gd name="connsiteX3" fmla="*/ 1995488 w 2262188"/>
                      <a:gd name="connsiteY3" fmla="*/ 704850 h 1090613"/>
                      <a:gd name="connsiteX4" fmla="*/ 2262188 w 2262188"/>
                      <a:gd name="connsiteY4" fmla="*/ 838200 h 1090613"/>
                      <a:gd name="connsiteX5" fmla="*/ 2262188 w 2262188"/>
                      <a:gd name="connsiteY5" fmla="*/ 1090613 h 1090613"/>
                      <a:gd name="connsiteX6" fmla="*/ 2147888 w 2262188"/>
                      <a:gd name="connsiteY6" fmla="*/ 876300 h 1090613"/>
                      <a:gd name="connsiteX7" fmla="*/ 1843088 w 2262188"/>
                      <a:gd name="connsiteY7" fmla="*/ 828675 h 1090613"/>
                      <a:gd name="connsiteX8" fmla="*/ 1900238 w 2262188"/>
                      <a:gd name="connsiteY8" fmla="*/ 738188 h 1090613"/>
                      <a:gd name="connsiteX9" fmla="*/ 1695450 w 2262188"/>
                      <a:gd name="connsiteY9" fmla="*/ 685800 h 1090613"/>
                      <a:gd name="connsiteX10" fmla="*/ 1738313 w 2262188"/>
                      <a:gd name="connsiteY10" fmla="*/ 638175 h 1090613"/>
                      <a:gd name="connsiteX11" fmla="*/ 1504950 w 2262188"/>
                      <a:gd name="connsiteY11" fmla="*/ 633413 h 1090613"/>
                      <a:gd name="connsiteX12" fmla="*/ 1733550 w 2262188"/>
                      <a:gd name="connsiteY12" fmla="*/ 571500 h 1090613"/>
                      <a:gd name="connsiteX13" fmla="*/ 1866900 w 2262188"/>
                      <a:gd name="connsiteY13" fmla="*/ 638175 h 1090613"/>
                      <a:gd name="connsiteX14" fmla="*/ 1814513 w 2262188"/>
                      <a:gd name="connsiteY14" fmla="*/ 533400 h 1090613"/>
                      <a:gd name="connsiteX15" fmla="*/ 881063 w 2262188"/>
                      <a:gd name="connsiteY15" fmla="*/ 647700 h 1090613"/>
                      <a:gd name="connsiteX16" fmla="*/ 0 w 2262188"/>
                      <a:gd name="connsiteY16" fmla="*/ 0 h 1090613"/>
                      <a:gd name="connsiteX0" fmla="*/ 0 w 2262188"/>
                      <a:gd name="connsiteY0" fmla="*/ 0 h 1090613"/>
                      <a:gd name="connsiteX1" fmla="*/ 1028700 w 2262188"/>
                      <a:gd name="connsiteY1" fmla="*/ 404813 h 1090613"/>
                      <a:gd name="connsiteX2" fmla="*/ 1871663 w 2262188"/>
                      <a:gd name="connsiteY2" fmla="*/ 476250 h 1090613"/>
                      <a:gd name="connsiteX3" fmla="*/ 1995488 w 2262188"/>
                      <a:gd name="connsiteY3" fmla="*/ 704850 h 1090613"/>
                      <a:gd name="connsiteX4" fmla="*/ 2262188 w 2262188"/>
                      <a:gd name="connsiteY4" fmla="*/ 838200 h 1090613"/>
                      <a:gd name="connsiteX5" fmla="*/ 2262188 w 2262188"/>
                      <a:gd name="connsiteY5" fmla="*/ 1090613 h 1090613"/>
                      <a:gd name="connsiteX6" fmla="*/ 2147888 w 2262188"/>
                      <a:gd name="connsiteY6" fmla="*/ 876300 h 1090613"/>
                      <a:gd name="connsiteX7" fmla="*/ 1843088 w 2262188"/>
                      <a:gd name="connsiteY7" fmla="*/ 828675 h 1090613"/>
                      <a:gd name="connsiteX8" fmla="*/ 1900238 w 2262188"/>
                      <a:gd name="connsiteY8" fmla="*/ 738188 h 1090613"/>
                      <a:gd name="connsiteX9" fmla="*/ 1695450 w 2262188"/>
                      <a:gd name="connsiteY9" fmla="*/ 685800 h 1090613"/>
                      <a:gd name="connsiteX10" fmla="*/ 1738313 w 2262188"/>
                      <a:gd name="connsiteY10" fmla="*/ 638175 h 1090613"/>
                      <a:gd name="connsiteX11" fmla="*/ 1504950 w 2262188"/>
                      <a:gd name="connsiteY11" fmla="*/ 633413 h 1090613"/>
                      <a:gd name="connsiteX12" fmla="*/ 1733550 w 2262188"/>
                      <a:gd name="connsiteY12" fmla="*/ 571500 h 1090613"/>
                      <a:gd name="connsiteX13" fmla="*/ 1866900 w 2262188"/>
                      <a:gd name="connsiteY13" fmla="*/ 638175 h 1090613"/>
                      <a:gd name="connsiteX14" fmla="*/ 1814513 w 2262188"/>
                      <a:gd name="connsiteY14" fmla="*/ 533400 h 1090613"/>
                      <a:gd name="connsiteX15" fmla="*/ 881063 w 2262188"/>
                      <a:gd name="connsiteY15" fmla="*/ 647700 h 1090613"/>
                      <a:gd name="connsiteX16" fmla="*/ 0 w 2262188"/>
                      <a:gd name="connsiteY16" fmla="*/ 0 h 1090613"/>
                      <a:gd name="connsiteX0" fmla="*/ 0 w 2262188"/>
                      <a:gd name="connsiteY0" fmla="*/ 0 h 1090613"/>
                      <a:gd name="connsiteX1" fmla="*/ 1028700 w 2262188"/>
                      <a:gd name="connsiteY1" fmla="*/ 404813 h 1090613"/>
                      <a:gd name="connsiteX2" fmla="*/ 1871663 w 2262188"/>
                      <a:gd name="connsiteY2" fmla="*/ 476250 h 1090613"/>
                      <a:gd name="connsiteX3" fmla="*/ 1995488 w 2262188"/>
                      <a:gd name="connsiteY3" fmla="*/ 704850 h 1090613"/>
                      <a:gd name="connsiteX4" fmla="*/ 2262188 w 2262188"/>
                      <a:gd name="connsiteY4" fmla="*/ 838200 h 1090613"/>
                      <a:gd name="connsiteX5" fmla="*/ 2262188 w 2262188"/>
                      <a:gd name="connsiteY5" fmla="*/ 1090613 h 1090613"/>
                      <a:gd name="connsiteX6" fmla="*/ 2147888 w 2262188"/>
                      <a:gd name="connsiteY6" fmla="*/ 876300 h 1090613"/>
                      <a:gd name="connsiteX7" fmla="*/ 1843088 w 2262188"/>
                      <a:gd name="connsiteY7" fmla="*/ 828675 h 1090613"/>
                      <a:gd name="connsiteX8" fmla="*/ 1900238 w 2262188"/>
                      <a:gd name="connsiteY8" fmla="*/ 738188 h 1090613"/>
                      <a:gd name="connsiteX9" fmla="*/ 1695450 w 2262188"/>
                      <a:gd name="connsiteY9" fmla="*/ 685800 h 1090613"/>
                      <a:gd name="connsiteX10" fmla="*/ 1738313 w 2262188"/>
                      <a:gd name="connsiteY10" fmla="*/ 638175 h 1090613"/>
                      <a:gd name="connsiteX11" fmla="*/ 1504950 w 2262188"/>
                      <a:gd name="connsiteY11" fmla="*/ 633413 h 1090613"/>
                      <a:gd name="connsiteX12" fmla="*/ 1733550 w 2262188"/>
                      <a:gd name="connsiteY12" fmla="*/ 571500 h 1090613"/>
                      <a:gd name="connsiteX13" fmla="*/ 1866900 w 2262188"/>
                      <a:gd name="connsiteY13" fmla="*/ 638175 h 1090613"/>
                      <a:gd name="connsiteX14" fmla="*/ 1814513 w 2262188"/>
                      <a:gd name="connsiteY14" fmla="*/ 533400 h 1090613"/>
                      <a:gd name="connsiteX15" fmla="*/ 876301 w 2262188"/>
                      <a:gd name="connsiteY15" fmla="*/ 666750 h 1090613"/>
                      <a:gd name="connsiteX16" fmla="*/ 0 w 2262188"/>
                      <a:gd name="connsiteY16" fmla="*/ 0 h 1090613"/>
                      <a:gd name="connsiteX0" fmla="*/ 0 w 2262188"/>
                      <a:gd name="connsiteY0" fmla="*/ 0 h 1090613"/>
                      <a:gd name="connsiteX1" fmla="*/ 1028700 w 2262188"/>
                      <a:gd name="connsiteY1" fmla="*/ 404813 h 1090613"/>
                      <a:gd name="connsiteX2" fmla="*/ 1871663 w 2262188"/>
                      <a:gd name="connsiteY2" fmla="*/ 476250 h 1090613"/>
                      <a:gd name="connsiteX3" fmla="*/ 1995488 w 2262188"/>
                      <a:gd name="connsiteY3" fmla="*/ 704850 h 1090613"/>
                      <a:gd name="connsiteX4" fmla="*/ 2262188 w 2262188"/>
                      <a:gd name="connsiteY4" fmla="*/ 838200 h 1090613"/>
                      <a:gd name="connsiteX5" fmla="*/ 2262188 w 2262188"/>
                      <a:gd name="connsiteY5" fmla="*/ 1090613 h 1090613"/>
                      <a:gd name="connsiteX6" fmla="*/ 2147888 w 2262188"/>
                      <a:gd name="connsiteY6" fmla="*/ 876300 h 1090613"/>
                      <a:gd name="connsiteX7" fmla="*/ 1843088 w 2262188"/>
                      <a:gd name="connsiteY7" fmla="*/ 828675 h 1090613"/>
                      <a:gd name="connsiteX8" fmla="*/ 1900238 w 2262188"/>
                      <a:gd name="connsiteY8" fmla="*/ 738188 h 1090613"/>
                      <a:gd name="connsiteX9" fmla="*/ 1695450 w 2262188"/>
                      <a:gd name="connsiteY9" fmla="*/ 685800 h 1090613"/>
                      <a:gd name="connsiteX10" fmla="*/ 1738313 w 2262188"/>
                      <a:gd name="connsiteY10" fmla="*/ 638175 h 1090613"/>
                      <a:gd name="connsiteX11" fmla="*/ 1504950 w 2262188"/>
                      <a:gd name="connsiteY11" fmla="*/ 633413 h 1090613"/>
                      <a:gd name="connsiteX12" fmla="*/ 1733550 w 2262188"/>
                      <a:gd name="connsiteY12" fmla="*/ 571500 h 1090613"/>
                      <a:gd name="connsiteX13" fmla="*/ 1866900 w 2262188"/>
                      <a:gd name="connsiteY13" fmla="*/ 638175 h 1090613"/>
                      <a:gd name="connsiteX14" fmla="*/ 1814513 w 2262188"/>
                      <a:gd name="connsiteY14" fmla="*/ 533400 h 1090613"/>
                      <a:gd name="connsiteX15" fmla="*/ 876301 w 2262188"/>
                      <a:gd name="connsiteY15" fmla="*/ 666750 h 1090613"/>
                      <a:gd name="connsiteX16" fmla="*/ 0 w 2262188"/>
                      <a:gd name="connsiteY16" fmla="*/ 0 h 1090613"/>
                      <a:gd name="connsiteX0" fmla="*/ 0 w 2262188"/>
                      <a:gd name="connsiteY0" fmla="*/ 0 h 1090613"/>
                      <a:gd name="connsiteX1" fmla="*/ 1028700 w 2262188"/>
                      <a:gd name="connsiteY1" fmla="*/ 404813 h 1090613"/>
                      <a:gd name="connsiteX2" fmla="*/ 1871663 w 2262188"/>
                      <a:gd name="connsiteY2" fmla="*/ 476250 h 1090613"/>
                      <a:gd name="connsiteX3" fmla="*/ 1995488 w 2262188"/>
                      <a:gd name="connsiteY3" fmla="*/ 704850 h 1090613"/>
                      <a:gd name="connsiteX4" fmla="*/ 2262188 w 2262188"/>
                      <a:gd name="connsiteY4" fmla="*/ 838200 h 1090613"/>
                      <a:gd name="connsiteX5" fmla="*/ 2262188 w 2262188"/>
                      <a:gd name="connsiteY5" fmla="*/ 1090613 h 1090613"/>
                      <a:gd name="connsiteX6" fmla="*/ 2147888 w 2262188"/>
                      <a:gd name="connsiteY6" fmla="*/ 876300 h 1090613"/>
                      <a:gd name="connsiteX7" fmla="*/ 1843088 w 2262188"/>
                      <a:gd name="connsiteY7" fmla="*/ 828675 h 1090613"/>
                      <a:gd name="connsiteX8" fmla="*/ 1900238 w 2262188"/>
                      <a:gd name="connsiteY8" fmla="*/ 738188 h 1090613"/>
                      <a:gd name="connsiteX9" fmla="*/ 1695450 w 2262188"/>
                      <a:gd name="connsiteY9" fmla="*/ 685800 h 1090613"/>
                      <a:gd name="connsiteX10" fmla="*/ 1738313 w 2262188"/>
                      <a:gd name="connsiteY10" fmla="*/ 638175 h 1090613"/>
                      <a:gd name="connsiteX11" fmla="*/ 1504950 w 2262188"/>
                      <a:gd name="connsiteY11" fmla="*/ 633413 h 1090613"/>
                      <a:gd name="connsiteX12" fmla="*/ 1733550 w 2262188"/>
                      <a:gd name="connsiteY12" fmla="*/ 571500 h 1090613"/>
                      <a:gd name="connsiteX13" fmla="*/ 1866900 w 2262188"/>
                      <a:gd name="connsiteY13" fmla="*/ 638175 h 1090613"/>
                      <a:gd name="connsiteX14" fmla="*/ 1814513 w 2262188"/>
                      <a:gd name="connsiteY14" fmla="*/ 533400 h 1090613"/>
                      <a:gd name="connsiteX15" fmla="*/ 876301 w 2262188"/>
                      <a:gd name="connsiteY15" fmla="*/ 666750 h 1090613"/>
                      <a:gd name="connsiteX16" fmla="*/ 0 w 2262188"/>
                      <a:gd name="connsiteY16" fmla="*/ 0 h 1090613"/>
                      <a:gd name="connsiteX0" fmla="*/ 0 w 2262188"/>
                      <a:gd name="connsiteY0" fmla="*/ 0 h 1090613"/>
                      <a:gd name="connsiteX1" fmla="*/ 1028700 w 2262188"/>
                      <a:gd name="connsiteY1" fmla="*/ 404813 h 1090613"/>
                      <a:gd name="connsiteX2" fmla="*/ 1871663 w 2262188"/>
                      <a:gd name="connsiteY2" fmla="*/ 476250 h 1090613"/>
                      <a:gd name="connsiteX3" fmla="*/ 1995488 w 2262188"/>
                      <a:gd name="connsiteY3" fmla="*/ 704850 h 1090613"/>
                      <a:gd name="connsiteX4" fmla="*/ 2262188 w 2262188"/>
                      <a:gd name="connsiteY4" fmla="*/ 838200 h 1090613"/>
                      <a:gd name="connsiteX5" fmla="*/ 2262188 w 2262188"/>
                      <a:gd name="connsiteY5" fmla="*/ 1090613 h 1090613"/>
                      <a:gd name="connsiteX6" fmla="*/ 2147888 w 2262188"/>
                      <a:gd name="connsiteY6" fmla="*/ 876300 h 1090613"/>
                      <a:gd name="connsiteX7" fmla="*/ 1843088 w 2262188"/>
                      <a:gd name="connsiteY7" fmla="*/ 828675 h 1090613"/>
                      <a:gd name="connsiteX8" fmla="*/ 1900238 w 2262188"/>
                      <a:gd name="connsiteY8" fmla="*/ 738188 h 1090613"/>
                      <a:gd name="connsiteX9" fmla="*/ 1695450 w 2262188"/>
                      <a:gd name="connsiteY9" fmla="*/ 685800 h 1090613"/>
                      <a:gd name="connsiteX10" fmla="*/ 1738313 w 2262188"/>
                      <a:gd name="connsiteY10" fmla="*/ 638175 h 1090613"/>
                      <a:gd name="connsiteX11" fmla="*/ 1504950 w 2262188"/>
                      <a:gd name="connsiteY11" fmla="*/ 633413 h 1090613"/>
                      <a:gd name="connsiteX12" fmla="*/ 1733550 w 2262188"/>
                      <a:gd name="connsiteY12" fmla="*/ 571500 h 1090613"/>
                      <a:gd name="connsiteX13" fmla="*/ 1866900 w 2262188"/>
                      <a:gd name="connsiteY13" fmla="*/ 638175 h 1090613"/>
                      <a:gd name="connsiteX14" fmla="*/ 1814513 w 2262188"/>
                      <a:gd name="connsiteY14" fmla="*/ 533400 h 1090613"/>
                      <a:gd name="connsiteX15" fmla="*/ 876301 w 2262188"/>
                      <a:gd name="connsiteY15" fmla="*/ 666750 h 1090613"/>
                      <a:gd name="connsiteX16" fmla="*/ 0 w 2262188"/>
                      <a:gd name="connsiteY16" fmla="*/ 0 h 1090613"/>
                      <a:gd name="connsiteX0" fmla="*/ 0 w 2262188"/>
                      <a:gd name="connsiteY0" fmla="*/ 0 h 1090613"/>
                      <a:gd name="connsiteX1" fmla="*/ 1028700 w 2262188"/>
                      <a:gd name="connsiteY1" fmla="*/ 404813 h 1090613"/>
                      <a:gd name="connsiteX2" fmla="*/ 1871663 w 2262188"/>
                      <a:gd name="connsiteY2" fmla="*/ 476250 h 1090613"/>
                      <a:gd name="connsiteX3" fmla="*/ 1995488 w 2262188"/>
                      <a:gd name="connsiteY3" fmla="*/ 704850 h 1090613"/>
                      <a:gd name="connsiteX4" fmla="*/ 2262188 w 2262188"/>
                      <a:gd name="connsiteY4" fmla="*/ 838200 h 1090613"/>
                      <a:gd name="connsiteX5" fmla="*/ 2262188 w 2262188"/>
                      <a:gd name="connsiteY5" fmla="*/ 1090613 h 1090613"/>
                      <a:gd name="connsiteX6" fmla="*/ 2147888 w 2262188"/>
                      <a:gd name="connsiteY6" fmla="*/ 876300 h 1090613"/>
                      <a:gd name="connsiteX7" fmla="*/ 1843088 w 2262188"/>
                      <a:gd name="connsiteY7" fmla="*/ 828675 h 1090613"/>
                      <a:gd name="connsiteX8" fmla="*/ 1900238 w 2262188"/>
                      <a:gd name="connsiteY8" fmla="*/ 738188 h 1090613"/>
                      <a:gd name="connsiteX9" fmla="*/ 1695450 w 2262188"/>
                      <a:gd name="connsiteY9" fmla="*/ 685800 h 1090613"/>
                      <a:gd name="connsiteX10" fmla="*/ 1738313 w 2262188"/>
                      <a:gd name="connsiteY10" fmla="*/ 638175 h 1090613"/>
                      <a:gd name="connsiteX11" fmla="*/ 1504950 w 2262188"/>
                      <a:gd name="connsiteY11" fmla="*/ 633413 h 1090613"/>
                      <a:gd name="connsiteX12" fmla="*/ 1733550 w 2262188"/>
                      <a:gd name="connsiteY12" fmla="*/ 571500 h 1090613"/>
                      <a:gd name="connsiteX13" fmla="*/ 1866900 w 2262188"/>
                      <a:gd name="connsiteY13" fmla="*/ 638175 h 1090613"/>
                      <a:gd name="connsiteX14" fmla="*/ 1814513 w 2262188"/>
                      <a:gd name="connsiteY14" fmla="*/ 533400 h 1090613"/>
                      <a:gd name="connsiteX15" fmla="*/ 876301 w 2262188"/>
                      <a:gd name="connsiteY15" fmla="*/ 666750 h 1090613"/>
                      <a:gd name="connsiteX16" fmla="*/ 0 w 2262188"/>
                      <a:gd name="connsiteY16" fmla="*/ 0 h 1090613"/>
                      <a:gd name="connsiteX0" fmla="*/ 0 w 2262188"/>
                      <a:gd name="connsiteY0" fmla="*/ 1829 h 1092442"/>
                      <a:gd name="connsiteX1" fmla="*/ 1871663 w 2262188"/>
                      <a:gd name="connsiteY1" fmla="*/ 478079 h 1092442"/>
                      <a:gd name="connsiteX2" fmla="*/ 1995488 w 2262188"/>
                      <a:gd name="connsiteY2" fmla="*/ 706679 h 1092442"/>
                      <a:gd name="connsiteX3" fmla="*/ 2262188 w 2262188"/>
                      <a:gd name="connsiteY3" fmla="*/ 840029 h 1092442"/>
                      <a:gd name="connsiteX4" fmla="*/ 2262188 w 2262188"/>
                      <a:gd name="connsiteY4" fmla="*/ 1092442 h 1092442"/>
                      <a:gd name="connsiteX5" fmla="*/ 2147888 w 2262188"/>
                      <a:gd name="connsiteY5" fmla="*/ 878129 h 1092442"/>
                      <a:gd name="connsiteX6" fmla="*/ 1843088 w 2262188"/>
                      <a:gd name="connsiteY6" fmla="*/ 830504 h 1092442"/>
                      <a:gd name="connsiteX7" fmla="*/ 1900238 w 2262188"/>
                      <a:gd name="connsiteY7" fmla="*/ 740017 h 1092442"/>
                      <a:gd name="connsiteX8" fmla="*/ 1695450 w 2262188"/>
                      <a:gd name="connsiteY8" fmla="*/ 687629 h 1092442"/>
                      <a:gd name="connsiteX9" fmla="*/ 1738313 w 2262188"/>
                      <a:gd name="connsiteY9" fmla="*/ 640004 h 1092442"/>
                      <a:gd name="connsiteX10" fmla="*/ 1504950 w 2262188"/>
                      <a:gd name="connsiteY10" fmla="*/ 635242 h 1092442"/>
                      <a:gd name="connsiteX11" fmla="*/ 1733550 w 2262188"/>
                      <a:gd name="connsiteY11" fmla="*/ 573329 h 1092442"/>
                      <a:gd name="connsiteX12" fmla="*/ 1866900 w 2262188"/>
                      <a:gd name="connsiteY12" fmla="*/ 640004 h 1092442"/>
                      <a:gd name="connsiteX13" fmla="*/ 1814513 w 2262188"/>
                      <a:gd name="connsiteY13" fmla="*/ 535229 h 1092442"/>
                      <a:gd name="connsiteX14" fmla="*/ 876301 w 2262188"/>
                      <a:gd name="connsiteY14" fmla="*/ 668579 h 1092442"/>
                      <a:gd name="connsiteX15" fmla="*/ 0 w 2262188"/>
                      <a:gd name="connsiteY15" fmla="*/ 1829 h 1092442"/>
                      <a:gd name="connsiteX0" fmla="*/ 0 w 2262188"/>
                      <a:gd name="connsiteY0" fmla="*/ 1425 h 1092038"/>
                      <a:gd name="connsiteX1" fmla="*/ 1871663 w 2262188"/>
                      <a:gd name="connsiteY1" fmla="*/ 477675 h 1092038"/>
                      <a:gd name="connsiteX2" fmla="*/ 1995488 w 2262188"/>
                      <a:gd name="connsiteY2" fmla="*/ 706275 h 1092038"/>
                      <a:gd name="connsiteX3" fmla="*/ 2262188 w 2262188"/>
                      <a:gd name="connsiteY3" fmla="*/ 839625 h 1092038"/>
                      <a:gd name="connsiteX4" fmla="*/ 2262188 w 2262188"/>
                      <a:gd name="connsiteY4" fmla="*/ 1092038 h 1092038"/>
                      <a:gd name="connsiteX5" fmla="*/ 2147888 w 2262188"/>
                      <a:gd name="connsiteY5" fmla="*/ 877725 h 1092038"/>
                      <a:gd name="connsiteX6" fmla="*/ 1843088 w 2262188"/>
                      <a:gd name="connsiteY6" fmla="*/ 830100 h 1092038"/>
                      <a:gd name="connsiteX7" fmla="*/ 1900238 w 2262188"/>
                      <a:gd name="connsiteY7" fmla="*/ 739613 h 1092038"/>
                      <a:gd name="connsiteX8" fmla="*/ 1695450 w 2262188"/>
                      <a:gd name="connsiteY8" fmla="*/ 687225 h 1092038"/>
                      <a:gd name="connsiteX9" fmla="*/ 1738313 w 2262188"/>
                      <a:gd name="connsiteY9" fmla="*/ 639600 h 1092038"/>
                      <a:gd name="connsiteX10" fmla="*/ 1504950 w 2262188"/>
                      <a:gd name="connsiteY10" fmla="*/ 634838 h 1092038"/>
                      <a:gd name="connsiteX11" fmla="*/ 1733550 w 2262188"/>
                      <a:gd name="connsiteY11" fmla="*/ 572925 h 1092038"/>
                      <a:gd name="connsiteX12" fmla="*/ 1866900 w 2262188"/>
                      <a:gd name="connsiteY12" fmla="*/ 639600 h 1092038"/>
                      <a:gd name="connsiteX13" fmla="*/ 1814513 w 2262188"/>
                      <a:gd name="connsiteY13" fmla="*/ 534825 h 1092038"/>
                      <a:gd name="connsiteX14" fmla="*/ 876301 w 2262188"/>
                      <a:gd name="connsiteY14" fmla="*/ 668175 h 1092038"/>
                      <a:gd name="connsiteX15" fmla="*/ 0 w 2262188"/>
                      <a:gd name="connsiteY15" fmla="*/ 1425 h 1092038"/>
                      <a:gd name="connsiteX0" fmla="*/ 0 w 2262188"/>
                      <a:gd name="connsiteY0" fmla="*/ 0 h 1090613"/>
                      <a:gd name="connsiteX1" fmla="*/ 1871663 w 2262188"/>
                      <a:gd name="connsiteY1" fmla="*/ 476250 h 1090613"/>
                      <a:gd name="connsiteX2" fmla="*/ 1995488 w 2262188"/>
                      <a:gd name="connsiteY2" fmla="*/ 704850 h 1090613"/>
                      <a:gd name="connsiteX3" fmla="*/ 2262188 w 2262188"/>
                      <a:gd name="connsiteY3" fmla="*/ 838200 h 1090613"/>
                      <a:gd name="connsiteX4" fmla="*/ 2262188 w 2262188"/>
                      <a:gd name="connsiteY4" fmla="*/ 1090613 h 1090613"/>
                      <a:gd name="connsiteX5" fmla="*/ 2147888 w 2262188"/>
                      <a:gd name="connsiteY5" fmla="*/ 876300 h 1090613"/>
                      <a:gd name="connsiteX6" fmla="*/ 1843088 w 2262188"/>
                      <a:gd name="connsiteY6" fmla="*/ 828675 h 1090613"/>
                      <a:gd name="connsiteX7" fmla="*/ 1900238 w 2262188"/>
                      <a:gd name="connsiteY7" fmla="*/ 738188 h 1090613"/>
                      <a:gd name="connsiteX8" fmla="*/ 1695450 w 2262188"/>
                      <a:gd name="connsiteY8" fmla="*/ 685800 h 1090613"/>
                      <a:gd name="connsiteX9" fmla="*/ 1738313 w 2262188"/>
                      <a:gd name="connsiteY9" fmla="*/ 638175 h 1090613"/>
                      <a:gd name="connsiteX10" fmla="*/ 1504950 w 2262188"/>
                      <a:gd name="connsiteY10" fmla="*/ 633413 h 1090613"/>
                      <a:gd name="connsiteX11" fmla="*/ 1733550 w 2262188"/>
                      <a:gd name="connsiteY11" fmla="*/ 571500 h 1090613"/>
                      <a:gd name="connsiteX12" fmla="*/ 1866900 w 2262188"/>
                      <a:gd name="connsiteY12" fmla="*/ 638175 h 1090613"/>
                      <a:gd name="connsiteX13" fmla="*/ 1814513 w 2262188"/>
                      <a:gd name="connsiteY13" fmla="*/ 533400 h 1090613"/>
                      <a:gd name="connsiteX14" fmla="*/ 876301 w 2262188"/>
                      <a:gd name="connsiteY14" fmla="*/ 666750 h 1090613"/>
                      <a:gd name="connsiteX15" fmla="*/ 0 w 2262188"/>
                      <a:gd name="connsiteY15" fmla="*/ 0 h 1090613"/>
                      <a:gd name="connsiteX0" fmla="*/ 0 w 2262188"/>
                      <a:gd name="connsiteY0" fmla="*/ 0 h 1090613"/>
                      <a:gd name="connsiteX1" fmla="*/ 1871663 w 2262188"/>
                      <a:gd name="connsiteY1" fmla="*/ 476250 h 1090613"/>
                      <a:gd name="connsiteX2" fmla="*/ 1995488 w 2262188"/>
                      <a:gd name="connsiteY2" fmla="*/ 704850 h 1090613"/>
                      <a:gd name="connsiteX3" fmla="*/ 2262188 w 2262188"/>
                      <a:gd name="connsiteY3" fmla="*/ 838200 h 1090613"/>
                      <a:gd name="connsiteX4" fmla="*/ 2262188 w 2262188"/>
                      <a:gd name="connsiteY4" fmla="*/ 1090613 h 1090613"/>
                      <a:gd name="connsiteX5" fmla="*/ 2147888 w 2262188"/>
                      <a:gd name="connsiteY5" fmla="*/ 876300 h 1090613"/>
                      <a:gd name="connsiteX6" fmla="*/ 1843088 w 2262188"/>
                      <a:gd name="connsiteY6" fmla="*/ 828675 h 1090613"/>
                      <a:gd name="connsiteX7" fmla="*/ 1900238 w 2262188"/>
                      <a:gd name="connsiteY7" fmla="*/ 738188 h 1090613"/>
                      <a:gd name="connsiteX8" fmla="*/ 1695450 w 2262188"/>
                      <a:gd name="connsiteY8" fmla="*/ 685800 h 1090613"/>
                      <a:gd name="connsiteX9" fmla="*/ 1738313 w 2262188"/>
                      <a:gd name="connsiteY9" fmla="*/ 638175 h 1090613"/>
                      <a:gd name="connsiteX10" fmla="*/ 1504950 w 2262188"/>
                      <a:gd name="connsiteY10" fmla="*/ 633413 h 1090613"/>
                      <a:gd name="connsiteX11" fmla="*/ 1733550 w 2262188"/>
                      <a:gd name="connsiteY11" fmla="*/ 571500 h 1090613"/>
                      <a:gd name="connsiteX12" fmla="*/ 1866900 w 2262188"/>
                      <a:gd name="connsiteY12" fmla="*/ 638175 h 1090613"/>
                      <a:gd name="connsiteX13" fmla="*/ 1814513 w 2262188"/>
                      <a:gd name="connsiteY13" fmla="*/ 533400 h 1090613"/>
                      <a:gd name="connsiteX14" fmla="*/ 876301 w 2262188"/>
                      <a:gd name="connsiteY14" fmla="*/ 666750 h 1090613"/>
                      <a:gd name="connsiteX15" fmla="*/ 0 w 2262188"/>
                      <a:gd name="connsiteY15" fmla="*/ 0 h 1090613"/>
                      <a:gd name="connsiteX0" fmla="*/ 0 w 2262188"/>
                      <a:gd name="connsiteY0" fmla="*/ 0 h 1090613"/>
                      <a:gd name="connsiteX1" fmla="*/ 1871663 w 2262188"/>
                      <a:gd name="connsiteY1" fmla="*/ 476250 h 1090613"/>
                      <a:gd name="connsiteX2" fmla="*/ 1995488 w 2262188"/>
                      <a:gd name="connsiteY2" fmla="*/ 704850 h 1090613"/>
                      <a:gd name="connsiteX3" fmla="*/ 2262188 w 2262188"/>
                      <a:gd name="connsiteY3" fmla="*/ 838200 h 1090613"/>
                      <a:gd name="connsiteX4" fmla="*/ 2262188 w 2262188"/>
                      <a:gd name="connsiteY4" fmla="*/ 1090613 h 1090613"/>
                      <a:gd name="connsiteX5" fmla="*/ 2147888 w 2262188"/>
                      <a:gd name="connsiteY5" fmla="*/ 876300 h 1090613"/>
                      <a:gd name="connsiteX6" fmla="*/ 1843088 w 2262188"/>
                      <a:gd name="connsiteY6" fmla="*/ 828675 h 1090613"/>
                      <a:gd name="connsiteX7" fmla="*/ 1900238 w 2262188"/>
                      <a:gd name="connsiteY7" fmla="*/ 738188 h 1090613"/>
                      <a:gd name="connsiteX8" fmla="*/ 1695450 w 2262188"/>
                      <a:gd name="connsiteY8" fmla="*/ 685800 h 1090613"/>
                      <a:gd name="connsiteX9" fmla="*/ 1738313 w 2262188"/>
                      <a:gd name="connsiteY9" fmla="*/ 638175 h 1090613"/>
                      <a:gd name="connsiteX10" fmla="*/ 1504950 w 2262188"/>
                      <a:gd name="connsiteY10" fmla="*/ 633413 h 1090613"/>
                      <a:gd name="connsiteX11" fmla="*/ 1733550 w 2262188"/>
                      <a:gd name="connsiteY11" fmla="*/ 571500 h 1090613"/>
                      <a:gd name="connsiteX12" fmla="*/ 1866900 w 2262188"/>
                      <a:gd name="connsiteY12" fmla="*/ 638175 h 1090613"/>
                      <a:gd name="connsiteX13" fmla="*/ 1814513 w 2262188"/>
                      <a:gd name="connsiteY13" fmla="*/ 533400 h 1090613"/>
                      <a:gd name="connsiteX14" fmla="*/ 876301 w 2262188"/>
                      <a:gd name="connsiteY14" fmla="*/ 666750 h 1090613"/>
                      <a:gd name="connsiteX15" fmla="*/ 0 w 2262188"/>
                      <a:gd name="connsiteY15" fmla="*/ 0 h 1090613"/>
                      <a:gd name="connsiteX0" fmla="*/ 0 w 2286887"/>
                      <a:gd name="connsiteY0" fmla="*/ 0 h 1090613"/>
                      <a:gd name="connsiteX1" fmla="*/ 1871663 w 2286887"/>
                      <a:gd name="connsiteY1" fmla="*/ 476250 h 1090613"/>
                      <a:gd name="connsiteX2" fmla="*/ 1995488 w 2286887"/>
                      <a:gd name="connsiteY2" fmla="*/ 704850 h 1090613"/>
                      <a:gd name="connsiteX3" fmla="*/ 2262188 w 2286887"/>
                      <a:gd name="connsiteY3" fmla="*/ 838200 h 1090613"/>
                      <a:gd name="connsiteX4" fmla="*/ 2262188 w 2286887"/>
                      <a:gd name="connsiteY4" fmla="*/ 1090613 h 1090613"/>
                      <a:gd name="connsiteX5" fmla="*/ 2147888 w 2286887"/>
                      <a:gd name="connsiteY5" fmla="*/ 876300 h 1090613"/>
                      <a:gd name="connsiteX6" fmla="*/ 1843088 w 2286887"/>
                      <a:gd name="connsiteY6" fmla="*/ 828675 h 1090613"/>
                      <a:gd name="connsiteX7" fmla="*/ 1900238 w 2286887"/>
                      <a:gd name="connsiteY7" fmla="*/ 738188 h 1090613"/>
                      <a:gd name="connsiteX8" fmla="*/ 1695450 w 2286887"/>
                      <a:gd name="connsiteY8" fmla="*/ 685800 h 1090613"/>
                      <a:gd name="connsiteX9" fmla="*/ 1738313 w 2286887"/>
                      <a:gd name="connsiteY9" fmla="*/ 638175 h 1090613"/>
                      <a:gd name="connsiteX10" fmla="*/ 1504950 w 2286887"/>
                      <a:gd name="connsiteY10" fmla="*/ 633413 h 1090613"/>
                      <a:gd name="connsiteX11" fmla="*/ 1733550 w 2286887"/>
                      <a:gd name="connsiteY11" fmla="*/ 571500 h 1090613"/>
                      <a:gd name="connsiteX12" fmla="*/ 1866900 w 2286887"/>
                      <a:gd name="connsiteY12" fmla="*/ 638175 h 1090613"/>
                      <a:gd name="connsiteX13" fmla="*/ 1814513 w 2286887"/>
                      <a:gd name="connsiteY13" fmla="*/ 533400 h 1090613"/>
                      <a:gd name="connsiteX14" fmla="*/ 876301 w 2286887"/>
                      <a:gd name="connsiteY14" fmla="*/ 666750 h 1090613"/>
                      <a:gd name="connsiteX15" fmla="*/ 0 w 2286887"/>
                      <a:gd name="connsiteY15" fmla="*/ 0 h 1090613"/>
                      <a:gd name="connsiteX0" fmla="*/ 0 w 2286887"/>
                      <a:gd name="connsiteY0" fmla="*/ 0 h 1090613"/>
                      <a:gd name="connsiteX1" fmla="*/ 1871663 w 2286887"/>
                      <a:gd name="connsiteY1" fmla="*/ 476250 h 1090613"/>
                      <a:gd name="connsiteX2" fmla="*/ 1995488 w 2286887"/>
                      <a:gd name="connsiteY2" fmla="*/ 704850 h 1090613"/>
                      <a:gd name="connsiteX3" fmla="*/ 2262188 w 2286887"/>
                      <a:gd name="connsiteY3" fmla="*/ 838200 h 1090613"/>
                      <a:gd name="connsiteX4" fmla="*/ 2262188 w 2286887"/>
                      <a:gd name="connsiteY4" fmla="*/ 1090613 h 1090613"/>
                      <a:gd name="connsiteX5" fmla="*/ 2147888 w 2286887"/>
                      <a:gd name="connsiteY5" fmla="*/ 876300 h 1090613"/>
                      <a:gd name="connsiteX6" fmla="*/ 1843088 w 2286887"/>
                      <a:gd name="connsiteY6" fmla="*/ 828675 h 1090613"/>
                      <a:gd name="connsiteX7" fmla="*/ 1900238 w 2286887"/>
                      <a:gd name="connsiteY7" fmla="*/ 738188 h 1090613"/>
                      <a:gd name="connsiteX8" fmla="*/ 1695450 w 2286887"/>
                      <a:gd name="connsiteY8" fmla="*/ 685800 h 1090613"/>
                      <a:gd name="connsiteX9" fmla="*/ 1738313 w 2286887"/>
                      <a:gd name="connsiteY9" fmla="*/ 638175 h 1090613"/>
                      <a:gd name="connsiteX10" fmla="*/ 1504950 w 2286887"/>
                      <a:gd name="connsiteY10" fmla="*/ 633413 h 1090613"/>
                      <a:gd name="connsiteX11" fmla="*/ 1733550 w 2286887"/>
                      <a:gd name="connsiteY11" fmla="*/ 571500 h 1090613"/>
                      <a:gd name="connsiteX12" fmla="*/ 1866900 w 2286887"/>
                      <a:gd name="connsiteY12" fmla="*/ 638175 h 1090613"/>
                      <a:gd name="connsiteX13" fmla="*/ 1814513 w 2286887"/>
                      <a:gd name="connsiteY13" fmla="*/ 533400 h 1090613"/>
                      <a:gd name="connsiteX14" fmla="*/ 876301 w 2286887"/>
                      <a:gd name="connsiteY14" fmla="*/ 666750 h 1090613"/>
                      <a:gd name="connsiteX15" fmla="*/ 0 w 2286887"/>
                      <a:gd name="connsiteY15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2147888 w 2306219"/>
                      <a:gd name="connsiteY5" fmla="*/ 876300 h 1090613"/>
                      <a:gd name="connsiteX6" fmla="*/ 1843088 w 2306219"/>
                      <a:gd name="connsiteY6" fmla="*/ 828675 h 1090613"/>
                      <a:gd name="connsiteX7" fmla="*/ 1900238 w 2306219"/>
                      <a:gd name="connsiteY7" fmla="*/ 738188 h 1090613"/>
                      <a:gd name="connsiteX8" fmla="*/ 1695450 w 2306219"/>
                      <a:gd name="connsiteY8" fmla="*/ 685800 h 1090613"/>
                      <a:gd name="connsiteX9" fmla="*/ 1738313 w 2306219"/>
                      <a:gd name="connsiteY9" fmla="*/ 638175 h 1090613"/>
                      <a:gd name="connsiteX10" fmla="*/ 1504950 w 2306219"/>
                      <a:gd name="connsiteY10" fmla="*/ 633413 h 1090613"/>
                      <a:gd name="connsiteX11" fmla="*/ 1733550 w 2306219"/>
                      <a:gd name="connsiteY11" fmla="*/ 571500 h 1090613"/>
                      <a:gd name="connsiteX12" fmla="*/ 1866900 w 2306219"/>
                      <a:gd name="connsiteY12" fmla="*/ 638175 h 1090613"/>
                      <a:gd name="connsiteX13" fmla="*/ 1814513 w 2306219"/>
                      <a:gd name="connsiteY13" fmla="*/ 533400 h 1090613"/>
                      <a:gd name="connsiteX14" fmla="*/ 876301 w 2306219"/>
                      <a:gd name="connsiteY14" fmla="*/ 666750 h 1090613"/>
                      <a:gd name="connsiteX15" fmla="*/ 0 w 2306219"/>
                      <a:gd name="connsiteY15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2147888 w 2306219"/>
                      <a:gd name="connsiteY5" fmla="*/ 876300 h 1090613"/>
                      <a:gd name="connsiteX6" fmla="*/ 1843088 w 2306219"/>
                      <a:gd name="connsiteY6" fmla="*/ 828675 h 1090613"/>
                      <a:gd name="connsiteX7" fmla="*/ 1900238 w 2306219"/>
                      <a:gd name="connsiteY7" fmla="*/ 738188 h 1090613"/>
                      <a:gd name="connsiteX8" fmla="*/ 1695450 w 2306219"/>
                      <a:gd name="connsiteY8" fmla="*/ 685800 h 1090613"/>
                      <a:gd name="connsiteX9" fmla="*/ 1738313 w 2306219"/>
                      <a:gd name="connsiteY9" fmla="*/ 638175 h 1090613"/>
                      <a:gd name="connsiteX10" fmla="*/ 1504950 w 2306219"/>
                      <a:gd name="connsiteY10" fmla="*/ 633413 h 1090613"/>
                      <a:gd name="connsiteX11" fmla="*/ 1733550 w 2306219"/>
                      <a:gd name="connsiteY11" fmla="*/ 571500 h 1090613"/>
                      <a:gd name="connsiteX12" fmla="*/ 1866900 w 2306219"/>
                      <a:gd name="connsiteY12" fmla="*/ 638175 h 1090613"/>
                      <a:gd name="connsiteX13" fmla="*/ 1814513 w 2306219"/>
                      <a:gd name="connsiteY13" fmla="*/ 533400 h 1090613"/>
                      <a:gd name="connsiteX14" fmla="*/ 876301 w 2306219"/>
                      <a:gd name="connsiteY14" fmla="*/ 666750 h 1090613"/>
                      <a:gd name="connsiteX15" fmla="*/ 0 w 2306219"/>
                      <a:gd name="connsiteY15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733550 w 2306219"/>
                      <a:gd name="connsiteY10" fmla="*/ 571500 h 1090613"/>
                      <a:gd name="connsiteX11" fmla="*/ 1866900 w 2306219"/>
                      <a:gd name="connsiteY11" fmla="*/ 638175 h 1090613"/>
                      <a:gd name="connsiteX12" fmla="*/ 1814513 w 2306219"/>
                      <a:gd name="connsiteY12" fmla="*/ 533400 h 1090613"/>
                      <a:gd name="connsiteX13" fmla="*/ 876301 w 2306219"/>
                      <a:gd name="connsiteY13" fmla="*/ 666750 h 1090613"/>
                      <a:gd name="connsiteX14" fmla="*/ 0 w 2306219"/>
                      <a:gd name="connsiteY14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733550 w 2306219"/>
                      <a:gd name="connsiteY10" fmla="*/ 571500 h 1090613"/>
                      <a:gd name="connsiteX11" fmla="*/ 1866900 w 2306219"/>
                      <a:gd name="connsiteY11" fmla="*/ 638175 h 1090613"/>
                      <a:gd name="connsiteX12" fmla="*/ 1814513 w 2306219"/>
                      <a:gd name="connsiteY12" fmla="*/ 533400 h 1090613"/>
                      <a:gd name="connsiteX13" fmla="*/ 876301 w 2306219"/>
                      <a:gd name="connsiteY13" fmla="*/ 666750 h 1090613"/>
                      <a:gd name="connsiteX14" fmla="*/ 0 w 2306219"/>
                      <a:gd name="connsiteY14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733550 w 2306219"/>
                      <a:gd name="connsiteY10" fmla="*/ 571500 h 1090613"/>
                      <a:gd name="connsiteX11" fmla="*/ 1866900 w 2306219"/>
                      <a:gd name="connsiteY11" fmla="*/ 638175 h 1090613"/>
                      <a:gd name="connsiteX12" fmla="*/ 1814513 w 2306219"/>
                      <a:gd name="connsiteY12" fmla="*/ 533400 h 1090613"/>
                      <a:gd name="connsiteX13" fmla="*/ 876301 w 2306219"/>
                      <a:gd name="connsiteY13" fmla="*/ 666750 h 1090613"/>
                      <a:gd name="connsiteX14" fmla="*/ 0 w 2306219"/>
                      <a:gd name="connsiteY14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733550 w 2306219"/>
                      <a:gd name="connsiteY10" fmla="*/ 571500 h 1090613"/>
                      <a:gd name="connsiteX11" fmla="*/ 1866900 w 2306219"/>
                      <a:gd name="connsiteY11" fmla="*/ 638175 h 1090613"/>
                      <a:gd name="connsiteX12" fmla="*/ 1814513 w 2306219"/>
                      <a:gd name="connsiteY12" fmla="*/ 533400 h 1090613"/>
                      <a:gd name="connsiteX13" fmla="*/ 876301 w 2306219"/>
                      <a:gd name="connsiteY13" fmla="*/ 666750 h 1090613"/>
                      <a:gd name="connsiteX14" fmla="*/ 0 w 2306219"/>
                      <a:gd name="connsiteY14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733550 w 2306219"/>
                      <a:gd name="connsiteY10" fmla="*/ 571500 h 1090613"/>
                      <a:gd name="connsiteX11" fmla="*/ 1866900 w 2306219"/>
                      <a:gd name="connsiteY11" fmla="*/ 638175 h 1090613"/>
                      <a:gd name="connsiteX12" fmla="*/ 1814513 w 2306219"/>
                      <a:gd name="connsiteY12" fmla="*/ 533400 h 1090613"/>
                      <a:gd name="connsiteX13" fmla="*/ 876301 w 2306219"/>
                      <a:gd name="connsiteY13" fmla="*/ 666750 h 1090613"/>
                      <a:gd name="connsiteX14" fmla="*/ 0 w 2306219"/>
                      <a:gd name="connsiteY14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733550 w 2306219"/>
                      <a:gd name="connsiteY10" fmla="*/ 571500 h 1090613"/>
                      <a:gd name="connsiteX11" fmla="*/ 1866900 w 2306219"/>
                      <a:gd name="connsiteY11" fmla="*/ 638175 h 1090613"/>
                      <a:gd name="connsiteX12" fmla="*/ 1814513 w 2306219"/>
                      <a:gd name="connsiteY12" fmla="*/ 533400 h 1090613"/>
                      <a:gd name="connsiteX13" fmla="*/ 876301 w 2306219"/>
                      <a:gd name="connsiteY13" fmla="*/ 666750 h 1090613"/>
                      <a:gd name="connsiteX14" fmla="*/ 0 w 2306219"/>
                      <a:gd name="connsiteY14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733550 w 2306219"/>
                      <a:gd name="connsiteY10" fmla="*/ 571500 h 1090613"/>
                      <a:gd name="connsiteX11" fmla="*/ 1866900 w 2306219"/>
                      <a:gd name="connsiteY11" fmla="*/ 638175 h 1090613"/>
                      <a:gd name="connsiteX12" fmla="*/ 1814513 w 2306219"/>
                      <a:gd name="connsiteY12" fmla="*/ 533400 h 1090613"/>
                      <a:gd name="connsiteX13" fmla="*/ 876301 w 2306219"/>
                      <a:gd name="connsiteY13" fmla="*/ 666750 h 1090613"/>
                      <a:gd name="connsiteX14" fmla="*/ 0 w 2306219"/>
                      <a:gd name="connsiteY14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38313 w 2306219"/>
                      <a:gd name="connsiteY8" fmla="*/ 638175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95450 w 2306219"/>
                      <a:gd name="connsiteY7" fmla="*/ 685800 h 1090613"/>
                      <a:gd name="connsiteX8" fmla="*/ 1716881 w 2306219"/>
                      <a:gd name="connsiteY8" fmla="*/ 621507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83544 w 2306219"/>
                      <a:gd name="connsiteY7" fmla="*/ 676275 h 1090613"/>
                      <a:gd name="connsiteX8" fmla="*/ 1716881 w 2306219"/>
                      <a:gd name="connsiteY8" fmla="*/ 621507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83544 w 2306219"/>
                      <a:gd name="connsiteY7" fmla="*/ 676275 h 1090613"/>
                      <a:gd name="connsiteX8" fmla="*/ 1716881 w 2306219"/>
                      <a:gd name="connsiteY8" fmla="*/ 621507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83544 w 2306219"/>
                      <a:gd name="connsiteY7" fmla="*/ 676275 h 1090613"/>
                      <a:gd name="connsiteX8" fmla="*/ 1716881 w 2306219"/>
                      <a:gd name="connsiteY8" fmla="*/ 621507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83544 w 2306219"/>
                      <a:gd name="connsiteY7" fmla="*/ 676275 h 1090613"/>
                      <a:gd name="connsiteX8" fmla="*/ 1716881 w 2306219"/>
                      <a:gd name="connsiteY8" fmla="*/ 621507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  <a:gd name="connsiteX0" fmla="*/ 0 w 2306219"/>
                      <a:gd name="connsiteY0" fmla="*/ 0 h 1090613"/>
                      <a:gd name="connsiteX1" fmla="*/ 1871663 w 2306219"/>
                      <a:gd name="connsiteY1" fmla="*/ 476250 h 1090613"/>
                      <a:gd name="connsiteX2" fmla="*/ 1995488 w 2306219"/>
                      <a:gd name="connsiteY2" fmla="*/ 704850 h 1090613"/>
                      <a:gd name="connsiteX3" fmla="*/ 2262188 w 2306219"/>
                      <a:gd name="connsiteY3" fmla="*/ 838200 h 1090613"/>
                      <a:gd name="connsiteX4" fmla="*/ 2262188 w 2306219"/>
                      <a:gd name="connsiteY4" fmla="*/ 1090613 h 1090613"/>
                      <a:gd name="connsiteX5" fmla="*/ 1843088 w 2306219"/>
                      <a:gd name="connsiteY5" fmla="*/ 828675 h 1090613"/>
                      <a:gd name="connsiteX6" fmla="*/ 1900238 w 2306219"/>
                      <a:gd name="connsiteY6" fmla="*/ 738188 h 1090613"/>
                      <a:gd name="connsiteX7" fmla="*/ 1683544 w 2306219"/>
                      <a:gd name="connsiteY7" fmla="*/ 676275 h 1090613"/>
                      <a:gd name="connsiteX8" fmla="*/ 1716881 w 2306219"/>
                      <a:gd name="connsiteY8" fmla="*/ 621507 h 1090613"/>
                      <a:gd name="connsiteX9" fmla="*/ 1504950 w 2306219"/>
                      <a:gd name="connsiteY9" fmla="*/ 633413 h 1090613"/>
                      <a:gd name="connsiteX10" fmla="*/ 1866900 w 2306219"/>
                      <a:gd name="connsiteY10" fmla="*/ 638175 h 1090613"/>
                      <a:gd name="connsiteX11" fmla="*/ 1814513 w 2306219"/>
                      <a:gd name="connsiteY11" fmla="*/ 533400 h 1090613"/>
                      <a:gd name="connsiteX12" fmla="*/ 876301 w 2306219"/>
                      <a:gd name="connsiteY12" fmla="*/ 666750 h 1090613"/>
                      <a:gd name="connsiteX13" fmla="*/ 0 w 2306219"/>
                      <a:gd name="connsiteY13" fmla="*/ 0 h 109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06219" h="1090613">
                        <a:moveTo>
                          <a:pt x="0" y="0"/>
                        </a:moveTo>
                        <a:cubicBezTo>
                          <a:pt x="742156" y="387350"/>
                          <a:pt x="1181895" y="477837"/>
                          <a:pt x="1871663" y="476250"/>
                        </a:cubicBezTo>
                        <a:lnTo>
                          <a:pt x="1995488" y="704850"/>
                        </a:lnTo>
                        <a:cubicBezTo>
                          <a:pt x="2136775" y="698500"/>
                          <a:pt x="2217738" y="773906"/>
                          <a:pt x="2262188" y="838200"/>
                        </a:cubicBezTo>
                        <a:cubicBezTo>
                          <a:pt x="2306638" y="902494"/>
                          <a:pt x="2333625" y="1003301"/>
                          <a:pt x="2262188" y="1090613"/>
                        </a:cubicBezTo>
                        <a:cubicBezTo>
                          <a:pt x="2216151" y="831851"/>
                          <a:pt x="2055814" y="849312"/>
                          <a:pt x="1843088" y="828675"/>
                        </a:cubicBezTo>
                        <a:cubicBezTo>
                          <a:pt x="1862138" y="798513"/>
                          <a:pt x="1888332" y="773112"/>
                          <a:pt x="1900238" y="738188"/>
                        </a:cubicBezTo>
                        <a:cubicBezTo>
                          <a:pt x="1873647" y="712788"/>
                          <a:pt x="1698764" y="690821"/>
                          <a:pt x="1683544" y="676275"/>
                        </a:cubicBezTo>
                        <a:cubicBezTo>
                          <a:pt x="1671365" y="664635"/>
                          <a:pt x="1746646" y="628651"/>
                          <a:pt x="1716881" y="621507"/>
                        </a:cubicBezTo>
                        <a:cubicBezTo>
                          <a:pt x="1639093" y="619920"/>
                          <a:pt x="1694657" y="608806"/>
                          <a:pt x="1504950" y="633413"/>
                        </a:cubicBezTo>
                        <a:cubicBezTo>
                          <a:pt x="1735931" y="516732"/>
                          <a:pt x="1851263" y="648986"/>
                          <a:pt x="1866900" y="638175"/>
                        </a:cubicBezTo>
                        <a:cubicBezTo>
                          <a:pt x="1880938" y="628470"/>
                          <a:pt x="1831975" y="568325"/>
                          <a:pt x="1814513" y="533400"/>
                        </a:cubicBezTo>
                        <a:cubicBezTo>
                          <a:pt x="1649414" y="530225"/>
                          <a:pt x="1293813" y="498475"/>
                          <a:pt x="876301" y="666750"/>
                        </a:cubicBezTo>
                        <a:cubicBezTo>
                          <a:pt x="596900" y="503238"/>
                          <a:pt x="369888" y="3683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139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</p:grpSp>
      <p:grpSp>
        <p:nvGrpSpPr>
          <p:cNvPr id="335" name="Groupe 334">
            <a:extLst>
              <a:ext uri="{FF2B5EF4-FFF2-40B4-BE49-F238E27FC236}">
                <a16:creationId xmlns:a16="http://schemas.microsoft.com/office/drawing/2014/main" id="{CE3D13C0-D566-4C47-B28E-425246BB0C97}"/>
              </a:ext>
            </a:extLst>
          </p:cNvPr>
          <p:cNvGrpSpPr/>
          <p:nvPr/>
        </p:nvGrpSpPr>
        <p:grpSpPr>
          <a:xfrm rot="3600000">
            <a:off x="3007468" y="3177145"/>
            <a:ext cx="334964" cy="3282170"/>
            <a:chOff x="726065" y="3040152"/>
            <a:chExt cx="334964" cy="3282170"/>
          </a:xfrm>
        </p:grpSpPr>
        <p:sp>
          <p:nvSpPr>
            <p:cNvPr id="209" name="Forme libre : forme 208">
              <a:extLst>
                <a:ext uri="{FF2B5EF4-FFF2-40B4-BE49-F238E27FC236}">
                  <a16:creationId xmlns:a16="http://schemas.microsoft.com/office/drawing/2014/main" id="{B4F11187-7F4C-412B-A84E-3FC1261F3AB6}"/>
                </a:ext>
              </a:extLst>
            </p:cNvPr>
            <p:cNvSpPr/>
            <p:nvPr/>
          </p:nvSpPr>
          <p:spPr>
            <a:xfrm rot="16200000" flipH="1">
              <a:off x="879961" y="6249145"/>
              <a:ext cx="86883" cy="59471"/>
            </a:xfrm>
            <a:custGeom>
              <a:avLst/>
              <a:gdLst>
                <a:gd name="connsiteX0" fmla="*/ 0 w 207174"/>
                <a:gd name="connsiteY0" fmla="*/ 54609 h 134944"/>
                <a:gd name="connsiteX1" fmla="*/ 3 w 207174"/>
                <a:gd name="connsiteY1" fmla="*/ 54609 h 134944"/>
                <a:gd name="connsiteX2" fmla="*/ 4 w 207174"/>
                <a:gd name="connsiteY2" fmla="*/ 45399 h 134944"/>
                <a:gd name="connsiteX3" fmla="*/ 44653 w 207174"/>
                <a:gd name="connsiteY3" fmla="*/ 15447 h 134944"/>
                <a:gd name="connsiteX4" fmla="*/ 83287 w 207174"/>
                <a:gd name="connsiteY4" fmla="*/ 0 h 134944"/>
                <a:gd name="connsiteX5" fmla="*/ 207174 w 207174"/>
                <a:gd name="connsiteY5" fmla="*/ 0 h 134944"/>
                <a:gd name="connsiteX6" fmla="*/ 207174 w 207174"/>
                <a:gd name="connsiteY6" fmla="*/ 59056 h 134944"/>
                <a:gd name="connsiteX7" fmla="*/ 207172 w 207174"/>
                <a:gd name="connsiteY7" fmla="*/ 59056 h 134944"/>
                <a:gd name="connsiteX8" fmla="*/ 207172 w 207174"/>
                <a:gd name="connsiteY8" fmla="*/ 134944 h 134944"/>
                <a:gd name="connsiteX9" fmla="*/ 2 w 207174"/>
                <a:gd name="connsiteY9" fmla="*/ 68266 h 134944"/>
                <a:gd name="connsiteX10" fmla="*/ 0 w 207174"/>
                <a:gd name="connsiteY10" fmla="*/ 54609 h 1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174" h="134944">
                  <a:moveTo>
                    <a:pt x="0" y="54609"/>
                  </a:moveTo>
                  <a:lnTo>
                    <a:pt x="3" y="54609"/>
                  </a:lnTo>
                  <a:lnTo>
                    <a:pt x="4" y="45399"/>
                  </a:lnTo>
                  <a:cubicBezTo>
                    <a:pt x="15086" y="33096"/>
                    <a:pt x="29721" y="23323"/>
                    <a:pt x="44653" y="15447"/>
                  </a:cubicBezTo>
                  <a:lnTo>
                    <a:pt x="83287" y="0"/>
                  </a:lnTo>
                  <a:lnTo>
                    <a:pt x="207174" y="0"/>
                  </a:lnTo>
                  <a:lnTo>
                    <a:pt x="207174" y="59056"/>
                  </a:lnTo>
                  <a:lnTo>
                    <a:pt x="207172" y="59056"/>
                  </a:lnTo>
                  <a:lnTo>
                    <a:pt x="207172" y="134944"/>
                  </a:lnTo>
                  <a:cubicBezTo>
                    <a:pt x="113513" y="126208"/>
                    <a:pt x="60327" y="117480"/>
                    <a:pt x="2" y="68266"/>
                  </a:cubicBezTo>
                  <a:cubicBezTo>
                    <a:pt x="1" y="63714"/>
                    <a:pt x="1" y="59161"/>
                    <a:pt x="0" y="54609"/>
                  </a:cubicBezTo>
                  <a:close/>
                </a:path>
              </a:pathLst>
            </a:custGeom>
            <a:gradFill>
              <a:gsLst>
                <a:gs pos="51000">
                  <a:schemeClr val="bg1">
                    <a:lumMod val="55000"/>
                  </a:schemeClr>
                </a:gs>
                <a:gs pos="37000">
                  <a:schemeClr val="bg1">
                    <a:lumMod val="55000"/>
                  </a:schemeClr>
                </a:gs>
                <a:gs pos="0">
                  <a:schemeClr val="bg1">
                    <a:lumMod val="25000"/>
                  </a:schemeClr>
                </a:gs>
                <a:gs pos="100000">
                  <a:schemeClr val="tx1">
                    <a:lumMod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10" name="Forme libre : forme 209">
              <a:extLst>
                <a:ext uri="{FF2B5EF4-FFF2-40B4-BE49-F238E27FC236}">
                  <a16:creationId xmlns:a16="http://schemas.microsoft.com/office/drawing/2014/main" id="{E5FB22EA-EF01-4911-B66C-D45CDC5492CC}"/>
                </a:ext>
              </a:extLst>
            </p:cNvPr>
            <p:cNvSpPr/>
            <p:nvPr/>
          </p:nvSpPr>
          <p:spPr>
            <a:xfrm rot="5400000">
              <a:off x="759722" y="6239385"/>
              <a:ext cx="86883" cy="68849"/>
            </a:xfrm>
            <a:custGeom>
              <a:avLst/>
              <a:gdLst>
                <a:gd name="connsiteX0" fmla="*/ 0 w 207174"/>
                <a:gd name="connsiteY0" fmla="*/ 75888 h 156223"/>
                <a:gd name="connsiteX1" fmla="*/ 3 w 207174"/>
                <a:gd name="connsiteY1" fmla="*/ 75888 h 156223"/>
                <a:gd name="connsiteX2" fmla="*/ 4 w 207174"/>
                <a:gd name="connsiteY2" fmla="*/ 66678 h 156223"/>
                <a:gd name="connsiteX3" fmla="*/ 207174 w 207174"/>
                <a:gd name="connsiteY3" fmla="*/ 0 h 156223"/>
                <a:gd name="connsiteX4" fmla="*/ 207174 w 207174"/>
                <a:gd name="connsiteY4" fmla="*/ 80335 h 156223"/>
                <a:gd name="connsiteX5" fmla="*/ 207172 w 207174"/>
                <a:gd name="connsiteY5" fmla="*/ 80335 h 156223"/>
                <a:gd name="connsiteX6" fmla="*/ 207172 w 207174"/>
                <a:gd name="connsiteY6" fmla="*/ 156223 h 156223"/>
                <a:gd name="connsiteX7" fmla="*/ 2 w 207174"/>
                <a:gd name="connsiteY7" fmla="*/ 89545 h 156223"/>
                <a:gd name="connsiteX8" fmla="*/ 0 w 207174"/>
                <a:gd name="connsiteY8" fmla="*/ 75888 h 1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174" h="156223">
                  <a:moveTo>
                    <a:pt x="0" y="75888"/>
                  </a:moveTo>
                  <a:lnTo>
                    <a:pt x="3" y="75888"/>
                  </a:lnTo>
                  <a:lnTo>
                    <a:pt x="4" y="66678"/>
                  </a:lnTo>
                  <a:cubicBezTo>
                    <a:pt x="60329" y="17464"/>
                    <a:pt x="113515" y="8736"/>
                    <a:pt x="207174" y="0"/>
                  </a:cubicBezTo>
                  <a:lnTo>
                    <a:pt x="207174" y="80335"/>
                  </a:lnTo>
                  <a:lnTo>
                    <a:pt x="207172" y="80335"/>
                  </a:lnTo>
                  <a:lnTo>
                    <a:pt x="207172" y="156223"/>
                  </a:lnTo>
                  <a:cubicBezTo>
                    <a:pt x="113513" y="147487"/>
                    <a:pt x="60327" y="138759"/>
                    <a:pt x="2" y="89545"/>
                  </a:cubicBezTo>
                  <a:cubicBezTo>
                    <a:pt x="1" y="84993"/>
                    <a:pt x="1" y="80440"/>
                    <a:pt x="0" y="75888"/>
                  </a:cubicBezTo>
                  <a:close/>
                </a:path>
              </a:pathLst>
            </a:custGeom>
            <a:gradFill>
              <a:gsLst>
                <a:gs pos="51000">
                  <a:schemeClr val="bg1">
                    <a:lumMod val="55000"/>
                  </a:schemeClr>
                </a:gs>
                <a:gs pos="37000">
                  <a:schemeClr val="bg1">
                    <a:lumMod val="55000"/>
                  </a:schemeClr>
                </a:gs>
                <a:gs pos="0">
                  <a:schemeClr val="bg1">
                    <a:lumMod val="25000"/>
                  </a:schemeClr>
                </a:gs>
                <a:gs pos="100000">
                  <a:schemeClr val="tx1">
                    <a:lumMod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11" name="Rectangle : coins arrondis 210">
              <a:extLst>
                <a:ext uri="{FF2B5EF4-FFF2-40B4-BE49-F238E27FC236}">
                  <a16:creationId xmlns:a16="http://schemas.microsoft.com/office/drawing/2014/main" id="{F17EA39E-C664-4A8A-A3EC-B9E34F41A6D4}"/>
                </a:ext>
              </a:extLst>
            </p:cNvPr>
            <p:cNvSpPr/>
            <p:nvPr/>
          </p:nvSpPr>
          <p:spPr>
            <a:xfrm>
              <a:off x="776192" y="6261218"/>
              <a:ext cx="53943" cy="754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Forme libre : forme 211">
              <a:extLst>
                <a:ext uri="{FF2B5EF4-FFF2-40B4-BE49-F238E27FC236}">
                  <a16:creationId xmlns:a16="http://schemas.microsoft.com/office/drawing/2014/main" id="{752C1F6C-DBA8-4D12-BCCF-A7BA7E7B2E92}"/>
                </a:ext>
              </a:extLst>
            </p:cNvPr>
            <p:cNvSpPr/>
            <p:nvPr/>
          </p:nvSpPr>
          <p:spPr>
            <a:xfrm rot="5400000">
              <a:off x="820251" y="6249145"/>
              <a:ext cx="86883" cy="59471"/>
            </a:xfrm>
            <a:custGeom>
              <a:avLst/>
              <a:gdLst>
                <a:gd name="connsiteX0" fmla="*/ 0 w 207174"/>
                <a:gd name="connsiteY0" fmla="*/ 54609 h 134944"/>
                <a:gd name="connsiteX1" fmla="*/ 3 w 207174"/>
                <a:gd name="connsiteY1" fmla="*/ 54609 h 134944"/>
                <a:gd name="connsiteX2" fmla="*/ 4 w 207174"/>
                <a:gd name="connsiteY2" fmla="*/ 45399 h 134944"/>
                <a:gd name="connsiteX3" fmla="*/ 44653 w 207174"/>
                <a:gd name="connsiteY3" fmla="*/ 15447 h 134944"/>
                <a:gd name="connsiteX4" fmla="*/ 83287 w 207174"/>
                <a:gd name="connsiteY4" fmla="*/ 0 h 134944"/>
                <a:gd name="connsiteX5" fmla="*/ 207174 w 207174"/>
                <a:gd name="connsiteY5" fmla="*/ 0 h 134944"/>
                <a:gd name="connsiteX6" fmla="*/ 207174 w 207174"/>
                <a:gd name="connsiteY6" fmla="*/ 59056 h 134944"/>
                <a:gd name="connsiteX7" fmla="*/ 207172 w 207174"/>
                <a:gd name="connsiteY7" fmla="*/ 59056 h 134944"/>
                <a:gd name="connsiteX8" fmla="*/ 207172 w 207174"/>
                <a:gd name="connsiteY8" fmla="*/ 134944 h 134944"/>
                <a:gd name="connsiteX9" fmla="*/ 2 w 207174"/>
                <a:gd name="connsiteY9" fmla="*/ 68266 h 134944"/>
                <a:gd name="connsiteX10" fmla="*/ 0 w 207174"/>
                <a:gd name="connsiteY10" fmla="*/ 54609 h 1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174" h="134944">
                  <a:moveTo>
                    <a:pt x="0" y="54609"/>
                  </a:moveTo>
                  <a:lnTo>
                    <a:pt x="3" y="54609"/>
                  </a:lnTo>
                  <a:lnTo>
                    <a:pt x="4" y="45399"/>
                  </a:lnTo>
                  <a:cubicBezTo>
                    <a:pt x="15086" y="33096"/>
                    <a:pt x="29721" y="23323"/>
                    <a:pt x="44653" y="15447"/>
                  </a:cubicBezTo>
                  <a:lnTo>
                    <a:pt x="83287" y="0"/>
                  </a:lnTo>
                  <a:lnTo>
                    <a:pt x="207174" y="0"/>
                  </a:lnTo>
                  <a:lnTo>
                    <a:pt x="207174" y="59056"/>
                  </a:lnTo>
                  <a:lnTo>
                    <a:pt x="207172" y="59056"/>
                  </a:lnTo>
                  <a:lnTo>
                    <a:pt x="207172" y="134944"/>
                  </a:lnTo>
                  <a:cubicBezTo>
                    <a:pt x="113513" y="126208"/>
                    <a:pt x="60327" y="117480"/>
                    <a:pt x="2" y="68266"/>
                  </a:cubicBezTo>
                  <a:cubicBezTo>
                    <a:pt x="1" y="63714"/>
                    <a:pt x="1" y="59161"/>
                    <a:pt x="0" y="54609"/>
                  </a:cubicBezTo>
                  <a:close/>
                </a:path>
              </a:pathLst>
            </a:custGeom>
            <a:gradFill>
              <a:gsLst>
                <a:gs pos="51000">
                  <a:schemeClr val="bg1">
                    <a:lumMod val="55000"/>
                  </a:schemeClr>
                </a:gs>
                <a:gs pos="37000">
                  <a:schemeClr val="bg1">
                    <a:lumMod val="55000"/>
                  </a:schemeClr>
                </a:gs>
                <a:gs pos="0">
                  <a:schemeClr val="bg1">
                    <a:lumMod val="25000"/>
                  </a:schemeClr>
                </a:gs>
                <a:gs pos="100000">
                  <a:schemeClr val="tx1">
                    <a:lumMod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13" name="Forme libre : forme 212">
              <a:extLst>
                <a:ext uri="{FF2B5EF4-FFF2-40B4-BE49-F238E27FC236}">
                  <a16:creationId xmlns:a16="http://schemas.microsoft.com/office/drawing/2014/main" id="{E7925877-DD95-48DF-A927-40F5464A4040}"/>
                </a:ext>
              </a:extLst>
            </p:cNvPr>
            <p:cNvSpPr/>
            <p:nvPr/>
          </p:nvSpPr>
          <p:spPr>
            <a:xfrm>
              <a:off x="842840" y="6263295"/>
              <a:ext cx="52018" cy="7549"/>
            </a:xfrm>
            <a:custGeom>
              <a:avLst/>
              <a:gdLst>
                <a:gd name="connsiteX0" fmla="*/ 9000 w 118032"/>
                <a:gd name="connsiteY0" fmla="*/ 0 h 18000"/>
                <a:gd name="connsiteX1" fmla="*/ 113400 w 118032"/>
                <a:gd name="connsiteY1" fmla="*/ 0 h 18000"/>
                <a:gd name="connsiteX2" fmla="*/ 118032 w 118032"/>
                <a:gd name="connsiteY2" fmla="*/ 4632 h 18000"/>
                <a:gd name="connsiteX3" fmla="*/ 118032 w 118032"/>
                <a:gd name="connsiteY3" fmla="*/ 13369 h 18000"/>
                <a:gd name="connsiteX4" fmla="*/ 113400 w 118032"/>
                <a:gd name="connsiteY4" fmla="*/ 18000 h 18000"/>
                <a:gd name="connsiteX5" fmla="*/ 9000 w 118032"/>
                <a:gd name="connsiteY5" fmla="*/ 18000 h 18000"/>
                <a:gd name="connsiteX6" fmla="*/ 0 w 118032"/>
                <a:gd name="connsiteY6" fmla="*/ 9000 h 18000"/>
                <a:gd name="connsiteX7" fmla="*/ 9000 w 118032"/>
                <a:gd name="connsiteY7" fmla="*/ 0 h 1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032" h="18000">
                  <a:moveTo>
                    <a:pt x="9000" y="0"/>
                  </a:moveTo>
                  <a:lnTo>
                    <a:pt x="113400" y="0"/>
                  </a:lnTo>
                  <a:lnTo>
                    <a:pt x="118032" y="4632"/>
                  </a:lnTo>
                  <a:lnTo>
                    <a:pt x="118032" y="13369"/>
                  </a:lnTo>
                  <a:lnTo>
                    <a:pt x="113400" y="18000"/>
                  </a:lnTo>
                  <a:lnTo>
                    <a:pt x="9000" y="18000"/>
                  </a:lnTo>
                  <a:cubicBezTo>
                    <a:pt x="4029" y="18000"/>
                    <a:pt x="0" y="13971"/>
                    <a:pt x="0" y="9000"/>
                  </a:cubicBezTo>
                  <a:cubicBezTo>
                    <a:pt x="0" y="4029"/>
                    <a:pt x="4029" y="0"/>
                    <a:pt x="9000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Forme libre : forme 213">
              <a:extLst>
                <a:ext uri="{FF2B5EF4-FFF2-40B4-BE49-F238E27FC236}">
                  <a16:creationId xmlns:a16="http://schemas.microsoft.com/office/drawing/2014/main" id="{A46CEE02-2A1F-4219-A634-8D681FF4D1B1}"/>
                </a:ext>
              </a:extLst>
            </p:cNvPr>
            <p:cNvSpPr/>
            <p:nvPr/>
          </p:nvSpPr>
          <p:spPr>
            <a:xfrm rot="5400000">
              <a:off x="746119" y="6238018"/>
              <a:ext cx="86883" cy="68849"/>
            </a:xfrm>
            <a:custGeom>
              <a:avLst/>
              <a:gdLst>
                <a:gd name="connsiteX0" fmla="*/ 0 w 207174"/>
                <a:gd name="connsiteY0" fmla="*/ 75888 h 156223"/>
                <a:gd name="connsiteX1" fmla="*/ 3 w 207174"/>
                <a:gd name="connsiteY1" fmla="*/ 75888 h 156223"/>
                <a:gd name="connsiteX2" fmla="*/ 4 w 207174"/>
                <a:gd name="connsiteY2" fmla="*/ 66678 h 156223"/>
                <a:gd name="connsiteX3" fmla="*/ 207174 w 207174"/>
                <a:gd name="connsiteY3" fmla="*/ 0 h 156223"/>
                <a:gd name="connsiteX4" fmla="*/ 207174 w 207174"/>
                <a:gd name="connsiteY4" fmla="*/ 80335 h 156223"/>
                <a:gd name="connsiteX5" fmla="*/ 207172 w 207174"/>
                <a:gd name="connsiteY5" fmla="*/ 80335 h 156223"/>
                <a:gd name="connsiteX6" fmla="*/ 207172 w 207174"/>
                <a:gd name="connsiteY6" fmla="*/ 156223 h 156223"/>
                <a:gd name="connsiteX7" fmla="*/ 2 w 207174"/>
                <a:gd name="connsiteY7" fmla="*/ 89545 h 156223"/>
                <a:gd name="connsiteX8" fmla="*/ 0 w 207174"/>
                <a:gd name="connsiteY8" fmla="*/ 75888 h 1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174" h="156223">
                  <a:moveTo>
                    <a:pt x="0" y="75888"/>
                  </a:moveTo>
                  <a:lnTo>
                    <a:pt x="3" y="75888"/>
                  </a:lnTo>
                  <a:lnTo>
                    <a:pt x="4" y="66678"/>
                  </a:lnTo>
                  <a:cubicBezTo>
                    <a:pt x="60329" y="17464"/>
                    <a:pt x="113515" y="8736"/>
                    <a:pt x="207174" y="0"/>
                  </a:cubicBezTo>
                  <a:lnTo>
                    <a:pt x="207174" y="80335"/>
                  </a:lnTo>
                  <a:lnTo>
                    <a:pt x="207172" y="80335"/>
                  </a:lnTo>
                  <a:lnTo>
                    <a:pt x="207172" y="156223"/>
                  </a:lnTo>
                  <a:cubicBezTo>
                    <a:pt x="113513" y="147487"/>
                    <a:pt x="60327" y="138759"/>
                    <a:pt x="2" y="89545"/>
                  </a:cubicBezTo>
                  <a:cubicBezTo>
                    <a:pt x="1" y="84993"/>
                    <a:pt x="1" y="80440"/>
                    <a:pt x="0" y="75888"/>
                  </a:cubicBezTo>
                  <a:close/>
                </a:path>
              </a:pathLst>
            </a:custGeom>
            <a:gradFill>
              <a:gsLst>
                <a:gs pos="51000">
                  <a:schemeClr val="bg1">
                    <a:lumMod val="65000"/>
                  </a:schemeClr>
                </a:gs>
                <a:gs pos="37000">
                  <a:schemeClr val="bg1">
                    <a:lumMod val="65000"/>
                  </a:schemeClr>
                </a:gs>
                <a:gs pos="0">
                  <a:schemeClr val="bg1">
                    <a:lumMod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15" name="Rectangle : coins arrondis 214">
              <a:extLst>
                <a:ext uri="{FF2B5EF4-FFF2-40B4-BE49-F238E27FC236}">
                  <a16:creationId xmlns:a16="http://schemas.microsoft.com/office/drawing/2014/main" id="{695E6945-5F5E-4DA4-BFCF-E34E1386BCFF}"/>
                </a:ext>
              </a:extLst>
            </p:cNvPr>
            <p:cNvSpPr/>
            <p:nvPr/>
          </p:nvSpPr>
          <p:spPr>
            <a:xfrm>
              <a:off x="762589" y="6259852"/>
              <a:ext cx="53943" cy="603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Forme libre : forme 215">
              <a:extLst>
                <a:ext uri="{FF2B5EF4-FFF2-40B4-BE49-F238E27FC236}">
                  <a16:creationId xmlns:a16="http://schemas.microsoft.com/office/drawing/2014/main" id="{3FF6116D-8BE0-4D2E-A817-6C83D242CB11}"/>
                </a:ext>
              </a:extLst>
            </p:cNvPr>
            <p:cNvSpPr/>
            <p:nvPr/>
          </p:nvSpPr>
          <p:spPr>
            <a:xfrm rot="5400000">
              <a:off x="850106" y="6242916"/>
              <a:ext cx="86883" cy="71926"/>
            </a:xfrm>
            <a:custGeom>
              <a:avLst/>
              <a:gdLst>
                <a:gd name="connsiteX0" fmla="*/ 0 w 86883"/>
                <a:gd name="connsiteY0" fmla="*/ 34045 h 71926"/>
                <a:gd name="connsiteX1" fmla="*/ 1 w 86883"/>
                <a:gd name="connsiteY1" fmla="*/ 28257 h 71926"/>
                <a:gd name="connsiteX2" fmla="*/ 86882 w 86883"/>
                <a:gd name="connsiteY2" fmla="*/ 0 h 71926"/>
                <a:gd name="connsiteX3" fmla="*/ 86882 w 86883"/>
                <a:gd name="connsiteY3" fmla="*/ 32161 h 71926"/>
                <a:gd name="connsiteX4" fmla="*/ 86883 w 86883"/>
                <a:gd name="connsiteY4" fmla="*/ 32161 h 71926"/>
                <a:gd name="connsiteX5" fmla="*/ 86883 w 86883"/>
                <a:gd name="connsiteY5" fmla="*/ 35844 h 71926"/>
                <a:gd name="connsiteX6" fmla="*/ 2 w 86883"/>
                <a:gd name="connsiteY6" fmla="*/ 35844 h 71926"/>
                <a:gd name="connsiteX7" fmla="*/ 2 w 86883"/>
                <a:gd name="connsiteY7" fmla="*/ 34045 h 71926"/>
                <a:gd name="connsiteX8" fmla="*/ 0 w 86883"/>
                <a:gd name="connsiteY8" fmla="*/ 37881 h 71926"/>
                <a:gd name="connsiteX9" fmla="*/ 2 w 86883"/>
                <a:gd name="connsiteY9" fmla="*/ 37881 h 71926"/>
                <a:gd name="connsiteX10" fmla="*/ 2 w 86883"/>
                <a:gd name="connsiteY10" fmla="*/ 36082 h 71926"/>
                <a:gd name="connsiteX11" fmla="*/ 86883 w 86883"/>
                <a:gd name="connsiteY11" fmla="*/ 36082 h 71926"/>
                <a:gd name="connsiteX12" fmla="*/ 86883 w 86883"/>
                <a:gd name="connsiteY12" fmla="*/ 39765 h 71926"/>
                <a:gd name="connsiteX13" fmla="*/ 86882 w 86883"/>
                <a:gd name="connsiteY13" fmla="*/ 39765 h 71926"/>
                <a:gd name="connsiteX14" fmla="*/ 86882 w 86883"/>
                <a:gd name="connsiteY14" fmla="*/ 71926 h 71926"/>
                <a:gd name="connsiteX15" fmla="*/ 1 w 86883"/>
                <a:gd name="connsiteY15" fmla="*/ 43669 h 71926"/>
                <a:gd name="connsiteX16" fmla="*/ 0 w 86883"/>
                <a:gd name="connsiteY16" fmla="*/ 37881 h 7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6883" h="71926">
                  <a:moveTo>
                    <a:pt x="0" y="34045"/>
                  </a:moveTo>
                  <a:cubicBezTo>
                    <a:pt x="1" y="32116"/>
                    <a:pt x="1" y="30187"/>
                    <a:pt x="1" y="28257"/>
                  </a:cubicBezTo>
                  <a:cubicBezTo>
                    <a:pt x="25300" y="7401"/>
                    <a:pt x="47604" y="3702"/>
                    <a:pt x="86882" y="0"/>
                  </a:cubicBezTo>
                  <a:lnTo>
                    <a:pt x="86882" y="32161"/>
                  </a:lnTo>
                  <a:lnTo>
                    <a:pt x="86883" y="32161"/>
                  </a:lnTo>
                  <a:lnTo>
                    <a:pt x="86883" y="35844"/>
                  </a:lnTo>
                  <a:lnTo>
                    <a:pt x="2" y="35844"/>
                  </a:lnTo>
                  <a:lnTo>
                    <a:pt x="2" y="34045"/>
                  </a:lnTo>
                  <a:close/>
                  <a:moveTo>
                    <a:pt x="0" y="37881"/>
                  </a:moveTo>
                  <a:lnTo>
                    <a:pt x="2" y="37881"/>
                  </a:lnTo>
                  <a:lnTo>
                    <a:pt x="2" y="36082"/>
                  </a:lnTo>
                  <a:lnTo>
                    <a:pt x="86883" y="36082"/>
                  </a:lnTo>
                  <a:lnTo>
                    <a:pt x="86883" y="39765"/>
                  </a:lnTo>
                  <a:lnTo>
                    <a:pt x="86882" y="39765"/>
                  </a:lnTo>
                  <a:lnTo>
                    <a:pt x="86882" y="71926"/>
                  </a:lnTo>
                  <a:cubicBezTo>
                    <a:pt x="47604" y="68224"/>
                    <a:pt x="25300" y="64525"/>
                    <a:pt x="1" y="43669"/>
                  </a:cubicBezTo>
                  <a:cubicBezTo>
                    <a:pt x="1" y="41739"/>
                    <a:pt x="1" y="39810"/>
                    <a:pt x="0" y="37881"/>
                  </a:cubicBezTo>
                  <a:close/>
                </a:path>
              </a:pathLst>
            </a:custGeom>
            <a:gradFill>
              <a:gsLst>
                <a:gs pos="51000">
                  <a:schemeClr val="bg1">
                    <a:lumMod val="40000"/>
                  </a:schemeClr>
                </a:gs>
                <a:gs pos="37000">
                  <a:schemeClr val="bg1">
                    <a:lumMod val="40000"/>
                  </a:schemeClr>
                </a:gs>
                <a:gs pos="0">
                  <a:schemeClr val="bg1">
                    <a:lumMod val="30000"/>
                  </a:schemeClr>
                </a:gs>
                <a:gs pos="100000">
                  <a:schemeClr val="tx1">
                    <a:lumMod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17" name="Forme libre : forme 216">
              <a:extLst>
                <a:ext uri="{FF2B5EF4-FFF2-40B4-BE49-F238E27FC236}">
                  <a16:creationId xmlns:a16="http://schemas.microsoft.com/office/drawing/2014/main" id="{F63A951A-7B33-4AAD-B6FC-B41B51EDE65F}"/>
                </a:ext>
              </a:extLst>
            </p:cNvPr>
            <p:cNvSpPr/>
            <p:nvPr/>
          </p:nvSpPr>
          <p:spPr>
            <a:xfrm rot="5400000">
              <a:off x="796773" y="6241580"/>
              <a:ext cx="86883" cy="68849"/>
            </a:xfrm>
            <a:custGeom>
              <a:avLst/>
              <a:gdLst>
                <a:gd name="connsiteX0" fmla="*/ 0 w 207174"/>
                <a:gd name="connsiteY0" fmla="*/ 75888 h 156223"/>
                <a:gd name="connsiteX1" fmla="*/ 3 w 207174"/>
                <a:gd name="connsiteY1" fmla="*/ 75888 h 156223"/>
                <a:gd name="connsiteX2" fmla="*/ 4 w 207174"/>
                <a:gd name="connsiteY2" fmla="*/ 66678 h 156223"/>
                <a:gd name="connsiteX3" fmla="*/ 207174 w 207174"/>
                <a:gd name="connsiteY3" fmla="*/ 0 h 156223"/>
                <a:gd name="connsiteX4" fmla="*/ 207174 w 207174"/>
                <a:gd name="connsiteY4" fmla="*/ 80335 h 156223"/>
                <a:gd name="connsiteX5" fmla="*/ 207172 w 207174"/>
                <a:gd name="connsiteY5" fmla="*/ 80335 h 156223"/>
                <a:gd name="connsiteX6" fmla="*/ 207172 w 207174"/>
                <a:gd name="connsiteY6" fmla="*/ 156223 h 156223"/>
                <a:gd name="connsiteX7" fmla="*/ 2 w 207174"/>
                <a:gd name="connsiteY7" fmla="*/ 89545 h 156223"/>
                <a:gd name="connsiteX8" fmla="*/ 0 w 207174"/>
                <a:gd name="connsiteY8" fmla="*/ 75888 h 1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174" h="156223">
                  <a:moveTo>
                    <a:pt x="0" y="75888"/>
                  </a:moveTo>
                  <a:lnTo>
                    <a:pt x="3" y="75888"/>
                  </a:lnTo>
                  <a:lnTo>
                    <a:pt x="4" y="66678"/>
                  </a:lnTo>
                  <a:cubicBezTo>
                    <a:pt x="60329" y="17464"/>
                    <a:pt x="113515" y="8736"/>
                    <a:pt x="207174" y="0"/>
                  </a:cubicBezTo>
                  <a:lnTo>
                    <a:pt x="207174" y="80335"/>
                  </a:lnTo>
                  <a:lnTo>
                    <a:pt x="207172" y="80335"/>
                  </a:lnTo>
                  <a:lnTo>
                    <a:pt x="207172" y="156223"/>
                  </a:lnTo>
                  <a:cubicBezTo>
                    <a:pt x="113513" y="147487"/>
                    <a:pt x="60327" y="138759"/>
                    <a:pt x="2" y="89545"/>
                  </a:cubicBezTo>
                  <a:cubicBezTo>
                    <a:pt x="1" y="84993"/>
                    <a:pt x="1" y="80440"/>
                    <a:pt x="0" y="75888"/>
                  </a:cubicBezTo>
                  <a:close/>
                </a:path>
              </a:pathLst>
            </a:custGeom>
            <a:gradFill>
              <a:gsLst>
                <a:gs pos="51000">
                  <a:schemeClr val="bg1">
                    <a:lumMod val="80000"/>
                  </a:schemeClr>
                </a:gs>
                <a:gs pos="37000">
                  <a:schemeClr val="bg1">
                    <a:lumMod val="80000"/>
                  </a:schemeClr>
                </a:gs>
                <a:gs pos="0">
                  <a:schemeClr val="bg1">
                    <a:lumMod val="45000"/>
                  </a:schemeClr>
                </a:gs>
                <a:gs pos="100000">
                  <a:schemeClr val="tx1">
                    <a:lumMod val="4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Rectangle : coins arrondis 217">
              <a:extLst>
                <a:ext uri="{FF2B5EF4-FFF2-40B4-BE49-F238E27FC236}">
                  <a16:creationId xmlns:a16="http://schemas.microsoft.com/office/drawing/2014/main" id="{9F73D69A-7550-43F4-850E-4E242E9C20B2}"/>
                </a:ext>
              </a:extLst>
            </p:cNvPr>
            <p:cNvSpPr/>
            <p:nvPr/>
          </p:nvSpPr>
          <p:spPr>
            <a:xfrm>
              <a:off x="813243" y="6261417"/>
              <a:ext cx="53943" cy="603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Rectangle : avec coins rognés en haut 218">
              <a:extLst>
                <a:ext uri="{FF2B5EF4-FFF2-40B4-BE49-F238E27FC236}">
                  <a16:creationId xmlns:a16="http://schemas.microsoft.com/office/drawing/2014/main" id="{8F88002B-3C02-445D-A587-7DBB6F08E58F}"/>
                </a:ext>
              </a:extLst>
            </p:cNvPr>
            <p:cNvSpPr/>
            <p:nvPr/>
          </p:nvSpPr>
          <p:spPr>
            <a:xfrm rot="10800000">
              <a:off x="820209" y="6230184"/>
              <a:ext cx="40814" cy="6039"/>
            </a:xfrm>
            <a:prstGeom prst="snip2SameRect">
              <a:avLst>
                <a:gd name="adj1" fmla="val 10741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Rectangle : avec coins rognés en haut 219">
              <a:extLst>
                <a:ext uri="{FF2B5EF4-FFF2-40B4-BE49-F238E27FC236}">
                  <a16:creationId xmlns:a16="http://schemas.microsoft.com/office/drawing/2014/main" id="{3801D0C2-0536-4939-9286-47694894F902}"/>
                </a:ext>
              </a:extLst>
            </p:cNvPr>
            <p:cNvSpPr/>
            <p:nvPr/>
          </p:nvSpPr>
          <p:spPr>
            <a:xfrm rot="10800000">
              <a:off x="769298" y="6230184"/>
              <a:ext cx="40814" cy="6039"/>
            </a:xfrm>
            <a:prstGeom prst="snip2SameRect">
              <a:avLst>
                <a:gd name="adj1" fmla="val 10741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Forme libre : forme 220">
              <a:extLst>
                <a:ext uri="{FF2B5EF4-FFF2-40B4-BE49-F238E27FC236}">
                  <a16:creationId xmlns:a16="http://schemas.microsoft.com/office/drawing/2014/main" id="{EC291E54-9D9F-4C36-86B5-1FDD539FD09E}"/>
                </a:ext>
              </a:extLst>
            </p:cNvPr>
            <p:cNvSpPr/>
            <p:nvPr/>
          </p:nvSpPr>
          <p:spPr>
            <a:xfrm rot="16200000" flipH="1">
              <a:off x="940490" y="6239385"/>
              <a:ext cx="86883" cy="68849"/>
            </a:xfrm>
            <a:custGeom>
              <a:avLst/>
              <a:gdLst>
                <a:gd name="connsiteX0" fmla="*/ 0 w 207174"/>
                <a:gd name="connsiteY0" fmla="*/ 75888 h 156223"/>
                <a:gd name="connsiteX1" fmla="*/ 3 w 207174"/>
                <a:gd name="connsiteY1" fmla="*/ 75888 h 156223"/>
                <a:gd name="connsiteX2" fmla="*/ 4 w 207174"/>
                <a:gd name="connsiteY2" fmla="*/ 66678 h 156223"/>
                <a:gd name="connsiteX3" fmla="*/ 207174 w 207174"/>
                <a:gd name="connsiteY3" fmla="*/ 0 h 156223"/>
                <a:gd name="connsiteX4" fmla="*/ 207174 w 207174"/>
                <a:gd name="connsiteY4" fmla="*/ 80335 h 156223"/>
                <a:gd name="connsiteX5" fmla="*/ 207172 w 207174"/>
                <a:gd name="connsiteY5" fmla="*/ 80335 h 156223"/>
                <a:gd name="connsiteX6" fmla="*/ 207172 w 207174"/>
                <a:gd name="connsiteY6" fmla="*/ 156223 h 156223"/>
                <a:gd name="connsiteX7" fmla="*/ 2 w 207174"/>
                <a:gd name="connsiteY7" fmla="*/ 89545 h 156223"/>
                <a:gd name="connsiteX8" fmla="*/ 0 w 207174"/>
                <a:gd name="connsiteY8" fmla="*/ 75888 h 1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174" h="156223">
                  <a:moveTo>
                    <a:pt x="0" y="75888"/>
                  </a:moveTo>
                  <a:lnTo>
                    <a:pt x="3" y="75888"/>
                  </a:lnTo>
                  <a:lnTo>
                    <a:pt x="4" y="66678"/>
                  </a:lnTo>
                  <a:cubicBezTo>
                    <a:pt x="60329" y="17464"/>
                    <a:pt x="113515" y="8736"/>
                    <a:pt x="207174" y="0"/>
                  </a:cubicBezTo>
                  <a:lnTo>
                    <a:pt x="207174" y="80335"/>
                  </a:lnTo>
                  <a:lnTo>
                    <a:pt x="207172" y="80335"/>
                  </a:lnTo>
                  <a:lnTo>
                    <a:pt x="207172" y="156223"/>
                  </a:lnTo>
                  <a:cubicBezTo>
                    <a:pt x="113513" y="147487"/>
                    <a:pt x="60327" y="138759"/>
                    <a:pt x="2" y="89545"/>
                  </a:cubicBezTo>
                  <a:cubicBezTo>
                    <a:pt x="1" y="84993"/>
                    <a:pt x="1" y="80440"/>
                    <a:pt x="0" y="75888"/>
                  </a:cubicBezTo>
                  <a:close/>
                </a:path>
              </a:pathLst>
            </a:custGeom>
            <a:gradFill>
              <a:gsLst>
                <a:gs pos="51000">
                  <a:schemeClr val="bg1">
                    <a:lumMod val="55000"/>
                  </a:schemeClr>
                </a:gs>
                <a:gs pos="37000">
                  <a:schemeClr val="bg1">
                    <a:lumMod val="55000"/>
                  </a:schemeClr>
                </a:gs>
                <a:gs pos="0">
                  <a:schemeClr val="bg1">
                    <a:lumMod val="25000"/>
                  </a:schemeClr>
                </a:gs>
                <a:gs pos="100000">
                  <a:schemeClr val="tx1">
                    <a:lumMod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22" name="Rectangle : coins arrondis 221">
              <a:extLst>
                <a:ext uri="{FF2B5EF4-FFF2-40B4-BE49-F238E27FC236}">
                  <a16:creationId xmlns:a16="http://schemas.microsoft.com/office/drawing/2014/main" id="{6D93CCFF-54EB-4085-A483-5A75772999C2}"/>
                </a:ext>
              </a:extLst>
            </p:cNvPr>
            <p:cNvSpPr/>
            <p:nvPr/>
          </p:nvSpPr>
          <p:spPr>
            <a:xfrm flipH="1">
              <a:off x="956960" y="6261218"/>
              <a:ext cx="53943" cy="754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orme libre : forme 222">
              <a:extLst>
                <a:ext uri="{FF2B5EF4-FFF2-40B4-BE49-F238E27FC236}">
                  <a16:creationId xmlns:a16="http://schemas.microsoft.com/office/drawing/2014/main" id="{C6E62948-D0FD-4FB3-B082-C93A110FB52D}"/>
                </a:ext>
              </a:extLst>
            </p:cNvPr>
            <p:cNvSpPr/>
            <p:nvPr/>
          </p:nvSpPr>
          <p:spPr>
            <a:xfrm rot="16200000" flipH="1">
              <a:off x="954093" y="6238018"/>
              <a:ext cx="86883" cy="68849"/>
            </a:xfrm>
            <a:custGeom>
              <a:avLst/>
              <a:gdLst>
                <a:gd name="connsiteX0" fmla="*/ 0 w 207174"/>
                <a:gd name="connsiteY0" fmla="*/ 75888 h 156223"/>
                <a:gd name="connsiteX1" fmla="*/ 3 w 207174"/>
                <a:gd name="connsiteY1" fmla="*/ 75888 h 156223"/>
                <a:gd name="connsiteX2" fmla="*/ 4 w 207174"/>
                <a:gd name="connsiteY2" fmla="*/ 66678 h 156223"/>
                <a:gd name="connsiteX3" fmla="*/ 207174 w 207174"/>
                <a:gd name="connsiteY3" fmla="*/ 0 h 156223"/>
                <a:gd name="connsiteX4" fmla="*/ 207174 w 207174"/>
                <a:gd name="connsiteY4" fmla="*/ 80335 h 156223"/>
                <a:gd name="connsiteX5" fmla="*/ 207172 w 207174"/>
                <a:gd name="connsiteY5" fmla="*/ 80335 h 156223"/>
                <a:gd name="connsiteX6" fmla="*/ 207172 w 207174"/>
                <a:gd name="connsiteY6" fmla="*/ 156223 h 156223"/>
                <a:gd name="connsiteX7" fmla="*/ 2 w 207174"/>
                <a:gd name="connsiteY7" fmla="*/ 89545 h 156223"/>
                <a:gd name="connsiteX8" fmla="*/ 0 w 207174"/>
                <a:gd name="connsiteY8" fmla="*/ 75888 h 1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174" h="156223">
                  <a:moveTo>
                    <a:pt x="0" y="75888"/>
                  </a:moveTo>
                  <a:lnTo>
                    <a:pt x="3" y="75888"/>
                  </a:lnTo>
                  <a:lnTo>
                    <a:pt x="4" y="66678"/>
                  </a:lnTo>
                  <a:cubicBezTo>
                    <a:pt x="60329" y="17464"/>
                    <a:pt x="113515" y="8736"/>
                    <a:pt x="207174" y="0"/>
                  </a:cubicBezTo>
                  <a:lnTo>
                    <a:pt x="207174" y="80335"/>
                  </a:lnTo>
                  <a:lnTo>
                    <a:pt x="207172" y="80335"/>
                  </a:lnTo>
                  <a:lnTo>
                    <a:pt x="207172" y="156223"/>
                  </a:lnTo>
                  <a:cubicBezTo>
                    <a:pt x="113513" y="147487"/>
                    <a:pt x="60327" y="138759"/>
                    <a:pt x="2" y="89545"/>
                  </a:cubicBezTo>
                  <a:cubicBezTo>
                    <a:pt x="1" y="84993"/>
                    <a:pt x="1" y="80440"/>
                    <a:pt x="0" y="75888"/>
                  </a:cubicBezTo>
                  <a:close/>
                </a:path>
              </a:pathLst>
            </a:custGeom>
            <a:gradFill>
              <a:gsLst>
                <a:gs pos="51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24" name="Rectangle : coins arrondis 223">
              <a:extLst>
                <a:ext uri="{FF2B5EF4-FFF2-40B4-BE49-F238E27FC236}">
                  <a16:creationId xmlns:a16="http://schemas.microsoft.com/office/drawing/2014/main" id="{0AE25EB2-6525-4DBF-90E2-75A81F2D3B8B}"/>
                </a:ext>
              </a:extLst>
            </p:cNvPr>
            <p:cNvSpPr/>
            <p:nvPr/>
          </p:nvSpPr>
          <p:spPr>
            <a:xfrm flipH="1">
              <a:off x="970563" y="6259852"/>
              <a:ext cx="53943" cy="603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Forme libre : forme 224">
              <a:extLst>
                <a:ext uri="{FF2B5EF4-FFF2-40B4-BE49-F238E27FC236}">
                  <a16:creationId xmlns:a16="http://schemas.microsoft.com/office/drawing/2014/main" id="{BBD5DD0B-4481-474A-BEE0-3DC5D6819794}"/>
                </a:ext>
              </a:extLst>
            </p:cNvPr>
            <p:cNvSpPr/>
            <p:nvPr/>
          </p:nvSpPr>
          <p:spPr>
            <a:xfrm flipH="1">
              <a:off x="871947" y="6266029"/>
              <a:ext cx="43200" cy="6039"/>
            </a:xfrm>
            <a:custGeom>
              <a:avLst/>
              <a:gdLst>
                <a:gd name="connsiteX0" fmla="*/ 9000 w 67669"/>
                <a:gd name="connsiteY0" fmla="*/ 0 h 18000"/>
                <a:gd name="connsiteX1" fmla="*/ 67669 w 67669"/>
                <a:gd name="connsiteY1" fmla="*/ 0 h 18000"/>
                <a:gd name="connsiteX2" fmla="*/ 67669 w 67669"/>
                <a:gd name="connsiteY2" fmla="*/ 18000 h 18000"/>
                <a:gd name="connsiteX3" fmla="*/ 9000 w 67669"/>
                <a:gd name="connsiteY3" fmla="*/ 18000 h 18000"/>
                <a:gd name="connsiteX4" fmla="*/ 0 w 67669"/>
                <a:gd name="connsiteY4" fmla="*/ 9000 h 18000"/>
                <a:gd name="connsiteX5" fmla="*/ 9000 w 67669"/>
                <a:gd name="connsiteY5" fmla="*/ 0 h 1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69" h="18000">
                  <a:moveTo>
                    <a:pt x="9000" y="0"/>
                  </a:moveTo>
                  <a:lnTo>
                    <a:pt x="67669" y="0"/>
                  </a:lnTo>
                  <a:lnTo>
                    <a:pt x="67669" y="18000"/>
                  </a:lnTo>
                  <a:lnTo>
                    <a:pt x="9000" y="18000"/>
                  </a:lnTo>
                  <a:cubicBezTo>
                    <a:pt x="4029" y="18000"/>
                    <a:pt x="0" y="13971"/>
                    <a:pt x="0" y="9000"/>
                  </a:cubicBezTo>
                  <a:cubicBezTo>
                    <a:pt x="0" y="4029"/>
                    <a:pt x="4029" y="0"/>
                    <a:pt x="90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Forme libre : forme 225">
              <a:extLst>
                <a:ext uri="{FF2B5EF4-FFF2-40B4-BE49-F238E27FC236}">
                  <a16:creationId xmlns:a16="http://schemas.microsoft.com/office/drawing/2014/main" id="{D1978E61-3F44-4A5D-AEEB-F5B387B1133A}"/>
                </a:ext>
              </a:extLst>
            </p:cNvPr>
            <p:cNvSpPr/>
            <p:nvPr/>
          </p:nvSpPr>
          <p:spPr>
            <a:xfrm rot="16200000" flipH="1">
              <a:off x="903439" y="6241580"/>
              <a:ext cx="86883" cy="68849"/>
            </a:xfrm>
            <a:custGeom>
              <a:avLst/>
              <a:gdLst>
                <a:gd name="connsiteX0" fmla="*/ 0 w 207174"/>
                <a:gd name="connsiteY0" fmla="*/ 75888 h 156223"/>
                <a:gd name="connsiteX1" fmla="*/ 3 w 207174"/>
                <a:gd name="connsiteY1" fmla="*/ 75888 h 156223"/>
                <a:gd name="connsiteX2" fmla="*/ 4 w 207174"/>
                <a:gd name="connsiteY2" fmla="*/ 66678 h 156223"/>
                <a:gd name="connsiteX3" fmla="*/ 207174 w 207174"/>
                <a:gd name="connsiteY3" fmla="*/ 0 h 156223"/>
                <a:gd name="connsiteX4" fmla="*/ 207174 w 207174"/>
                <a:gd name="connsiteY4" fmla="*/ 80335 h 156223"/>
                <a:gd name="connsiteX5" fmla="*/ 207172 w 207174"/>
                <a:gd name="connsiteY5" fmla="*/ 80335 h 156223"/>
                <a:gd name="connsiteX6" fmla="*/ 207172 w 207174"/>
                <a:gd name="connsiteY6" fmla="*/ 156223 h 156223"/>
                <a:gd name="connsiteX7" fmla="*/ 2 w 207174"/>
                <a:gd name="connsiteY7" fmla="*/ 89545 h 156223"/>
                <a:gd name="connsiteX8" fmla="*/ 0 w 207174"/>
                <a:gd name="connsiteY8" fmla="*/ 75888 h 1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174" h="156223">
                  <a:moveTo>
                    <a:pt x="0" y="75888"/>
                  </a:moveTo>
                  <a:lnTo>
                    <a:pt x="3" y="75888"/>
                  </a:lnTo>
                  <a:lnTo>
                    <a:pt x="4" y="66678"/>
                  </a:lnTo>
                  <a:cubicBezTo>
                    <a:pt x="60329" y="17464"/>
                    <a:pt x="113515" y="8736"/>
                    <a:pt x="207174" y="0"/>
                  </a:cubicBezTo>
                  <a:lnTo>
                    <a:pt x="207174" y="80335"/>
                  </a:lnTo>
                  <a:lnTo>
                    <a:pt x="207172" y="80335"/>
                  </a:lnTo>
                  <a:lnTo>
                    <a:pt x="207172" y="156223"/>
                  </a:lnTo>
                  <a:cubicBezTo>
                    <a:pt x="113513" y="147487"/>
                    <a:pt x="60327" y="138759"/>
                    <a:pt x="2" y="89545"/>
                  </a:cubicBezTo>
                  <a:cubicBezTo>
                    <a:pt x="1" y="84993"/>
                    <a:pt x="1" y="80440"/>
                    <a:pt x="0" y="75888"/>
                  </a:cubicBezTo>
                  <a:close/>
                </a:path>
              </a:pathLst>
            </a:custGeom>
            <a:gradFill>
              <a:gsLst>
                <a:gs pos="51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27" name="Rectangle : coins arrondis 226">
              <a:extLst>
                <a:ext uri="{FF2B5EF4-FFF2-40B4-BE49-F238E27FC236}">
                  <a16:creationId xmlns:a16="http://schemas.microsoft.com/office/drawing/2014/main" id="{F4DA1881-7EDA-47E3-BBE5-7DF0083E3539}"/>
                </a:ext>
              </a:extLst>
            </p:cNvPr>
            <p:cNvSpPr/>
            <p:nvPr/>
          </p:nvSpPr>
          <p:spPr>
            <a:xfrm flipH="1">
              <a:off x="919909" y="6261417"/>
              <a:ext cx="53943" cy="603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Rectangle : avec coins rognés en haut 227">
              <a:extLst>
                <a:ext uri="{FF2B5EF4-FFF2-40B4-BE49-F238E27FC236}">
                  <a16:creationId xmlns:a16="http://schemas.microsoft.com/office/drawing/2014/main" id="{B5CE1664-D319-4FDA-ACD1-2640ECEBDDE8}"/>
                </a:ext>
              </a:extLst>
            </p:cNvPr>
            <p:cNvSpPr/>
            <p:nvPr/>
          </p:nvSpPr>
          <p:spPr>
            <a:xfrm rot="10800000" flipH="1">
              <a:off x="926073" y="6230184"/>
              <a:ext cx="40814" cy="6039"/>
            </a:xfrm>
            <a:prstGeom prst="snip2SameRect">
              <a:avLst>
                <a:gd name="adj1" fmla="val 10741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 : avec coins rognés en haut 228">
              <a:extLst>
                <a:ext uri="{FF2B5EF4-FFF2-40B4-BE49-F238E27FC236}">
                  <a16:creationId xmlns:a16="http://schemas.microsoft.com/office/drawing/2014/main" id="{4517708B-6F1B-4D30-B23C-DFB91C2C04E4}"/>
                </a:ext>
              </a:extLst>
            </p:cNvPr>
            <p:cNvSpPr/>
            <p:nvPr/>
          </p:nvSpPr>
          <p:spPr>
            <a:xfrm rot="10800000" flipH="1">
              <a:off x="976983" y="6230184"/>
              <a:ext cx="40814" cy="6039"/>
            </a:xfrm>
            <a:prstGeom prst="snip2SameRect">
              <a:avLst>
                <a:gd name="adj1" fmla="val 10741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 : avec coins rognés en haut 229">
              <a:extLst>
                <a:ext uri="{FF2B5EF4-FFF2-40B4-BE49-F238E27FC236}">
                  <a16:creationId xmlns:a16="http://schemas.microsoft.com/office/drawing/2014/main" id="{3281EC6F-A87E-4E04-A5FF-B31DAB1CBF12}"/>
                </a:ext>
              </a:extLst>
            </p:cNvPr>
            <p:cNvSpPr/>
            <p:nvPr/>
          </p:nvSpPr>
          <p:spPr>
            <a:xfrm rot="10800000">
              <a:off x="875426" y="6230184"/>
              <a:ext cx="40814" cy="6039"/>
            </a:xfrm>
            <a:prstGeom prst="snip2SameRect">
              <a:avLst>
                <a:gd name="adj1" fmla="val 10741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9336A902-8E16-4F9E-AE5F-FA0DC468EC57}"/>
                </a:ext>
              </a:extLst>
            </p:cNvPr>
            <p:cNvGrpSpPr/>
            <p:nvPr/>
          </p:nvGrpSpPr>
          <p:grpSpPr>
            <a:xfrm>
              <a:off x="726065" y="3040152"/>
              <a:ext cx="334964" cy="3190547"/>
              <a:chOff x="726065" y="3040152"/>
              <a:chExt cx="334964" cy="3190547"/>
            </a:xfrm>
          </p:grpSpPr>
          <p:sp>
            <p:nvSpPr>
              <p:cNvPr id="232" name="Forme libre : forme 231">
                <a:extLst>
                  <a:ext uri="{FF2B5EF4-FFF2-40B4-BE49-F238E27FC236}">
                    <a16:creationId xmlns:a16="http://schemas.microsoft.com/office/drawing/2014/main" id="{79D9FE54-8F98-4114-8308-F9080D09DDF8}"/>
                  </a:ext>
                </a:extLst>
              </p:cNvPr>
              <p:cNvSpPr/>
              <p:nvPr/>
            </p:nvSpPr>
            <p:spPr>
              <a:xfrm rot="5400000">
                <a:off x="-681626" y="4473873"/>
                <a:ext cx="3150348" cy="292146"/>
              </a:xfrm>
              <a:custGeom>
                <a:avLst/>
                <a:gdLst>
                  <a:gd name="connsiteX0" fmla="*/ 0 w 3150348"/>
                  <a:gd name="connsiteY0" fmla="*/ 145963 h 292146"/>
                  <a:gd name="connsiteX1" fmla="*/ 0 w 3150348"/>
                  <a:gd name="connsiteY1" fmla="*/ 0 h 292146"/>
                  <a:gd name="connsiteX2" fmla="*/ 3130046 w 3150348"/>
                  <a:gd name="connsiteY2" fmla="*/ 0 h 292146"/>
                  <a:gd name="connsiteX3" fmla="*/ 3150348 w 3150348"/>
                  <a:gd name="connsiteY3" fmla="*/ 20302 h 292146"/>
                  <a:gd name="connsiteX4" fmla="*/ 3150348 w 3150348"/>
                  <a:gd name="connsiteY4" fmla="*/ 145963 h 292146"/>
                  <a:gd name="connsiteX5" fmla="*/ 0 w 3150348"/>
                  <a:gd name="connsiteY5" fmla="*/ 292146 h 292146"/>
                  <a:gd name="connsiteX6" fmla="*/ 0 w 3150348"/>
                  <a:gd name="connsiteY6" fmla="*/ 146183 h 292146"/>
                  <a:gd name="connsiteX7" fmla="*/ 3150348 w 3150348"/>
                  <a:gd name="connsiteY7" fmla="*/ 146183 h 292146"/>
                  <a:gd name="connsiteX8" fmla="*/ 3150348 w 3150348"/>
                  <a:gd name="connsiteY8" fmla="*/ 271844 h 292146"/>
                  <a:gd name="connsiteX9" fmla="*/ 3130046 w 3150348"/>
                  <a:gd name="connsiteY9" fmla="*/ 292146 h 292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50348" h="292146">
                    <a:moveTo>
                      <a:pt x="0" y="145963"/>
                    </a:moveTo>
                    <a:lnTo>
                      <a:pt x="0" y="0"/>
                    </a:lnTo>
                    <a:lnTo>
                      <a:pt x="3130046" y="0"/>
                    </a:lnTo>
                    <a:lnTo>
                      <a:pt x="3150348" y="20302"/>
                    </a:lnTo>
                    <a:lnTo>
                      <a:pt x="3150348" y="145963"/>
                    </a:lnTo>
                    <a:close/>
                    <a:moveTo>
                      <a:pt x="0" y="292146"/>
                    </a:moveTo>
                    <a:lnTo>
                      <a:pt x="0" y="146183"/>
                    </a:lnTo>
                    <a:lnTo>
                      <a:pt x="3150348" y="146183"/>
                    </a:lnTo>
                    <a:lnTo>
                      <a:pt x="3150348" y="271844"/>
                    </a:lnTo>
                    <a:lnTo>
                      <a:pt x="3130046" y="29214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69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dist="635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33" name="Forme libre : forme 232">
                <a:extLst>
                  <a:ext uri="{FF2B5EF4-FFF2-40B4-BE49-F238E27FC236}">
                    <a16:creationId xmlns:a16="http://schemas.microsoft.com/office/drawing/2014/main" id="{98D41F18-DEC6-4BC4-A5D6-CECA691014F4}"/>
                  </a:ext>
                </a:extLst>
              </p:cNvPr>
              <p:cNvSpPr/>
              <p:nvPr/>
            </p:nvSpPr>
            <p:spPr>
              <a:xfrm rot="5400000">
                <a:off x="494605" y="5666878"/>
                <a:ext cx="797885" cy="292148"/>
              </a:xfrm>
              <a:custGeom>
                <a:avLst/>
                <a:gdLst>
                  <a:gd name="connsiteX0" fmla="*/ 513 w 797885"/>
                  <a:gd name="connsiteY0" fmla="*/ 39192 h 292148"/>
                  <a:gd name="connsiteX1" fmla="*/ 239580 w 797885"/>
                  <a:gd name="connsiteY1" fmla="*/ 7032 h 292148"/>
                  <a:gd name="connsiteX2" fmla="*/ 797885 w 797885"/>
                  <a:gd name="connsiteY2" fmla="*/ 0 h 292148"/>
                  <a:gd name="connsiteX3" fmla="*/ 797885 w 797885"/>
                  <a:gd name="connsiteY3" fmla="*/ 145953 h 292148"/>
                  <a:gd name="connsiteX4" fmla="*/ 657671 w 797885"/>
                  <a:gd name="connsiteY4" fmla="*/ 145954 h 292148"/>
                  <a:gd name="connsiteX5" fmla="*/ 513 w 797885"/>
                  <a:gd name="connsiteY5" fmla="*/ 39192 h 292148"/>
                  <a:gd name="connsiteX6" fmla="*/ 513 w 797885"/>
                  <a:gd name="connsiteY6" fmla="*/ 252956 h 292148"/>
                  <a:gd name="connsiteX7" fmla="*/ 657671 w 797885"/>
                  <a:gd name="connsiteY7" fmla="*/ 146194 h 292148"/>
                  <a:gd name="connsiteX8" fmla="*/ 797885 w 797885"/>
                  <a:gd name="connsiteY8" fmla="*/ 146196 h 292148"/>
                  <a:gd name="connsiteX9" fmla="*/ 797885 w 797885"/>
                  <a:gd name="connsiteY9" fmla="*/ 292148 h 292148"/>
                  <a:gd name="connsiteX10" fmla="*/ 239580 w 797885"/>
                  <a:gd name="connsiteY10" fmla="*/ 285117 h 292148"/>
                  <a:gd name="connsiteX11" fmla="*/ 513 w 797885"/>
                  <a:gd name="connsiteY11" fmla="*/ 252956 h 292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7885" h="292148">
                    <a:moveTo>
                      <a:pt x="513" y="39192"/>
                    </a:moveTo>
                    <a:cubicBezTo>
                      <a:pt x="-6471" y="27461"/>
                      <a:pt x="57053" y="16500"/>
                      <a:pt x="239580" y="7032"/>
                    </a:cubicBezTo>
                    <a:lnTo>
                      <a:pt x="797885" y="0"/>
                    </a:lnTo>
                    <a:lnTo>
                      <a:pt x="797885" y="145953"/>
                    </a:lnTo>
                    <a:lnTo>
                      <a:pt x="657671" y="145954"/>
                    </a:lnTo>
                    <a:cubicBezTo>
                      <a:pt x="676981" y="116499"/>
                      <a:pt x="21464" y="74385"/>
                      <a:pt x="513" y="39192"/>
                    </a:cubicBezTo>
                    <a:close/>
                    <a:moveTo>
                      <a:pt x="513" y="252956"/>
                    </a:moveTo>
                    <a:cubicBezTo>
                      <a:pt x="21464" y="217763"/>
                      <a:pt x="676981" y="175649"/>
                      <a:pt x="657671" y="146194"/>
                    </a:cubicBezTo>
                    <a:lnTo>
                      <a:pt x="797885" y="146196"/>
                    </a:lnTo>
                    <a:lnTo>
                      <a:pt x="797885" y="292148"/>
                    </a:lnTo>
                    <a:lnTo>
                      <a:pt x="239580" y="285117"/>
                    </a:lnTo>
                    <a:cubicBezTo>
                      <a:pt x="57053" y="275649"/>
                      <a:pt x="-6471" y="264687"/>
                      <a:pt x="513" y="2529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191919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  <a:gs pos="46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34" name="Forme libre : forme 233">
                <a:extLst>
                  <a:ext uri="{FF2B5EF4-FFF2-40B4-BE49-F238E27FC236}">
                    <a16:creationId xmlns:a16="http://schemas.microsoft.com/office/drawing/2014/main" id="{8702FD31-27FA-486E-AFE7-B6A64C9E1C69}"/>
                  </a:ext>
                </a:extLst>
              </p:cNvPr>
              <p:cNvSpPr/>
              <p:nvPr/>
            </p:nvSpPr>
            <p:spPr>
              <a:xfrm>
                <a:off x="746455" y="3056851"/>
                <a:ext cx="79556" cy="170832"/>
              </a:xfrm>
              <a:custGeom>
                <a:avLst/>
                <a:gdLst>
                  <a:gd name="connsiteX0" fmla="*/ 206477 w 206477"/>
                  <a:gd name="connsiteY0" fmla="*/ 452284 h 462116"/>
                  <a:gd name="connsiteX1" fmla="*/ 9832 w 206477"/>
                  <a:gd name="connsiteY1" fmla="*/ 462116 h 462116"/>
                  <a:gd name="connsiteX2" fmla="*/ 0 w 206477"/>
                  <a:gd name="connsiteY2" fmla="*/ 235974 h 462116"/>
                  <a:gd name="connsiteX3" fmla="*/ 49161 w 206477"/>
                  <a:gd name="connsiteY3" fmla="*/ 58994 h 462116"/>
                  <a:gd name="connsiteX4" fmla="*/ 137651 w 206477"/>
                  <a:gd name="connsiteY4" fmla="*/ 0 h 462116"/>
                  <a:gd name="connsiteX5" fmla="*/ 147484 w 206477"/>
                  <a:gd name="connsiteY5" fmla="*/ 196645 h 462116"/>
                  <a:gd name="connsiteX6" fmla="*/ 206477 w 206477"/>
                  <a:gd name="connsiteY6" fmla="*/ 452284 h 462116"/>
                  <a:gd name="connsiteX0" fmla="*/ 206477 w 206477"/>
                  <a:gd name="connsiteY0" fmla="*/ 452284 h 462116"/>
                  <a:gd name="connsiteX1" fmla="*/ 9832 w 206477"/>
                  <a:gd name="connsiteY1" fmla="*/ 462116 h 462116"/>
                  <a:gd name="connsiteX2" fmla="*/ 0 w 206477"/>
                  <a:gd name="connsiteY2" fmla="*/ 235974 h 462116"/>
                  <a:gd name="connsiteX3" fmla="*/ 49161 w 206477"/>
                  <a:gd name="connsiteY3" fmla="*/ 58994 h 462116"/>
                  <a:gd name="connsiteX4" fmla="*/ 137651 w 206477"/>
                  <a:gd name="connsiteY4" fmla="*/ 0 h 462116"/>
                  <a:gd name="connsiteX5" fmla="*/ 192727 w 206477"/>
                  <a:gd name="connsiteY5" fmla="*/ 229983 h 462116"/>
                  <a:gd name="connsiteX6" fmla="*/ 206477 w 206477"/>
                  <a:gd name="connsiteY6" fmla="*/ 452284 h 462116"/>
                  <a:gd name="connsiteX0" fmla="*/ 118371 w 192727"/>
                  <a:gd name="connsiteY0" fmla="*/ 421328 h 462116"/>
                  <a:gd name="connsiteX1" fmla="*/ 9832 w 192727"/>
                  <a:gd name="connsiteY1" fmla="*/ 462116 h 462116"/>
                  <a:gd name="connsiteX2" fmla="*/ 0 w 192727"/>
                  <a:gd name="connsiteY2" fmla="*/ 235974 h 462116"/>
                  <a:gd name="connsiteX3" fmla="*/ 49161 w 192727"/>
                  <a:gd name="connsiteY3" fmla="*/ 58994 h 462116"/>
                  <a:gd name="connsiteX4" fmla="*/ 137651 w 192727"/>
                  <a:gd name="connsiteY4" fmla="*/ 0 h 462116"/>
                  <a:gd name="connsiteX5" fmla="*/ 192727 w 192727"/>
                  <a:gd name="connsiteY5" fmla="*/ 229983 h 462116"/>
                  <a:gd name="connsiteX6" fmla="*/ 118371 w 192727"/>
                  <a:gd name="connsiteY6" fmla="*/ 421328 h 462116"/>
                  <a:gd name="connsiteX0" fmla="*/ 189808 w 192727"/>
                  <a:gd name="connsiteY0" fmla="*/ 461809 h 462116"/>
                  <a:gd name="connsiteX1" fmla="*/ 9832 w 192727"/>
                  <a:gd name="connsiteY1" fmla="*/ 462116 h 462116"/>
                  <a:gd name="connsiteX2" fmla="*/ 0 w 192727"/>
                  <a:gd name="connsiteY2" fmla="*/ 235974 h 462116"/>
                  <a:gd name="connsiteX3" fmla="*/ 49161 w 192727"/>
                  <a:gd name="connsiteY3" fmla="*/ 58994 h 462116"/>
                  <a:gd name="connsiteX4" fmla="*/ 137651 w 192727"/>
                  <a:gd name="connsiteY4" fmla="*/ 0 h 462116"/>
                  <a:gd name="connsiteX5" fmla="*/ 192727 w 192727"/>
                  <a:gd name="connsiteY5" fmla="*/ 229983 h 462116"/>
                  <a:gd name="connsiteX6" fmla="*/ 189808 w 192727"/>
                  <a:gd name="connsiteY6" fmla="*/ 461809 h 462116"/>
                  <a:gd name="connsiteX0" fmla="*/ 189808 w 197489"/>
                  <a:gd name="connsiteY0" fmla="*/ 461809 h 462116"/>
                  <a:gd name="connsiteX1" fmla="*/ 9832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89808 w 197489"/>
                  <a:gd name="connsiteY6" fmla="*/ 461809 h 462116"/>
                  <a:gd name="connsiteX0" fmla="*/ 196951 w 197489"/>
                  <a:gd name="connsiteY0" fmla="*/ 459428 h 462116"/>
                  <a:gd name="connsiteX1" fmla="*/ 9832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210932 w 211470"/>
                  <a:gd name="connsiteY0" fmla="*/ 459428 h 595466"/>
                  <a:gd name="connsiteX1" fmla="*/ 0 w 211470"/>
                  <a:gd name="connsiteY1" fmla="*/ 595466 h 595466"/>
                  <a:gd name="connsiteX2" fmla="*/ 13981 w 211470"/>
                  <a:gd name="connsiteY2" fmla="*/ 235974 h 595466"/>
                  <a:gd name="connsiteX3" fmla="*/ 63142 w 211470"/>
                  <a:gd name="connsiteY3" fmla="*/ 58994 h 595466"/>
                  <a:gd name="connsiteX4" fmla="*/ 151632 w 211470"/>
                  <a:gd name="connsiteY4" fmla="*/ 0 h 595466"/>
                  <a:gd name="connsiteX5" fmla="*/ 211470 w 211470"/>
                  <a:gd name="connsiteY5" fmla="*/ 234745 h 595466"/>
                  <a:gd name="connsiteX6" fmla="*/ 210932 w 211470"/>
                  <a:gd name="connsiteY6" fmla="*/ 459428 h 595466"/>
                  <a:gd name="connsiteX0" fmla="*/ 196951 w 197489"/>
                  <a:gd name="connsiteY0" fmla="*/ 459428 h 462116"/>
                  <a:gd name="connsiteX1" fmla="*/ 14594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210932 w 211470"/>
                  <a:gd name="connsiteY0" fmla="*/ 459428 h 462116"/>
                  <a:gd name="connsiteX1" fmla="*/ 0 w 211470"/>
                  <a:gd name="connsiteY1" fmla="*/ 462116 h 462116"/>
                  <a:gd name="connsiteX2" fmla="*/ 13981 w 211470"/>
                  <a:gd name="connsiteY2" fmla="*/ 235974 h 462116"/>
                  <a:gd name="connsiteX3" fmla="*/ 63142 w 211470"/>
                  <a:gd name="connsiteY3" fmla="*/ 58994 h 462116"/>
                  <a:gd name="connsiteX4" fmla="*/ 151632 w 211470"/>
                  <a:gd name="connsiteY4" fmla="*/ 0 h 462116"/>
                  <a:gd name="connsiteX5" fmla="*/ 211470 w 211470"/>
                  <a:gd name="connsiteY5" fmla="*/ 234745 h 462116"/>
                  <a:gd name="connsiteX6" fmla="*/ 210932 w 211470"/>
                  <a:gd name="connsiteY6" fmla="*/ 459428 h 462116"/>
                  <a:gd name="connsiteX0" fmla="*/ 196951 w 197489"/>
                  <a:gd name="connsiteY0" fmla="*/ 459428 h 462116"/>
                  <a:gd name="connsiteX1" fmla="*/ 16975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180283 w 180821"/>
                  <a:gd name="connsiteY0" fmla="*/ 459428 h 462116"/>
                  <a:gd name="connsiteX1" fmla="*/ 307 w 180821"/>
                  <a:gd name="connsiteY1" fmla="*/ 462116 h 462116"/>
                  <a:gd name="connsiteX2" fmla="*/ 0 w 180821"/>
                  <a:gd name="connsiteY2" fmla="*/ 235974 h 462116"/>
                  <a:gd name="connsiteX3" fmla="*/ 32493 w 180821"/>
                  <a:gd name="connsiteY3" fmla="*/ 58994 h 462116"/>
                  <a:gd name="connsiteX4" fmla="*/ 120983 w 180821"/>
                  <a:gd name="connsiteY4" fmla="*/ 0 h 462116"/>
                  <a:gd name="connsiteX5" fmla="*/ 180821 w 180821"/>
                  <a:gd name="connsiteY5" fmla="*/ 234745 h 462116"/>
                  <a:gd name="connsiteX6" fmla="*/ 180283 w 180821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32190 w 180518"/>
                  <a:gd name="connsiteY3" fmla="*/ 58994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213035 w 213573"/>
                  <a:gd name="connsiteY0" fmla="*/ 459428 h 462116"/>
                  <a:gd name="connsiteX1" fmla="*/ 33059 w 213573"/>
                  <a:gd name="connsiteY1" fmla="*/ 462116 h 462116"/>
                  <a:gd name="connsiteX2" fmla="*/ 35133 w 213573"/>
                  <a:gd name="connsiteY2" fmla="*/ 238355 h 462116"/>
                  <a:gd name="connsiteX3" fmla="*/ 65245 w 213573"/>
                  <a:gd name="connsiteY3" fmla="*/ 58994 h 462116"/>
                  <a:gd name="connsiteX4" fmla="*/ 153735 w 213573"/>
                  <a:gd name="connsiteY4" fmla="*/ 0 h 462116"/>
                  <a:gd name="connsiteX5" fmla="*/ 213573 w 213573"/>
                  <a:gd name="connsiteY5" fmla="*/ 234745 h 462116"/>
                  <a:gd name="connsiteX6" fmla="*/ 213035 w 213573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32190 w 180518"/>
                  <a:gd name="connsiteY3" fmla="*/ 58994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392753 h 395441"/>
                  <a:gd name="connsiteX1" fmla="*/ 4 w 180518"/>
                  <a:gd name="connsiteY1" fmla="*/ 395441 h 395441"/>
                  <a:gd name="connsiteX2" fmla="*/ 2078 w 180518"/>
                  <a:gd name="connsiteY2" fmla="*/ 171680 h 395441"/>
                  <a:gd name="connsiteX3" fmla="*/ 41715 w 180518"/>
                  <a:gd name="connsiteY3" fmla="*/ 28038 h 395441"/>
                  <a:gd name="connsiteX4" fmla="*/ 146874 w 180518"/>
                  <a:gd name="connsiteY4" fmla="*/ 0 h 395441"/>
                  <a:gd name="connsiteX5" fmla="*/ 180518 w 180518"/>
                  <a:gd name="connsiteY5" fmla="*/ 168070 h 395441"/>
                  <a:gd name="connsiteX6" fmla="*/ 179980 w 180518"/>
                  <a:gd name="connsiteY6" fmla="*/ 392753 h 395441"/>
                  <a:gd name="connsiteX0" fmla="*/ 179980 w 180518"/>
                  <a:gd name="connsiteY0" fmla="*/ 422433 h 425121"/>
                  <a:gd name="connsiteX1" fmla="*/ 4 w 180518"/>
                  <a:gd name="connsiteY1" fmla="*/ 425121 h 425121"/>
                  <a:gd name="connsiteX2" fmla="*/ 2078 w 180518"/>
                  <a:gd name="connsiteY2" fmla="*/ 201360 h 425121"/>
                  <a:gd name="connsiteX3" fmla="*/ 41715 w 180518"/>
                  <a:gd name="connsiteY3" fmla="*/ 57718 h 425121"/>
                  <a:gd name="connsiteX4" fmla="*/ 146874 w 180518"/>
                  <a:gd name="connsiteY4" fmla="*/ 29680 h 425121"/>
                  <a:gd name="connsiteX5" fmla="*/ 180518 w 180518"/>
                  <a:gd name="connsiteY5" fmla="*/ 197750 h 425121"/>
                  <a:gd name="connsiteX6" fmla="*/ 179980 w 180518"/>
                  <a:gd name="connsiteY6" fmla="*/ 422433 h 425121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390624 h 393312"/>
                  <a:gd name="connsiteX1" fmla="*/ 4 w 180518"/>
                  <a:gd name="connsiteY1" fmla="*/ 393312 h 393312"/>
                  <a:gd name="connsiteX2" fmla="*/ 2078 w 180518"/>
                  <a:gd name="connsiteY2" fmla="*/ 169551 h 393312"/>
                  <a:gd name="connsiteX3" fmla="*/ 41715 w 180518"/>
                  <a:gd name="connsiteY3" fmla="*/ 25909 h 393312"/>
                  <a:gd name="connsiteX4" fmla="*/ 146874 w 180518"/>
                  <a:gd name="connsiteY4" fmla="*/ 28827 h 393312"/>
                  <a:gd name="connsiteX5" fmla="*/ 180518 w 180518"/>
                  <a:gd name="connsiteY5" fmla="*/ 165941 h 393312"/>
                  <a:gd name="connsiteX6" fmla="*/ 179980 w 180518"/>
                  <a:gd name="connsiteY6" fmla="*/ 390624 h 393312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41715 w 180518"/>
                  <a:gd name="connsiteY3" fmla="*/ 40811 h 408214"/>
                  <a:gd name="connsiteX4" fmla="*/ 146874 w 180518"/>
                  <a:gd name="connsiteY4" fmla="*/ 43729 h 408214"/>
                  <a:gd name="connsiteX5" fmla="*/ 180518 w 180518"/>
                  <a:gd name="connsiteY5" fmla="*/ 180843 h 408214"/>
                  <a:gd name="connsiteX6" fmla="*/ 179980 w 180518"/>
                  <a:gd name="connsiteY6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80518 w 180518"/>
                  <a:gd name="connsiteY6" fmla="*/ 180843 h 408214"/>
                  <a:gd name="connsiteX7" fmla="*/ 179980 w 180518"/>
                  <a:gd name="connsiteY7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80518 w 180518"/>
                  <a:gd name="connsiteY6" fmla="*/ 180843 h 408214"/>
                  <a:gd name="connsiteX7" fmla="*/ 179980 w 180518"/>
                  <a:gd name="connsiteY7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6883 h 409571"/>
                  <a:gd name="connsiteX1" fmla="*/ 4 w 180518"/>
                  <a:gd name="connsiteY1" fmla="*/ 409571 h 409571"/>
                  <a:gd name="connsiteX2" fmla="*/ 2078 w 180518"/>
                  <a:gd name="connsiteY2" fmla="*/ 185810 h 409571"/>
                  <a:gd name="connsiteX3" fmla="*/ 30883 w 180518"/>
                  <a:gd name="connsiteY3" fmla="*/ 121055 h 409571"/>
                  <a:gd name="connsiteX4" fmla="*/ 41715 w 180518"/>
                  <a:gd name="connsiteY4" fmla="*/ 42168 h 409571"/>
                  <a:gd name="connsiteX5" fmla="*/ 134967 w 180518"/>
                  <a:gd name="connsiteY5" fmla="*/ 42705 h 409571"/>
                  <a:gd name="connsiteX6" fmla="*/ 140421 w 180518"/>
                  <a:gd name="connsiteY6" fmla="*/ 132961 h 409571"/>
                  <a:gd name="connsiteX7" fmla="*/ 180518 w 180518"/>
                  <a:gd name="connsiteY7" fmla="*/ 182200 h 409571"/>
                  <a:gd name="connsiteX8" fmla="*/ 179980 w 180518"/>
                  <a:gd name="connsiteY8" fmla="*/ 406883 h 409571"/>
                  <a:gd name="connsiteX0" fmla="*/ 179980 w 180518"/>
                  <a:gd name="connsiteY0" fmla="*/ 399296 h 401984"/>
                  <a:gd name="connsiteX1" fmla="*/ 4 w 180518"/>
                  <a:gd name="connsiteY1" fmla="*/ 401984 h 401984"/>
                  <a:gd name="connsiteX2" fmla="*/ 2078 w 180518"/>
                  <a:gd name="connsiteY2" fmla="*/ 178223 h 401984"/>
                  <a:gd name="connsiteX3" fmla="*/ 30883 w 180518"/>
                  <a:gd name="connsiteY3" fmla="*/ 113468 h 401984"/>
                  <a:gd name="connsiteX4" fmla="*/ 41715 w 180518"/>
                  <a:gd name="connsiteY4" fmla="*/ 34581 h 401984"/>
                  <a:gd name="connsiteX5" fmla="*/ 134967 w 180518"/>
                  <a:gd name="connsiteY5" fmla="*/ 35118 h 401984"/>
                  <a:gd name="connsiteX6" fmla="*/ 140421 w 180518"/>
                  <a:gd name="connsiteY6" fmla="*/ 125374 h 401984"/>
                  <a:gd name="connsiteX7" fmla="*/ 180518 w 180518"/>
                  <a:gd name="connsiteY7" fmla="*/ 174613 h 401984"/>
                  <a:gd name="connsiteX8" fmla="*/ 179980 w 180518"/>
                  <a:gd name="connsiteY8" fmla="*/ 399296 h 401984"/>
                  <a:gd name="connsiteX0" fmla="*/ 179980 w 180518"/>
                  <a:gd name="connsiteY0" fmla="*/ 399296 h 401984"/>
                  <a:gd name="connsiteX1" fmla="*/ 4 w 180518"/>
                  <a:gd name="connsiteY1" fmla="*/ 401984 h 401984"/>
                  <a:gd name="connsiteX2" fmla="*/ 2078 w 180518"/>
                  <a:gd name="connsiteY2" fmla="*/ 178223 h 401984"/>
                  <a:gd name="connsiteX3" fmla="*/ 30883 w 180518"/>
                  <a:gd name="connsiteY3" fmla="*/ 113468 h 401984"/>
                  <a:gd name="connsiteX4" fmla="*/ 41715 w 180518"/>
                  <a:gd name="connsiteY4" fmla="*/ 34581 h 401984"/>
                  <a:gd name="connsiteX5" fmla="*/ 134967 w 180518"/>
                  <a:gd name="connsiteY5" fmla="*/ 35118 h 401984"/>
                  <a:gd name="connsiteX6" fmla="*/ 140421 w 180518"/>
                  <a:gd name="connsiteY6" fmla="*/ 125374 h 401984"/>
                  <a:gd name="connsiteX7" fmla="*/ 180518 w 180518"/>
                  <a:gd name="connsiteY7" fmla="*/ 174613 h 401984"/>
                  <a:gd name="connsiteX8" fmla="*/ 179980 w 180518"/>
                  <a:gd name="connsiteY8" fmla="*/ 399296 h 401984"/>
                  <a:gd name="connsiteX0" fmla="*/ 179980 w 180518"/>
                  <a:gd name="connsiteY0" fmla="*/ 407512 h 410200"/>
                  <a:gd name="connsiteX1" fmla="*/ 4 w 180518"/>
                  <a:gd name="connsiteY1" fmla="*/ 410200 h 410200"/>
                  <a:gd name="connsiteX2" fmla="*/ 2078 w 180518"/>
                  <a:gd name="connsiteY2" fmla="*/ 186439 h 410200"/>
                  <a:gd name="connsiteX3" fmla="*/ 30883 w 180518"/>
                  <a:gd name="connsiteY3" fmla="*/ 121684 h 410200"/>
                  <a:gd name="connsiteX4" fmla="*/ 41715 w 180518"/>
                  <a:gd name="connsiteY4" fmla="*/ 42797 h 410200"/>
                  <a:gd name="connsiteX5" fmla="*/ 144492 w 180518"/>
                  <a:gd name="connsiteY5" fmla="*/ 29047 h 410200"/>
                  <a:gd name="connsiteX6" fmla="*/ 140421 w 180518"/>
                  <a:gd name="connsiteY6" fmla="*/ 133590 h 410200"/>
                  <a:gd name="connsiteX7" fmla="*/ 180518 w 180518"/>
                  <a:gd name="connsiteY7" fmla="*/ 182829 h 410200"/>
                  <a:gd name="connsiteX8" fmla="*/ 179980 w 180518"/>
                  <a:gd name="connsiteY8" fmla="*/ 407512 h 410200"/>
                  <a:gd name="connsiteX0" fmla="*/ 179980 w 180518"/>
                  <a:gd name="connsiteY0" fmla="*/ 424210 h 426898"/>
                  <a:gd name="connsiteX1" fmla="*/ 4 w 180518"/>
                  <a:gd name="connsiteY1" fmla="*/ 426898 h 426898"/>
                  <a:gd name="connsiteX2" fmla="*/ 2078 w 180518"/>
                  <a:gd name="connsiteY2" fmla="*/ 203137 h 426898"/>
                  <a:gd name="connsiteX3" fmla="*/ 30883 w 180518"/>
                  <a:gd name="connsiteY3" fmla="*/ 138382 h 426898"/>
                  <a:gd name="connsiteX4" fmla="*/ 41715 w 180518"/>
                  <a:gd name="connsiteY4" fmla="*/ 59495 h 426898"/>
                  <a:gd name="connsiteX5" fmla="*/ 99249 w 180518"/>
                  <a:gd name="connsiteY5" fmla="*/ 21933 h 426898"/>
                  <a:gd name="connsiteX6" fmla="*/ 140421 w 180518"/>
                  <a:gd name="connsiteY6" fmla="*/ 150288 h 426898"/>
                  <a:gd name="connsiteX7" fmla="*/ 180518 w 180518"/>
                  <a:gd name="connsiteY7" fmla="*/ 199527 h 426898"/>
                  <a:gd name="connsiteX8" fmla="*/ 179980 w 180518"/>
                  <a:gd name="connsiteY8" fmla="*/ 424210 h 426898"/>
                  <a:gd name="connsiteX0" fmla="*/ 179980 w 180518"/>
                  <a:gd name="connsiteY0" fmla="*/ 412612 h 415300"/>
                  <a:gd name="connsiteX1" fmla="*/ 4 w 180518"/>
                  <a:gd name="connsiteY1" fmla="*/ 415300 h 415300"/>
                  <a:gd name="connsiteX2" fmla="*/ 2078 w 180518"/>
                  <a:gd name="connsiteY2" fmla="*/ 191539 h 415300"/>
                  <a:gd name="connsiteX3" fmla="*/ 30883 w 180518"/>
                  <a:gd name="connsiteY3" fmla="*/ 126784 h 415300"/>
                  <a:gd name="connsiteX4" fmla="*/ 41715 w 180518"/>
                  <a:gd name="connsiteY4" fmla="*/ 47897 h 415300"/>
                  <a:gd name="connsiteX5" fmla="*/ 99249 w 180518"/>
                  <a:gd name="connsiteY5" fmla="*/ 10335 h 415300"/>
                  <a:gd name="connsiteX6" fmla="*/ 140421 w 180518"/>
                  <a:gd name="connsiteY6" fmla="*/ 138690 h 415300"/>
                  <a:gd name="connsiteX7" fmla="*/ 180518 w 180518"/>
                  <a:gd name="connsiteY7" fmla="*/ 187929 h 415300"/>
                  <a:gd name="connsiteX8" fmla="*/ 179980 w 180518"/>
                  <a:gd name="connsiteY8" fmla="*/ 412612 h 415300"/>
                  <a:gd name="connsiteX0" fmla="*/ 179980 w 180518"/>
                  <a:gd name="connsiteY0" fmla="*/ 428365 h 431053"/>
                  <a:gd name="connsiteX1" fmla="*/ 4 w 180518"/>
                  <a:gd name="connsiteY1" fmla="*/ 431053 h 431053"/>
                  <a:gd name="connsiteX2" fmla="*/ 2078 w 180518"/>
                  <a:gd name="connsiteY2" fmla="*/ 207292 h 431053"/>
                  <a:gd name="connsiteX3" fmla="*/ 30883 w 180518"/>
                  <a:gd name="connsiteY3" fmla="*/ 142537 h 431053"/>
                  <a:gd name="connsiteX4" fmla="*/ 41715 w 180518"/>
                  <a:gd name="connsiteY4" fmla="*/ 63650 h 431053"/>
                  <a:gd name="connsiteX5" fmla="*/ 99249 w 180518"/>
                  <a:gd name="connsiteY5" fmla="*/ 26088 h 431053"/>
                  <a:gd name="connsiteX6" fmla="*/ 140421 w 180518"/>
                  <a:gd name="connsiteY6" fmla="*/ 154443 h 431053"/>
                  <a:gd name="connsiteX7" fmla="*/ 180518 w 180518"/>
                  <a:gd name="connsiteY7" fmla="*/ 203682 h 431053"/>
                  <a:gd name="connsiteX8" fmla="*/ 179980 w 180518"/>
                  <a:gd name="connsiteY8" fmla="*/ 428365 h 431053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71 h 405059"/>
                  <a:gd name="connsiteX1" fmla="*/ 4 w 180518"/>
                  <a:gd name="connsiteY1" fmla="*/ 405059 h 405059"/>
                  <a:gd name="connsiteX2" fmla="*/ 2078 w 180518"/>
                  <a:gd name="connsiteY2" fmla="*/ 181298 h 405059"/>
                  <a:gd name="connsiteX3" fmla="*/ 30883 w 180518"/>
                  <a:gd name="connsiteY3" fmla="*/ 116543 h 405059"/>
                  <a:gd name="connsiteX4" fmla="*/ 41715 w 180518"/>
                  <a:gd name="connsiteY4" fmla="*/ 37656 h 405059"/>
                  <a:gd name="connsiteX5" fmla="*/ 99249 w 180518"/>
                  <a:gd name="connsiteY5" fmla="*/ 94 h 405059"/>
                  <a:gd name="connsiteX6" fmla="*/ 140421 w 180518"/>
                  <a:gd name="connsiteY6" fmla="*/ 128449 h 405059"/>
                  <a:gd name="connsiteX7" fmla="*/ 180518 w 180518"/>
                  <a:gd name="connsiteY7" fmla="*/ 177688 h 405059"/>
                  <a:gd name="connsiteX8" fmla="*/ 179980 w 180518"/>
                  <a:gd name="connsiteY8" fmla="*/ 402371 h 405059"/>
                  <a:gd name="connsiteX0" fmla="*/ 179980 w 180518"/>
                  <a:gd name="connsiteY0" fmla="*/ 402310 h 404998"/>
                  <a:gd name="connsiteX1" fmla="*/ 4 w 180518"/>
                  <a:gd name="connsiteY1" fmla="*/ 404998 h 404998"/>
                  <a:gd name="connsiteX2" fmla="*/ 2078 w 180518"/>
                  <a:gd name="connsiteY2" fmla="*/ 181237 h 404998"/>
                  <a:gd name="connsiteX3" fmla="*/ 30883 w 180518"/>
                  <a:gd name="connsiteY3" fmla="*/ 116482 h 404998"/>
                  <a:gd name="connsiteX4" fmla="*/ 99249 w 180518"/>
                  <a:gd name="connsiteY4" fmla="*/ 33 h 404998"/>
                  <a:gd name="connsiteX5" fmla="*/ 140421 w 180518"/>
                  <a:gd name="connsiteY5" fmla="*/ 128388 h 404998"/>
                  <a:gd name="connsiteX6" fmla="*/ 180518 w 180518"/>
                  <a:gd name="connsiteY6" fmla="*/ 177627 h 404998"/>
                  <a:gd name="connsiteX7" fmla="*/ 179980 w 180518"/>
                  <a:gd name="connsiteY7" fmla="*/ 402310 h 404998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2279 h 404967"/>
                  <a:gd name="connsiteX1" fmla="*/ 4 w 180518"/>
                  <a:gd name="connsiteY1" fmla="*/ 404967 h 404967"/>
                  <a:gd name="connsiteX2" fmla="*/ 2078 w 180518"/>
                  <a:gd name="connsiteY2" fmla="*/ 181206 h 404967"/>
                  <a:gd name="connsiteX3" fmla="*/ 30883 w 180518"/>
                  <a:gd name="connsiteY3" fmla="*/ 116451 h 404967"/>
                  <a:gd name="connsiteX4" fmla="*/ 99249 w 180518"/>
                  <a:gd name="connsiteY4" fmla="*/ 2 h 404967"/>
                  <a:gd name="connsiteX5" fmla="*/ 140421 w 180518"/>
                  <a:gd name="connsiteY5" fmla="*/ 128357 h 404967"/>
                  <a:gd name="connsiteX6" fmla="*/ 180518 w 180518"/>
                  <a:gd name="connsiteY6" fmla="*/ 177596 h 404967"/>
                  <a:gd name="connsiteX7" fmla="*/ 179980 w 180518"/>
                  <a:gd name="connsiteY7" fmla="*/ 402279 h 404967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4845 h 407533"/>
                  <a:gd name="connsiteX1" fmla="*/ 4 w 180518"/>
                  <a:gd name="connsiteY1" fmla="*/ 407533 h 407533"/>
                  <a:gd name="connsiteX2" fmla="*/ 2078 w 180518"/>
                  <a:gd name="connsiteY2" fmla="*/ 183772 h 407533"/>
                  <a:gd name="connsiteX3" fmla="*/ 30883 w 180518"/>
                  <a:gd name="connsiteY3" fmla="*/ 119017 h 407533"/>
                  <a:gd name="connsiteX4" fmla="*/ 101630 w 180518"/>
                  <a:gd name="connsiteY4" fmla="*/ 187 h 407533"/>
                  <a:gd name="connsiteX5" fmla="*/ 140421 w 180518"/>
                  <a:gd name="connsiteY5" fmla="*/ 130923 h 407533"/>
                  <a:gd name="connsiteX6" fmla="*/ 180518 w 180518"/>
                  <a:gd name="connsiteY6" fmla="*/ 180162 h 407533"/>
                  <a:gd name="connsiteX7" fmla="*/ 179980 w 180518"/>
                  <a:gd name="connsiteY7" fmla="*/ 404845 h 407533"/>
                  <a:gd name="connsiteX0" fmla="*/ 179980 w 180518"/>
                  <a:gd name="connsiteY0" fmla="*/ 404845 h 407533"/>
                  <a:gd name="connsiteX1" fmla="*/ 4 w 180518"/>
                  <a:gd name="connsiteY1" fmla="*/ 407533 h 407533"/>
                  <a:gd name="connsiteX2" fmla="*/ 2078 w 180518"/>
                  <a:gd name="connsiteY2" fmla="*/ 183772 h 407533"/>
                  <a:gd name="connsiteX3" fmla="*/ 30883 w 180518"/>
                  <a:gd name="connsiteY3" fmla="*/ 119017 h 407533"/>
                  <a:gd name="connsiteX4" fmla="*/ 101630 w 180518"/>
                  <a:gd name="connsiteY4" fmla="*/ 187 h 407533"/>
                  <a:gd name="connsiteX5" fmla="*/ 140421 w 180518"/>
                  <a:gd name="connsiteY5" fmla="*/ 130923 h 407533"/>
                  <a:gd name="connsiteX6" fmla="*/ 180518 w 180518"/>
                  <a:gd name="connsiteY6" fmla="*/ 180162 h 407533"/>
                  <a:gd name="connsiteX7" fmla="*/ 179980 w 180518"/>
                  <a:gd name="connsiteY7" fmla="*/ 404845 h 407533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18" h="407352">
                    <a:moveTo>
                      <a:pt x="179980" y="404664"/>
                    </a:moveTo>
                    <a:lnTo>
                      <a:pt x="4" y="407352"/>
                    </a:lnTo>
                    <a:cubicBezTo>
                      <a:pt x="-98" y="331971"/>
                      <a:pt x="2180" y="258972"/>
                      <a:pt x="2078" y="183591"/>
                    </a:cubicBezTo>
                    <a:cubicBezTo>
                      <a:pt x="10400" y="163287"/>
                      <a:pt x="21832" y="146656"/>
                      <a:pt x="30883" y="128361"/>
                    </a:cubicBezTo>
                    <a:cubicBezTo>
                      <a:pt x="23265" y="19578"/>
                      <a:pt x="52418" y="-391"/>
                      <a:pt x="101630" y="6"/>
                    </a:cubicBezTo>
                    <a:cubicBezTo>
                      <a:pt x="150842" y="403"/>
                      <a:pt x="139577" y="74552"/>
                      <a:pt x="140421" y="130742"/>
                    </a:cubicBezTo>
                    <a:cubicBezTo>
                      <a:pt x="155553" y="148832"/>
                      <a:pt x="166782" y="162902"/>
                      <a:pt x="180518" y="179981"/>
                    </a:cubicBezTo>
                    <a:cubicBezTo>
                      <a:pt x="180339" y="254875"/>
                      <a:pt x="180159" y="329770"/>
                      <a:pt x="179980" y="40466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5" name="Forme libre : forme 234">
                <a:extLst>
                  <a:ext uri="{FF2B5EF4-FFF2-40B4-BE49-F238E27FC236}">
                    <a16:creationId xmlns:a16="http://schemas.microsoft.com/office/drawing/2014/main" id="{1EB48159-295B-4689-97D7-9B8D4BE52EF1}"/>
                  </a:ext>
                </a:extLst>
              </p:cNvPr>
              <p:cNvSpPr/>
              <p:nvPr/>
            </p:nvSpPr>
            <p:spPr>
              <a:xfrm>
                <a:off x="774758" y="3040152"/>
                <a:ext cx="40332" cy="71533"/>
              </a:xfrm>
              <a:custGeom>
                <a:avLst/>
                <a:gdLst>
                  <a:gd name="connsiteX0" fmla="*/ 206477 w 206477"/>
                  <a:gd name="connsiteY0" fmla="*/ 452284 h 462116"/>
                  <a:gd name="connsiteX1" fmla="*/ 9832 w 206477"/>
                  <a:gd name="connsiteY1" fmla="*/ 462116 h 462116"/>
                  <a:gd name="connsiteX2" fmla="*/ 0 w 206477"/>
                  <a:gd name="connsiteY2" fmla="*/ 235974 h 462116"/>
                  <a:gd name="connsiteX3" fmla="*/ 49161 w 206477"/>
                  <a:gd name="connsiteY3" fmla="*/ 58994 h 462116"/>
                  <a:gd name="connsiteX4" fmla="*/ 137651 w 206477"/>
                  <a:gd name="connsiteY4" fmla="*/ 0 h 462116"/>
                  <a:gd name="connsiteX5" fmla="*/ 147484 w 206477"/>
                  <a:gd name="connsiteY5" fmla="*/ 196645 h 462116"/>
                  <a:gd name="connsiteX6" fmla="*/ 206477 w 206477"/>
                  <a:gd name="connsiteY6" fmla="*/ 452284 h 462116"/>
                  <a:gd name="connsiteX0" fmla="*/ 206477 w 206477"/>
                  <a:gd name="connsiteY0" fmla="*/ 452284 h 462116"/>
                  <a:gd name="connsiteX1" fmla="*/ 9832 w 206477"/>
                  <a:gd name="connsiteY1" fmla="*/ 462116 h 462116"/>
                  <a:gd name="connsiteX2" fmla="*/ 0 w 206477"/>
                  <a:gd name="connsiteY2" fmla="*/ 235974 h 462116"/>
                  <a:gd name="connsiteX3" fmla="*/ 49161 w 206477"/>
                  <a:gd name="connsiteY3" fmla="*/ 58994 h 462116"/>
                  <a:gd name="connsiteX4" fmla="*/ 137651 w 206477"/>
                  <a:gd name="connsiteY4" fmla="*/ 0 h 462116"/>
                  <a:gd name="connsiteX5" fmla="*/ 192727 w 206477"/>
                  <a:gd name="connsiteY5" fmla="*/ 229983 h 462116"/>
                  <a:gd name="connsiteX6" fmla="*/ 206477 w 206477"/>
                  <a:gd name="connsiteY6" fmla="*/ 452284 h 462116"/>
                  <a:gd name="connsiteX0" fmla="*/ 118371 w 192727"/>
                  <a:gd name="connsiteY0" fmla="*/ 421328 h 462116"/>
                  <a:gd name="connsiteX1" fmla="*/ 9832 w 192727"/>
                  <a:gd name="connsiteY1" fmla="*/ 462116 h 462116"/>
                  <a:gd name="connsiteX2" fmla="*/ 0 w 192727"/>
                  <a:gd name="connsiteY2" fmla="*/ 235974 h 462116"/>
                  <a:gd name="connsiteX3" fmla="*/ 49161 w 192727"/>
                  <a:gd name="connsiteY3" fmla="*/ 58994 h 462116"/>
                  <a:gd name="connsiteX4" fmla="*/ 137651 w 192727"/>
                  <a:gd name="connsiteY4" fmla="*/ 0 h 462116"/>
                  <a:gd name="connsiteX5" fmla="*/ 192727 w 192727"/>
                  <a:gd name="connsiteY5" fmla="*/ 229983 h 462116"/>
                  <a:gd name="connsiteX6" fmla="*/ 118371 w 192727"/>
                  <a:gd name="connsiteY6" fmla="*/ 421328 h 462116"/>
                  <a:gd name="connsiteX0" fmla="*/ 189808 w 192727"/>
                  <a:gd name="connsiteY0" fmla="*/ 461809 h 462116"/>
                  <a:gd name="connsiteX1" fmla="*/ 9832 w 192727"/>
                  <a:gd name="connsiteY1" fmla="*/ 462116 h 462116"/>
                  <a:gd name="connsiteX2" fmla="*/ 0 w 192727"/>
                  <a:gd name="connsiteY2" fmla="*/ 235974 h 462116"/>
                  <a:gd name="connsiteX3" fmla="*/ 49161 w 192727"/>
                  <a:gd name="connsiteY3" fmla="*/ 58994 h 462116"/>
                  <a:gd name="connsiteX4" fmla="*/ 137651 w 192727"/>
                  <a:gd name="connsiteY4" fmla="*/ 0 h 462116"/>
                  <a:gd name="connsiteX5" fmla="*/ 192727 w 192727"/>
                  <a:gd name="connsiteY5" fmla="*/ 229983 h 462116"/>
                  <a:gd name="connsiteX6" fmla="*/ 189808 w 192727"/>
                  <a:gd name="connsiteY6" fmla="*/ 461809 h 462116"/>
                  <a:gd name="connsiteX0" fmla="*/ 189808 w 197489"/>
                  <a:gd name="connsiteY0" fmla="*/ 461809 h 462116"/>
                  <a:gd name="connsiteX1" fmla="*/ 9832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89808 w 197489"/>
                  <a:gd name="connsiteY6" fmla="*/ 461809 h 462116"/>
                  <a:gd name="connsiteX0" fmla="*/ 196951 w 197489"/>
                  <a:gd name="connsiteY0" fmla="*/ 459428 h 462116"/>
                  <a:gd name="connsiteX1" fmla="*/ 9832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210932 w 211470"/>
                  <a:gd name="connsiteY0" fmla="*/ 459428 h 595466"/>
                  <a:gd name="connsiteX1" fmla="*/ 0 w 211470"/>
                  <a:gd name="connsiteY1" fmla="*/ 595466 h 595466"/>
                  <a:gd name="connsiteX2" fmla="*/ 13981 w 211470"/>
                  <a:gd name="connsiteY2" fmla="*/ 235974 h 595466"/>
                  <a:gd name="connsiteX3" fmla="*/ 63142 w 211470"/>
                  <a:gd name="connsiteY3" fmla="*/ 58994 h 595466"/>
                  <a:gd name="connsiteX4" fmla="*/ 151632 w 211470"/>
                  <a:gd name="connsiteY4" fmla="*/ 0 h 595466"/>
                  <a:gd name="connsiteX5" fmla="*/ 211470 w 211470"/>
                  <a:gd name="connsiteY5" fmla="*/ 234745 h 595466"/>
                  <a:gd name="connsiteX6" fmla="*/ 210932 w 211470"/>
                  <a:gd name="connsiteY6" fmla="*/ 459428 h 595466"/>
                  <a:gd name="connsiteX0" fmla="*/ 196951 w 197489"/>
                  <a:gd name="connsiteY0" fmla="*/ 459428 h 462116"/>
                  <a:gd name="connsiteX1" fmla="*/ 14594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210932 w 211470"/>
                  <a:gd name="connsiteY0" fmla="*/ 459428 h 462116"/>
                  <a:gd name="connsiteX1" fmla="*/ 0 w 211470"/>
                  <a:gd name="connsiteY1" fmla="*/ 462116 h 462116"/>
                  <a:gd name="connsiteX2" fmla="*/ 13981 w 211470"/>
                  <a:gd name="connsiteY2" fmla="*/ 235974 h 462116"/>
                  <a:gd name="connsiteX3" fmla="*/ 63142 w 211470"/>
                  <a:gd name="connsiteY3" fmla="*/ 58994 h 462116"/>
                  <a:gd name="connsiteX4" fmla="*/ 151632 w 211470"/>
                  <a:gd name="connsiteY4" fmla="*/ 0 h 462116"/>
                  <a:gd name="connsiteX5" fmla="*/ 211470 w 211470"/>
                  <a:gd name="connsiteY5" fmla="*/ 234745 h 462116"/>
                  <a:gd name="connsiteX6" fmla="*/ 210932 w 211470"/>
                  <a:gd name="connsiteY6" fmla="*/ 459428 h 462116"/>
                  <a:gd name="connsiteX0" fmla="*/ 196951 w 197489"/>
                  <a:gd name="connsiteY0" fmla="*/ 459428 h 462116"/>
                  <a:gd name="connsiteX1" fmla="*/ 16975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180283 w 180821"/>
                  <a:gd name="connsiteY0" fmla="*/ 459428 h 462116"/>
                  <a:gd name="connsiteX1" fmla="*/ 307 w 180821"/>
                  <a:gd name="connsiteY1" fmla="*/ 462116 h 462116"/>
                  <a:gd name="connsiteX2" fmla="*/ 0 w 180821"/>
                  <a:gd name="connsiteY2" fmla="*/ 235974 h 462116"/>
                  <a:gd name="connsiteX3" fmla="*/ 32493 w 180821"/>
                  <a:gd name="connsiteY3" fmla="*/ 58994 h 462116"/>
                  <a:gd name="connsiteX4" fmla="*/ 120983 w 180821"/>
                  <a:gd name="connsiteY4" fmla="*/ 0 h 462116"/>
                  <a:gd name="connsiteX5" fmla="*/ 180821 w 180821"/>
                  <a:gd name="connsiteY5" fmla="*/ 234745 h 462116"/>
                  <a:gd name="connsiteX6" fmla="*/ 180283 w 180821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32190 w 180518"/>
                  <a:gd name="connsiteY3" fmla="*/ 58994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213035 w 213573"/>
                  <a:gd name="connsiteY0" fmla="*/ 459428 h 462116"/>
                  <a:gd name="connsiteX1" fmla="*/ 33059 w 213573"/>
                  <a:gd name="connsiteY1" fmla="*/ 462116 h 462116"/>
                  <a:gd name="connsiteX2" fmla="*/ 35133 w 213573"/>
                  <a:gd name="connsiteY2" fmla="*/ 238355 h 462116"/>
                  <a:gd name="connsiteX3" fmla="*/ 65245 w 213573"/>
                  <a:gd name="connsiteY3" fmla="*/ 58994 h 462116"/>
                  <a:gd name="connsiteX4" fmla="*/ 153735 w 213573"/>
                  <a:gd name="connsiteY4" fmla="*/ 0 h 462116"/>
                  <a:gd name="connsiteX5" fmla="*/ 213573 w 213573"/>
                  <a:gd name="connsiteY5" fmla="*/ 234745 h 462116"/>
                  <a:gd name="connsiteX6" fmla="*/ 213035 w 213573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32190 w 180518"/>
                  <a:gd name="connsiteY3" fmla="*/ 58994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392753 h 395441"/>
                  <a:gd name="connsiteX1" fmla="*/ 4 w 180518"/>
                  <a:gd name="connsiteY1" fmla="*/ 395441 h 395441"/>
                  <a:gd name="connsiteX2" fmla="*/ 2078 w 180518"/>
                  <a:gd name="connsiteY2" fmla="*/ 171680 h 395441"/>
                  <a:gd name="connsiteX3" fmla="*/ 41715 w 180518"/>
                  <a:gd name="connsiteY3" fmla="*/ 28038 h 395441"/>
                  <a:gd name="connsiteX4" fmla="*/ 146874 w 180518"/>
                  <a:gd name="connsiteY4" fmla="*/ 0 h 395441"/>
                  <a:gd name="connsiteX5" fmla="*/ 180518 w 180518"/>
                  <a:gd name="connsiteY5" fmla="*/ 168070 h 395441"/>
                  <a:gd name="connsiteX6" fmla="*/ 179980 w 180518"/>
                  <a:gd name="connsiteY6" fmla="*/ 392753 h 395441"/>
                  <a:gd name="connsiteX0" fmla="*/ 179980 w 180518"/>
                  <a:gd name="connsiteY0" fmla="*/ 422433 h 425121"/>
                  <a:gd name="connsiteX1" fmla="*/ 4 w 180518"/>
                  <a:gd name="connsiteY1" fmla="*/ 425121 h 425121"/>
                  <a:gd name="connsiteX2" fmla="*/ 2078 w 180518"/>
                  <a:gd name="connsiteY2" fmla="*/ 201360 h 425121"/>
                  <a:gd name="connsiteX3" fmla="*/ 41715 w 180518"/>
                  <a:gd name="connsiteY3" fmla="*/ 57718 h 425121"/>
                  <a:gd name="connsiteX4" fmla="*/ 146874 w 180518"/>
                  <a:gd name="connsiteY4" fmla="*/ 29680 h 425121"/>
                  <a:gd name="connsiteX5" fmla="*/ 180518 w 180518"/>
                  <a:gd name="connsiteY5" fmla="*/ 197750 h 425121"/>
                  <a:gd name="connsiteX6" fmla="*/ 179980 w 180518"/>
                  <a:gd name="connsiteY6" fmla="*/ 422433 h 425121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390624 h 393312"/>
                  <a:gd name="connsiteX1" fmla="*/ 4 w 180518"/>
                  <a:gd name="connsiteY1" fmla="*/ 393312 h 393312"/>
                  <a:gd name="connsiteX2" fmla="*/ 2078 w 180518"/>
                  <a:gd name="connsiteY2" fmla="*/ 169551 h 393312"/>
                  <a:gd name="connsiteX3" fmla="*/ 41715 w 180518"/>
                  <a:gd name="connsiteY3" fmla="*/ 25909 h 393312"/>
                  <a:gd name="connsiteX4" fmla="*/ 146874 w 180518"/>
                  <a:gd name="connsiteY4" fmla="*/ 28827 h 393312"/>
                  <a:gd name="connsiteX5" fmla="*/ 180518 w 180518"/>
                  <a:gd name="connsiteY5" fmla="*/ 165941 h 393312"/>
                  <a:gd name="connsiteX6" fmla="*/ 179980 w 180518"/>
                  <a:gd name="connsiteY6" fmla="*/ 390624 h 393312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41715 w 180518"/>
                  <a:gd name="connsiteY3" fmla="*/ 40811 h 408214"/>
                  <a:gd name="connsiteX4" fmla="*/ 146874 w 180518"/>
                  <a:gd name="connsiteY4" fmla="*/ 43729 h 408214"/>
                  <a:gd name="connsiteX5" fmla="*/ 180518 w 180518"/>
                  <a:gd name="connsiteY5" fmla="*/ 180843 h 408214"/>
                  <a:gd name="connsiteX6" fmla="*/ 179980 w 180518"/>
                  <a:gd name="connsiteY6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80518 w 180518"/>
                  <a:gd name="connsiteY6" fmla="*/ 180843 h 408214"/>
                  <a:gd name="connsiteX7" fmla="*/ 179980 w 180518"/>
                  <a:gd name="connsiteY7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80518 w 180518"/>
                  <a:gd name="connsiteY6" fmla="*/ 180843 h 408214"/>
                  <a:gd name="connsiteX7" fmla="*/ 179980 w 180518"/>
                  <a:gd name="connsiteY7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6883 h 409571"/>
                  <a:gd name="connsiteX1" fmla="*/ 4 w 180518"/>
                  <a:gd name="connsiteY1" fmla="*/ 409571 h 409571"/>
                  <a:gd name="connsiteX2" fmla="*/ 2078 w 180518"/>
                  <a:gd name="connsiteY2" fmla="*/ 185810 h 409571"/>
                  <a:gd name="connsiteX3" fmla="*/ 30883 w 180518"/>
                  <a:gd name="connsiteY3" fmla="*/ 121055 h 409571"/>
                  <a:gd name="connsiteX4" fmla="*/ 41715 w 180518"/>
                  <a:gd name="connsiteY4" fmla="*/ 42168 h 409571"/>
                  <a:gd name="connsiteX5" fmla="*/ 134967 w 180518"/>
                  <a:gd name="connsiteY5" fmla="*/ 42705 h 409571"/>
                  <a:gd name="connsiteX6" fmla="*/ 140421 w 180518"/>
                  <a:gd name="connsiteY6" fmla="*/ 132961 h 409571"/>
                  <a:gd name="connsiteX7" fmla="*/ 180518 w 180518"/>
                  <a:gd name="connsiteY7" fmla="*/ 182200 h 409571"/>
                  <a:gd name="connsiteX8" fmla="*/ 179980 w 180518"/>
                  <a:gd name="connsiteY8" fmla="*/ 406883 h 409571"/>
                  <a:gd name="connsiteX0" fmla="*/ 179980 w 180518"/>
                  <a:gd name="connsiteY0" fmla="*/ 399296 h 401984"/>
                  <a:gd name="connsiteX1" fmla="*/ 4 w 180518"/>
                  <a:gd name="connsiteY1" fmla="*/ 401984 h 401984"/>
                  <a:gd name="connsiteX2" fmla="*/ 2078 w 180518"/>
                  <a:gd name="connsiteY2" fmla="*/ 178223 h 401984"/>
                  <a:gd name="connsiteX3" fmla="*/ 30883 w 180518"/>
                  <a:gd name="connsiteY3" fmla="*/ 113468 h 401984"/>
                  <a:gd name="connsiteX4" fmla="*/ 41715 w 180518"/>
                  <a:gd name="connsiteY4" fmla="*/ 34581 h 401984"/>
                  <a:gd name="connsiteX5" fmla="*/ 134967 w 180518"/>
                  <a:gd name="connsiteY5" fmla="*/ 35118 h 401984"/>
                  <a:gd name="connsiteX6" fmla="*/ 140421 w 180518"/>
                  <a:gd name="connsiteY6" fmla="*/ 125374 h 401984"/>
                  <a:gd name="connsiteX7" fmla="*/ 180518 w 180518"/>
                  <a:gd name="connsiteY7" fmla="*/ 174613 h 401984"/>
                  <a:gd name="connsiteX8" fmla="*/ 179980 w 180518"/>
                  <a:gd name="connsiteY8" fmla="*/ 399296 h 401984"/>
                  <a:gd name="connsiteX0" fmla="*/ 179980 w 180518"/>
                  <a:gd name="connsiteY0" fmla="*/ 399296 h 401984"/>
                  <a:gd name="connsiteX1" fmla="*/ 4 w 180518"/>
                  <a:gd name="connsiteY1" fmla="*/ 401984 h 401984"/>
                  <a:gd name="connsiteX2" fmla="*/ 2078 w 180518"/>
                  <a:gd name="connsiteY2" fmla="*/ 178223 h 401984"/>
                  <a:gd name="connsiteX3" fmla="*/ 30883 w 180518"/>
                  <a:gd name="connsiteY3" fmla="*/ 113468 h 401984"/>
                  <a:gd name="connsiteX4" fmla="*/ 41715 w 180518"/>
                  <a:gd name="connsiteY4" fmla="*/ 34581 h 401984"/>
                  <a:gd name="connsiteX5" fmla="*/ 134967 w 180518"/>
                  <a:gd name="connsiteY5" fmla="*/ 35118 h 401984"/>
                  <a:gd name="connsiteX6" fmla="*/ 140421 w 180518"/>
                  <a:gd name="connsiteY6" fmla="*/ 125374 h 401984"/>
                  <a:gd name="connsiteX7" fmla="*/ 180518 w 180518"/>
                  <a:gd name="connsiteY7" fmla="*/ 174613 h 401984"/>
                  <a:gd name="connsiteX8" fmla="*/ 179980 w 180518"/>
                  <a:gd name="connsiteY8" fmla="*/ 399296 h 401984"/>
                  <a:gd name="connsiteX0" fmla="*/ 179980 w 180518"/>
                  <a:gd name="connsiteY0" fmla="*/ 407512 h 410200"/>
                  <a:gd name="connsiteX1" fmla="*/ 4 w 180518"/>
                  <a:gd name="connsiteY1" fmla="*/ 410200 h 410200"/>
                  <a:gd name="connsiteX2" fmla="*/ 2078 w 180518"/>
                  <a:gd name="connsiteY2" fmla="*/ 186439 h 410200"/>
                  <a:gd name="connsiteX3" fmla="*/ 30883 w 180518"/>
                  <a:gd name="connsiteY3" fmla="*/ 121684 h 410200"/>
                  <a:gd name="connsiteX4" fmla="*/ 41715 w 180518"/>
                  <a:gd name="connsiteY4" fmla="*/ 42797 h 410200"/>
                  <a:gd name="connsiteX5" fmla="*/ 144492 w 180518"/>
                  <a:gd name="connsiteY5" fmla="*/ 29047 h 410200"/>
                  <a:gd name="connsiteX6" fmla="*/ 140421 w 180518"/>
                  <a:gd name="connsiteY6" fmla="*/ 133590 h 410200"/>
                  <a:gd name="connsiteX7" fmla="*/ 180518 w 180518"/>
                  <a:gd name="connsiteY7" fmla="*/ 182829 h 410200"/>
                  <a:gd name="connsiteX8" fmla="*/ 179980 w 180518"/>
                  <a:gd name="connsiteY8" fmla="*/ 407512 h 410200"/>
                  <a:gd name="connsiteX0" fmla="*/ 179980 w 180518"/>
                  <a:gd name="connsiteY0" fmla="*/ 424210 h 426898"/>
                  <a:gd name="connsiteX1" fmla="*/ 4 w 180518"/>
                  <a:gd name="connsiteY1" fmla="*/ 426898 h 426898"/>
                  <a:gd name="connsiteX2" fmla="*/ 2078 w 180518"/>
                  <a:gd name="connsiteY2" fmla="*/ 203137 h 426898"/>
                  <a:gd name="connsiteX3" fmla="*/ 30883 w 180518"/>
                  <a:gd name="connsiteY3" fmla="*/ 138382 h 426898"/>
                  <a:gd name="connsiteX4" fmla="*/ 41715 w 180518"/>
                  <a:gd name="connsiteY4" fmla="*/ 59495 h 426898"/>
                  <a:gd name="connsiteX5" fmla="*/ 99249 w 180518"/>
                  <a:gd name="connsiteY5" fmla="*/ 21933 h 426898"/>
                  <a:gd name="connsiteX6" fmla="*/ 140421 w 180518"/>
                  <a:gd name="connsiteY6" fmla="*/ 150288 h 426898"/>
                  <a:gd name="connsiteX7" fmla="*/ 180518 w 180518"/>
                  <a:gd name="connsiteY7" fmla="*/ 199527 h 426898"/>
                  <a:gd name="connsiteX8" fmla="*/ 179980 w 180518"/>
                  <a:gd name="connsiteY8" fmla="*/ 424210 h 426898"/>
                  <a:gd name="connsiteX0" fmla="*/ 179980 w 180518"/>
                  <a:gd name="connsiteY0" fmla="*/ 412612 h 415300"/>
                  <a:gd name="connsiteX1" fmla="*/ 4 w 180518"/>
                  <a:gd name="connsiteY1" fmla="*/ 415300 h 415300"/>
                  <a:gd name="connsiteX2" fmla="*/ 2078 w 180518"/>
                  <a:gd name="connsiteY2" fmla="*/ 191539 h 415300"/>
                  <a:gd name="connsiteX3" fmla="*/ 30883 w 180518"/>
                  <a:gd name="connsiteY3" fmla="*/ 126784 h 415300"/>
                  <a:gd name="connsiteX4" fmla="*/ 41715 w 180518"/>
                  <a:gd name="connsiteY4" fmla="*/ 47897 h 415300"/>
                  <a:gd name="connsiteX5" fmla="*/ 99249 w 180518"/>
                  <a:gd name="connsiteY5" fmla="*/ 10335 h 415300"/>
                  <a:gd name="connsiteX6" fmla="*/ 140421 w 180518"/>
                  <a:gd name="connsiteY6" fmla="*/ 138690 h 415300"/>
                  <a:gd name="connsiteX7" fmla="*/ 180518 w 180518"/>
                  <a:gd name="connsiteY7" fmla="*/ 187929 h 415300"/>
                  <a:gd name="connsiteX8" fmla="*/ 179980 w 180518"/>
                  <a:gd name="connsiteY8" fmla="*/ 412612 h 415300"/>
                  <a:gd name="connsiteX0" fmla="*/ 179980 w 180518"/>
                  <a:gd name="connsiteY0" fmla="*/ 428365 h 431053"/>
                  <a:gd name="connsiteX1" fmla="*/ 4 w 180518"/>
                  <a:gd name="connsiteY1" fmla="*/ 431053 h 431053"/>
                  <a:gd name="connsiteX2" fmla="*/ 2078 w 180518"/>
                  <a:gd name="connsiteY2" fmla="*/ 207292 h 431053"/>
                  <a:gd name="connsiteX3" fmla="*/ 30883 w 180518"/>
                  <a:gd name="connsiteY3" fmla="*/ 142537 h 431053"/>
                  <a:gd name="connsiteX4" fmla="*/ 41715 w 180518"/>
                  <a:gd name="connsiteY4" fmla="*/ 63650 h 431053"/>
                  <a:gd name="connsiteX5" fmla="*/ 99249 w 180518"/>
                  <a:gd name="connsiteY5" fmla="*/ 26088 h 431053"/>
                  <a:gd name="connsiteX6" fmla="*/ 140421 w 180518"/>
                  <a:gd name="connsiteY6" fmla="*/ 154443 h 431053"/>
                  <a:gd name="connsiteX7" fmla="*/ 180518 w 180518"/>
                  <a:gd name="connsiteY7" fmla="*/ 203682 h 431053"/>
                  <a:gd name="connsiteX8" fmla="*/ 179980 w 180518"/>
                  <a:gd name="connsiteY8" fmla="*/ 428365 h 431053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71 h 405059"/>
                  <a:gd name="connsiteX1" fmla="*/ 4 w 180518"/>
                  <a:gd name="connsiteY1" fmla="*/ 405059 h 405059"/>
                  <a:gd name="connsiteX2" fmla="*/ 2078 w 180518"/>
                  <a:gd name="connsiteY2" fmla="*/ 181298 h 405059"/>
                  <a:gd name="connsiteX3" fmla="*/ 30883 w 180518"/>
                  <a:gd name="connsiteY3" fmla="*/ 116543 h 405059"/>
                  <a:gd name="connsiteX4" fmla="*/ 41715 w 180518"/>
                  <a:gd name="connsiteY4" fmla="*/ 37656 h 405059"/>
                  <a:gd name="connsiteX5" fmla="*/ 99249 w 180518"/>
                  <a:gd name="connsiteY5" fmla="*/ 94 h 405059"/>
                  <a:gd name="connsiteX6" fmla="*/ 140421 w 180518"/>
                  <a:gd name="connsiteY6" fmla="*/ 128449 h 405059"/>
                  <a:gd name="connsiteX7" fmla="*/ 180518 w 180518"/>
                  <a:gd name="connsiteY7" fmla="*/ 177688 h 405059"/>
                  <a:gd name="connsiteX8" fmla="*/ 179980 w 180518"/>
                  <a:gd name="connsiteY8" fmla="*/ 402371 h 405059"/>
                  <a:gd name="connsiteX0" fmla="*/ 179980 w 180518"/>
                  <a:gd name="connsiteY0" fmla="*/ 402310 h 404998"/>
                  <a:gd name="connsiteX1" fmla="*/ 4 w 180518"/>
                  <a:gd name="connsiteY1" fmla="*/ 404998 h 404998"/>
                  <a:gd name="connsiteX2" fmla="*/ 2078 w 180518"/>
                  <a:gd name="connsiteY2" fmla="*/ 181237 h 404998"/>
                  <a:gd name="connsiteX3" fmla="*/ 30883 w 180518"/>
                  <a:gd name="connsiteY3" fmla="*/ 116482 h 404998"/>
                  <a:gd name="connsiteX4" fmla="*/ 99249 w 180518"/>
                  <a:gd name="connsiteY4" fmla="*/ 33 h 404998"/>
                  <a:gd name="connsiteX5" fmla="*/ 140421 w 180518"/>
                  <a:gd name="connsiteY5" fmla="*/ 128388 h 404998"/>
                  <a:gd name="connsiteX6" fmla="*/ 180518 w 180518"/>
                  <a:gd name="connsiteY6" fmla="*/ 177627 h 404998"/>
                  <a:gd name="connsiteX7" fmla="*/ 179980 w 180518"/>
                  <a:gd name="connsiteY7" fmla="*/ 402310 h 404998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2279 h 404967"/>
                  <a:gd name="connsiteX1" fmla="*/ 4 w 180518"/>
                  <a:gd name="connsiteY1" fmla="*/ 404967 h 404967"/>
                  <a:gd name="connsiteX2" fmla="*/ 2078 w 180518"/>
                  <a:gd name="connsiteY2" fmla="*/ 181206 h 404967"/>
                  <a:gd name="connsiteX3" fmla="*/ 30883 w 180518"/>
                  <a:gd name="connsiteY3" fmla="*/ 116451 h 404967"/>
                  <a:gd name="connsiteX4" fmla="*/ 99249 w 180518"/>
                  <a:gd name="connsiteY4" fmla="*/ 2 h 404967"/>
                  <a:gd name="connsiteX5" fmla="*/ 140421 w 180518"/>
                  <a:gd name="connsiteY5" fmla="*/ 128357 h 404967"/>
                  <a:gd name="connsiteX6" fmla="*/ 180518 w 180518"/>
                  <a:gd name="connsiteY6" fmla="*/ 177596 h 404967"/>
                  <a:gd name="connsiteX7" fmla="*/ 179980 w 180518"/>
                  <a:gd name="connsiteY7" fmla="*/ 402279 h 404967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4845 h 407533"/>
                  <a:gd name="connsiteX1" fmla="*/ 4 w 180518"/>
                  <a:gd name="connsiteY1" fmla="*/ 407533 h 407533"/>
                  <a:gd name="connsiteX2" fmla="*/ 2078 w 180518"/>
                  <a:gd name="connsiteY2" fmla="*/ 183772 h 407533"/>
                  <a:gd name="connsiteX3" fmla="*/ 30883 w 180518"/>
                  <a:gd name="connsiteY3" fmla="*/ 119017 h 407533"/>
                  <a:gd name="connsiteX4" fmla="*/ 101630 w 180518"/>
                  <a:gd name="connsiteY4" fmla="*/ 187 h 407533"/>
                  <a:gd name="connsiteX5" fmla="*/ 140421 w 180518"/>
                  <a:gd name="connsiteY5" fmla="*/ 130923 h 407533"/>
                  <a:gd name="connsiteX6" fmla="*/ 180518 w 180518"/>
                  <a:gd name="connsiteY6" fmla="*/ 180162 h 407533"/>
                  <a:gd name="connsiteX7" fmla="*/ 179980 w 180518"/>
                  <a:gd name="connsiteY7" fmla="*/ 404845 h 407533"/>
                  <a:gd name="connsiteX0" fmla="*/ 179980 w 180518"/>
                  <a:gd name="connsiteY0" fmla="*/ 404845 h 407533"/>
                  <a:gd name="connsiteX1" fmla="*/ 4 w 180518"/>
                  <a:gd name="connsiteY1" fmla="*/ 407533 h 407533"/>
                  <a:gd name="connsiteX2" fmla="*/ 2078 w 180518"/>
                  <a:gd name="connsiteY2" fmla="*/ 183772 h 407533"/>
                  <a:gd name="connsiteX3" fmla="*/ 30883 w 180518"/>
                  <a:gd name="connsiteY3" fmla="*/ 119017 h 407533"/>
                  <a:gd name="connsiteX4" fmla="*/ 101630 w 180518"/>
                  <a:gd name="connsiteY4" fmla="*/ 187 h 407533"/>
                  <a:gd name="connsiteX5" fmla="*/ 140421 w 180518"/>
                  <a:gd name="connsiteY5" fmla="*/ 130923 h 407533"/>
                  <a:gd name="connsiteX6" fmla="*/ 180518 w 180518"/>
                  <a:gd name="connsiteY6" fmla="*/ 180162 h 407533"/>
                  <a:gd name="connsiteX7" fmla="*/ 179980 w 180518"/>
                  <a:gd name="connsiteY7" fmla="*/ 404845 h 407533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7902 w 178440"/>
                  <a:gd name="connsiteY0" fmla="*/ 404664 h 404664"/>
                  <a:gd name="connsiteX1" fmla="*/ 0 w 178440"/>
                  <a:gd name="connsiteY1" fmla="*/ 183591 h 404664"/>
                  <a:gd name="connsiteX2" fmla="*/ 28805 w 178440"/>
                  <a:gd name="connsiteY2" fmla="*/ 128361 h 404664"/>
                  <a:gd name="connsiteX3" fmla="*/ 99552 w 178440"/>
                  <a:gd name="connsiteY3" fmla="*/ 6 h 404664"/>
                  <a:gd name="connsiteX4" fmla="*/ 138343 w 178440"/>
                  <a:gd name="connsiteY4" fmla="*/ 130742 h 404664"/>
                  <a:gd name="connsiteX5" fmla="*/ 178440 w 178440"/>
                  <a:gd name="connsiteY5" fmla="*/ 179981 h 404664"/>
                  <a:gd name="connsiteX6" fmla="*/ 177902 w 178440"/>
                  <a:gd name="connsiteY6" fmla="*/ 404664 h 404664"/>
                  <a:gd name="connsiteX0" fmla="*/ 150300 w 150838"/>
                  <a:gd name="connsiteY0" fmla="*/ 404664 h 404664"/>
                  <a:gd name="connsiteX1" fmla="*/ 1203 w 150838"/>
                  <a:gd name="connsiteY1" fmla="*/ 128361 h 404664"/>
                  <a:gd name="connsiteX2" fmla="*/ 71950 w 150838"/>
                  <a:gd name="connsiteY2" fmla="*/ 6 h 404664"/>
                  <a:gd name="connsiteX3" fmla="*/ 110741 w 150838"/>
                  <a:gd name="connsiteY3" fmla="*/ 130742 h 404664"/>
                  <a:gd name="connsiteX4" fmla="*/ 150838 w 150838"/>
                  <a:gd name="connsiteY4" fmla="*/ 179981 h 404664"/>
                  <a:gd name="connsiteX5" fmla="*/ 150300 w 150838"/>
                  <a:gd name="connsiteY5" fmla="*/ 404664 h 404664"/>
                  <a:gd name="connsiteX0" fmla="*/ 150300 w 150838"/>
                  <a:gd name="connsiteY0" fmla="*/ 404664 h 404664"/>
                  <a:gd name="connsiteX1" fmla="*/ 27397 w 150838"/>
                  <a:gd name="connsiteY1" fmla="*/ 30730 h 404664"/>
                  <a:gd name="connsiteX2" fmla="*/ 1203 w 150838"/>
                  <a:gd name="connsiteY2" fmla="*/ 128361 h 404664"/>
                  <a:gd name="connsiteX3" fmla="*/ 71950 w 150838"/>
                  <a:gd name="connsiteY3" fmla="*/ 6 h 404664"/>
                  <a:gd name="connsiteX4" fmla="*/ 110741 w 150838"/>
                  <a:gd name="connsiteY4" fmla="*/ 130742 h 404664"/>
                  <a:gd name="connsiteX5" fmla="*/ 150838 w 150838"/>
                  <a:gd name="connsiteY5" fmla="*/ 179981 h 404664"/>
                  <a:gd name="connsiteX6" fmla="*/ 150300 w 150838"/>
                  <a:gd name="connsiteY6" fmla="*/ 404664 h 404664"/>
                  <a:gd name="connsiteX0" fmla="*/ 150300 w 150838"/>
                  <a:gd name="connsiteY0" fmla="*/ 404664 h 404664"/>
                  <a:gd name="connsiteX1" fmla="*/ 34541 w 150838"/>
                  <a:gd name="connsiteY1" fmla="*/ 6918 h 404664"/>
                  <a:gd name="connsiteX2" fmla="*/ 1203 w 150838"/>
                  <a:gd name="connsiteY2" fmla="*/ 128361 h 404664"/>
                  <a:gd name="connsiteX3" fmla="*/ 71950 w 150838"/>
                  <a:gd name="connsiteY3" fmla="*/ 6 h 404664"/>
                  <a:gd name="connsiteX4" fmla="*/ 110741 w 150838"/>
                  <a:gd name="connsiteY4" fmla="*/ 130742 h 404664"/>
                  <a:gd name="connsiteX5" fmla="*/ 150838 w 150838"/>
                  <a:gd name="connsiteY5" fmla="*/ 179981 h 404664"/>
                  <a:gd name="connsiteX6" fmla="*/ 150300 w 150838"/>
                  <a:gd name="connsiteY6" fmla="*/ 404664 h 404664"/>
                  <a:gd name="connsiteX0" fmla="*/ 115759 w 116297"/>
                  <a:gd name="connsiteY0" fmla="*/ 404658 h 404658"/>
                  <a:gd name="connsiteX1" fmla="*/ 0 w 116297"/>
                  <a:gd name="connsiteY1" fmla="*/ 6912 h 404658"/>
                  <a:gd name="connsiteX2" fmla="*/ 37409 w 116297"/>
                  <a:gd name="connsiteY2" fmla="*/ 0 h 404658"/>
                  <a:gd name="connsiteX3" fmla="*/ 76200 w 116297"/>
                  <a:gd name="connsiteY3" fmla="*/ 130736 h 404658"/>
                  <a:gd name="connsiteX4" fmla="*/ 116297 w 116297"/>
                  <a:gd name="connsiteY4" fmla="*/ 179975 h 404658"/>
                  <a:gd name="connsiteX5" fmla="*/ 115759 w 116297"/>
                  <a:gd name="connsiteY5" fmla="*/ 404658 h 404658"/>
                  <a:gd name="connsiteX0" fmla="*/ 9888 w 127107"/>
                  <a:gd name="connsiteY0" fmla="*/ 326077 h 326077"/>
                  <a:gd name="connsiteX1" fmla="*/ 10810 w 127107"/>
                  <a:gd name="connsiteY1" fmla="*/ 6912 h 326077"/>
                  <a:gd name="connsiteX2" fmla="*/ 48219 w 127107"/>
                  <a:gd name="connsiteY2" fmla="*/ 0 h 326077"/>
                  <a:gd name="connsiteX3" fmla="*/ 87010 w 127107"/>
                  <a:gd name="connsiteY3" fmla="*/ 130736 h 326077"/>
                  <a:gd name="connsiteX4" fmla="*/ 127107 w 127107"/>
                  <a:gd name="connsiteY4" fmla="*/ 179975 h 326077"/>
                  <a:gd name="connsiteX5" fmla="*/ 9888 w 127107"/>
                  <a:gd name="connsiteY5" fmla="*/ 326077 h 326077"/>
                  <a:gd name="connsiteX0" fmla="*/ 116297 w 116297"/>
                  <a:gd name="connsiteY0" fmla="*/ 179975 h 179975"/>
                  <a:gd name="connsiteX1" fmla="*/ 0 w 116297"/>
                  <a:gd name="connsiteY1" fmla="*/ 6912 h 179975"/>
                  <a:gd name="connsiteX2" fmla="*/ 37409 w 116297"/>
                  <a:gd name="connsiteY2" fmla="*/ 0 h 179975"/>
                  <a:gd name="connsiteX3" fmla="*/ 76200 w 116297"/>
                  <a:gd name="connsiteY3" fmla="*/ 130736 h 179975"/>
                  <a:gd name="connsiteX4" fmla="*/ 116297 w 116297"/>
                  <a:gd name="connsiteY4" fmla="*/ 179975 h 179975"/>
                  <a:gd name="connsiteX0" fmla="*/ 87722 w 87722"/>
                  <a:gd name="connsiteY0" fmla="*/ 3278 h 162405"/>
                  <a:gd name="connsiteX1" fmla="*/ 0 w 87722"/>
                  <a:gd name="connsiteY1" fmla="*/ 37384 h 162405"/>
                  <a:gd name="connsiteX2" fmla="*/ 37409 w 87722"/>
                  <a:gd name="connsiteY2" fmla="*/ 30472 h 162405"/>
                  <a:gd name="connsiteX3" fmla="*/ 76200 w 87722"/>
                  <a:gd name="connsiteY3" fmla="*/ 161208 h 162405"/>
                  <a:gd name="connsiteX4" fmla="*/ 87722 w 87722"/>
                  <a:gd name="connsiteY4" fmla="*/ 3278 h 162405"/>
                  <a:gd name="connsiteX0" fmla="*/ 95336 w 95336"/>
                  <a:gd name="connsiteY0" fmla="*/ 15145 h 174272"/>
                  <a:gd name="connsiteX1" fmla="*/ 5233 w 95336"/>
                  <a:gd name="connsiteY1" fmla="*/ 8770 h 174272"/>
                  <a:gd name="connsiteX2" fmla="*/ 7614 w 95336"/>
                  <a:gd name="connsiteY2" fmla="*/ 49251 h 174272"/>
                  <a:gd name="connsiteX3" fmla="*/ 45023 w 95336"/>
                  <a:gd name="connsiteY3" fmla="*/ 42339 h 174272"/>
                  <a:gd name="connsiteX4" fmla="*/ 83814 w 95336"/>
                  <a:gd name="connsiteY4" fmla="*/ 173075 h 174272"/>
                  <a:gd name="connsiteX5" fmla="*/ 95336 w 95336"/>
                  <a:gd name="connsiteY5" fmla="*/ 15145 h 174272"/>
                  <a:gd name="connsiteX0" fmla="*/ 87722 w 87722"/>
                  <a:gd name="connsiteY0" fmla="*/ 17388 h 176515"/>
                  <a:gd name="connsiteX1" fmla="*/ 16669 w 87722"/>
                  <a:gd name="connsiteY1" fmla="*/ 6250 h 176515"/>
                  <a:gd name="connsiteX2" fmla="*/ 0 w 87722"/>
                  <a:gd name="connsiteY2" fmla="*/ 51494 h 176515"/>
                  <a:gd name="connsiteX3" fmla="*/ 37409 w 87722"/>
                  <a:gd name="connsiteY3" fmla="*/ 44582 h 176515"/>
                  <a:gd name="connsiteX4" fmla="*/ 76200 w 87722"/>
                  <a:gd name="connsiteY4" fmla="*/ 175318 h 176515"/>
                  <a:gd name="connsiteX5" fmla="*/ 87722 w 87722"/>
                  <a:gd name="connsiteY5" fmla="*/ 17388 h 176515"/>
                  <a:gd name="connsiteX0" fmla="*/ 87722 w 87722"/>
                  <a:gd name="connsiteY0" fmla="*/ 33657 h 192784"/>
                  <a:gd name="connsiteX1" fmla="*/ 16669 w 87722"/>
                  <a:gd name="connsiteY1" fmla="*/ 22519 h 192784"/>
                  <a:gd name="connsiteX2" fmla="*/ 0 w 87722"/>
                  <a:gd name="connsiteY2" fmla="*/ 67763 h 192784"/>
                  <a:gd name="connsiteX3" fmla="*/ 37409 w 87722"/>
                  <a:gd name="connsiteY3" fmla="*/ 60851 h 192784"/>
                  <a:gd name="connsiteX4" fmla="*/ 76200 w 87722"/>
                  <a:gd name="connsiteY4" fmla="*/ 191587 h 192784"/>
                  <a:gd name="connsiteX5" fmla="*/ 87722 w 87722"/>
                  <a:gd name="connsiteY5" fmla="*/ 33657 h 192784"/>
                  <a:gd name="connsiteX0" fmla="*/ 120414 w 120414"/>
                  <a:gd name="connsiteY0" fmla="*/ 33657 h 192784"/>
                  <a:gd name="connsiteX1" fmla="*/ 49361 w 120414"/>
                  <a:gd name="connsiteY1" fmla="*/ 22519 h 192784"/>
                  <a:gd name="connsiteX2" fmla="*/ 32692 w 120414"/>
                  <a:gd name="connsiteY2" fmla="*/ 67763 h 192784"/>
                  <a:gd name="connsiteX3" fmla="*/ 70101 w 120414"/>
                  <a:gd name="connsiteY3" fmla="*/ 60851 h 192784"/>
                  <a:gd name="connsiteX4" fmla="*/ 108892 w 120414"/>
                  <a:gd name="connsiteY4" fmla="*/ 191587 h 192784"/>
                  <a:gd name="connsiteX5" fmla="*/ 120414 w 120414"/>
                  <a:gd name="connsiteY5" fmla="*/ 33657 h 192784"/>
                  <a:gd name="connsiteX0" fmla="*/ 87722 w 87722"/>
                  <a:gd name="connsiteY0" fmla="*/ 33657 h 192784"/>
                  <a:gd name="connsiteX1" fmla="*/ 16669 w 87722"/>
                  <a:gd name="connsiteY1" fmla="*/ 22519 h 192784"/>
                  <a:gd name="connsiteX2" fmla="*/ 0 w 87722"/>
                  <a:gd name="connsiteY2" fmla="*/ 67763 h 192784"/>
                  <a:gd name="connsiteX3" fmla="*/ 37409 w 87722"/>
                  <a:gd name="connsiteY3" fmla="*/ 60851 h 192784"/>
                  <a:gd name="connsiteX4" fmla="*/ 76200 w 87722"/>
                  <a:gd name="connsiteY4" fmla="*/ 191587 h 192784"/>
                  <a:gd name="connsiteX5" fmla="*/ 87722 w 87722"/>
                  <a:gd name="connsiteY5" fmla="*/ 33657 h 192784"/>
                  <a:gd name="connsiteX0" fmla="*/ 87722 w 87722"/>
                  <a:gd name="connsiteY0" fmla="*/ 13276 h 172403"/>
                  <a:gd name="connsiteX1" fmla="*/ 16669 w 87722"/>
                  <a:gd name="connsiteY1" fmla="*/ 2138 h 172403"/>
                  <a:gd name="connsiteX2" fmla="*/ 0 w 87722"/>
                  <a:gd name="connsiteY2" fmla="*/ 47382 h 172403"/>
                  <a:gd name="connsiteX3" fmla="*/ 37409 w 87722"/>
                  <a:gd name="connsiteY3" fmla="*/ 40470 h 172403"/>
                  <a:gd name="connsiteX4" fmla="*/ 76200 w 87722"/>
                  <a:gd name="connsiteY4" fmla="*/ 171206 h 172403"/>
                  <a:gd name="connsiteX5" fmla="*/ 87722 w 87722"/>
                  <a:gd name="connsiteY5" fmla="*/ 13276 h 172403"/>
                  <a:gd name="connsiteX0" fmla="*/ 87722 w 87722"/>
                  <a:gd name="connsiteY0" fmla="*/ 13276 h 172446"/>
                  <a:gd name="connsiteX1" fmla="*/ 16669 w 87722"/>
                  <a:gd name="connsiteY1" fmla="*/ 2138 h 172446"/>
                  <a:gd name="connsiteX2" fmla="*/ 0 w 87722"/>
                  <a:gd name="connsiteY2" fmla="*/ 47382 h 172446"/>
                  <a:gd name="connsiteX3" fmla="*/ 37409 w 87722"/>
                  <a:gd name="connsiteY3" fmla="*/ 40470 h 172446"/>
                  <a:gd name="connsiteX4" fmla="*/ 76200 w 87722"/>
                  <a:gd name="connsiteY4" fmla="*/ 171206 h 172446"/>
                  <a:gd name="connsiteX5" fmla="*/ 87722 w 87722"/>
                  <a:gd name="connsiteY5" fmla="*/ 13276 h 172446"/>
                  <a:gd name="connsiteX0" fmla="*/ 87722 w 91441"/>
                  <a:gd name="connsiteY0" fmla="*/ 11138 h 170308"/>
                  <a:gd name="connsiteX1" fmla="*/ 16669 w 91441"/>
                  <a:gd name="connsiteY1" fmla="*/ 0 h 170308"/>
                  <a:gd name="connsiteX2" fmla="*/ 0 w 91441"/>
                  <a:gd name="connsiteY2" fmla="*/ 45244 h 170308"/>
                  <a:gd name="connsiteX3" fmla="*/ 37409 w 91441"/>
                  <a:gd name="connsiteY3" fmla="*/ 38332 h 170308"/>
                  <a:gd name="connsiteX4" fmla="*/ 76200 w 91441"/>
                  <a:gd name="connsiteY4" fmla="*/ 169068 h 170308"/>
                  <a:gd name="connsiteX5" fmla="*/ 87722 w 91441"/>
                  <a:gd name="connsiteY5" fmla="*/ 11138 h 170308"/>
                  <a:gd name="connsiteX0" fmla="*/ 87722 w 89294"/>
                  <a:gd name="connsiteY0" fmla="*/ 39505 h 198675"/>
                  <a:gd name="connsiteX1" fmla="*/ 16669 w 89294"/>
                  <a:gd name="connsiteY1" fmla="*/ 28367 h 198675"/>
                  <a:gd name="connsiteX2" fmla="*/ 0 w 89294"/>
                  <a:gd name="connsiteY2" fmla="*/ 73611 h 198675"/>
                  <a:gd name="connsiteX3" fmla="*/ 37409 w 89294"/>
                  <a:gd name="connsiteY3" fmla="*/ 66699 h 198675"/>
                  <a:gd name="connsiteX4" fmla="*/ 76200 w 89294"/>
                  <a:gd name="connsiteY4" fmla="*/ 197435 h 198675"/>
                  <a:gd name="connsiteX5" fmla="*/ 87722 w 89294"/>
                  <a:gd name="connsiteY5" fmla="*/ 39505 h 198675"/>
                  <a:gd name="connsiteX0" fmla="*/ 87722 w 128559"/>
                  <a:gd name="connsiteY0" fmla="*/ 39505 h 199191"/>
                  <a:gd name="connsiteX1" fmla="*/ 16669 w 128559"/>
                  <a:gd name="connsiteY1" fmla="*/ 28367 h 199191"/>
                  <a:gd name="connsiteX2" fmla="*/ 0 w 128559"/>
                  <a:gd name="connsiteY2" fmla="*/ 73611 h 199191"/>
                  <a:gd name="connsiteX3" fmla="*/ 37409 w 128559"/>
                  <a:gd name="connsiteY3" fmla="*/ 66699 h 199191"/>
                  <a:gd name="connsiteX4" fmla="*/ 76200 w 128559"/>
                  <a:gd name="connsiteY4" fmla="*/ 197435 h 199191"/>
                  <a:gd name="connsiteX5" fmla="*/ 87722 w 128559"/>
                  <a:gd name="connsiteY5" fmla="*/ 39505 h 199191"/>
                  <a:gd name="connsiteX0" fmla="*/ 87722 w 128559"/>
                  <a:gd name="connsiteY0" fmla="*/ 11138 h 170824"/>
                  <a:gd name="connsiteX1" fmla="*/ 16669 w 128559"/>
                  <a:gd name="connsiteY1" fmla="*/ 0 h 170824"/>
                  <a:gd name="connsiteX2" fmla="*/ 0 w 128559"/>
                  <a:gd name="connsiteY2" fmla="*/ 45244 h 170824"/>
                  <a:gd name="connsiteX3" fmla="*/ 37409 w 128559"/>
                  <a:gd name="connsiteY3" fmla="*/ 38332 h 170824"/>
                  <a:gd name="connsiteX4" fmla="*/ 76200 w 128559"/>
                  <a:gd name="connsiteY4" fmla="*/ 169068 h 170824"/>
                  <a:gd name="connsiteX5" fmla="*/ 87722 w 128559"/>
                  <a:gd name="connsiteY5" fmla="*/ 11138 h 170824"/>
                  <a:gd name="connsiteX0" fmla="*/ 87722 w 91517"/>
                  <a:gd name="connsiteY0" fmla="*/ 11138 h 170948"/>
                  <a:gd name="connsiteX1" fmla="*/ 16669 w 91517"/>
                  <a:gd name="connsiteY1" fmla="*/ 0 h 170948"/>
                  <a:gd name="connsiteX2" fmla="*/ 0 w 91517"/>
                  <a:gd name="connsiteY2" fmla="*/ 45244 h 170948"/>
                  <a:gd name="connsiteX3" fmla="*/ 37409 w 91517"/>
                  <a:gd name="connsiteY3" fmla="*/ 38332 h 170948"/>
                  <a:gd name="connsiteX4" fmla="*/ 76200 w 91517"/>
                  <a:gd name="connsiteY4" fmla="*/ 169068 h 170948"/>
                  <a:gd name="connsiteX5" fmla="*/ 87722 w 91517"/>
                  <a:gd name="connsiteY5" fmla="*/ 11138 h 170948"/>
                  <a:gd name="connsiteX0" fmla="*/ 87722 w 91517"/>
                  <a:gd name="connsiteY0" fmla="*/ 11138 h 169082"/>
                  <a:gd name="connsiteX1" fmla="*/ 16669 w 91517"/>
                  <a:gd name="connsiteY1" fmla="*/ 0 h 169082"/>
                  <a:gd name="connsiteX2" fmla="*/ 0 w 91517"/>
                  <a:gd name="connsiteY2" fmla="*/ 45244 h 169082"/>
                  <a:gd name="connsiteX3" fmla="*/ 37409 w 91517"/>
                  <a:gd name="connsiteY3" fmla="*/ 38332 h 169082"/>
                  <a:gd name="connsiteX4" fmla="*/ 76200 w 91517"/>
                  <a:gd name="connsiteY4" fmla="*/ 169068 h 169082"/>
                  <a:gd name="connsiteX5" fmla="*/ 87722 w 91517"/>
                  <a:gd name="connsiteY5" fmla="*/ 11138 h 169082"/>
                  <a:gd name="connsiteX0" fmla="*/ 87722 w 91517"/>
                  <a:gd name="connsiteY0" fmla="*/ 8757 h 166701"/>
                  <a:gd name="connsiteX1" fmla="*/ 14288 w 91517"/>
                  <a:gd name="connsiteY1" fmla="*/ 0 h 166701"/>
                  <a:gd name="connsiteX2" fmla="*/ 0 w 91517"/>
                  <a:gd name="connsiteY2" fmla="*/ 42863 h 166701"/>
                  <a:gd name="connsiteX3" fmla="*/ 37409 w 91517"/>
                  <a:gd name="connsiteY3" fmla="*/ 35951 h 166701"/>
                  <a:gd name="connsiteX4" fmla="*/ 76200 w 91517"/>
                  <a:gd name="connsiteY4" fmla="*/ 166687 h 166701"/>
                  <a:gd name="connsiteX5" fmla="*/ 87722 w 91517"/>
                  <a:gd name="connsiteY5" fmla="*/ 8757 h 166701"/>
                  <a:gd name="connsiteX0" fmla="*/ 87722 w 91517"/>
                  <a:gd name="connsiteY0" fmla="*/ 12628 h 170572"/>
                  <a:gd name="connsiteX1" fmla="*/ 14288 w 91517"/>
                  <a:gd name="connsiteY1" fmla="*/ 3871 h 170572"/>
                  <a:gd name="connsiteX2" fmla="*/ 0 w 91517"/>
                  <a:gd name="connsiteY2" fmla="*/ 46734 h 170572"/>
                  <a:gd name="connsiteX3" fmla="*/ 37409 w 91517"/>
                  <a:gd name="connsiteY3" fmla="*/ 39822 h 170572"/>
                  <a:gd name="connsiteX4" fmla="*/ 76200 w 91517"/>
                  <a:gd name="connsiteY4" fmla="*/ 170558 h 170572"/>
                  <a:gd name="connsiteX5" fmla="*/ 87722 w 91517"/>
                  <a:gd name="connsiteY5" fmla="*/ 12628 h 170572"/>
                  <a:gd name="connsiteX0" fmla="*/ 87722 w 91517"/>
                  <a:gd name="connsiteY0" fmla="*/ 14569 h 172513"/>
                  <a:gd name="connsiteX1" fmla="*/ 14288 w 91517"/>
                  <a:gd name="connsiteY1" fmla="*/ 5812 h 172513"/>
                  <a:gd name="connsiteX2" fmla="*/ 0 w 91517"/>
                  <a:gd name="connsiteY2" fmla="*/ 48675 h 172513"/>
                  <a:gd name="connsiteX3" fmla="*/ 37409 w 91517"/>
                  <a:gd name="connsiteY3" fmla="*/ 41763 h 172513"/>
                  <a:gd name="connsiteX4" fmla="*/ 76200 w 91517"/>
                  <a:gd name="connsiteY4" fmla="*/ 172499 h 172513"/>
                  <a:gd name="connsiteX5" fmla="*/ 87722 w 91517"/>
                  <a:gd name="connsiteY5" fmla="*/ 14569 h 172513"/>
                  <a:gd name="connsiteX0" fmla="*/ 87722 w 91517"/>
                  <a:gd name="connsiteY0" fmla="*/ 14569 h 172513"/>
                  <a:gd name="connsiteX1" fmla="*/ 14288 w 91517"/>
                  <a:gd name="connsiteY1" fmla="*/ 5812 h 172513"/>
                  <a:gd name="connsiteX2" fmla="*/ 0 w 91517"/>
                  <a:gd name="connsiteY2" fmla="*/ 48675 h 172513"/>
                  <a:gd name="connsiteX3" fmla="*/ 37409 w 91517"/>
                  <a:gd name="connsiteY3" fmla="*/ 41763 h 172513"/>
                  <a:gd name="connsiteX4" fmla="*/ 76200 w 91517"/>
                  <a:gd name="connsiteY4" fmla="*/ 172499 h 172513"/>
                  <a:gd name="connsiteX5" fmla="*/ 87722 w 91517"/>
                  <a:gd name="connsiteY5" fmla="*/ 14569 h 172513"/>
                  <a:gd name="connsiteX0" fmla="*/ 87722 w 91517"/>
                  <a:gd name="connsiteY0" fmla="*/ 12629 h 170573"/>
                  <a:gd name="connsiteX1" fmla="*/ 14288 w 91517"/>
                  <a:gd name="connsiteY1" fmla="*/ 3872 h 170573"/>
                  <a:gd name="connsiteX2" fmla="*/ 0 w 91517"/>
                  <a:gd name="connsiteY2" fmla="*/ 46735 h 170573"/>
                  <a:gd name="connsiteX3" fmla="*/ 37409 w 91517"/>
                  <a:gd name="connsiteY3" fmla="*/ 39823 h 170573"/>
                  <a:gd name="connsiteX4" fmla="*/ 76200 w 91517"/>
                  <a:gd name="connsiteY4" fmla="*/ 170559 h 170573"/>
                  <a:gd name="connsiteX5" fmla="*/ 87722 w 91517"/>
                  <a:gd name="connsiteY5" fmla="*/ 12629 h 17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517" h="170573">
                    <a:moveTo>
                      <a:pt x="87722" y="12629"/>
                    </a:moveTo>
                    <a:cubicBezTo>
                      <a:pt x="68673" y="1121"/>
                      <a:pt x="43195" y="-4193"/>
                      <a:pt x="14288" y="3872"/>
                    </a:cubicBezTo>
                    <a:cubicBezTo>
                      <a:pt x="2050" y="30988"/>
                      <a:pt x="4084" y="42728"/>
                      <a:pt x="0" y="46735"/>
                    </a:cubicBezTo>
                    <a:lnTo>
                      <a:pt x="37409" y="39823"/>
                    </a:lnTo>
                    <a:cubicBezTo>
                      <a:pt x="86621" y="40220"/>
                      <a:pt x="75356" y="114369"/>
                      <a:pt x="76200" y="170559"/>
                    </a:cubicBezTo>
                    <a:cubicBezTo>
                      <a:pt x="91332" y="171981"/>
                      <a:pt x="95417" y="71750"/>
                      <a:pt x="87722" y="1262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6" name="Forme libre : forme 235">
                <a:extLst>
                  <a:ext uri="{FF2B5EF4-FFF2-40B4-BE49-F238E27FC236}">
                    <a16:creationId xmlns:a16="http://schemas.microsoft.com/office/drawing/2014/main" id="{E5DE5801-F262-4E46-95BF-732439878B93}"/>
                  </a:ext>
                </a:extLst>
              </p:cNvPr>
              <p:cNvSpPr/>
              <p:nvPr/>
            </p:nvSpPr>
            <p:spPr>
              <a:xfrm flipH="1">
                <a:off x="961084" y="3056851"/>
                <a:ext cx="79556" cy="170832"/>
              </a:xfrm>
              <a:custGeom>
                <a:avLst/>
                <a:gdLst>
                  <a:gd name="connsiteX0" fmla="*/ 206477 w 206477"/>
                  <a:gd name="connsiteY0" fmla="*/ 452284 h 462116"/>
                  <a:gd name="connsiteX1" fmla="*/ 9832 w 206477"/>
                  <a:gd name="connsiteY1" fmla="*/ 462116 h 462116"/>
                  <a:gd name="connsiteX2" fmla="*/ 0 w 206477"/>
                  <a:gd name="connsiteY2" fmla="*/ 235974 h 462116"/>
                  <a:gd name="connsiteX3" fmla="*/ 49161 w 206477"/>
                  <a:gd name="connsiteY3" fmla="*/ 58994 h 462116"/>
                  <a:gd name="connsiteX4" fmla="*/ 137651 w 206477"/>
                  <a:gd name="connsiteY4" fmla="*/ 0 h 462116"/>
                  <a:gd name="connsiteX5" fmla="*/ 147484 w 206477"/>
                  <a:gd name="connsiteY5" fmla="*/ 196645 h 462116"/>
                  <a:gd name="connsiteX6" fmla="*/ 206477 w 206477"/>
                  <a:gd name="connsiteY6" fmla="*/ 452284 h 462116"/>
                  <a:gd name="connsiteX0" fmla="*/ 206477 w 206477"/>
                  <a:gd name="connsiteY0" fmla="*/ 452284 h 462116"/>
                  <a:gd name="connsiteX1" fmla="*/ 9832 w 206477"/>
                  <a:gd name="connsiteY1" fmla="*/ 462116 h 462116"/>
                  <a:gd name="connsiteX2" fmla="*/ 0 w 206477"/>
                  <a:gd name="connsiteY2" fmla="*/ 235974 h 462116"/>
                  <a:gd name="connsiteX3" fmla="*/ 49161 w 206477"/>
                  <a:gd name="connsiteY3" fmla="*/ 58994 h 462116"/>
                  <a:gd name="connsiteX4" fmla="*/ 137651 w 206477"/>
                  <a:gd name="connsiteY4" fmla="*/ 0 h 462116"/>
                  <a:gd name="connsiteX5" fmla="*/ 192727 w 206477"/>
                  <a:gd name="connsiteY5" fmla="*/ 229983 h 462116"/>
                  <a:gd name="connsiteX6" fmla="*/ 206477 w 206477"/>
                  <a:gd name="connsiteY6" fmla="*/ 452284 h 462116"/>
                  <a:gd name="connsiteX0" fmla="*/ 118371 w 192727"/>
                  <a:gd name="connsiteY0" fmla="*/ 421328 h 462116"/>
                  <a:gd name="connsiteX1" fmla="*/ 9832 w 192727"/>
                  <a:gd name="connsiteY1" fmla="*/ 462116 h 462116"/>
                  <a:gd name="connsiteX2" fmla="*/ 0 w 192727"/>
                  <a:gd name="connsiteY2" fmla="*/ 235974 h 462116"/>
                  <a:gd name="connsiteX3" fmla="*/ 49161 w 192727"/>
                  <a:gd name="connsiteY3" fmla="*/ 58994 h 462116"/>
                  <a:gd name="connsiteX4" fmla="*/ 137651 w 192727"/>
                  <a:gd name="connsiteY4" fmla="*/ 0 h 462116"/>
                  <a:gd name="connsiteX5" fmla="*/ 192727 w 192727"/>
                  <a:gd name="connsiteY5" fmla="*/ 229983 h 462116"/>
                  <a:gd name="connsiteX6" fmla="*/ 118371 w 192727"/>
                  <a:gd name="connsiteY6" fmla="*/ 421328 h 462116"/>
                  <a:gd name="connsiteX0" fmla="*/ 189808 w 192727"/>
                  <a:gd name="connsiteY0" fmla="*/ 461809 h 462116"/>
                  <a:gd name="connsiteX1" fmla="*/ 9832 w 192727"/>
                  <a:gd name="connsiteY1" fmla="*/ 462116 h 462116"/>
                  <a:gd name="connsiteX2" fmla="*/ 0 w 192727"/>
                  <a:gd name="connsiteY2" fmla="*/ 235974 h 462116"/>
                  <a:gd name="connsiteX3" fmla="*/ 49161 w 192727"/>
                  <a:gd name="connsiteY3" fmla="*/ 58994 h 462116"/>
                  <a:gd name="connsiteX4" fmla="*/ 137651 w 192727"/>
                  <a:gd name="connsiteY4" fmla="*/ 0 h 462116"/>
                  <a:gd name="connsiteX5" fmla="*/ 192727 w 192727"/>
                  <a:gd name="connsiteY5" fmla="*/ 229983 h 462116"/>
                  <a:gd name="connsiteX6" fmla="*/ 189808 w 192727"/>
                  <a:gd name="connsiteY6" fmla="*/ 461809 h 462116"/>
                  <a:gd name="connsiteX0" fmla="*/ 189808 w 197489"/>
                  <a:gd name="connsiteY0" fmla="*/ 461809 h 462116"/>
                  <a:gd name="connsiteX1" fmla="*/ 9832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89808 w 197489"/>
                  <a:gd name="connsiteY6" fmla="*/ 461809 h 462116"/>
                  <a:gd name="connsiteX0" fmla="*/ 196951 w 197489"/>
                  <a:gd name="connsiteY0" fmla="*/ 459428 h 462116"/>
                  <a:gd name="connsiteX1" fmla="*/ 9832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210932 w 211470"/>
                  <a:gd name="connsiteY0" fmla="*/ 459428 h 595466"/>
                  <a:gd name="connsiteX1" fmla="*/ 0 w 211470"/>
                  <a:gd name="connsiteY1" fmla="*/ 595466 h 595466"/>
                  <a:gd name="connsiteX2" fmla="*/ 13981 w 211470"/>
                  <a:gd name="connsiteY2" fmla="*/ 235974 h 595466"/>
                  <a:gd name="connsiteX3" fmla="*/ 63142 w 211470"/>
                  <a:gd name="connsiteY3" fmla="*/ 58994 h 595466"/>
                  <a:gd name="connsiteX4" fmla="*/ 151632 w 211470"/>
                  <a:gd name="connsiteY4" fmla="*/ 0 h 595466"/>
                  <a:gd name="connsiteX5" fmla="*/ 211470 w 211470"/>
                  <a:gd name="connsiteY5" fmla="*/ 234745 h 595466"/>
                  <a:gd name="connsiteX6" fmla="*/ 210932 w 211470"/>
                  <a:gd name="connsiteY6" fmla="*/ 459428 h 595466"/>
                  <a:gd name="connsiteX0" fmla="*/ 196951 w 197489"/>
                  <a:gd name="connsiteY0" fmla="*/ 459428 h 462116"/>
                  <a:gd name="connsiteX1" fmla="*/ 14594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210932 w 211470"/>
                  <a:gd name="connsiteY0" fmla="*/ 459428 h 462116"/>
                  <a:gd name="connsiteX1" fmla="*/ 0 w 211470"/>
                  <a:gd name="connsiteY1" fmla="*/ 462116 h 462116"/>
                  <a:gd name="connsiteX2" fmla="*/ 13981 w 211470"/>
                  <a:gd name="connsiteY2" fmla="*/ 235974 h 462116"/>
                  <a:gd name="connsiteX3" fmla="*/ 63142 w 211470"/>
                  <a:gd name="connsiteY3" fmla="*/ 58994 h 462116"/>
                  <a:gd name="connsiteX4" fmla="*/ 151632 w 211470"/>
                  <a:gd name="connsiteY4" fmla="*/ 0 h 462116"/>
                  <a:gd name="connsiteX5" fmla="*/ 211470 w 211470"/>
                  <a:gd name="connsiteY5" fmla="*/ 234745 h 462116"/>
                  <a:gd name="connsiteX6" fmla="*/ 210932 w 211470"/>
                  <a:gd name="connsiteY6" fmla="*/ 459428 h 462116"/>
                  <a:gd name="connsiteX0" fmla="*/ 196951 w 197489"/>
                  <a:gd name="connsiteY0" fmla="*/ 459428 h 462116"/>
                  <a:gd name="connsiteX1" fmla="*/ 16975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180283 w 180821"/>
                  <a:gd name="connsiteY0" fmla="*/ 459428 h 462116"/>
                  <a:gd name="connsiteX1" fmla="*/ 307 w 180821"/>
                  <a:gd name="connsiteY1" fmla="*/ 462116 h 462116"/>
                  <a:gd name="connsiteX2" fmla="*/ 0 w 180821"/>
                  <a:gd name="connsiteY2" fmla="*/ 235974 h 462116"/>
                  <a:gd name="connsiteX3" fmla="*/ 32493 w 180821"/>
                  <a:gd name="connsiteY3" fmla="*/ 58994 h 462116"/>
                  <a:gd name="connsiteX4" fmla="*/ 120983 w 180821"/>
                  <a:gd name="connsiteY4" fmla="*/ 0 h 462116"/>
                  <a:gd name="connsiteX5" fmla="*/ 180821 w 180821"/>
                  <a:gd name="connsiteY5" fmla="*/ 234745 h 462116"/>
                  <a:gd name="connsiteX6" fmla="*/ 180283 w 180821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32190 w 180518"/>
                  <a:gd name="connsiteY3" fmla="*/ 58994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213035 w 213573"/>
                  <a:gd name="connsiteY0" fmla="*/ 459428 h 462116"/>
                  <a:gd name="connsiteX1" fmla="*/ 33059 w 213573"/>
                  <a:gd name="connsiteY1" fmla="*/ 462116 h 462116"/>
                  <a:gd name="connsiteX2" fmla="*/ 35133 w 213573"/>
                  <a:gd name="connsiteY2" fmla="*/ 238355 h 462116"/>
                  <a:gd name="connsiteX3" fmla="*/ 65245 w 213573"/>
                  <a:gd name="connsiteY3" fmla="*/ 58994 h 462116"/>
                  <a:gd name="connsiteX4" fmla="*/ 153735 w 213573"/>
                  <a:gd name="connsiteY4" fmla="*/ 0 h 462116"/>
                  <a:gd name="connsiteX5" fmla="*/ 213573 w 213573"/>
                  <a:gd name="connsiteY5" fmla="*/ 234745 h 462116"/>
                  <a:gd name="connsiteX6" fmla="*/ 213035 w 213573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32190 w 180518"/>
                  <a:gd name="connsiteY3" fmla="*/ 58994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392753 h 395441"/>
                  <a:gd name="connsiteX1" fmla="*/ 4 w 180518"/>
                  <a:gd name="connsiteY1" fmla="*/ 395441 h 395441"/>
                  <a:gd name="connsiteX2" fmla="*/ 2078 w 180518"/>
                  <a:gd name="connsiteY2" fmla="*/ 171680 h 395441"/>
                  <a:gd name="connsiteX3" fmla="*/ 41715 w 180518"/>
                  <a:gd name="connsiteY3" fmla="*/ 28038 h 395441"/>
                  <a:gd name="connsiteX4" fmla="*/ 146874 w 180518"/>
                  <a:gd name="connsiteY4" fmla="*/ 0 h 395441"/>
                  <a:gd name="connsiteX5" fmla="*/ 180518 w 180518"/>
                  <a:gd name="connsiteY5" fmla="*/ 168070 h 395441"/>
                  <a:gd name="connsiteX6" fmla="*/ 179980 w 180518"/>
                  <a:gd name="connsiteY6" fmla="*/ 392753 h 395441"/>
                  <a:gd name="connsiteX0" fmla="*/ 179980 w 180518"/>
                  <a:gd name="connsiteY0" fmla="*/ 422433 h 425121"/>
                  <a:gd name="connsiteX1" fmla="*/ 4 w 180518"/>
                  <a:gd name="connsiteY1" fmla="*/ 425121 h 425121"/>
                  <a:gd name="connsiteX2" fmla="*/ 2078 w 180518"/>
                  <a:gd name="connsiteY2" fmla="*/ 201360 h 425121"/>
                  <a:gd name="connsiteX3" fmla="*/ 41715 w 180518"/>
                  <a:gd name="connsiteY3" fmla="*/ 57718 h 425121"/>
                  <a:gd name="connsiteX4" fmla="*/ 146874 w 180518"/>
                  <a:gd name="connsiteY4" fmla="*/ 29680 h 425121"/>
                  <a:gd name="connsiteX5" fmla="*/ 180518 w 180518"/>
                  <a:gd name="connsiteY5" fmla="*/ 197750 h 425121"/>
                  <a:gd name="connsiteX6" fmla="*/ 179980 w 180518"/>
                  <a:gd name="connsiteY6" fmla="*/ 422433 h 425121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390624 h 393312"/>
                  <a:gd name="connsiteX1" fmla="*/ 4 w 180518"/>
                  <a:gd name="connsiteY1" fmla="*/ 393312 h 393312"/>
                  <a:gd name="connsiteX2" fmla="*/ 2078 w 180518"/>
                  <a:gd name="connsiteY2" fmla="*/ 169551 h 393312"/>
                  <a:gd name="connsiteX3" fmla="*/ 41715 w 180518"/>
                  <a:gd name="connsiteY3" fmla="*/ 25909 h 393312"/>
                  <a:gd name="connsiteX4" fmla="*/ 146874 w 180518"/>
                  <a:gd name="connsiteY4" fmla="*/ 28827 h 393312"/>
                  <a:gd name="connsiteX5" fmla="*/ 180518 w 180518"/>
                  <a:gd name="connsiteY5" fmla="*/ 165941 h 393312"/>
                  <a:gd name="connsiteX6" fmla="*/ 179980 w 180518"/>
                  <a:gd name="connsiteY6" fmla="*/ 390624 h 393312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41715 w 180518"/>
                  <a:gd name="connsiteY3" fmla="*/ 40811 h 408214"/>
                  <a:gd name="connsiteX4" fmla="*/ 146874 w 180518"/>
                  <a:gd name="connsiteY4" fmla="*/ 43729 h 408214"/>
                  <a:gd name="connsiteX5" fmla="*/ 180518 w 180518"/>
                  <a:gd name="connsiteY5" fmla="*/ 180843 h 408214"/>
                  <a:gd name="connsiteX6" fmla="*/ 179980 w 180518"/>
                  <a:gd name="connsiteY6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80518 w 180518"/>
                  <a:gd name="connsiteY6" fmla="*/ 180843 h 408214"/>
                  <a:gd name="connsiteX7" fmla="*/ 179980 w 180518"/>
                  <a:gd name="connsiteY7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80518 w 180518"/>
                  <a:gd name="connsiteY6" fmla="*/ 180843 h 408214"/>
                  <a:gd name="connsiteX7" fmla="*/ 179980 w 180518"/>
                  <a:gd name="connsiteY7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6883 h 409571"/>
                  <a:gd name="connsiteX1" fmla="*/ 4 w 180518"/>
                  <a:gd name="connsiteY1" fmla="*/ 409571 h 409571"/>
                  <a:gd name="connsiteX2" fmla="*/ 2078 w 180518"/>
                  <a:gd name="connsiteY2" fmla="*/ 185810 h 409571"/>
                  <a:gd name="connsiteX3" fmla="*/ 30883 w 180518"/>
                  <a:gd name="connsiteY3" fmla="*/ 121055 h 409571"/>
                  <a:gd name="connsiteX4" fmla="*/ 41715 w 180518"/>
                  <a:gd name="connsiteY4" fmla="*/ 42168 h 409571"/>
                  <a:gd name="connsiteX5" fmla="*/ 134967 w 180518"/>
                  <a:gd name="connsiteY5" fmla="*/ 42705 h 409571"/>
                  <a:gd name="connsiteX6" fmla="*/ 140421 w 180518"/>
                  <a:gd name="connsiteY6" fmla="*/ 132961 h 409571"/>
                  <a:gd name="connsiteX7" fmla="*/ 180518 w 180518"/>
                  <a:gd name="connsiteY7" fmla="*/ 182200 h 409571"/>
                  <a:gd name="connsiteX8" fmla="*/ 179980 w 180518"/>
                  <a:gd name="connsiteY8" fmla="*/ 406883 h 409571"/>
                  <a:gd name="connsiteX0" fmla="*/ 179980 w 180518"/>
                  <a:gd name="connsiteY0" fmla="*/ 399296 h 401984"/>
                  <a:gd name="connsiteX1" fmla="*/ 4 w 180518"/>
                  <a:gd name="connsiteY1" fmla="*/ 401984 h 401984"/>
                  <a:gd name="connsiteX2" fmla="*/ 2078 w 180518"/>
                  <a:gd name="connsiteY2" fmla="*/ 178223 h 401984"/>
                  <a:gd name="connsiteX3" fmla="*/ 30883 w 180518"/>
                  <a:gd name="connsiteY3" fmla="*/ 113468 h 401984"/>
                  <a:gd name="connsiteX4" fmla="*/ 41715 w 180518"/>
                  <a:gd name="connsiteY4" fmla="*/ 34581 h 401984"/>
                  <a:gd name="connsiteX5" fmla="*/ 134967 w 180518"/>
                  <a:gd name="connsiteY5" fmla="*/ 35118 h 401984"/>
                  <a:gd name="connsiteX6" fmla="*/ 140421 w 180518"/>
                  <a:gd name="connsiteY6" fmla="*/ 125374 h 401984"/>
                  <a:gd name="connsiteX7" fmla="*/ 180518 w 180518"/>
                  <a:gd name="connsiteY7" fmla="*/ 174613 h 401984"/>
                  <a:gd name="connsiteX8" fmla="*/ 179980 w 180518"/>
                  <a:gd name="connsiteY8" fmla="*/ 399296 h 401984"/>
                  <a:gd name="connsiteX0" fmla="*/ 179980 w 180518"/>
                  <a:gd name="connsiteY0" fmla="*/ 399296 h 401984"/>
                  <a:gd name="connsiteX1" fmla="*/ 4 w 180518"/>
                  <a:gd name="connsiteY1" fmla="*/ 401984 h 401984"/>
                  <a:gd name="connsiteX2" fmla="*/ 2078 w 180518"/>
                  <a:gd name="connsiteY2" fmla="*/ 178223 h 401984"/>
                  <a:gd name="connsiteX3" fmla="*/ 30883 w 180518"/>
                  <a:gd name="connsiteY3" fmla="*/ 113468 h 401984"/>
                  <a:gd name="connsiteX4" fmla="*/ 41715 w 180518"/>
                  <a:gd name="connsiteY4" fmla="*/ 34581 h 401984"/>
                  <a:gd name="connsiteX5" fmla="*/ 134967 w 180518"/>
                  <a:gd name="connsiteY5" fmla="*/ 35118 h 401984"/>
                  <a:gd name="connsiteX6" fmla="*/ 140421 w 180518"/>
                  <a:gd name="connsiteY6" fmla="*/ 125374 h 401984"/>
                  <a:gd name="connsiteX7" fmla="*/ 180518 w 180518"/>
                  <a:gd name="connsiteY7" fmla="*/ 174613 h 401984"/>
                  <a:gd name="connsiteX8" fmla="*/ 179980 w 180518"/>
                  <a:gd name="connsiteY8" fmla="*/ 399296 h 401984"/>
                  <a:gd name="connsiteX0" fmla="*/ 179980 w 180518"/>
                  <a:gd name="connsiteY0" fmla="*/ 407512 h 410200"/>
                  <a:gd name="connsiteX1" fmla="*/ 4 w 180518"/>
                  <a:gd name="connsiteY1" fmla="*/ 410200 h 410200"/>
                  <a:gd name="connsiteX2" fmla="*/ 2078 w 180518"/>
                  <a:gd name="connsiteY2" fmla="*/ 186439 h 410200"/>
                  <a:gd name="connsiteX3" fmla="*/ 30883 w 180518"/>
                  <a:gd name="connsiteY3" fmla="*/ 121684 h 410200"/>
                  <a:gd name="connsiteX4" fmla="*/ 41715 w 180518"/>
                  <a:gd name="connsiteY4" fmla="*/ 42797 h 410200"/>
                  <a:gd name="connsiteX5" fmla="*/ 144492 w 180518"/>
                  <a:gd name="connsiteY5" fmla="*/ 29047 h 410200"/>
                  <a:gd name="connsiteX6" fmla="*/ 140421 w 180518"/>
                  <a:gd name="connsiteY6" fmla="*/ 133590 h 410200"/>
                  <a:gd name="connsiteX7" fmla="*/ 180518 w 180518"/>
                  <a:gd name="connsiteY7" fmla="*/ 182829 h 410200"/>
                  <a:gd name="connsiteX8" fmla="*/ 179980 w 180518"/>
                  <a:gd name="connsiteY8" fmla="*/ 407512 h 410200"/>
                  <a:gd name="connsiteX0" fmla="*/ 179980 w 180518"/>
                  <a:gd name="connsiteY0" fmla="*/ 424210 h 426898"/>
                  <a:gd name="connsiteX1" fmla="*/ 4 w 180518"/>
                  <a:gd name="connsiteY1" fmla="*/ 426898 h 426898"/>
                  <a:gd name="connsiteX2" fmla="*/ 2078 w 180518"/>
                  <a:gd name="connsiteY2" fmla="*/ 203137 h 426898"/>
                  <a:gd name="connsiteX3" fmla="*/ 30883 w 180518"/>
                  <a:gd name="connsiteY3" fmla="*/ 138382 h 426898"/>
                  <a:gd name="connsiteX4" fmla="*/ 41715 w 180518"/>
                  <a:gd name="connsiteY4" fmla="*/ 59495 h 426898"/>
                  <a:gd name="connsiteX5" fmla="*/ 99249 w 180518"/>
                  <a:gd name="connsiteY5" fmla="*/ 21933 h 426898"/>
                  <a:gd name="connsiteX6" fmla="*/ 140421 w 180518"/>
                  <a:gd name="connsiteY6" fmla="*/ 150288 h 426898"/>
                  <a:gd name="connsiteX7" fmla="*/ 180518 w 180518"/>
                  <a:gd name="connsiteY7" fmla="*/ 199527 h 426898"/>
                  <a:gd name="connsiteX8" fmla="*/ 179980 w 180518"/>
                  <a:gd name="connsiteY8" fmla="*/ 424210 h 426898"/>
                  <a:gd name="connsiteX0" fmla="*/ 179980 w 180518"/>
                  <a:gd name="connsiteY0" fmla="*/ 412612 h 415300"/>
                  <a:gd name="connsiteX1" fmla="*/ 4 w 180518"/>
                  <a:gd name="connsiteY1" fmla="*/ 415300 h 415300"/>
                  <a:gd name="connsiteX2" fmla="*/ 2078 w 180518"/>
                  <a:gd name="connsiteY2" fmla="*/ 191539 h 415300"/>
                  <a:gd name="connsiteX3" fmla="*/ 30883 w 180518"/>
                  <a:gd name="connsiteY3" fmla="*/ 126784 h 415300"/>
                  <a:gd name="connsiteX4" fmla="*/ 41715 w 180518"/>
                  <a:gd name="connsiteY4" fmla="*/ 47897 h 415300"/>
                  <a:gd name="connsiteX5" fmla="*/ 99249 w 180518"/>
                  <a:gd name="connsiteY5" fmla="*/ 10335 h 415300"/>
                  <a:gd name="connsiteX6" fmla="*/ 140421 w 180518"/>
                  <a:gd name="connsiteY6" fmla="*/ 138690 h 415300"/>
                  <a:gd name="connsiteX7" fmla="*/ 180518 w 180518"/>
                  <a:gd name="connsiteY7" fmla="*/ 187929 h 415300"/>
                  <a:gd name="connsiteX8" fmla="*/ 179980 w 180518"/>
                  <a:gd name="connsiteY8" fmla="*/ 412612 h 415300"/>
                  <a:gd name="connsiteX0" fmla="*/ 179980 w 180518"/>
                  <a:gd name="connsiteY0" fmla="*/ 428365 h 431053"/>
                  <a:gd name="connsiteX1" fmla="*/ 4 w 180518"/>
                  <a:gd name="connsiteY1" fmla="*/ 431053 h 431053"/>
                  <a:gd name="connsiteX2" fmla="*/ 2078 w 180518"/>
                  <a:gd name="connsiteY2" fmla="*/ 207292 h 431053"/>
                  <a:gd name="connsiteX3" fmla="*/ 30883 w 180518"/>
                  <a:gd name="connsiteY3" fmla="*/ 142537 h 431053"/>
                  <a:gd name="connsiteX4" fmla="*/ 41715 w 180518"/>
                  <a:gd name="connsiteY4" fmla="*/ 63650 h 431053"/>
                  <a:gd name="connsiteX5" fmla="*/ 99249 w 180518"/>
                  <a:gd name="connsiteY5" fmla="*/ 26088 h 431053"/>
                  <a:gd name="connsiteX6" fmla="*/ 140421 w 180518"/>
                  <a:gd name="connsiteY6" fmla="*/ 154443 h 431053"/>
                  <a:gd name="connsiteX7" fmla="*/ 180518 w 180518"/>
                  <a:gd name="connsiteY7" fmla="*/ 203682 h 431053"/>
                  <a:gd name="connsiteX8" fmla="*/ 179980 w 180518"/>
                  <a:gd name="connsiteY8" fmla="*/ 428365 h 431053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71 h 405059"/>
                  <a:gd name="connsiteX1" fmla="*/ 4 w 180518"/>
                  <a:gd name="connsiteY1" fmla="*/ 405059 h 405059"/>
                  <a:gd name="connsiteX2" fmla="*/ 2078 w 180518"/>
                  <a:gd name="connsiteY2" fmla="*/ 181298 h 405059"/>
                  <a:gd name="connsiteX3" fmla="*/ 30883 w 180518"/>
                  <a:gd name="connsiteY3" fmla="*/ 116543 h 405059"/>
                  <a:gd name="connsiteX4" fmla="*/ 41715 w 180518"/>
                  <a:gd name="connsiteY4" fmla="*/ 37656 h 405059"/>
                  <a:gd name="connsiteX5" fmla="*/ 99249 w 180518"/>
                  <a:gd name="connsiteY5" fmla="*/ 94 h 405059"/>
                  <a:gd name="connsiteX6" fmla="*/ 140421 w 180518"/>
                  <a:gd name="connsiteY6" fmla="*/ 128449 h 405059"/>
                  <a:gd name="connsiteX7" fmla="*/ 180518 w 180518"/>
                  <a:gd name="connsiteY7" fmla="*/ 177688 h 405059"/>
                  <a:gd name="connsiteX8" fmla="*/ 179980 w 180518"/>
                  <a:gd name="connsiteY8" fmla="*/ 402371 h 405059"/>
                  <a:gd name="connsiteX0" fmla="*/ 179980 w 180518"/>
                  <a:gd name="connsiteY0" fmla="*/ 402310 h 404998"/>
                  <a:gd name="connsiteX1" fmla="*/ 4 w 180518"/>
                  <a:gd name="connsiteY1" fmla="*/ 404998 h 404998"/>
                  <a:gd name="connsiteX2" fmla="*/ 2078 w 180518"/>
                  <a:gd name="connsiteY2" fmla="*/ 181237 h 404998"/>
                  <a:gd name="connsiteX3" fmla="*/ 30883 w 180518"/>
                  <a:gd name="connsiteY3" fmla="*/ 116482 h 404998"/>
                  <a:gd name="connsiteX4" fmla="*/ 99249 w 180518"/>
                  <a:gd name="connsiteY4" fmla="*/ 33 h 404998"/>
                  <a:gd name="connsiteX5" fmla="*/ 140421 w 180518"/>
                  <a:gd name="connsiteY5" fmla="*/ 128388 h 404998"/>
                  <a:gd name="connsiteX6" fmla="*/ 180518 w 180518"/>
                  <a:gd name="connsiteY6" fmla="*/ 177627 h 404998"/>
                  <a:gd name="connsiteX7" fmla="*/ 179980 w 180518"/>
                  <a:gd name="connsiteY7" fmla="*/ 402310 h 404998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2279 h 404967"/>
                  <a:gd name="connsiteX1" fmla="*/ 4 w 180518"/>
                  <a:gd name="connsiteY1" fmla="*/ 404967 h 404967"/>
                  <a:gd name="connsiteX2" fmla="*/ 2078 w 180518"/>
                  <a:gd name="connsiteY2" fmla="*/ 181206 h 404967"/>
                  <a:gd name="connsiteX3" fmla="*/ 30883 w 180518"/>
                  <a:gd name="connsiteY3" fmla="*/ 116451 h 404967"/>
                  <a:gd name="connsiteX4" fmla="*/ 99249 w 180518"/>
                  <a:gd name="connsiteY4" fmla="*/ 2 h 404967"/>
                  <a:gd name="connsiteX5" fmla="*/ 140421 w 180518"/>
                  <a:gd name="connsiteY5" fmla="*/ 128357 h 404967"/>
                  <a:gd name="connsiteX6" fmla="*/ 180518 w 180518"/>
                  <a:gd name="connsiteY6" fmla="*/ 177596 h 404967"/>
                  <a:gd name="connsiteX7" fmla="*/ 179980 w 180518"/>
                  <a:gd name="connsiteY7" fmla="*/ 402279 h 404967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4845 h 407533"/>
                  <a:gd name="connsiteX1" fmla="*/ 4 w 180518"/>
                  <a:gd name="connsiteY1" fmla="*/ 407533 h 407533"/>
                  <a:gd name="connsiteX2" fmla="*/ 2078 w 180518"/>
                  <a:gd name="connsiteY2" fmla="*/ 183772 h 407533"/>
                  <a:gd name="connsiteX3" fmla="*/ 30883 w 180518"/>
                  <a:gd name="connsiteY3" fmla="*/ 119017 h 407533"/>
                  <a:gd name="connsiteX4" fmla="*/ 101630 w 180518"/>
                  <a:gd name="connsiteY4" fmla="*/ 187 h 407533"/>
                  <a:gd name="connsiteX5" fmla="*/ 140421 w 180518"/>
                  <a:gd name="connsiteY5" fmla="*/ 130923 h 407533"/>
                  <a:gd name="connsiteX6" fmla="*/ 180518 w 180518"/>
                  <a:gd name="connsiteY6" fmla="*/ 180162 h 407533"/>
                  <a:gd name="connsiteX7" fmla="*/ 179980 w 180518"/>
                  <a:gd name="connsiteY7" fmla="*/ 404845 h 407533"/>
                  <a:gd name="connsiteX0" fmla="*/ 179980 w 180518"/>
                  <a:gd name="connsiteY0" fmla="*/ 404845 h 407533"/>
                  <a:gd name="connsiteX1" fmla="*/ 4 w 180518"/>
                  <a:gd name="connsiteY1" fmla="*/ 407533 h 407533"/>
                  <a:gd name="connsiteX2" fmla="*/ 2078 w 180518"/>
                  <a:gd name="connsiteY2" fmla="*/ 183772 h 407533"/>
                  <a:gd name="connsiteX3" fmla="*/ 30883 w 180518"/>
                  <a:gd name="connsiteY3" fmla="*/ 119017 h 407533"/>
                  <a:gd name="connsiteX4" fmla="*/ 101630 w 180518"/>
                  <a:gd name="connsiteY4" fmla="*/ 187 h 407533"/>
                  <a:gd name="connsiteX5" fmla="*/ 140421 w 180518"/>
                  <a:gd name="connsiteY5" fmla="*/ 130923 h 407533"/>
                  <a:gd name="connsiteX6" fmla="*/ 180518 w 180518"/>
                  <a:gd name="connsiteY6" fmla="*/ 180162 h 407533"/>
                  <a:gd name="connsiteX7" fmla="*/ 179980 w 180518"/>
                  <a:gd name="connsiteY7" fmla="*/ 404845 h 407533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518" h="407352">
                    <a:moveTo>
                      <a:pt x="179980" y="404664"/>
                    </a:moveTo>
                    <a:lnTo>
                      <a:pt x="4" y="407352"/>
                    </a:lnTo>
                    <a:cubicBezTo>
                      <a:pt x="-98" y="331971"/>
                      <a:pt x="2180" y="258972"/>
                      <a:pt x="2078" y="183591"/>
                    </a:cubicBezTo>
                    <a:cubicBezTo>
                      <a:pt x="10400" y="163287"/>
                      <a:pt x="21832" y="146656"/>
                      <a:pt x="30883" y="128361"/>
                    </a:cubicBezTo>
                    <a:cubicBezTo>
                      <a:pt x="23265" y="19578"/>
                      <a:pt x="52418" y="-391"/>
                      <a:pt x="101630" y="6"/>
                    </a:cubicBezTo>
                    <a:cubicBezTo>
                      <a:pt x="150842" y="403"/>
                      <a:pt x="139577" y="74552"/>
                      <a:pt x="140421" y="130742"/>
                    </a:cubicBezTo>
                    <a:cubicBezTo>
                      <a:pt x="155553" y="148832"/>
                      <a:pt x="166782" y="162902"/>
                      <a:pt x="180518" y="179981"/>
                    </a:cubicBezTo>
                    <a:cubicBezTo>
                      <a:pt x="180339" y="254875"/>
                      <a:pt x="180159" y="329770"/>
                      <a:pt x="179980" y="40466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7" name="Forme libre : forme 236">
                <a:extLst>
                  <a:ext uri="{FF2B5EF4-FFF2-40B4-BE49-F238E27FC236}">
                    <a16:creationId xmlns:a16="http://schemas.microsoft.com/office/drawing/2014/main" id="{BD72356F-2D46-41C3-A8CE-364A03773283}"/>
                  </a:ext>
                </a:extLst>
              </p:cNvPr>
              <p:cNvSpPr/>
              <p:nvPr/>
            </p:nvSpPr>
            <p:spPr>
              <a:xfrm flipH="1">
                <a:off x="972005" y="3040152"/>
                <a:ext cx="40332" cy="71533"/>
              </a:xfrm>
              <a:custGeom>
                <a:avLst/>
                <a:gdLst>
                  <a:gd name="connsiteX0" fmla="*/ 206477 w 206477"/>
                  <a:gd name="connsiteY0" fmla="*/ 452284 h 462116"/>
                  <a:gd name="connsiteX1" fmla="*/ 9832 w 206477"/>
                  <a:gd name="connsiteY1" fmla="*/ 462116 h 462116"/>
                  <a:gd name="connsiteX2" fmla="*/ 0 w 206477"/>
                  <a:gd name="connsiteY2" fmla="*/ 235974 h 462116"/>
                  <a:gd name="connsiteX3" fmla="*/ 49161 w 206477"/>
                  <a:gd name="connsiteY3" fmla="*/ 58994 h 462116"/>
                  <a:gd name="connsiteX4" fmla="*/ 137651 w 206477"/>
                  <a:gd name="connsiteY4" fmla="*/ 0 h 462116"/>
                  <a:gd name="connsiteX5" fmla="*/ 147484 w 206477"/>
                  <a:gd name="connsiteY5" fmla="*/ 196645 h 462116"/>
                  <a:gd name="connsiteX6" fmla="*/ 206477 w 206477"/>
                  <a:gd name="connsiteY6" fmla="*/ 452284 h 462116"/>
                  <a:gd name="connsiteX0" fmla="*/ 206477 w 206477"/>
                  <a:gd name="connsiteY0" fmla="*/ 452284 h 462116"/>
                  <a:gd name="connsiteX1" fmla="*/ 9832 w 206477"/>
                  <a:gd name="connsiteY1" fmla="*/ 462116 h 462116"/>
                  <a:gd name="connsiteX2" fmla="*/ 0 w 206477"/>
                  <a:gd name="connsiteY2" fmla="*/ 235974 h 462116"/>
                  <a:gd name="connsiteX3" fmla="*/ 49161 w 206477"/>
                  <a:gd name="connsiteY3" fmla="*/ 58994 h 462116"/>
                  <a:gd name="connsiteX4" fmla="*/ 137651 w 206477"/>
                  <a:gd name="connsiteY4" fmla="*/ 0 h 462116"/>
                  <a:gd name="connsiteX5" fmla="*/ 192727 w 206477"/>
                  <a:gd name="connsiteY5" fmla="*/ 229983 h 462116"/>
                  <a:gd name="connsiteX6" fmla="*/ 206477 w 206477"/>
                  <a:gd name="connsiteY6" fmla="*/ 452284 h 462116"/>
                  <a:gd name="connsiteX0" fmla="*/ 118371 w 192727"/>
                  <a:gd name="connsiteY0" fmla="*/ 421328 h 462116"/>
                  <a:gd name="connsiteX1" fmla="*/ 9832 w 192727"/>
                  <a:gd name="connsiteY1" fmla="*/ 462116 h 462116"/>
                  <a:gd name="connsiteX2" fmla="*/ 0 w 192727"/>
                  <a:gd name="connsiteY2" fmla="*/ 235974 h 462116"/>
                  <a:gd name="connsiteX3" fmla="*/ 49161 w 192727"/>
                  <a:gd name="connsiteY3" fmla="*/ 58994 h 462116"/>
                  <a:gd name="connsiteX4" fmla="*/ 137651 w 192727"/>
                  <a:gd name="connsiteY4" fmla="*/ 0 h 462116"/>
                  <a:gd name="connsiteX5" fmla="*/ 192727 w 192727"/>
                  <a:gd name="connsiteY5" fmla="*/ 229983 h 462116"/>
                  <a:gd name="connsiteX6" fmla="*/ 118371 w 192727"/>
                  <a:gd name="connsiteY6" fmla="*/ 421328 h 462116"/>
                  <a:gd name="connsiteX0" fmla="*/ 189808 w 192727"/>
                  <a:gd name="connsiteY0" fmla="*/ 461809 h 462116"/>
                  <a:gd name="connsiteX1" fmla="*/ 9832 w 192727"/>
                  <a:gd name="connsiteY1" fmla="*/ 462116 h 462116"/>
                  <a:gd name="connsiteX2" fmla="*/ 0 w 192727"/>
                  <a:gd name="connsiteY2" fmla="*/ 235974 h 462116"/>
                  <a:gd name="connsiteX3" fmla="*/ 49161 w 192727"/>
                  <a:gd name="connsiteY3" fmla="*/ 58994 h 462116"/>
                  <a:gd name="connsiteX4" fmla="*/ 137651 w 192727"/>
                  <a:gd name="connsiteY4" fmla="*/ 0 h 462116"/>
                  <a:gd name="connsiteX5" fmla="*/ 192727 w 192727"/>
                  <a:gd name="connsiteY5" fmla="*/ 229983 h 462116"/>
                  <a:gd name="connsiteX6" fmla="*/ 189808 w 192727"/>
                  <a:gd name="connsiteY6" fmla="*/ 461809 h 462116"/>
                  <a:gd name="connsiteX0" fmla="*/ 189808 w 197489"/>
                  <a:gd name="connsiteY0" fmla="*/ 461809 h 462116"/>
                  <a:gd name="connsiteX1" fmla="*/ 9832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89808 w 197489"/>
                  <a:gd name="connsiteY6" fmla="*/ 461809 h 462116"/>
                  <a:gd name="connsiteX0" fmla="*/ 196951 w 197489"/>
                  <a:gd name="connsiteY0" fmla="*/ 459428 h 462116"/>
                  <a:gd name="connsiteX1" fmla="*/ 9832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210932 w 211470"/>
                  <a:gd name="connsiteY0" fmla="*/ 459428 h 595466"/>
                  <a:gd name="connsiteX1" fmla="*/ 0 w 211470"/>
                  <a:gd name="connsiteY1" fmla="*/ 595466 h 595466"/>
                  <a:gd name="connsiteX2" fmla="*/ 13981 w 211470"/>
                  <a:gd name="connsiteY2" fmla="*/ 235974 h 595466"/>
                  <a:gd name="connsiteX3" fmla="*/ 63142 w 211470"/>
                  <a:gd name="connsiteY3" fmla="*/ 58994 h 595466"/>
                  <a:gd name="connsiteX4" fmla="*/ 151632 w 211470"/>
                  <a:gd name="connsiteY4" fmla="*/ 0 h 595466"/>
                  <a:gd name="connsiteX5" fmla="*/ 211470 w 211470"/>
                  <a:gd name="connsiteY5" fmla="*/ 234745 h 595466"/>
                  <a:gd name="connsiteX6" fmla="*/ 210932 w 211470"/>
                  <a:gd name="connsiteY6" fmla="*/ 459428 h 595466"/>
                  <a:gd name="connsiteX0" fmla="*/ 196951 w 197489"/>
                  <a:gd name="connsiteY0" fmla="*/ 459428 h 462116"/>
                  <a:gd name="connsiteX1" fmla="*/ 14594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210932 w 211470"/>
                  <a:gd name="connsiteY0" fmla="*/ 459428 h 462116"/>
                  <a:gd name="connsiteX1" fmla="*/ 0 w 211470"/>
                  <a:gd name="connsiteY1" fmla="*/ 462116 h 462116"/>
                  <a:gd name="connsiteX2" fmla="*/ 13981 w 211470"/>
                  <a:gd name="connsiteY2" fmla="*/ 235974 h 462116"/>
                  <a:gd name="connsiteX3" fmla="*/ 63142 w 211470"/>
                  <a:gd name="connsiteY3" fmla="*/ 58994 h 462116"/>
                  <a:gd name="connsiteX4" fmla="*/ 151632 w 211470"/>
                  <a:gd name="connsiteY4" fmla="*/ 0 h 462116"/>
                  <a:gd name="connsiteX5" fmla="*/ 211470 w 211470"/>
                  <a:gd name="connsiteY5" fmla="*/ 234745 h 462116"/>
                  <a:gd name="connsiteX6" fmla="*/ 210932 w 211470"/>
                  <a:gd name="connsiteY6" fmla="*/ 459428 h 462116"/>
                  <a:gd name="connsiteX0" fmla="*/ 196951 w 197489"/>
                  <a:gd name="connsiteY0" fmla="*/ 459428 h 462116"/>
                  <a:gd name="connsiteX1" fmla="*/ 16975 w 197489"/>
                  <a:gd name="connsiteY1" fmla="*/ 462116 h 462116"/>
                  <a:gd name="connsiteX2" fmla="*/ 0 w 197489"/>
                  <a:gd name="connsiteY2" fmla="*/ 235974 h 462116"/>
                  <a:gd name="connsiteX3" fmla="*/ 49161 w 197489"/>
                  <a:gd name="connsiteY3" fmla="*/ 58994 h 462116"/>
                  <a:gd name="connsiteX4" fmla="*/ 137651 w 197489"/>
                  <a:gd name="connsiteY4" fmla="*/ 0 h 462116"/>
                  <a:gd name="connsiteX5" fmla="*/ 197489 w 197489"/>
                  <a:gd name="connsiteY5" fmla="*/ 234745 h 462116"/>
                  <a:gd name="connsiteX6" fmla="*/ 196951 w 197489"/>
                  <a:gd name="connsiteY6" fmla="*/ 459428 h 462116"/>
                  <a:gd name="connsiteX0" fmla="*/ 180283 w 180821"/>
                  <a:gd name="connsiteY0" fmla="*/ 459428 h 462116"/>
                  <a:gd name="connsiteX1" fmla="*/ 307 w 180821"/>
                  <a:gd name="connsiteY1" fmla="*/ 462116 h 462116"/>
                  <a:gd name="connsiteX2" fmla="*/ 0 w 180821"/>
                  <a:gd name="connsiteY2" fmla="*/ 235974 h 462116"/>
                  <a:gd name="connsiteX3" fmla="*/ 32493 w 180821"/>
                  <a:gd name="connsiteY3" fmla="*/ 58994 h 462116"/>
                  <a:gd name="connsiteX4" fmla="*/ 120983 w 180821"/>
                  <a:gd name="connsiteY4" fmla="*/ 0 h 462116"/>
                  <a:gd name="connsiteX5" fmla="*/ 180821 w 180821"/>
                  <a:gd name="connsiteY5" fmla="*/ 234745 h 462116"/>
                  <a:gd name="connsiteX6" fmla="*/ 180283 w 180821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32190 w 180518"/>
                  <a:gd name="connsiteY3" fmla="*/ 58994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213035 w 213573"/>
                  <a:gd name="connsiteY0" fmla="*/ 459428 h 462116"/>
                  <a:gd name="connsiteX1" fmla="*/ 33059 w 213573"/>
                  <a:gd name="connsiteY1" fmla="*/ 462116 h 462116"/>
                  <a:gd name="connsiteX2" fmla="*/ 35133 w 213573"/>
                  <a:gd name="connsiteY2" fmla="*/ 238355 h 462116"/>
                  <a:gd name="connsiteX3" fmla="*/ 65245 w 213573"/>
                  <a:gd name="connsiteY3" fmla="*/ 58994 h 462116"/>
                  <a:gd name="connsiteX4" fmla="*/ 153735 w 213573"/>
                  <a:gd name="connsiteY4" fmla="*/ 0 h 462116"/>
                  <a:gd name="connsiteX5" fmla="*/ 213573 w 213573"/>
                  <a:gd name="connsiteY5" fmla="*/ 234745 h 462116"/>
                  <a:gd name="connsiteX6" fmla="*/ 213035 w 213573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32190 w 180518"/>
                  <a:gd name="connsiteY3" fmla="*/ 58994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459428 h 462116"/>
                  <a:gd name="connsiteX1" fmla="*/ 4 w 180518"/>
                  <a:gd name="connsiteY1" fmla="*/ 462116 h 462116"/>
                  <a:gd name="connsiteX2" fmla="*/ 2078 w 180518"/>
                  <a:gd name="connsiteY2" fmla="*/ 238355 h 462116"/>
                  <a:gd name="connsiteX3" fmla="*/ 41715 w 180518"/>
                  <a:gd name="connsiteY3" fmla="*/ 94713 h 462116"/>
                  <a:gd name="connsiteX4" fmla="*/ 120680 w 180518"/>
                  <a:gd name="connsiteY4" fmla="*/ 0 h 462116"/>
                  <a:gd name="connsiteX5" fmla="*/ 180518 w 180518"/>
                  <a:gd name="connsiteY5" fmla="*/ 234745 h 462116"/>
                  <a:gd name="connsiteX6" fmla="*/ 179980 w 180518"/>
                  <a:gd name="connsiteY6" fmla="*/ 459428 h 462116"/>
                  <a:gd name="connsiteX0" fmla="*/ 179980 w 180518"/>
                  <a:gd name="connsiteY0" fmla="*/ 392753 h 395441"/>
                  <a:gd name="connsiteX1" fmla="*/ 4 w 180518"/>
                  <a:gd name="connsiteY1" fmla="*/ 395441 h 395441"/>
                  <a:gd name="connsiteX2" fmla="*/ 2078 w 180518"/>
                  <a:gd name="connsiteY2" fmla="*/ 171680 h 395441"/>
                  <a:gd name="connsiteX3" fmla="*/ 41715 w 180518"/>
                  <a:gd name="connsiteY3" fmla="*/ 28038 h 395441"/>
                  <a:gd name="connsiteX4" fmla="*/ 146874 w 180518"/>
                  <a:gd name="connsiteY4" fmla="*/ 0 h 395441"/>
                  <a:gd name="connsiteX5" fmla="*/ 180518 w 180518"/>
                  <a:gd name="connsiteY5" fmla="*/ 168070 h 395441"/>
                  <a:gd name="connsiteX6" fmla="*/ 179980 w 180518"/>
                  <a:gd name="connsiteY6" fmla="*/ 392753 h 395441"/>
                  <a:gd name="connsiteX0" fmla="*/ 179980 w 180518"/>
                  <a:gd name="connsiteY0" fmla="*/ 422433 h 425121"/>
                  <a:gd name="connsiteX1" fmla="*/ 4 w 180518"/>
                  <a:gd name="connsiteY1" fmla="*/ 425121 h 425121"/>
                  <a:gd name="connsiteX2" fmla="*/ 2078 w 180518"/>
                  <a:gd name="connsiteY2" fmla="*/ 201360 h 425121"/>
                  <a:gd name="connsiteX3" fmla="*/ 41715 w 180518"/>
                  <a:gd name="connsiteY3" fmla="*/ 57718 h 425121"/>
                  <a:gd name="connsiteX4" fmla="*/ 146874 w 180518"/>
                  <a:gd name="connsiteY4" fmla="*/ 29680 h 425121"/>
                  <a:gd name="connsiteX5" fmla="*/ 180518 w 180518"/>
                  <a:gd name="connsiteY5" fmla="*/ 197750 h 425121"/>
                  <a:gd name="connsiteX6" fmla="*/ 179980 w 180518"/>
                  <a:gd name="connsiteY6" fmla="*/ 422433 h 425121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407656 h 410344"/>
                  <a:gd name="connsiteX1" fmla="*/ 4 w 180518"/>
                  <a:gd name="connsiteY1" fmla="*/ 410344 h 410344"/>
                  <a:gd name="connsiteX2" fmla="*/ 2078 w 180518"/>
                  <a:gd name="connsiteY2" fmla="*/ 186583 h 410344"/>
                  <a:gd name="connsiteX3" fmla="*/ 41715 w 180518"/>
                  <a:gd name="connsiteY3" fmla="*/ 42941 h 410344"/>
                  <a:gd name="connsiteX4" fmla="*/ 146874 w 180518"/>
                  <a:gd name="connsiteY4" fmla="*/ 14903 h 410344"/>
                  <a:gd name="connsiteX5" fmla="*/ 180518 w 180518"/>
                  <a:gd name="connsiteY5" fmla="*/ 182973 h 410344"/>
                  <a:gd name="connsiteX6" fmla="*/ 179980 w 180518"/>
                  <a:gd name="connsiteY6" fmla="*/ 407656 h 410344"/>
                  <a:gd name="connsiteX0" fmla="*/ 179980 w 180518"/>
                  <a:gd name="connsiteY0" fmla="*/ 390624 h 393312"/>
                  <a:gd name="connsiteX1" fmla="*/ 4 w 180518"/>
                  <a:gd name="connsiteY1" fmla="*/ 393312 h 393312"/>
                  <a:gd name="connsiteX2" fmla="*/ 2078 w 180518"/>
                  <a:gd name="connsiteY2" fmla="*/ 169551 h 393312"/>
                  <a:gd name="connsiteX3" fmla="*/ 41715 w 180518"/>
                  <a:gd name="connsiteY3" fmla="*/ 25909 h 393312"/>
                  <a:gd name="connsiteX4" fmla="*/ 146874 w 180518"/>
                  <a:gd name="connsiteY4" fmla="*/ 28827 h 393312"/>
                  <a:gd name="connsiteX5" fmla="*/ 180518 w 180518"/>
                  <a:gd name="connsiteY5" fmla="*/ 165941 h 393312"/>
                  <a:gd name="connsiteX6" fmla="*/ 179980 w 180518"/>
                  <a:gd name="connsiteY6" fmla="*/ 390624 h 393312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41715 w 180518"/>
                  <a:gd name="connsiteY3" fmla="*/ 40811 h 408214"/>
                  <a:gd name="connsiteX4" fmla="*/ 146874 w 180518"/>
                  <a:gd name="connsiteY4" fmla="*/ 43729 h 408214"/>
                  <a:gd name="connsiteX5" fmla="*/ 180518 w 180518"/>
                  <a:gd name="connsiteY5" fmla="*/ 180843 h 408214"/>
                  <a:gd name="connsiteX6" fmla="*/ 179980 w 180518"/>
                  <a:gd name="connsiteY6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80518 w 180518"/>
                  <a:gd name="connsiteY6" fmla="*/ 180843 h 408214"/>
                  <a:gd name="connsiteX7" fmla="*/ 179980 w 180518"/>
                  <a:gd name="connsiteY7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80518 w 180518"/>
                  <a:gd name="connsiteY6" fmla="*/ 180843 h 408214"/>
                  <a:gd name="connsiteX7" fmla="*/ 179980 w 180518"/>
                  <a:gd name="connsiteY7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5526 h 408214"/>
                  <a:gd name="connsiteX1" fmla="*/ 4 w 180518"/>
                  <a:gd name="connsiteY1" fmla="*/ 408214 h 408214"/>
                  <a:gd name="connsiteX2" fmla="*/ 2078 w 180518"/>
                  <a:gd name="connsiteY2" fmla="*/ 184453 h 408214"/>
                  <a:gd name="connsiteX3" fmla="*/ 30883 w 180518"/>
                  <a:gd name="connsiteY3" fmla="*/ 119698 h 408214"/>
                  <a:gd name="connsiteX4" fmla="*/ 41715 w 180518"/>
                  <a:gd name="connsiteY4" fmla="*/ 40811 h 408214"/>
                  <a:gd name="connsiteX5" fmla="*/ 146874 w 180518"/>
                  <a:gd name="connsiteY5" fmla="*/ 43729 h 408214"/>
                  <a:gd name="connsiteX6" fmla="*/ 140421 w 180518"/>
                  <a:gd name="connsiteY6" fmla="*/ 131604 h 408214"/>
                  <a:gd name="connsiteX7" fmla="*/ 180518 w 180518"/>
                  <a:gd name="connsiteY7" fmla="*/ 180843 h 408214"/>
                  <a:gd name="connsiteX8" fmla="*/ 179980 w 180518"/>
                  <a:gd name="connsiteY8" fmla="*/ 405526 h 408214"/>
                  <a:gd name="connsiteX0" fmla="*/ 179980 w 180518"/>
                  <a:gd name="connsiteY0" fmla="*/ 406883 h 409571"/>
                  <a:gd name="connsiteX1" fmla="*/ 4 w 180518"/>
                  <a:gd name="connsiteY1" fmla="*/ 409571 h 409571"/>
                  <a:gd name="connsiteX2" fmla="*/ 2078 w 180518"/>
                  <a:gd name="connsiteY2" fmla="*/ 185810 h 409571"/>
                  <a:gd name="connsiteX3" fmla="*/ 30883 w 180518"/>
                  <a:gd name="connsiteY3" fmla="*/ 121055 h 409571"/>
                  <a:gd name="connsiteX4" fmla="*/ 41715 w 180518"/>
                  <a:gd name="connsiteY4" fmla="*/ 42168 h 409571"/>
                  <a:gd name="connsiteX5" fmla="*/ 134967 w 180518"/>
                  <a:gd name="connsiteY5" fmla="*/ 42705 h 409571"/>
                  <a:gd name="connsiteX6" fmla="*/ 140421 w 180518"/>
                  <a:gd name="connsiteY6" fmla="*/ 132961 h 409571"/>
                  <a:gd name="connsiteX7" fmla="*/ 180518 w 180518"/>
                  <a:gd name="connsiteY7" fmla="*/ 182200 h 409571"/>
                  <a:gd name="connsiteX8" fmla="*/ 179980 w 180518"/>
                  <a:gd name="connsiteY8" fmla="*/ 406883 h 409571"/>
                  <a:gd name="connsiteX0" fmla="*/ 179980 w 180518"/>
                  <a:gd name="connsiteY0" fmla="*/ 399296 h 401984"/>
                  <a:gd name="connsiteX1" fmla="*/ 4 w 180518"/>
                  <a:gd name="connsiteY1" fmla="*/ 401984 h 401984"/>
                  <a:gd name="connsiteX2" fmla="*/ 2078 w 180518"/>
                  <a:gd name="connsiteY2" fmla="*/ 178223 h 401984"/>
                  <a:gd name="connsiteX3" fmla="*/ 30883 w 180518"/>
                  <a:gd name="connsiteY3" fmla="*/ 113468 h 401984"/>
                  <a:gd name="connsiteX4" fmla="*/ 41715 w 180518"/>
                  <a:gd name="connsiteY4" fmla="*/ 34581 h 401984"/>
                  <a:gd name="connsiteX5" fmla="*/ 134967 w 180518"/>
                  <a:gd name="connsiteY5" fmla="*/ 35118 h 401984"/>
                  <a:gd name="connsiteX6" fmla="*/ 140421 w 180518"/>
                  <a:gd name="connsiteY6" fmla="*/ 125374 h 401984"/>
                  <a:gd name="connsiteX7" fmla="*/ 180518 w 180518"/>
                  <a:gd name="connsiteY7" fmla="*/ 174613 h 401984"/>
                  <a:gd name="connsiteX8" fmla="*/ 179980 w 180518"/>
                  <a:gd name="connsiteY8" fmla="*/ 399296 h 401984"/>
                  <a:gd name="connsiteX0" fmla="*/ 179980 w 180518"/>
                  <a:gd name="connsiteY0" fmla="*/ 399296 h 401984"/>
                  <a:gd name="connsiteX1" fmla="*/ 4 w 180518"/>
                  <a:gd name="connsiteY1" fmla="*/ 401984 h 401984"/>
                  <a:gd name="connsiteX2" fmla="*/ 2078 w 180518"/>
                  <a:gd name="connsiteY2" fmla="*/ 178223 h 401984"/>
                  <a:gd name="connsiteX3" fmla="*/ 30883 w 180518"/>
                  <a:gd name="connsiteY3" fmla="*/ 113468 h 401984"/>
                  <a:gd name="connsiteX4" fmla="*/ 41715 w 180518"/>
                  <a:gd name="connsiteY4" fmla="*/ 34581 h 401984"/>
                  <a:gd name="connsiteX5" fmla="*/ 134967 w 180518"/>
                  <a:gd name="connsiteY5" fmla="*/ 35118 h 401984"/>
                  <a:gd name="connsiteX6" fmla="*/ 140421 w 180518"/>
                  <a:gd name="connsiteY6" fmla="*/ 125374 h 401984"/>
                  <a:gd name="connsiteX7" fmla="*/ 180518 w 180518"/>
                  <a:gd name="connsiteY7" fmla="*/ 174613 h 401984"/>
                  <a:gd name="connsiteX8" fmla="*/ 179980 w 180518"/>
                  <a:gd name="connsiteY8" fmla="*/ 399296 h 401984"/>
                  <a:gd name="connsiteX0" fmla="*/ 179980 w 180518"/>
                  <a:gd name="connsiteY0" fmla="*/ 407512 h 410200"/>
                  <a:gd name="connsiteX1" fmla="*/ 4 w 180518"/>
                  <a:gd name="connsiteY1" fmla="*/ 410200 h 410200"/>
                  <a:gd name="connsiteX2" fmla="*/ 2078 w 180518"/>
                  <a:gd name="connsiteY2" fmla="*/ 186439 h 410200"/>
                  <a:gd name="connsiteX3" fmla="*/ 30883 w 180518"/>
                  <a:gd name="connsiteY3" fmla="*/ 121684 h 410200"/>
                  <a:gd name="connsiteX4" fmla="*/ 41715 w 180518"/>
                  <a:gd name="connsiteY4" fmla="*/ 42797 h 410200"/>
                  <a:gd name="connsiteX5" fmla="*/ 144492 w 180518"/>
                  <a:gd name="connsiteY5" fmla="*/ 29047 h 410200"/>
                  <a:gd name="connsiteX6" fmla="*/ 140421 w 180518"/>
                  <a:gd name="connsiteY6" fmla="*/ 133590 h 410200"/>
                  <a:gd name="connsiteX7" fmla="*/ 180518 w 180518"/>
                  <a:gd name="connsiteY7" fmla="*/ 182829 h 410200"/>
                  <a:gd name="connsiteX8" fmla="*/ 179980 w 180518"/>
                  <a:gd name="connsiteY8" fmla="*/ 407512 h 410200"/>
                  <a:gd name="connsiteX0" fmla="*/ 179980 w 180518"/>
                  <a:gd name="connsiteY0" fmla="*/ 424210 h 426898"/>
                  <a:gd name="connsiteX1" fmla="*/ 4 w 180518"/>
                  <a:gd name="connsiteY1" fmla="*/ 426898 h 426898"/>
                  <a:gd name="connsiteX2" fmla="*/ 2078 w 180518"/>
                  <a:gd name="connsiteY2" fmla="*/ 203137 h 426898"/>
                  <a:gd name="connsiteX3" fmla="*/ 30883 w 180518"/>
                  <a:gd name="connsiteY3" fmla="*/ 138382 h 426898"/>
                  <a:gd name="connsiteX4" fmla="*/ 41715 w 180518"/>
                  <a:gd name="connsiteY4" fmla="*/ 59495 h 426898"/>
                  <a:gd name="connsiteX5" fmla="*/ 99249 w 180518"/>
                  <a:gd name="connsiteY5" fmla="*/ 21933 h 426898"/>
                  <a:gd name="connsiteX6" fmla="*/ 140421 w 180518"/>
                  <a:gd name="connsiteY6" fmla="*/ 150288 h 426898"/>
                  <a:gd name="connsiteX7" fmla="*/ 180518 w 180518"/>
                  <a:gd name="connsiteY7" fmla="*/ 199527 h 426898"/>
                  <a:gd name="connsiteX8" fmla="*/ 179980 w 180518"/>
                  <a:gd name="connsiteY8" fmla="*/ 424210 h 426898"/>
                  <a:gd name="connsiteX0" fmla="*/ 179980 w 180518"/>
                  <a:gd name="connsiteY0" fmla="*/ 412612 h 415300"/>
                  <a:gd name="connsiteX1" fmla="*/ 4 w 180518"/>
                  <a:gd name="connsiteY1" fmla="*/ 415300 h 415300"/>
                  <a:gd name="connsiteX2" fmla="*/ 2078 w 180518"/>
                  <a:gd name="connsiteY2" fmla="*/ 191539 h 415300"/>
                  <a:gd name="connsiteX3" fmla="*/ 30883 w 180518"/>
                  <a:gd name="connsiteY3" fmla="*/ 126784 h 415300"/>
                  <a:gd name="connsiteX4" fmla="*/ 41715 w 180518"/>
                  <a:gd name="connsiteY4" fmla="*/ 47897 h 415300"/>
                  <a:gd name="connsiteX5" fmla="*/ 99249 w 180518"/>
                  <a:gd name="connsiteY5" fmla="*/ 10335 h 415300"/>
                  <a:gd name="connsiteX6" fmla="*/ 140421 w 180518"/>
                  <a:gd name="connsiteY6" fmla="*/ 138690 h 415300"/>
                  <a:gd name="connsiteX7" fmla="*/ 180518 w 180518"/>
                  <a:gd name="connsiteY7" fmla="*/ 187929 h 415300"/>
                  <a:gd name="connsiteX8" fmla="*/ 179980 w 180518"/>
                  <a:gd name="connsiteY8" fmla="*/ 412612 h 415300"/>
                  <a:gd name="connsiteX0" fmla="*/ 179980 w 180518"/>
                  <a:gd name="connsiteY0" fmla="*/ 428365 h 431053"/>
                  <a:gd name="connsiteX1" fmla="*/ 4 w 180518"/>
                  <a:gd name="connsiteY1" fmla="*/ 431053 h 431053"/>
                  <a:gd name="connsiteX2" fmla="*/ 2078 w 180518"/>
                  <a:gd name="connsiteY2" fmla="*/ 207292 h 431053"/>
                  <a:gd name="connsiteX3" fmla="*/ 30883 w 180518"/>
                  <a:gd name="connsiteY3" fmla="*/ 142537 h 431053"/>
                  <a:gd name="connsiteX4" fmla="*/ 41715 w 180518"/>
                  <a:gd name="connsiteY4" fmla="*/ 63650 h 431053"/>
                  <a:gd name="connsiteX5" fmla="*/ 99249 w 180518"/>
                  <a:gd name="connsiteY5" fmla="*/ 26088 h 431053"/>
                  <a:gd name="connsiteX6" fmla="*/ 140421 w 180518"/>
                  <a:gd name="connsiteY6" fmla="*/ 154443 h 431053"/>
                  <a:gd name="connsiteX7" fmla="*/ 180518 w 180518"/>
                  <a:gd name="connsiteY7" fmla="*/ 203682 h 431053"/>
                  <a:gd name="connsiteX8" fmla="*/ 179980 w 180518"/>
                  <a:gd name="connsiteY8" fmla="*/ 428365 h 431053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40 h 405028"/>
                  <a:gd name="connsiteX1" fmla="*/ 4 w 180518"/>
                  <a:gd name="connsiteY1" fmla="*/ 405028 h 405028"/>
                  <a:gd name="connsiteX2" fmla="*/ 2078 w 180518"/>
                  <a:gd name="connsiteY2" fmla="*/ 181267 h 405028"/>
                  <a:gd name="connsiteX3" fmla="*/ 30883 w 180518"/>
                  <a:gd name="connsiteY3" fmla="*/ 116512 h 405028"/>
                  <a:gd name="connsiteX4" fmla="*/ 41715 w 180518"/>
                  <a:gd name="connsiteY4" fmla="*/ 37625 h 405028"/>
                  <a:gd name="connsiteX5" fmla="*/ 99249 w 180518"/>
                  <a:gd name="connsiteY5" fmla="*/ 63 h 405028"/>
                  <a:gd name="connsiteX6" fmla="*/ 140421 w 180518"/>
                  <a:gd name="connsiteY6" fmla="*/ 128418 h 405028"/>
                  <a:gd name="connsiteX7" fmla="*/ 180518 w 180518"/>
                  <a:gd name="connsiteY7" fmla="*/ 177657 h 405028"/>
                  <a:gd name="connsiteX8" fmla="*/ 179980 w 180518"/>
                  <a:gd name="connsiteY8" fmla="*/ 402340 h 405028"/>
                  <a:gd name="connsiteX0" fmla="*/ 179980 w 180518"/>
                  <a:gd name="connsiteY0" fmla="*/ 402371 h 405059"/>
                  <a:gd name="connsiteX1" fmla="*/ 4 w 180518"/>
                  <a:gd name="connsiteY1" fmla="*/ 405059 h 405059"/>
                  <a:gd name="connsiteX2" fmla="*/ 2078 w 180518"/>
                  <a:gd name="connsiteY2" fmla="*/ 181298 h 405059"/>
                  <a:gd name="connsiteX3" fmla="*/ 30883 w 180518"/>
                  <a:gd name="connsiteY3" fmla="*/ 116543 h 405059"/>
                  <a:gd name="connsiteX4" fmla="*/ 41715 w 180518"/>
                  <a:gd name="connsiteY4" fmla="*/ 37656 h 405059"/>
                  <a:gd name="connsiteX5" fmla="*/ 99249 w 180518"/>
                  <a:gd name="connsiteY5" fmla="*/ 94 h 405059"/>
                  <a:gd name="connsiteX6" fmla="*/ 140421 w 180518"/>
                  <a:gd name="connsiteY6" fmla="*/ 128449 h 405059"/>
                  <a:gd name="connsiteX7" fmla="*/ 180518 w 180518"/>
                  <a:gd name="connsiteY7" fmla="*/ 177688 h 405059"/>
                  <a:gd name="connsiteX8" fmla="*/ 179980 w 180518"/>
                  <a:gd name="connsiteY8" fmla="*/ 402371 h 405059"/>
                  <a:gd name="connsiteX0" fmla="*/ 179980 w 180518"/>
                  <a:gd name="connsiteY0" fmla="*/ 402310 h 404998"/>
                  <a:gd name="connsiteX1" fmla="*/ 4 w 180518"/>
                  <a:gd name="connsiteY1" fmla="*/ 404998 h 404998"/>
                  <a:gd name="connsiteX2" fmla="*/ 2078 w 180518"/>
                  <a:gd name="connsiteY2" fmla="*/ 181237 h 404998"/>
                  <a:gd name="connsiteX3" fmla="*/ 30883 w 180518"/>
                  <a:gd name="connsiteY3" fmla="*/ 116482 h 404998"/>
                  <a:gd name="connsiteX4" fmla="*/ 99249 w 180518"/>
                  <a:gd name="connsiteY4" fmla="*/ 33 h 404998"/>
                  <a:gd name="connsiteX5" fmla="*/ 140421 w 180518"/>
                  <a:gd name="connsiteY5" fmla="*/ 128388 h 404998"/>
                  <a:gd name="connsiteX6" fmla="*/ 180518 w 180518"/>
                  <a:gd name="connsiteY6" fmla="*/ 177627 h 404998"/>
                  <a:gd name="connsiteX7" fmla="*/ 179980 w 180518"/>
                  <a:gd name="connsiteY7" fmla="*/ 402310 h 404998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2279 h 404967"/>
                  <a:gd name="connsiteX1" fmla="*/ 4 w 180518"/>
                  <a:gd name="connsiteY1" fmla="*/ 404967 h 404967"/>
                  <a:gd name="connsiteX2" fmla="*/ 2078 w 180518"/>
                  <a:gd name="connsiteY2" fmla="*/ 181206 h 404967"/>
                  <a:gd name="connsiteX3" fmla="*/ 30883 w 180518"/>
                  <a:gd name="connsiteY3" fmla="*/ 116451 h 404967"/>
                  <a:gd name="connsiteX4" fmla="*/ 99249 w 180518"/>
                  <a:gd name="connsiteY4" fmla="*/ 2 h 404967"/>
                  <a:gd name="connsiteX5" fmla="*/ 140421 w 180518"/>
                  <a:gd name="connsiteY5" fmla="*/ 128357 h 404967"/>
                  <a:gd name="connsiteX6" fmla="*/ 180518 w 180518"/>
                  <a:gd name="connsiteY6" fmla="*/ 177596 h 404967"/>
                  <a:gd name="connsiteX7" fmla="*/ 179980 w 180518"/>
                  <a:gd name="connsiteY7" fmla="*/ 402279 h 404967"/>
                  <a:gd name="connsiteX0" fmla="*/ 179980 w 180518"/>
                  <a:gd name="connsiteY0" fmla="*/ 402492 h 405180"/>
                  <a:gd name="connsiteX1" fmla="*/ 4 w 180518"/>
                  <a:gd name="connsiteY1" fmla="*/ 405180 h 405180"/>
                  <a:gd name="connsiteX2" fmla="*/ 2078 w 180518"/>
                  <a:gd name="connsiteY2" fmla="*/ 181419 h 405180"/>
                  <a:gd name="connsiteX3" fmla="*/ 30883 w 180518"/>
                  <a:gd name="connsiteY3" fmla="*/ 116664 h 405180"/>
                  <a:gd name="connsiteX4" fmla="*/ 99249 w 180518"/>
                  <a:gd name="connsiteY4" fmla="*/ 215 h 405180"/>
                  <a:gd name="connsiteX5" fmla="*/ 140421 w 180518"/>
                  <a:gd name="connsiteY5" fmla="*/ 128570 h 405180"/>
                  <a:gd name="connsiteX6" fmla="*/ 180518 w 180518"/>
                  <a:gd name="connsiteY6" fmla="*/ 177809 h 405180"/>
                  <a:gd name="connsiteX7" fmla="*/ 179980 w 180518"/>
                  <a:gd name="connsiteY7" fmla="*/ 402492 h 405180"/>
                  <a:gd name="connsiteX0" fmla="*/ 179980 w 180518"/>
                  <a:gd name="connsiteY0" fmla="*/ 404845 h 407533"/>
                  <a:gd name="connsiteX1" fmla="*/ 4 w 180518"/>
                  <a:gd name="connsiteY1" fmla="*/ 407533 h 407533"/>
                  <a:gd name="connsiteX2" fmla="*/ 2078 w 180518"/>
                  <a:gd name="connsiteY2" fmla="*/ 183772 h 407533"/>
                  <a:gd name="connsiteX3" fmla="*/ 30883 w 180518"/>
                  <a:gd name="connsiteY3" fmla="*/ 119017 h 407533"/>
                  <a:gd name="connsiteX4" fmla="*/ 101630 w 180518"/>
                  <a:gd name="connsiteY4" fmla="*/ 187 h 407533"/>
                  <a:gd name="connsiteX5" fmla="*/ 140421 w 180518"/>
                  <a:gd name="connsiteY5" fmla="*/ 130923 h 407533"/>
                  <a:gd name="connsiteX6" fmla="*/ 180518 w 180518"/>
                  <a:gd name="connsiteY6" fmla="*/ 180162 h 407533"/>
                  <a:gd name="connsiteX7" fmla="*/ 179980 w 180518"/>
                  <a:gd name="connsiteY7" fmla="*/ 404845 h 407533"/>
                  <a:gd name="connsiteX0" fmla="*/ 179980 w 180518"/>
                  <a:gd name="connsiteY0" fmla="*/ 404845 h 407533"/>
                  <a:gd name="connsiteX1" fmla="*/ 4 w 180518"/>
                  <a:gd name="connsiteY1" fmla="*/ 407533 h 407533"/>
                  <a:gd name="connsiteX2" fmla="*/ 2078 w 180518"/>
                  <a:gd name="connsiteY2" fmla="*/ 183772 h 407533"/>
                  <a:gd name="connsiteX3" fmla="*/ 30883 w 180518"/>
                  <a:gd name="connsiteY3" fmla="*/ 119017 h 407533"/>
                  <a:gd name="connsiteX4" fmla="*/ 101630 w 180518"/>
                  <a:gd name="connsiteY4" fmla="*/ 187 h 407533"/>
                  <a:gd name="connsiteX5" fmla="*/ 140421 w 180518"/>
                  <a:gd name="connsiteY5" fmla="*/ 130923 h 407533"/>
                  <a:gd name="connsiteX6" fmla="*/ 180518 w 180518"/>
                  <a:gd name="connsiteY6" fmla="*/ 180162 h 407533"/>
                  <a:gd name="connsiteX7" fmla="*/ 179980 w 180518"/>
                  <a:gd name="connsiteY7" fmla="*/ 404845 h 407533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9980 w 180518"/>
                  <a:gd name="connsiteY0" fmla="*/ 404664 h 407352"/>
                  <a:gd name="connsiteX1" fmla="*/ 4 w 180518"/>
                  <a:gd name="connsiteY1" fmla="*/ 407352 h 407352"/>
                  <a:gd name="connsiteX2" fmla="*/ 2078 w 180518"/>
                  <a:gd name="connsiteY2" fmla="*/ 183591 h 407352"/>
                  <a:gd name="connsiteX3" fmla="*/ 30883 w 180518"/>
                  <a:gd name="connsiteY3" fmla="*/ 128361 h 407352"/>
                  <a:gd name="connsiteX4" fmla="*/ 101630 w 180518"/>
                  <a:gd name="connsiteY4" fmla="*/ 6 h 407352"/>
                  <a:gd name="connsiteX5" fmla="*/ 140421 w 180518"/>
                  <a:gd name="connsiteY5" fmla="*/ 130742 h 407352"/>
                  <a:gd name="connsiteX6" fmla="*/ 180518 w 180518"/>
                  <a:gd name="connsiteY6" fmla="*/ 179981 h 407352"/>
                  <a:gd name="connsiteX7" fmla="*/ 179980 w 180518"/>
                  <a:gd name="connsiteY7" fmla="*/ 404664 h 407352"/>
                  <a:gd name="connsiteX0" fmla="*/ 177902 w 178440"/>
                  <a:gd name="connsiteY0" fmla="*/ 404664 h 404664"/>
                  <a:gd name="connsiteX1" fmla="*/ 0 w 178440"/>
                  <a:gd name="connsiteY1" fmla="*/ 183591 h 404664"/>
                  <a:gd name="connsiteX2" fmla="*/ 28805 w 178440"/>
                  <a:gd name="connsiteY2" fmla="*/ 128361 h 404664"/>
                  <a:gd name="connsiteX3" fmla="*/ 99552 w 178440"/>
                  <a:gd name="connsiteY3" fmla="*/ 6 h 404664"/>
                  <a:gd name="connsiteX4" fmla="*/ 138343 w 178440"/>
                  <a:gd name="connsiteY4" fmla="*/ 130742 h 404664"/>
                  <a:gd name="connsiteX5" fmla="*/ 178440 w 178440"/>
                  <a:gd name="connsiteY5" fmla="*/ 179981 h 404664"/>
                  <a:gd name="connsiteX6" fmla="*/ 177902 w 178440"/>
                  <a:gd name="connsiteY6" fmla="*/ 404664 h 404664"/>
                  <a:gd name="connsiteX0" fmla="*/ 150300 w 150838"/>
                  <a:gd name="connsiteY0" fmla="*/ 404664 h 404664"/>
                  <a:gd name="connsiteX1" fmla="*/ 1203 w 150838"/>
                  <a:gd name="connsiteY1" fmla="*/ 128361 h 404664"/>
                  <a:gd name="connsiteX2" fmla="*/ 71950 w 150838"/>
                  <a:gd name="connsiteY2" fmla="*/ 6 h 404664"/>
                  <a:gd name="connsiteX3" fmla="*/ 110741 w 150838"/>
                  <a:gd name="connsiteY3" fmla="*/ 130742 h 404664"/>
                  <a:gd name="connsiteX4" fmla="*/ 150838 w 150838"/>
                  <a:gd name="connsiteY4" fmla="*/ 179981 h 404664"/>
                  <a:gd name="connsiteX5" fmla="*/ 150300 w 150838"/>
                  <a:gd name="connsiteY5" fmla="*/ 404664 h 404664"/>
                  <a:gd name="connsiteX0" fmla="*/ 150300 w 150838"/>
                  <a:gd name="connsiteY0" fmla="*/ 404664 h 404664"/>
                  <a:gd name="connsiteX1" fmla="*/ 27397 w 150838"/>
                  <a:gd name="connsiteY1" fmla="*/ 30730 h 404664"/>
                  <a:gd name="connsiteX2" fmla="*/ 1203 w 150838"/>
                  <a:gd name="connsiteY2" fmla="*/ 128361 h 404664"/>
                  <a:gd name="connsiteX3" fmla="*/ 71950 w 150838"/>
                  <a:gd name="connsiteY3" fmla="*/ 6 h 404664"/>
                  <a:gd name="connsiteX4" fmla="*/ 110741 w 150838"/>
                  <a:gd name="connsiteY4" fmla="*/ 130742 h 404664"/>
                  <a:gd name="connsiteX5" fmla="*/ 150838 w 150838"/>
                  <a:gd name="connsiteY5" fmla="*/ 179981 h 404664"/>
                  <a:gd name="connsiteX6" fmla="*/ 150300 w 150838"/>
                  <a:gd name="connsiteY6" fmla="*/ 404664 h 404664"/>
                  <a:gd name="connsiteX0" fmla="*/ 150300 w 150838"/>
                  <a:gd name="connsiteY0" fmla="*/ 404664 h 404664"/>
                  <a:gd name="connsiteX1" fmla="*/ 34541 w 150838"/>
                  <a:gd name="connsiteY1" fmla="*/ 6918 h 404664"/>
                  <a:gd name="connsiteX2" fmla="*/ 1203 w 150838"/>
                  <a:gd name="connsiteY2" fmla="*/ 128361 h 404664"/>
                  <a:gd name="connsiteX3" fmla="*/ 71950 w 150838"/>
                  <a:gd name="connsiteY3" fmla="*/ 6 h 404664"/>
                  <a:gd name="connsiteX4" fmla="*/ 110741 w 150838"/>
                  <a:gd name="connsiteY4" fmla="*/ 130742 h 404664"/>
                  <a:gd name="connsiteX5" fmla="*/ 150838 w 150838"/>
                  <a:gd name="connsiteY5" fmla="*/ 179981 h 404664"/>
                  <a:gd name="connsiteX6" fmla="*/ 150300 w 150838"/>
                  <a:gd name="connsiteY6" fmla="*/ 404664 h 404664"/>
                  <a:gd name="connsiteX0" fmla="*/ 115759 w 116297"/>
                  <a:gd name="connsiteY0" fmla="*/ 404658 h 404658"/>
                  <a:gd name="connsiteX1" fmla="*/ 0 w 116297"/>
                  <a:gd name="connsiteY1" fmla="*/ 6912 h 404658"/>
                  <a:gd name="connsiteX2" fmla="*/ 37409 w 116297"/>
                  <a:gd name="connsiteY2" fmla="*/ 0 h 404658"/>
                  <a:gd name="connsiteX3" fmla="*/ 76200 w 116297"/>
                  <a:gd name="connsiteY3" fmla="*/ 130736 h 404658"/>
                  <a:gd name="connsiteX4" fmla="*/ 116297 w 116297"/>
                  <a:gd name="connsiteY4" fmla="*/ 179975 h 404658"/>
                  <a:gd name="connsiteX5" fmla="*/ 115759 w 116297"/>
                  <a:gd name="connsiteY5" fmla="*/ 404658 h 404658"/>
                  <a:gd name="connsiteX0" fmla="*/ 9888 w 127107"/>
                  <a:gd name="connsiteY0" fmla="*/ 326077 h 326077"/>
                  <a:gd name="connsiteX1" fmla="*/ 10810 w 127107"/>
                  <a:gd name="connsiteY1" fmla="*/ 6912 h 326077"/>
                  <a:gd name="connsiteX2" fmla="*/ 48219 w 127107"/>
                  <a:gd name="connsiteY2" fmla="*/ 0 h 326077"/>
                  <a:gd name="connsiteX3" fmla="*/ 87010 w 127107"/>
                  <a:gd name="connsiteY3" fmla="*/ 130736 h 326077"/>
                  <a:gd name="connsiteX4" fmla="*/ 127107 w 127107"/>
                  <a:gd name="connsiteY4" fmla="*/ 179975 h 326077"/>
                  <a:gd name="connsiteX5" fmla="*/ 9888 w 127107"/>
                  <a:gd name="connsiteY5" fmla="*/ 326077 h 326077"/>
                  <a:gd name="connsiteX0" fmla="*/ 116297 w 116297"/>
                  <a:gd name="connsiteY0" fmla="*/ 179975 h 179975"/>
                  <a:gd name="connsiteX1" fmla="*/ 0 w 116297"/>
                  <a:gd name="connsiteY1" fmla="*/ 6912 h 179975"/>
                  <a:gd name="connsiteX2" fmla="*/ 37409 w 116297"/>
                  <a:gd name="connsiteY2" fmla="*/ 0 h 179975"/>
                  <a:gd name="connsiteX3" fmla="*/ 76200 w 116297"/>
                  <a:gd name="connsiteY3" fmla="*/ 130736 h 179975"/>
                  <a:gd name="connsiteX4" fmla="*/ 116297 w 116297"/>
                  <a:gd name="connsiteY4" fmla="*/ 179975 h 179975"/>
                  <a:gd name="connsiteX0" fmla="*/ 87722 w 87722"/>
                  <a:gd name="connsiteY0" fmla="*/ 3278 h 162405"/>
                  <a:gd name="connsiteX1" fmla="*/ 0 w 87722"/>
                  <a:gd name="connsiteY1" fmla="*/ 37384 h 162405"/>
                  <a:gd name="connsiteX2" fmla="*/ 37409 w 87722"/>
                  <a:gd name="connsiteY2" fmla="*/ 30472 h 162405"/>
                  <a:gd name="connsiteX3" fmla="*/ 76200 w 87722"/>
                  <a:gd name="connsiteY3" fmla="*/ 161208 h 162405"/>
                  <a:gd name="connsiteX4" fmla="*/ 87722 w 87722"/>
                  <a:gd name="connsiteY4" fmla="*/ 3278 h 162405"/>
                  <a:gd name="connsiteX0" fmla="*/ 95336 w 95336"/>
                  <a:gd name="connsiteY0" fmla="*/ 15145 h 174272"/>
                  <a:gd name="connsiteX1" fmla="*/ 5233 w 95336"/>
                  <a:gd name="connsiteY1" fmla="*/ 8770 h 174272"/>
                  <a:gd name="connsiteX2" fmla="*/ 7614 w 95336"/>
                  <a:gd name="connsiteY2" fmla="*/ 49251 h 174272"/>
                  <a:gd name="connsiteX3" fmla="*/ 45023 w 95336"/>
                  <a:gd name="connsiteY3" fmla="*/ 42339 h 174272"/>
                  <a:gd name="connsiteX4" fmla="*/ 83814 w 95336"/>
                  <a:gd name="connsiteY4" fmla="*/ 173075 h 174272"/>
                  <a:gd name="connsiteX5" fmla="*/ 95336 w 95336"/>
                  <a:gd name="connsiteY5" fmla="*/ 15145 h 174272"/>
                  <a:gd name="connsiteX0" fmla="*/ 87722 w 87722"/>
                  <a:gd name="connsiteY0" fmla="*/ 17388 h 176515"/>
                  <a:gd name="connsiteX1" fmla="*/ 16669 w 87722"/>
                  <a:gd name="connsiteY1" fmla="*/ 6250 h 176515"/>
                  <a:gd name="connsiteX2" fmla="*/ 0 w 87722"/>
                  <a:gd name="connsiteY2" fmla="*/ 51494 h 176515"/>
                  <a:gd name="connsiteX3" fmla="*/ 37409 w 87722"/>
                  <a:gd name="connsiteY3" fmla="*/ 44582 h 176515"/>
                  <a:gd name="connsiteX4" fmla="*/ 76200 w 87722"/>
                  <a:gd name="connsiteY4" fmla="*/ 175318 h 176515"/>
                  <a:gd name="connsiteX5" fmla="*/ 87722 w 87722"/>
                  <a:gd name="connsiteY5" fmla="*/ 17388 h 176515"/>
                  <a:gd name="connsiteX0" fmla="*/ 87722 w 87722"/>
                  <a:gd name="connsiteY0" fmla="*/ 33657 h 192784"/>
                  <a:gd name="connsiteX1" fmla="*/ 16669 w 87722"/>
                  <a:gd name="connsiteY1" fmla="*/ 22519 h 192784"/>
                  <a:gd name="connsiteX2" fmla="*/ 0 w 87722"/>
                  <a:gd name="connsiteY2" fmla="*/ 67763 h 192784"/>
                  <a:gd name="connsiteX3" fmla="*/ 37409 w 87722"/>
                  <a:gd name="connsiteY3" fmla="*/ 60851 h 192784"/>
                  <a:gd name="connsiteX4" fmla="*/ 76200 w 87722"/>
                  <a:gd name="connsiteY4" fmla="*/ 191587 h 192784"/>
                  <a:gd name="connsiteX5" fmla="*/ 87722 w 87722"/>
                  <a:gd name="connsiteY5" fmla="*/ 33657 h 192784"/>
                  <a:gd name="connsiteX0" fmla="*/ 120414 w 120414"/>
                  <a:gd name="connsiteY0" fmla="*/ 33657 h 192784"/>
                  <a:gd name="connsiteX1" fmla="*/ 49361 w 120414"/>
                  <a:gd name="connsiteY1" fmla="*/ 22519 h 192784"/>
                  <a:gd name="connsiteX2" fmla="*/ 32692 w 120414"/>
                  <a:gd name="connsiteY2" fmla="*/ 67763 h 192784"/>
                  <a:gd name="connsiteX3" fmla="*/ 70101 w 120414"/>
                  <a:gd name="connsiteY3" fmla="*/ 60851 h 192784"/>
                  <a:gd name="connsiteX4" fmla="*/ 108892 w 120414"/>
                  <a:gd name="connsiteY4" fmla="*/ 191587 h 192784"/>
                  <a:gd name="connsiteX5" fmla="*/ 120414 w 120414"/>
                  <a:gd name="connsiteY5" fmla="*/ 33657 h 192784"/>
                  <a:gd name="connsiteX0" fmla="*/ 87722 w 87722"/>
                  <a:gd name="connsiteY0" fmla="*/ 33657 h 192784"/>
                  <a:gd name="connsiteX1" fmla="*/ 16669 w 87722"/>
                  <a:gd name="connsiteY1" fmla="*/ 22519 h 192784"/>
                  <a:gd name="connsiteX2" fmla="*/ 0 w 87722"/>
                  <a:gd name="connsiteY2" fmla="*/ 67763 h 192784"/>
                  <a:gd name="connsiteX3" fmla="*/ 37409 w 87722"/>
                  <a:gd name="connsiteY3" fmla="*/ 60851 h 192784"/>
                  <a:gd name="connsiteX4" fmla="*/ 76200 w 87722"/>
                  <a:gd name="connsiteY4" fmla="*/ 191587 h 192784"/>
                  <a:gd name="connsiteX5" fmla="*/ 87722 w 87722"/>
                  <a:gd name="connsiteY5" fmla="*/ 33657 h 192784"/>
                  <a:gd name="connsiteX0" fmla="*/ 87722 w 87722"/>
                  <a:gd name="connsiteY0" fmla="*/ 13276 h 172403"/>
                  <a:gd name="connsiteX1" fmla="*/ 16669 w 87722"/>
                  <a:gd name="connsiteY1" fmla="*/ 2138 h 172403"/>
                  <a:gd name="connsiteX2" fmla="*/ 0 w 87722"/>
                  <a:gd name="connsiteY2" fmla="*/ 47382 h 172403"/>
                  <a:gd name="connsiteX3" fmla="*/ 37409 w 87722"/>
                  <a:gd name="connsiteY3" fmla="*/ 40470 h 172403"/>
                  <a:gd name="connsiteX4" fmla="*/ 76200 w 87722"/>
                  <a:gd name="connsiteY4" fmla="*/ 171206 h 172403"/>
                  <a:gd name="connsiteX5" fmla="*/ 87722 w 87722"/>
                  <a:gd name="connsiteY5" fmla="*/ 13276 h 172403"/>
                  <a:gd name="connsiteX0" fmla="*/ 87722 w 87722"/>
                  <a:gd name="connsiteY0" fmla="*/ 13276 h 172446"/>
                  <a:gd name="connsiteX1" fmla="*/ 16669 w 87722"/>
                  <a:gd name="connsiteY1" fmla="*/ 2138 h 172446"/>
                  <a:gd name="connsiteX2" fmla="*/ 0 w 87722"/>
                  <a:gd name="connsiteY2" fmla="*/ 47382 h 172446"/>
                  <a:gd name="connsiteX3" fmla="*/ 37409 w 87722"/>
                  <a:gd name="connsiteY3" fmla="*/ 40470 h 172446"/>
                  <a:gd name="connsiteX4" fmla="*/ 76200 w 87722"/>
                  <a:gd name="connsiteY4" fmla="*/ 171206 h 172446"/>
                  <a:gd name="connsiteX5" fmla="*/ 87722 w 87722"/>
                  <a:gd name="connsiteY5" fmla="*/ 13276 h 172446"/>
                  <a:gd name="connsiteX0" fmla="*/ 87722 w 91441"/>
                  <a:gd name="connsiteY0" fmla="*/ 11138 h 170308"/>
                  <a:gd name="connsiteX1" fmla="*/ 16669 w 91441"/>
                  <a:gd name="connsiteY1" fmla="*/ 0 h 170308"/>
                  <a:gd name="connsiteX2" fmla="*/ 0 w 91441"/>
                  <a:gd name="connsiteY2" fmla="*/ 45244 h 170308"/>
                  <a:gd name="connsiteX3" fmla="*/ 37409 w 91441"/>
                  <a:gd name="connsiteY3" fmla="*/ 38332 h 170308"/>
                  <a:gd name="connsiteX4" fmla="*/ 76200 w 91441"/>
                  <a:gd name="connsiteY4" fmla="*/ 169068 h 170308"/>
                  <a:gd name="connsiteX5" fmla="*/ 87722 w 91441"/>
                  <a:gd name="connsiteY5" fmla="*/ 11138 h 170308"/>
                  <a:gd name="connsiteX0" fmla="*/ 87722 w 89294"/>
                  <a:gd name="connsiteY0" fmla="*/ 39505 h 198675"/>
                  <a:gd name="connsiteX1" fmla="*/ 16669 w 89294"/>
                  <a:gd name="connsiteY1" fmla="*/ 28367 h 198675"/>
                  <a:gd name="connsiteX2" fmla="*/ 0 w 89294"/>
                  <a:gd name="connsiteY2" fmla="*/ 73611 h 198675"/>
                  <a:gd name="connsiteX3" fmla="*/ 37409 w 89294"/>
                  <a:gd name="connsiteY3" fmla="*/ 66699 h 198675"/>
                  <a:gd name="connsiteX4" fmla="*/ 76200 w 89294"/>
                  <a:gd name="connsiteY4" fmla="*/ 197435 h 198675"/>
                  <a:gd name="connsiteX5" fmla="*/ 87722 w 89294"/>
                  <a:gd name="connsiteY5" fmla="*/ 39505 h 198675"/>
                  <a:gd name="connsiteX0" fmla="*/ 87722 w 128559"/>
                  <a:gd name="connsiteY0" fmla="*/ 39505 h 199191"/>
                  <a:gd name="connsiteX1" fmla="*/ 16669 w 128559"/>
                  <a:gd name="connsiteY1" fmla="*/ 28367 h 199191"/>
                  <a:gd name="connsiteX2" fmla="*/ 0 w 128559"/>
                  <a:gd name="connsiteY2" fmla="*/ 73611 h 199191"/>
                  <a:gd name="connsiteX3" fmla="*/ 37409 w 128559"/>
                  <a:gd name="connsiteY3" fmla="*/ 66699 h 199191"/>
                  <a:gd name="connsiteX4" fmla="*/ 76200 w 128559"/>
                  <a:gd name="connsiteY4" fmla="*/ 197435 h 199191"/>
                  <a:gd name="connsiteX5" fmla="*/ 87722 w 128559"/>
                  <a:gd name="connsiteY5" fmla="*/ 39505 h 199191"/>
                  <a:gd name="connsiteX0" fmla="*/ 87722 w 128559"/>
                  <a:gd name="connsiteY0" fmla="*/ 11138 h 170824"/>
                  <a:gd name="connsiteX1" fmla="*/ 16669 w 128559"/>
                  <a:gd name="connsiteY1" fmla="*/ 0 h 170824"/>
                  <a:gd name="connsiteX2" fmla="*/ 0 w 128559"/>
                  <a:gd name="connsiteY2" fmla="*/ 45244 h 170824"/>
                  <a:gd name="connsiteX3" fmla="*/ 37409 w 128559"/>
                  <a:gd name="connsiteY3" fmla="*/ 38332 h 170824"/>
                  <a:gd name="connsiteX4" fmla="*/ 76200 w 128559"/>
                  <a:gd name="connsiteY4" fmla="*/ 169068 h 170824"/>
                  <a:gd name="connsiteX5" fmla="*/ 87722 w 128559"/>
                  <a:gd name="connsiteY5" fmla="*/ 11138 h 170824"/>
                  <a:gd name="connsiteX0" fmla="*/ 87722 w 91517"/>
                  <a:gd name="connsiteY0" fmla="*/ 11138 h 170948"/>
                  <a:gd name="connsiteX1" fmla="*/ 16669 w 91517"/>
                  <a:gd name="connsiteY1" fmla="*/ 0 h 170948"/>
                  <a:gd name="connsiteX2" fmla="*/ 0 w 91517"/>
                  <a:gd name="connsiteY2" fmla="*/ 45244 h 170948"/>
                  <a:gd name="connsiteX3" fmla="*/ 37409 w 91517"/>
                  <a:gd name="connsiteY3" fmla="*/ 38332 h 170948"/>
                  <a:gd name="connsiteX4" fmla="*/ 76200 w 91517"/>
                  <a:gd name="connsiteY4" fmla="*/ 169068 h 170948"/>
                  <a:gd name="connsiteX5" fmla="*/ 87722 w 91517"/>
                  <a:gd name="connsiteY5" fmla="*/ 11138 h 170948"/>
                  <a:gd name="connsiteX0" fmla="*/ 87722 w 91517"/>
                  <a:gd name="connsiteY0" fmla="*/ 11138 h 169082"/>
                  <a:gd name="connsiteX1" fmla="*/ 16669 w 91517"/>
                  <a:gd name="connsiteY1" fmla="*/ 0 h 169082"/>
                  <a:gd name="connsiteX2" fmla="*/ 0 w 91517"/>
                  <a:gd name="connsiteY2" fmla="*/ 45244 h 169082"/>
                  <a:gd name="connsiteX3" fmla="*/ 37409 w 91517"/>
                  <a:gd name="connsiteY3" fmla="*/ 38332 h 169082"/>
                  <a:gd name="connsiteX4" fmla="*/ 76200 w 91517"/>
                  <a:gd name="connsiteY4" fmla="*/ 169068 h 169082"/>
                  <a:gd name="connsiteX5" fmla="*/ 87722 w 91517"/>
                  <a:gd name="connsiteY5" fmla="*/ 11138 h 169082"/>
                  <a:gd name="connsiteX0" fmla="*/ 87722 w 91517"/>
                  <a:gd name="connsiteY0" fmla="*/ 8757 h 166701"/>
                  <a:gd name="connsiteX1" fmla="*/ 14288 w 91517"/>
                  <a:gd name="connsiteY1" fmla="*/ 0 h 166701"/>
                  <a:gd name="connsiteX2" fmla="*/ 0 w 91517"/>
                  <a:gd name="connsiteY2" fmla="*/ 42863 h 166701"/>
                  <a:gd name="connsiteX3" fmla="*/ 37409 w 91517"/>
                  <a:gd name="connsiteY3" fmla="*/ 35951 h 166701"/>
                  <a:gd name="connsiteX4" fmla="*/ 76200 w 91517"/>
                  <a:gd name="connsiteY4" fmla="*/ 166687 h 166701"/>
                  <a:gd name="connsiteX5" fmla="*/ 87722 w 91517"/>
                  <a:gd name="connsiteY5" fmla="*/ 8757 h 166701"/>
                  <a:gd name="connsiteX0" fmla="*/ 87722 w 91517"/>
                  <a:gd name="connsiteY0" fmla="*/ 12628 h 170572"/>
                  <a:gd name="connsiteX1" fmla="*/ 14288 w 91517"/>
                  <a:gd name="connsiteY1" fmla="*/ 3871 h 170572"/>
                  <a:gd name="connsiteX2" fmla="*/ 0 w 91517"/>
                  <a:gd name="connsiteY2" fmla="*/ 46734 h 170572"/>
                  <a:gd name="connsiteX3" fmla="*/ 37409 w 91517"/>
                  <a:gd name="connsiteY3" fmla="*/ 39822 h 170572"/>
                  <a:gd name="connsiteX4" fmla="*/ 76200 w 91517"/>
                  <a:gd name="connsiteY4" fmla="*/ 170558 h 170572"/>
                  <a:gd name="connsiteX5" fmla="*/ 87722 w 91517"/>
                  <a:gd name="connsiteY5" fmla="*/ 12628 h 170572"/>
                  <a:gd name="connsiteX0" fmla="*/ 87722 w 91517"/>
                  <a:gd name="connsiteY0" fmla="*/ 14569 h 172513"/>
                  <a:gd name="connsiteX1" fmla="*/ 14288 w 91517"/>
                  <a:gd name="connsiteY1" fmla="*/ 5812 h 172513"/>
                  <a:gd name="connsiteX2" fmla="*/ 0 w 91517"/>
                  <a:gd name="connsiteY2" fmla="*/ 48675 h 172513"/>
                  <a:gd name="connsiteX3" fmla="*/ 37409 w 91517"/>
                  <a:gd name="connsiteY3" fmla="*/ 41763 h 172513"/>
                  <a:gd name="connsiteX4" fmla="*/ 76200 w 91517"/>
                  <a:gd name="connsiteY4" fmla="*/ 172499 h 172513"/>
                  <a:gd name="connsiteX5" fmla="*/ 87722 w 91517"/>
                  <a:gd name="connsiteY5" fmla="*/ 14569 h 172513"/>
                  <a:gd name="connsiteX0" fmla="*/ 87722 w 91517"/>
                  <a:gd name="connsiteY0" fmla="*/ 14569 h 172513"/>
                  <a:gd name="connsiteX1" fmla="*/ 14288 w 91517"/>
                  <a:gd name="connsiteY1" fmla="*/ 5812 h 172513"/>
                  <a:gd name="connsiteX2" fmla="*/ 0 w 91517"/>
                  <a:gd name="connsiteY2" fmla="*/ 48675 h 172513"/>
                  <a:gd name="connsiteX3" fmla="*/ 37409 w 91517"/>
                  <a:gd name="connsiteY3" fmla="*/ 41763 h 172513"/>
                  <a:gd name="connsiteX4" fmla="*/ 76200 w 91517"/>
                  <a:gd name="connsiteY4" fmla="*/ 172499 h 172513"/>
                  <a:gd name="connsiteX5" fmla="*/ 87722 w 91517"/>
                  <a:gd name="connsiteY5" fmla="*/ 14569 h 172513"/>
                  <a:gd name="connsiteX0" fmla="*/ 87722 w 91517"/>
                  <a:gd name="connsiteY0" fmla="*/ 12629 h 170573"/>
                  <a:gd name="connsiteX1" fmla="*/ 14288 w 91517"/>
                  <a:gd name="connsiteY1" fmla="*/ 3872 h 170573"/>
                  <a:gd name="connsiteX2" fmla="*/ 0 w 91517"/>
                  <a:gd name="connsiteY2" fmla="*/ 46735 h 170573"/>
                  <a:gd name="connsiteX3" fmla="*/ 37409 w 91517"/>
                  <a:gd name="connsiteY3" fmla="*/ 39823 h 170573"/>
                  <a:gd name="connsiteX4" fmla="*/ 76200 w 91517"/>
                  <a:gd name="connsiteY4" fmla="*/ 170559 h 170573"/>
                  <a:gd name="connsiteX5" fmla="*/ 87722 w 91517"/>
                  <a:gd name="connsiteY5" fmla="*/ 12629 h 17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517" h="170573">
                    <a:moveTo>
                      <a:pt x="87722" y="12629"/>
                    </a:moveTo>
                    <a:cubicBezTo>
                      <a:pt x="68673" y="1121"/>
                      <a:pt x="43195" y="-4193"/>
                      <a:pt x="14288" y="3872"/>
                    </a:cubicBezTo>
                    <a:cubicBezTo>
                      <a:pt x="2050" y="30988"/>
                      <a:pt x="4084" y="42728"/>
                      <a:pt x="0" y="46735"/>
                    </a:cubicBezTo>
                    <a:lnTo>
                      <a:pt x="37409" y="39823"/>
                    </a:lnTo>
                    <a:cubicBezTo>
                      <a:pt x="86621" y="40220"/>
                      <a:pt x="75356" y="114369"/>
                      <a:pt x="76200" y="170559"/>
                    </a:cubicBezTo>
                    <a:cubicBezTo>
                      <a:pt x="91332" y="171981"/>
                      <a:pt x="95417" y="71750"/>
                      <a:pt x="87722" y="126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6648C95E-315B-4057-99D9-BBB6DB5C1593}"/>
                  </a:ext>
                </a:extLst>
              </p:cNvPr>
              <p:cNvSpPr/>
              <p:nvPr/>
            </p:nvSpPr>
            <p:spPr>
              <a:xfrm rot="16427947">
                <a:off x="687707" y="6126778"/>
                <a:ext cx="98543" cy="634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Forme libre : forme 238">
                <a:extLst>
                  <a:ext uri="{FF2B5EF4-FFF2-40B4-BE49-F238E27FC236}">
                    <a16:creationId xmlns:a16="http://schemas.microsoft.com/office/drawing/2014/main" id="{597B6F05-9436-499C-802B-EF586C89838F}"/>
                  </a:ext>
                </a:extLst>
              </p:cNvPr>
              <p:cNvSpPr/>
              <p:nvPr/>
            </p:nvSpPr>
            <p:spPr>
              <a:xfrm>
                <a:off x="728143" y="5412658"/>
                <a:ext cx="162555" cy="737844"/>
              </a:xfrm>
              <a:custGeom>
                <a:avLst/>
                <a:gdLst>
                  <a:gd name="connsiteX0" fmla="*/ 59531 w 157163"/>
                  <a:gd name="connsiteY0" fmla="*/ 0 h 812007"/>
                  <a:gd name="connsiteX1" fmla="*/ 152400 w 157163"/>
                  <a:gd name="connsiteY1" fmla="*/ 769144 h 812007"/>
                  <a:gd name="connsiteX2" fmla="*/ 157163 w 157163"/>
                  <a:gd name="connsiteY2" fmla="*/ 812007 h 812007"/>
                  <a:gd name="connsiteX3" fmla="*/ 16669 w 157163"/>
                  <a:gd name="connsiteY3" fmla="*/ 785813 h 812007"/>
                  <a:gd name="connsiteX4" fmla="*/ 0 w 157163"/>
                  <a:gd name="connsiteY4" fmla="*/ 721519 h 812007"/>
                  <a:gd name="connsiteX5" fmla="*/ 21431 w 157163"/>
                  <a:gd name="connsiteY5" fmla="*/ 80963 h 812007"/>
                  <a:gd name="connsiteX6" fmla="*/ 59531 w 157163"/>
                  <a:gd name="connsiteY6" fmla="*/ 0 h 812007"/>
                  <a:gd name="connsiteX0" fmla="*/ 59531 w 157163"/>
                  <a:gd name="connsiteY0" fmla="*/ 56798 h 868805"/>
                  <a:gd name="connsiteX1" fmla="*/ 152400 w 157163"/>
                  <a:gd name="connsiteY1" fmla="*/ 825942 h 868805"/>
                  <a:gd name="connsiteX2" fmla="*/ 157163 w 157163"/>
                  <a:gd name="connsiteY2" fmla="*/ 868805 h 868805"/>
                  <a:gd name="connsiteX3" fmla="*/ 16669 w 157163"/>
                  <a:gd name="connsiteY3" fmla="*/ 842611 h 868805"/>
                  <a:gd name="connsiteX4" fmla="*/ 0 w 157163"/>
                  <a:gd name="connsiteY4" fmla="*/ 778317 h 868805"/>
                  <a:gd name="connsiteX5" fmla="*/ 21431 w 157163"/>
                  <a:gd name="connsiteY5" fmla="*/ 137761 h 868805"/>
                  <a:gd name="connsiteX6" fmla="*/ 59531 w 157163"/>
                  <a:gd name="connsiteY6" fmla="*/ 56798 h 868805"/>
                  <a:gd name="connsiteX0" fmla="*/ 59531 w 157163"/>
                  <a:gd name="connsiteY0" fmla="*/ 17780 h 829787"/>
                  <a:gd name="connsiteX1" fmla="*/ 152400 w 157163"/>
                  <a:gd name="connsiteY1" fmla="*/ 786924 h 829787"/>
                  <a:gd name="connsiteX2" fmla="*/ 157163 w 157163"/>
                  <a:gd name="connsiteY2" fmla="*/ 829787 h 829787"/>
                  <a:gd name="connsiteX3" fmla="*/ 16669 w 157163"/>
                  <a:gd name="connsiteY3" fmla="*/ 803593 h 829787"/>
                  <a:gd name="connsiteX4" fmla="*/ 0 w 157163"/>
                  <a:gd name="connsiteY4" fmla="*/ 739299 h 829787"/>
                  <a:gd name="connsiteX5" fmla="*/ 21431 w 157163"/>
                  <a:gd name="connsiteY5" fmla="*/ 98743 h 829787"/>
                  <a:gd name="connsiteX6" fmla="*/ 59531 w 157163"/>
                  <a:gd name="connsiteY6" fmla="*/ 17780 h 829787"/>
                  <a:gd name="connsiteX0" fmla="*/ 59531 w 157163"/>
                  <a:gd name="connsiteY0" fmla="*/ 8878 h 820885"/>
                  <a:gd name="connsiteX1" fmla="*/ 152400 w 157163"/>
                  <a:gd name="connsiteY1" fmla="*/ 778022 h 820885"/>
                  <a:gd name="connsiteX2" fmla="*/ 157163 w 157163"/>
                  <a:gd name="connsiteY2" fmla="*/ 820885 h 820885"/>
                  <a:gd name="connsiteX3" fmla="*/ 16669 w 157163"/>
                  <a:gd name="connsiteY3" fmla="*/ 794691 h 820885"/>
                  <a:gd name="connsiteX4" fmla="*/ 0 w 157163"/>
                  <a:gd name="connsiteY4" fmla="*/ 730397 h 820885"/>
                  <a:gd name="connsiteX5" fmla="*/ 21431 w 157163"/>
                  <a:gd name="connsiteY5" fmla="*/ 89841 h 820885"/>
                  <a:gd name="connsiteX6" fmla="*/ 59531 w 157163"/>
                  <a:gd name="connsiteY6" fmla="*/ 8878 h 820885"/>
                  <a:gd name="connsiteX0" fmla="*/ 59531 w 157163"/>
                  <a:gd name="connsiteY0" fmla="*/ 5577 h 817584"/>
                  <a:gd name="connsiteX1" fmla="*/ 152400 w 157163"/>
                  <a:gd name="connsiteY1" fmla="*/ 774721 h 817584"/>
                  <a:gd name="connsiteX2" fmla="*/ 157163 w 157163"/>
                  <a:gd name="connsiteY2" fmla="*/ 817584 h 817584"/>
                  <a:gd name="connsiteX3" fmla="*/ 16669 w 157163"/>
                  <a:gd name="connsiteY3" fmla="*/ 791390 h 817584"/>
                  <a:gd name="connsiteX4" fmla="*/ 0 w 157163"/>
                  <a:gd name="connsiteY4" fmla="*/ 727096 h 817584"/>
                  <a:gd name="connsiteX5" fmla="*/ 21431 w 157163"/>
                  <a:gd name="connsiteY5" fmla="*/ 86540 h 817584"/>
                  <a:gd name="connsiteX6" fmla="*/ 59531 w 157163"/>
                  <a:gd name="connsiteY6" fmla="*/ 5577 h 817584"/>
                  <a:gd name="connsiteX0" fmla="*/ 59531 w 157163"/>
                  <a:gd name="connsiteY0" fmla="*/ 5577 h 817584"/>
                  <a:gd name="connsiteX1" fmla="*/ 152400 w 157163"/>
                  <a:gd name="connsiteY1" fmla="*/ 774721 h 817584"/>
                  <a:gd name="connsiteX2" fmla="*/ 157163 w 157163"/>
                  <a:gd name="connsiteY2" fmla="*/ 817584 h 817584"/>
                  <a:gd name="connsiteX3" fmla="*/ 16669 w 157163"/>
                  <a:gd name="connsiteY3" fmla="*/ 791390 h 817584"/>
                  <a:gd name="connsiteX4" fmla="*/ 0 w 157163"/>
                  <a:gd name="connsiteY4" fmla="*/ 727096 h 817584"/>
                  <a:gd name="connsiteX5" fmla="*/ 21431 w 157163"/>
                  <a:gd name="connsiteY5" fmla="*/ 86540 h 817584"/>
                  <a:gd name="connsiteX6" fmla="*/ 59531 w 157163"/>
                  <a:gd name="connsiteY6" fmla="*/ 5577 h 817584"/>
                  <a:gd name="connsiteX0" fmla="*/ 59531 w 157163"/>
                  <a:gd name="connsiteY0" fmla="*/ 3 h 812010"/>
                  <a:gd name="connsiteX1" fmla="*/ 152400 w 157163"/>
                  <a:gd name="connsiteY1" fmla="*/ 769147 h 812010"/>
                  <a:gd name="connsiteX2" fmla="*/ 157163 w 157163"/>
                  <a:gd name="connsiteY2" fmla="*/ 812010 h 812010"/>
                  <a:gd name="connsiteX3" fmla="*/ 16669 w 157163"/>
                  <a:gd name="connsiteY3" fmla="*/ 785816 h 812010"/>
                  <a:gd name="connsiteX4" fmla="*/ 0 w 157163"/>
                  <a:gd name="connsiteY4" fmla="*/ 721522 h 812010"/>
                  <a:gd name="connsiteX5" fmla="*/ 21431 w 157163"/>
                  <a:gd name="connsiteY5" fmla="*/ 80966 h 812010"/>
                  <a:gd name="connsiteX6" fmla="*/ 59531 w 157163"/>
                  <a:gd name="connsiteY6" fmla="*/ 3 h 812010"/>
                  <a:gd name="connsiteX0" fmla="*/ 59531 w 157163"/>
                  <a:gd name="connsiteY0" fmla="*/ 4 h 812011"/>
                  <a:gd name="connsiteX1" fmla="*/ 152400 w 157163"/>
                  <a:gd name="connsiteY1" fmla="*/ 769148 h 812011"/>
                  <a:gd name="connsiteX2" fmla="*/ 157163 w 157163"/>
                  <a:gd name="connsiteY2" fmla="*/ 812011 h 812011"/>
                  <a:gd name="connsiteX3" fmla="*/ 16669 w 157163"/>
                  <a:gd name="connsiteY3" fmla="*/ 785817 h 812011"/>
                  <a:gd name="connsiteX4" fmla="*/ 0 w 157163"/>
                  <a:gd name="connsiteY4" fmla="*/ 721523 h 812011"/>
                  <a:gd name="connsiteX5" fmla="*/ 21431 w 157163"/>
                  <a:gd name="connsiteY5" fmla="*/ 80967 h 812011"/>
                  <a:gd name="connsiteX6" fmla="*/ 59531 w 157163"/>
                  <a:gd name="connsiteY6" fmla="*/ 4 h 812011"/>
                  <a:gd name="connsiteX0" fmla="*/ 59531 w 157163"/>
                  <a:gd name="connsiteY0" fmla="*/ 4 h 812011"/>
                  <a:gd name="connsiteX1" fmla="*/ 152400 w 157163"/>
                  <a:gd name="connsiteY1" fmla="*/ 769148 h 812011"/>
                  <a:gd name="connsiteX2" fmla="*/ 157163 w 157163"/>
                  <a:gd name="connsiteY2" fmla="*/ 812011 h 812011"/>
                  <a:gd name="connsiteX3" fmla="*/ 21432 w 157163"/>
                  <a:gd name="connsiteY3" fmla="*/ 807249 h 812011"/>
                  <a:gd name="connsiteX4" fmla="*/ 0 w 157163"/>
                  <a:gd name="connsiteY4" fmla="*/ 721523 h 812011"/>
                  <a:gd name="connsiteX5" fmla="*/ 21431 w 157163"/>
                  <a:gd name="connsiteY5" fmla="*/ 80967 h 812011"/>
                  <a:gd name="connsiteX6" fmla="*/ 59531 w 157163"/>
                  <a:gd name="connsiteY6" fmla="*/ 4 h 812011"/>
                  <a:gd name="connsiteX0" fmla="*/ 59869 w 157501"/>
                  <a:gd name="connsiteY0" fmla="*/ 4 h 817669"/>
                  <a:gd name="connsiteX1" fmla="*/ 152738 w 157501"/>
                  <a:gd name="connsiteY1" fmla="*/ 769148 h 817669"/>
                  <a:gd name="connsiteX2" fmla="*/ 157501 w 157501"/>
                  <a:gd name="connsiteY2" fmla="*/ 812011 h 817669"/>
                  <a:gd name="connsiteX3" fmla="*/ 21770 w 157501"/>
                  <a:gd name="connsiteY3" fmla="*/ 807249 h 817669"/>
                  <a:gd name="connsiteX4" fmla="*/ 338 w 157501"/>
                  <a:gd name="connsiteY4" fmla="*/ 721523 h 817669"/>
                  <a:gd name="connsiteX5" fmla="*/ 21769 w 157501"/>
                  <a:gd name="connsiteY5" fmla="*/ 80967 h 817669"/>
                  <a:gd name="connsiteX6" fmla="*/ 59869 w 157501"/>
                  <a:gd name="connsiteY6" fmla="*/ 4 h 817669"/>
                  <a:gd name="connsiteX0" fmla="*/ 59531 w 157163"/>
                  <a:gd name="connsiteY0" fmla="*/ 4 h 814598"/>
                  <a:gd name="connsiteX1" fmla="*/ 152400 w 157163"/>
                  <a:gd name="connsiteY1" fmla="*/ 769148 h 814598"/>
                  <a:gd name="connsiteX2" fmla="*/ 157163 w 157163"/>
                  <a:gd name="connsiteY2" fmla="*/ 812011 h 814598"/>
                  <a:gd name="connsiteX3" fmla="*/ 30957 w 157163"/>
                  <a:gd name="connsiteY3" fmla="*/ 797724 h 814598"/>
                  <a:gd name="connsiteX4" fmla="*/ 0 w 157163"/>
                  <a:gd name="connsiteY4" fmla="*/ 721523 h 814598"/>
                  <a:gd name="connsiteX5" fmla="*/ 21431 w 157163"/>
                  <a:gd name="connsiteY5" fmla="*/ 80967 h 814598"/>
                  <a:gd name="connsiteX6" fmla="*/ 59531 w 157163"/>
                  <a:gd name="connsiteY6" fmla="*/ 4 h 814598"/>
                  <a:gd name="connsiteX0" fmla="*/ 62356 w 159988"/>
                  <a:gd name="connsiteY0" fmla="*/ 4 h 814894"/>
                  <a:gd name="connsiteX1" fmla="*/ 155225 w 159988"/>
                  <a:gd name="connsiteY1" fmla="*/ 769148 h 814894"/>
                  <a:gd name="connsiteX2" fmla="*/ 159988 w 159988"/>
                  <a:gd name="connsiteY2" fmla="*/ 812011 h 814894"/>
                  <a:gd name="connsiteX3" fmla="*/ 33782 w 159988"/>
                  <a:gd name="connsiteY3" fmla="*/ 797724 h 814894"/>
                  <a:gd name="connsiteX4" fmla="*/ 2825 w 159988"/>
                  <a:gd name="connsiteY4" fmla="*/ 721523 h 814894"/>
                  <a:gd name="connsiteX5" fmla="*/ 24256 w 159988"/>
                  <a:gd name="connsiteY5" fmla="*/ 80967 h 814894"/>
                  <a:gd name="connsiteX6" fmla="*/ 62356 w 159988"/>
                  <a:gd name="connsiteY6" fmla="*/ 4 h 814894"/>
                  <a:gd name="connsiteX0" fmla="*/ 60345 w 157977"/>
                  <a:gd name="connsiteY0" fmla="*/ 4 h 814894"/>
                  <a:gd name="connsiteX1" fmla="*/ 153214 w 157977"/>
                  <a:gd name="connsiteY1" fmla="*/ 769148 h 814894"/>
                  <a:gd name="connsiteX2" fmla="*/ 157977 w 157977"/>
                  <a:gd name="connsiteY2" fmla="*/ 812011 h 814894"/>
                  <a:gd name="connsiteX3" fmla="*/ 31771 w 157977"/>
                  <a:gd name="connsiteY3" fmla="*/ 797724 h 814894"/>
                  <a:gd name="connsiteX4" fmla="*/ 814 w 157977"/>
                  <a:gd name="connsiteY4" fmla="*/ 721523 h 814894"/>
                  <a:gd name="connsiteX5" fmla="*/ 22245 w 157977"/>
                  <a:gd name="connsiteY5" fmla="*/ 80967 h 814894"/>
                  <a:gd name="connsiteX6" fmla="*/ 60345 w 157977"/>
                  <a:gd name="connsiteY6" fmla="*/ 4 h 814894"/>
                  <a:gd name="connsiteX0" fmla="*/ 63037 w 160669"/>
                  <a:gd name="connsiteY0" fmla="*/ 4 h 814894"/>
                  <a:gd name="connsiteX1" fmla="*/ 155906 w 160669"/>
                  <a:gd name="connsiteY1" fmla="*/ 769148 h 814894"/>
                  <a:gd name="connsiteX2" fmla="*/ 160669 w 160669"/>
                  <a:gd name="connsiteY2" fmla="*/ 812011 h 814894"/>
                  <a:gd name="connsiteX3" fmla="*/ 34463 w 160669"/>
                  <a:gd name="connsiteY3" fmla="*/ 797724 h 814894"/>
                  <a:gd name="connsiteX4" fmla="*/ 3506 w 160669"/>
                  <a:gd name="connsiteY4" fmla="*/ 721523 h 814894"/>
                  <a:gd name="connsiteX5" fmla="*/ 24937 w 160669"/>
                  <a:gd name="connsiteY5" fmla="*/ 80967 h 814894"/>
                  <a:gd name="connsiteX6" fmla="*/ 63037 w 160669"/>
                  <a:gd name="connsiteY6" fmla="*/ 4 h 814894"/>
                  <a:gd name="connsiteX0" fmla="*/ 63208 w 160840"/>
                  <a:gd name="connsiteY0" fmla="*/ 4 h 814894"/>
                  <a:gd name="connsiteX1" fmla="*/ 156077 w 160840"/>
                  <a:gd name="connsiteY1" fmla="*/ 769148 h 814894"/>
                  <a:gd name="connsiteX2" fmla="*/ 160840 w 160840"/>
                  <a:gd name="connsiteY2" fmla="*/ 812011 h 814894"/>
                  <a:gd name="connsiteX3" fmla="*/ 34634 w 160840"/>
                  <a:gd name="connsiteY3" fmla="*/ 797724 h 814894"/>
                  <a:gd name="connsiteX4" fmla="*/ 3677 w 160840"/>
                  <a:gd name="connsiteY4" fmla="*/ 721523 h 814894"/>
                  <a:gd name="connsiteX5" fmla="*/ 25108 w 160840"/>
                  <a:gd name="connsiteY5" fmla="*/ 80967 h 814894"/>
                  <a:gd name="connsiteX6" fmla="*/ 63208 w 160840"/>
                  <a:gd name="connsiteY6" fmla="*/ 4 h 814894"/>
                  <a:gd name="connsiteX0" fmla="*/ 62084 w 159716"/>
                  <a:gd name="connsiteY0" fmla="*/ 39186 h 854076"/>
                  <a:gd name="connsiteX1" fmla="*/ 154953 w 159716"/>
                  <a:gd name="connsiteY1" fmla="*/ 808330 h 854076"/>
                  <a:gd name="connsiteX2" fmla="*/ 159716 w 159716"/>
                  <a:gd name="connsiteY2" fmla="*/ 851193 h 854076"/>
                  <a:gd name="connsiteX3" fmla="*/ 33510 w 159716"/>
                  <a:gd name="connsiteY3" fmla="*/ 836906 h 854076"/>
                  <a:gd name="connsiteX4" fmla="*/ 2553 w 159716"/>
                  <a:gd name="connsiteY4" fmla="*/ 760705 h 854076"/>
                  <a:gd name="connsiteX5" fmla="*/ 29667 w 159716"/>
                  <a:gd name="connsiteY5" fmla="*/ 124885 h 854076"/>
                  <a:gd name="connsiteX6" fmla="*/ 62084 w 159716"/>
                  <a:gd name="connsiteY6" fmla="*/ 39186 h 854076"/>
                  <a:gd name="connsiteX0" fmla="*/ 62084 w 159716"/>
                  <a:gd name="connsiteY0" fmla="*/ 60 h 814950"/>
                  <a:gd name="connsiteX1" fmla="*/ 154953 w 159716"/>
                  <a:gd name="connsiteY1" fmla="*/ 769204 h 814950"/>
                  <a:gd name="connsiteX2" fmla="*/ 159716 w 159716"/>
                  <a:gd name="connsiteY2" fmla="*/ 812067 h 814950"/>
                  <a:gd name="connsiteX3" fmla="*/ 33510 w 159716"/>
                  <a:gd name="connsiteY3" fmla="*/ 797780 h 814950"/>
                  <a:gd name="connsiteX4" fmla="*/ 2553 w 159716"/>
                  <a:gd name="connsiteY4" fmla="*/ 721579 h 814950"/>
                  <a:gd name="connsiteX5" fmla="*/ 29667 w 159716"/>
                  <a:gd name="connsiteY5" fmla="*/ 85759 h 814950"/>
                  <a:gd name="connsiteX6" fmla="*/ 62084 w 159716"/>
                  <a:gd name="connsiteY6" fmla="*/ 60 h 814950"/>
                  <a:gd name="connsiteX0" fmla="*/ 62084 w 159716"/>
                  <a:gd name="connsiteY0" fmla="*/ 208 h 815098"/>
                  <a:gd name="connsiteX1" fmla="*/ 154953 w 159716"/>
                  <a:gd name="connsiteY1" fmla="*/ 769352 h 815098"/>
                  <a:gd name="connsiteX2" fmla="*/ 159716 w 159716"/>
                  <a:gd name="connsiteY2" fmla="*/ 812215 h 815098"/>
                  <a:gd name="connsiteX3" fmla="*/ 33510 w 159716"/>
                  <a:gd name="connsiteY3" fmla="*/ 797928 h 815098"/>
                  <a:gd name="connsiteX4" fmla="*/ 2553 w 159716"/>
                  <a:gd name="connsiteY4" fmla="*/ 721727 h 815098"/>
                  <a:gd name="connsiteX5" fmla="*/ 29667 w 159716"/>
                  <a:gd name="connsiteY5" fmla="*/ 85907 h 815098"/>
                  <a:gd name="connsiteX6" fmla="*/ 62084 w 159716"/>
                  <a:gd name="connsiteY6" fmla="*/ 208 h 815098"/>
                  <a:gd name="connsiteX0" fmla="*/ 61815 w 159447"/>
                  <a:gd name="connsiteY0" fmla="*/ 39187 h 854077"/>
                  <a:gd name="connsiteX1" fmla="*/ 154684 w 159447"/>
                  <a:gd name="connsiteY1" fmla="*/ 808331 h 854077"/>
                  <a:gd name="connsiteX2" fmla="*/ 159447 w 159447"/>
                  <a:gd name="connsiteY2" fmla="*/ 851194 h 854077"/>
                  <a:gd name="connsiteX3" fmla="*/ 33241 w 159447"/>
                  <a:gd name="connsiteY3" fmla="*/ 836907 h 854077"/>
                  <a:gd name="connsiteX4" fmla="*/ 2284 w 159447"/>
                  <a:gd name="connsiteY4" fmla="*/ 760706 h 854077"/>
                  <a:gd name="connsiteX5" fmla="*/ 25609 w 159447"/>
                  <a:gd name="connsiteY5" fmla="*/ 124886 h 854077"/>
                  <a:gd name="connsiteX6" fmla="*/ 61815 w 159447"/>
                  <a:gd name="connsiteY6" fmla="*/ 39187 h 854077"/>
                  <a:gd name="connsiteX0" fmla="*/ 76023 w 159447"/>
                  <a:gd name="connsiteY0" fmla="*/ 59346 h 786148"/>
                  <a:gd name="connsiteX1" fmla="*/ 154684 w 159447"/>
                  <a:gd name="connsiteY1" fmla="*/ 740402 h 786148"/>
                  <a:gd name="connsiteX2" fmla="*/ 159447 w 159447"/>
                  <a:gd name="connsiteY2" fmla="*/ 783265 h 786148"/>
                  <a:gd name="connsiteX3" fmla="*/ 33241 w 159447"/>
                  <a:gd name="connsiteY3" fmla="*/ 768978 h 786148"/>
                  <a:gd name="connsiteX4" fmla="*/ 2284 w 159447"/>
                  <a:gd name="connsiteY4" fmla="*/ 692777 h 786148"/>
                  <a:gd name="connsiteX5" fmla="*/ 25609 w 159447"/>
                  <a:gd name="connsiteY5" fmla="*/ 56957 h 786148"/>
                  <a:gd name="connsiteX6" fmla="*/ 76023 w 159447"/>
                  <a:gd name="connsiteY6" fmla="*/ 59346 h 786148"/>
                  <a:gd name="connsiteX0" fmla="*/ 76023 w 159447"/>
                  <a:gd name="connsiteY0" fmla="*/ 59824 h 786626"/>
                  <a:gd name="connsiteX1" fmla="*/ 154684 w 159447"/>
                  <a:gd name="connsiteY1" fmla="*/ 740880 h 786626"/>
                  <a:gd name="connsiteX2" fmla="*/ 159447 w 159447"/>
                  <a:gd name="connsiteY2" fmla="*/ 783743 h 786626"/>
                  <a:gd name="connsiteX3" fmla="*/ 33241 w 159447"/>
                  <a:gd name="connsiteY3" fmla="*/ 769456 h 786626"/>
                  <a:gd name="connsiteX4" fmla="*/ 2284 w 159447"/>
                  <a:gd name="connsiteY4" fmla="*/ 693255 h 786626"/>
                  <a:gd name="connsiteX5" fmla="*/ 25609 w 159447"/>
                  <a:gd name="connsiteY5" fmla="*/ 57435 h 786626"/>
                  <a:gd name="connsiteX6" fmla="*/ 76023 w 159447"/>
                  <a:gd name="connsiteY6" fmla="*/ 59824 h 786626"/>
                  <a:gd name="connsiteX0" fmla="*/ 76023 w 159447"/>
                  <a:gd name="connsiteY0" fmla="*/ 58533 h 785335"/>
                  <a:gd name="connsiteX1" fmla="*/ 154684 w 159447"/>
                  <a:gd name="connsiteY1" fmla="*/ 739589 h 785335"/>
                  <a:gd name="connsiteX2" fmla="*/ 159447 w 159447"/>
                  <a:gd name="connsiteY2" fmla="*/ 782452 h 785335"/>
                  <a:gd name="connsiteX3" fmla="*/ 33241 w 159447"/>
                  <a:gd name="connsiteY3" fmla="*/ 768165 h 785335"/>
                  <a:gd name="connsiteX4" fmla="*/ 2284 w 159447"/>
                  <a:gd name="connsiteY4" fmla="*/ 691964 h 785335"/>
                  <a:gd name="connsiteX5" fmla="*/ 25609 w 159447"/>
                  <a:gd name="connsiteY5" fmla="*/ 56144 h 785335"/>
                  <a:gd name="connsiteX6" fmla="*/ 76023 w 159447"/>
                  <a:gd name="connsiteY6" fmla="*/ 58533 h 785335"/>
                  <a:gd name="connsiteX0" fmla="*/ 77917 w 159447"/>
                  <a:gd name="connsiteY0" fmla="*/ 58533 h 785335"/>
                  <a:gd name="connsiteX1" fmla="*/ 154684 w 159447"/>
                  <a:gd name="connsiteY1" fmla="*/ 739589 h 785335"/>
                  <a:gd name="connsiteX2" fmla="*/ 159447 w 159447"/>
                  <a:gd name="connsiteY2" fmla="*/ 782452 h 785335"/>
                  <a:gd name="connsiteX3" fmla="*/ 33241 w 159447"/>
                  <a:gd name="connsiteY3" fmla="*/ 768165 h 785335"/>
                  <a:gd name="connsiteX4" fmla="*/ 2284 w 159447"/>
                  <a:gd name="connsiteY4" fmla="*/ 691964 h 785335"/>
                  <a:gd name="connsiteX5" fmla="*/ 25609 w 159447"/>
                  <a:gd name="connsiteY5" fmla="*/ 56144 h 785335"/>
                  <a:gd name="connsiteX6" fmla="*/ 77917 w 159447"/>
                  <a:gd name="connsiteY6" fmla="*/ 58533 h 785335"/>
                  <a:gd name="connsiteX0" fmla="*/ 77404 w 158934"/>
                  <a:gd name="connsiteY0" fmla="*/ 58533 h 782756"/>
                  <a:gd name="connsiteX1" fmla="*/ 154171 w 158934"/>
                  <a:gd name="connsiteY1" fmla="*/ 739589 h 782756"/>
                  <a:gd name="connsiteX2" fmla="*/ 158934 w 158934"/>
                  <a:gd name="connsiteY2" fmla="*/ 782452 h 782756"/>
                  <a:gd name="connsiteX3" fmla="*/ 76298 w 158934"/>
                  <a:gd name="connsiteY3" fmla="*/ 677235 h 782756"/>
                  <a:gd name="connsiteX4" fmla="*/ 1771 w 158934"/>
                  <a:gd name="connsiteY4" fmla="*/ 691964 h 782756"/>
                  <a:gd name="connsiteX5" fmla="*/ 25096 w 158934"/>
                  <a:gd name="connsiteY5" fmla="*/ 56144 h 782756"/>
                  <a:gd name="connsiteX6" fmla="*/ 77404 w 158934"/>
                  <a:gd name="connsiteY6" fmla="*/ 58533 h 782756"/>
                  <a:gd name="connsiteX0" fmla="*/ 77761 w 159291"/>
                  <a:gd name="connsiteY0" fmla="*/ 58533 h 782601"/>
                  <a:gd name="connsiteX1" fmla="*/ 154528 w 159291"/>
                  <a:gd name="connsiteY1" fmla="*/ 739589 h 782601"/>
                  <a:gd name="connsiteX2" fmla="*/ 159291 w 159291"/>
                  <a:gd name="connsiteY2" fmla="*/ 782452 h 782601"/>
                  <a:gd name="connsiteX3" fmla="*/ 83285 w 159291"/>
                  <a:gd name="connsiteY3" fmla="*/ 573992 h 782601"/>
                  <a:gd name="connsiteX4" fmla="*/ 2128 w 159291"/>
                  <a:gd name="connsiteY4" fmla="*/ 691964 h 782601"/>
                  <a:gd name="connsiteX5" fmla="*/ 25453 w 159291"/>
                  <a:gd name="connsiteY5" fmla="*/ 56144 h 782601"/>
                  <a:gd name="connsiteX6" fmla="*/ 77761 w 159291"/>
                  <a:gd name="connsiteY6" fmla="*/ 58533 h 782601"/>
                  <a:gd name="connsiteX0" fmla="*/ 77761 w 154528"/>
                  <a:gd name="connsiteY0" fmla="*/ 58533 h 739589"/>
                  <a:gd name="connsiteX1" fmla="*/ 154528 w 154528"/>
                  <a:gd name="connsiteY1" fmla="*/ 739589 h 739589"/>
                  <a:gd name="connsiteX2" fmla="*/ 83285 w 154528"/>
                  <a:gd name="connsiteY2" fmla="*/ 573992 h 739589"/>
                  <a:gd name="connsiteX3" fmla="*/ 2128 w 154528"/>
                  <a:gd name="connsiteY3" fmla="*/ 691964 h 739589"/>
                  <a:gd name="connsiteX4" fmla="*/ 25453 w 154528"/>
                  <a:gd name="connsiteY4" fmla="*/ 56144 h 739589"/>
                  <a:gd name="connsiteX5" fmla="*/ 77761 w 154528"/>
                  <a:gd name="connsiteY5" fmla="*/ 58533 h 739589"/>
                  <a:gd name="connsiteX0" fmla="*/ 77761 w 161158"/>
                  <a:gd name="connsiteY0" fmla="*/ 46763 h 702895"/>
                  <a:gd name="connsiteX1" fmla="*/ 161158 w 161158"/>
                  <a:gd name="connsiteY1" fmla="*/ 572481 h 702895"/>
                  <a:gd name="connsiteX2" fmla="*/ 83285 w 161158"/>
                  <a:gd name="connsiteY2" fmla="*/ 562222 h 702895"/>
                  <a:gd name="connsiteX3" fmla="*/ 2128 w 161158"/>
                  <a:gd name="connsiteY3" fmla="*/ 680194 h 702895"/>
                  <a:gd name="connsiteX4" fmla="*/ 25453 w 161158"/>
                  <a:gd name="connsiteY4" fmla="*/ 44374 h 702895"/>
                  <a:gd name="connsiteX5" fmla="*/ 77761 w 161158"/>
                  <a:gd name="connsiteY5" fmla="*/ 46763 h 702895"/>
                  <a:gd name="connsiteX0" fmla="*/ 77761 w 148844"/>
                  <a:gd name="connsiteY0" fmla="*/ 55218 h 709805"/>
                  <a:gd name="connsiteX1" fmla="*/ 148844 w 148844"/>
                  <a:gd name="connsiteY1" fmla="*/ 697439 h 709805"/>
                  <a:gd name="connsiteX2" fmla="*/ 83285 w 148844"/>
                  <a:gd name="connsiteY2" fmla="*/ 570677 h 709805"/>
                  <a:gd name="connsiteX3" fmla="*/ 2128 w 148844"/>
                  <a:gd name="connsiteY3" fmla="*/ 688649 h 709805"/>
                  <a:gd name="connsiteX4" fmla="*/ 25453 w 148844"/>
                  <a:gd name="connsiteY4" fmla="*/ 52829 h 709805"/>
                  <a:gd name="connsiteX5" fmla="*/ 77761 w 148844"/>
                  <a:gd name="connsiteY5" fmla="*/ 55218 h 709805"/>
                  <a:gd name="connsiteX0" fmla="*/ 81149 w 152232"/>
                  <a:gd name="connsiteY0" fmla="*/ 55218 h 697439"/>
                  <a:gd name="connsiteX1" fmla="*/ 152232 w 152232"/>
                  <a:gd name="connsiteY1" fmla="*/ 697439 h 697439"/>
                  <a:gd name="connsiteX2" fmla="*/ 14687 w 152232"/>
                  <a:gd name="connsiteY2" fmla="*/ 369874 h 697439"/>
                  <a:gd name="connsiteX3" fmla="*/ 5516 w 152232"/>
                  <a:gd name="connsiteY3" fmla="*/ 688649 h 697439"/>
                  <a:gd name="connsiteX4" fmla="*/ 28841 w 152232"/>
                  <a:gd name="connsiteY4" fmla="*/ 52829 h 697439"/>
                  <a:gd name="connsiteX5" fmla="*/ 81149 w 152232"/>
                  <a:gd name="connsiteY5" fmla="*/ 55218 h 697439"/>
                  <a:gd name="connsiteX0" fmla="*/ 75716 w 146799"/>
                  <a:gd name="connsiteY0" fmla="*/ 55218 h 697490"/>
                  <a:gd name="connsiteX1" fmla="*/ 146799 w 146799"/>
                  <a:gd name="connsiteY1" fmla="*/ 697439 h 697490"/>
                  <a:gd name="connsiteX2" fmla="*/ 31986 w 146799"/>
                  <a:gd name="connsiteY2" fmla="*/ 441860 h 697490"/>
                  <a:gd name="connsiteX3" fmla="*/ 83 w 146799"/>
                  <a:gd name="connsiteY3" fmla="*/ 688649 h 697490"/>
                  <a:gd name="connsiteX4" fmla="*/ 23408 w 146799"/>
                  <a:gd name="connsiteY4" fmla="*/ 52829 h 697490"/>
                  <a:gd name="connsiteX5" fmla="*/ 75716 w 146799"/>
                  <a:gd name="connsiteY5" fmla="*/ 55218 h 697490"/>
                  <a:gd name="connsiteX0" fmla="*/ 76696 w 147779"/>
                  <a:gd name="connsiteY0" fmla="*/ 55218 h 697439"/>
                  <a:gd name="connsiteX1" fmla="*/ 147779 w 147779"/>
                  <a:gd name="connsiteY1" fmla="*/ 697439 h 697439"/>
                  <a:gd name="connsiteX2" fmla="*/ 32966 w 147779"/>
                  <a:gd name="connsiteY2" fmla="*/ 441860 h 697439"/>
                  <a:gd name="connsiteX3" fmla="*/ 1063 w 147779"/>
                  <a:gd name="connsiteY3" fmla="*/ 688649 h 697439"/>
                  <a:gd name="connsiteX4" fmla="*/ 24388 w 147779"/>
                  <a:gd name="connsiteY4" fmla="*/ 52829 h 697439"/>
                  <a:gd name="connsiteX5" fmla="*/ 76696 w 147779"/>
                  <a:gd name="connsiteY5" fmla="*/ 55218 h 697439"/>
                  <a:gd name="connsiteX0" fmla="*/ 76657 w 147740"/>
                  <a:gd name="connsiteY0" fmla="*/ 55218 h 697439"/>
                  <a:gd name="connsiteX1" fmla="*/ 147740 w 147740"/>
                  <a:gd name="connsiteY1" fmla="*/ 697439 h 697439"/>
                  <a:gd name="connsiteX2" fmla="*/ 32927 w 147740"/>
                  <a:gd name="connsiteY2" fmla="*/ 441860 h 697439"/>
                  <a:gd name="connsiteX3" fmla="*/ 1024 w 147740"/>
                  <a:gd name="connsiteY3" fmla="*/ 688649 h 697439"/>
                  <a:gd name="connsiteX4" fmla="*/ 24349 w 147740"/>
                  <a:gd name="connsiteY4" fmla="*/ 52829 h 697439"/>
                  <a:gd name="connsiteX5" fmla="*/ 76657 w 147740"/>
                  <a:gd name="connsiteY5" fmla="*/ 55218 h 697439"/>
                  <a:gd name="connsiteX0" fmla="*/ 76317 w 147400"/>
                  <a:gd name="connsiteY0" fmla="*/ 55218 h 697439"/>
                  <a:gd name="connsiteX1" fmla="*/ 147400 w 147400"/>
                  <a:gd name="connsiteY1" fmla="*/ 697439 h 697439"/>
                  <a:gd name="connsiteX2" fmla="*/ 32587 w 147400"/>
                  <a:gd name="connsiteY2" fmla="*/ 441860 h 697439"/>
                  <a:gd name="connsiteX3" fmla="*/ 684 w 147400"/>
                  <a:gd name="connsiteY3" fmla="*/ 688649 h 697439"/>
                  <a:gd name="connsiteX4" fmla="*/ 24009 w 147400"/>
                  <a:gd name="connsiteY4" fmla="*/ 52829 h 697439"/>
                  <a:gd name="connsiteX5" fmla="*/ 76317 w 147400"/>
                  <a:gd name="connsiteY5" fmla="*/ 55218 h 697439"/>
                  <a:gd name="connsiteX0" fmla="*/ 76317 w 147400"/>
                  <a:gd name="connsiteY0" fmla="*/ 55218 h 697439"/>
                  <a:gd name="connsiteX1" fmla="*/ 147400 w 147400"/>
                  <a:gd name="connsiteY1" fmla="*/ 697439 h 697439"/>
                  <a:gd name="connsiteX2" fmla="*/ 32587 w 147400"/>
                  <a:gd name="connsiteY2" fmla="*/ 441860 h 697439"/>
                  <a:gd name="connsiteX3" fmla="*/ 684 w 147400"/>
                  <a:gd name="connsiteY3" fmla="*/ 688649 h 697439"/>
                  <a:gd name="connsiteX4" fmla="*/ 24009 w 147400"/>
                  <a:gd name="connsiteY4" fmla="*/ 52829 h 697439"/>
                  <a:gd name="connsiteX5" fmla="*/ 76317 w 147400"/>
                  <a:gd name="connsiteY5" fmla="*/ 55218 h 697439"/>
                  <a:gd name="connsiteX0" fmla="*/ 76317 w 147400"/>
                  <a:gd name="connsiteY0" fmla="*/ 55218 h 697468"/>
                  <a:gd name="connsiteX1" fmla="*/ 147400 w 147400"/>
                  <a:gd name="connsiteY1" fmla="*/ 697439 h 697468"/>
                  <a:gd name="connsiteX2" fmla="*/ 32587 w 147400"/>
                  <a:gd name="connsiteY2" fmla="*/ 441860 h 697468"/>
                  <a:gd name="connsiteX3" fmla="*/ 684 w 147400"/>
                  <a:gd name="connsiteY3" fmla="*/ 688649 h 697468"/>
                  <a:gd name="connsiteX4" fmla="*/ 24009 w 147400"/>
                  <a:gd name="connsiteY4" fmla="*/ 52829 h 697468"/>
                  <a:gd name="connsiteX5" fmla="*/ 76317 w 147400"/>
                  <a:gd name="connsiteY5" fmla="*/ 55218 h 697468"/>
                  <a:gd name="connsiteX0" fmla="*/ 75818 w 146901"/>
                  <a:gd name="connsiteY0" fmla="*/ 55218 h 697513"/>
                  <a:gd name="connsiteX1" fmla="*/ 146901 w 146901"/>
                  <a:gd name="connsiteY1" fmla="*/ 697439 h 697513"/>
                  <a:gd name="connsiteX2" fmla="*/ 36824 w 146901"/>
                  <a:gd name="connsiteY2" fmla="*/ 441860 h 697513"/>
                  <a:gd name="connsiteX3" fmla="*/ 185 w 146901"/>
                  <a:gd name="connsiteY3" fmla="*/ 688649 h 697513"/>
                  <a:gd name="connsiteX4" fmla="*/ 23510 w 146901"/>
                  <a:gd name="connsiteY4" fmla="*/ 52829 h 697513"/>
                  <a:gd name="connsiteX5" fmla="*/ 75818 w 146901"/>
                  <a:gd name="connsiteY5" fmla="*/ 55218 h 697513"/>
                  <a:gd name="connsiteX0" fmla="*/ 100131 w 171214"/>
                  <a:gd name="connsiteY0" fmla="*/ 55218 h 697468"/>
                  <a:gd name="connsiteX1" fmla="*/ 171214 w 171214"/>
                  <a:gd name="connsiteY1" fmla="*/ 697439 h 697468"/>
                  <a:gd name="connsiteX2" fmla="*/ 61137 w 171214"/>
                  <a:gd name="connsiteY2" fmla="*/ 441860 h 697468"/>
                  <a:gd name="connsiteX3" fmla="*/ 24498 w 171214"/>
                  <a:gd name="connsiteY3" fmla="*/ 688649 h 697468"/>
                  <a:gd name="connsiteX4" fmla="*/ 47823 w 171214"/>
                  <a:gd name="connsiteY4" fmla="*/ 52829 h 697468"/>
                  <a:gd name="connsiteX5" fmla="*/ 100131 w 171214"/>
                  <a:gd name="connsiteY5" fmla="*/ 55218 h 697468"/>
                  <a:gd name="connsiteX0" fmla="*/ 75694 w 146777"/>
                  <a:gd name="connsiteY0" fmla="*/ 55218 h 697468"/>
                  <a:gd name="connsiteX1" fmla="*/ 146777 w 146777"/>
                  <a:gd name="connsiteY1" fmla="*/ 697439 h 697468"/>
                  <a:gd name="connsiteX2" fmla="*/ 36700 w 146777"/>
                  <a:gd name="connsiteY2" fmla="*/ 441860 h 697468"/>
                  <a:gd name="connsiteX3" fmla="*/ 61 w 146777"/>
                  <a:gd name="connsiteY3" fmla="*/ 688649 h 697468"/>
                  <a:gd name="connsiteX4" fmla="*/ 23386 w 146777"/>
                  <a:gd name="connsiteY4" fmla="*/ 52829 h 697468"/>
                  <a:gd name="connsiteX5" fmla="*/ 75694 w 146777"/>
                  <a:gd name="connsiteY5" fmla="*/ 55218 h 697468"/>
                  <a:gd name="connsiteX0" fmla="*/ 75694 w 146777"/>
                  <a:gd name="connsiteY0" fmla="*/ 55726 h 697976"/>
                  <a:gd name="connsiteX1" fmla="*/ 146777 w 146777"/>
                  <a:gd name="connsiteY1" fmla="*/ 697947 h 697976"/>
                  <a:gd name="connsiteX2" fmla="*/ 36700 w 146777"/>
                  <a:gd name="connsiteY2" fmla="*/ 442368 h 697976"/>
                  <a:gd name="connsiteX3" fmla="*/ 61 w 146777"/>
                  <a:gd name="connsiteY3" fmla="*/ 689157 h 697976"/>
                  <a:gd name="connsiteX4" fmla="*/ 23386 w 146777"/>
                  <a:gd name="connsiteY4" fmla="*/ 53337 h 697976"/>
                  <a:gd name="connsiteX5" fmla="*/ 75694 w 146777"/>
                  <a:gd name="connsiteY5" fmla="*/ 55726 h 6979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6777"/>
                  <a:gd name="connsiteY0" fmla="*/ 55726 h 717199"/>
                  <a:gd name="connsiteX1" fmla="*/ 146777 w 146777"/>
                  <a:gd name="connsiteY1" fmla="*/ 697947 h 717199"/>
                  <a:gd name="connsiteX2" fmla="*/ 132116 w 146777"/>
                  <a:gd name="connsiteY2" fmla="*/ 698268 h 717199"/>
                  <a:gd name="connsiteX3" fmla="*/ 36700 w 146777"/>
                  <a:gd name="connsiteY3" fmla="*/ 442368 h 717199"/>
                  <a:gd name="connsiteX4" fmla="*/ 61 w 146777"/>
                  <a:gd name="connsiteY4" fmla="*/ 689157 h 717199"/>
                  <a:gd name="connsiteX5" fmla="*/ 23386 w 146777"/>
                  <a:gd name="connsiteY5" fmla="*/ 53337 h 717199"/>
                  <a:gd name="connsiteX6" fmla="*/ 75694 w 146777"/>
                  <a:gd name="connsiteY6" fmla="*/ 55726 h 717199"/>
                  <a:gd name="connsiteX0" fmla="*/ 75694 w 146777"/>
                  <a:gd name="connsiteY0" fmla="*/ 55726 h 698268"/>
                  <a:gd name="connsiteX1" fmla="*/ 146777 w 146777"/>
                  <a:gd name="connsiteY1" fmla="*/ 697947 h 698268"/>
                  <a:gd name="connsiteX2" fmla="*/ 132116 w 146777"/>
                  <a:gd name="connsiteY2" fmla="*/ 698268 h 698268"/>
                  <a:gd name="connsiteX3" fmla="*/ 36700 w 146777"/>
                  <a:gd name="connsiteY3" fmla="*/ 442368 h 698268"/>
                  <a:gd name="connsiteX4" fmla="*/ 61 w 146777"/>
                  <a:gd name="connsiteY4" fmla="*/ 689157 h 698268"/>
                  <a:gd name="connsiteX5" fmla="*/ 23386 w 146777"/>
                  <a:gd name="connsiteY5" fmla="*/ 53337 h 698268"/>
                  <a:gd name="connsiteX6" fmla="*/ 75694 w 146777"/>
                  <a:gd name="connsiteY6" fmla="*/ 55726 h 698268"/>
                  <a:gd name="connsiteX0" fmla="*/ 75963 w 147046"/>
                  <a:gd name="connsiteY0" fmla="*/ 55726 h 746360"/>
                  <a:gd name="connsiteX1" fmla="*/ 147046 w 147046"/>
                  <a:gd name="connsiteY1" fmla="*/ 697947 h 746360"/>
                  <a:gd name="connsiteX2" fmla="*/ 132385 w 147046"/>
                  <a:gd name="connsiteY2" fmla="*/ 698268 h 746360"/>
                  <a:gd name="connsiteX3" fmla="*/ 36969 w 147046"/>
                  <a:gd name="connsiteY3" fmla="*/ 442368 h 746360"/>
                  <a:gd name="connsiteX4" fmla="*/ 11777 w 147046"/>
                  <a:gd name="connsiteY4" fmla="*/ 688164 h 746360"/>
                  <a:gd name="connsiteX5" fmla="*/ 330 w 147046"/>
                  <a:gd name="connsiteY5" fmla="*/ 689157 h 746360"/>
                  <a:gd name="connsiteX6" fmla="*/ 23655 w 147046"/>
                  <a:gd name="connsiteY6" fmla="*/ 53337 h 746360"/>
                  <a:gd name="connsiteX7" fmla="*/ 75963 w 147046"/>
                  <a:gd name="connsiteY7" fmla="*/ 55726 h 746360"/>
                  <a:gd name="connsiteX0" fmla="*/ 75894 w 146977"/>
                  <a:gd name="connsiteY0" fmla="*/ 55726 h 738400"/>
                  <a:gd name="connsiteX1" fmla="*/ 146977 w 146977"/>
                  <a:gd name="connsiteY1" fmla="*/ 697947 h 738400"/>
                  <a:gd name="connsiteX2" fmla="*/ 132316 w 146977"/>
                  <a:gd name="connsiteY2" fmla="*/ 698268 h 738400"/>
                  <a:gd name="connsiteX3" fmla="*/ 36900 w 146977"/>
                  <a:gd name="connsiteY3" fmla="*/ 442368 h 738400"/>
                  <a:gd name="connsiteX4" fmla="*/ 11708 w 146977"/>
                  <a:gd name="connsiteY4" fmla="*/ 688164 h 738400"/>
                  <a:gd name="connsiteX5" fmla="*/ 261 w 146977"/>
                  <a:gd name="connsiteY5" fmla="*/ 689157 h 738400"/>
                  <a:gd name="connsiteX6" fmla="*/ 23586 w 146977"/>
                  <a:gd name="connsiteY6" fmla="*/ 53337 h 738400"/>
                  <a:gd name="connsiteX7" fmla="*/ 75894 w 146977"/>
                  <a:gd name="connsiteY7" fmla="*/ 55726 h 738400"/>
                  <a:gd name="connsiteX0" fmla="*/ 75963 w 147046"/>
                  <a:gd name="connsiteY0" fmla="*/ 55726 h 735805"/>
                  <a:gd name="connsiteX1" fmla="*/ 147046 w 147046"/>
                  <a:gd name="connsiteY1" fmla="*/ 697947 h 735805"/>
                  <a:gd name="connsiteX2" fmla="*/ 132385 w 147046"/>
                  <a:gd name="connsiteY2" fmla="*/ 698268 h 735805"/>
                  <a:gd name="connsiteX3" fmla="*/ 36969 w 147046"/>
                  <a:gd name="connsiteY3" fmla="*/ 442368 h 735805"/>
                  <a:gd name="connsiteX4" fmla="*/ 11777 w 147046"/>
                  <a:gd name="connsiteY4" fmla="*/ 688164 h 735805"/>
                  <a:gd name="connsiteX5" fmla="*/ 330 w 147046"/>
                  <a:gd name="connsiteY5" fmla="*/ 689157 h 735805"/>
                  <a:gd name="connsiteX6" fmla="*/ 23655 w 147046"/>
                  <a:gd name="connsiteY6" fmla="*/ 53337 h 735805"/>
                  <a:gd name="connsiteX7" fmla="*/ 75963 w 147046"/>
                  <a:gd name="connsiteY7" fmla="*/ 55726 h 735805"/>
                  <a:gd name="connsiteX0" fmla="*/ 75963 w 147046"/>
                  <a:gd name="connsiteY0" fmla="*/ 55726 h 735805"/>
                  <a:gd name="connsiteX1" fmla="*/ 147046 w 147046"/>
                  <a:gd name="connsiteY1" fmla="*/ 697947 h 735805"/>
                  <a:gd name="connsiteX2" fmla="*/ 132385 w 147046"/>
                  <a:gd name="connsiteY2" fmla="*/ 698268 h 735805"/>
                  <a:gd name="connsiteX3" fmla="*/ 36969 w 147046"/>
                  <a:gd name="connsiteY3" fmla="*/ 442368 h 735805"/>
                  <a:gd name="connsiteX4" fmla="*/ 11777 w 147046"/>
                  <a:gd name="connsiteY4" fmla="*/ 688164 h 735805"/>
                  <a:gd name="connsiteX5" fmla="*/ 330 w 147046"/>
                  <a:gd name="connsiteY5" fmla="*/ 689157 h 735805"/>
                  <a:gd name="connsiteX6" fmla="*/ 23655 w 147046"/>
                  <a:gd name="connsiteY6" fmla="*/ 53337 h 735805"/>
                  <a:gd name="connsiteX7" fmla="*/ 75963 w 147046"/>
                  <a:gd name="connsiteY7" fmla="*/ 55726 h 735805"/>
                  <a:gd name="connsiteX0" fmla="*/ 75633 w 146716"/>
                  <a:gd name="connsiteY0" fmla="*/ 55726 h 698268"/>
                  <a:gd name="connsiteX1" fmla="*/ 146716 w 146716"/>
                  <a:gd name="connsiteY1" fmla="*/ 697947 h 698268"/>
                  <a:gd name="connsiteX2" fmla="*/ 132055 w 146716"/>
                  <a:gd name="connsiteY2" fmla="*/ 698268 h 698268"/>
                  <a:gd name="connsiteX3" fmla="*/ 36639 w 146716"/>
                  <a:gd name="connsiteY3" fmla="*/ 442368 h 698268"/>
                  <a:gd name="connsiteX4" fmla="*/ 11447 w 146716"/>
                  <a:gd name="connsiteY4" fmla="*/ 688164 h 698268"/>
                  <a:gd name="connsiteX5" fmla="*/ 0 w 146716"/>
                  <a:gd name="connsiteY5" fmla="*/ 689157 h 698268"/>
                  <a:gd name="connsiteX6" fmla="*/ 23325 w 146716"/>
                  <a:gd name="connsiteY6" fmla="*/ 53337 h 698268"/>
                  <a:gd name="connsiteX7" fmla="*/ 75633 w 146716"/>
                  <a:gd name="connsiteY7" fmla="*/ 55726 h 698268"/>
                  <a:gd name="connsiteX0" fmla="*/ 75633 w 146716"/>
                  <a:gd name="connsiteY0" fmla="*/ 57292 h 699834"/>
                  <a:gd name="connsiteX1" fmla="*/ 146716 w 146716"/>
                  <a:gd name="connsiteY1" fmla="*/ 699513 h 699834"/>
                  <a:gd name="connsiteX2" fmla="*/ 132055 w 146716"/>
                  <a:gd name="connsiteY2" fmla="*/ 699834 h 699834"/>
                  <a:gd name="connsiteX3" fmla="*/ 36639 w 146716"/>
                  <a:gd name="connsiteY3" fmla="*/ 443934 h 699834"/>
                  <a:gd name="connsiteX4" fmla="*/ 11447 w 146716"/>
                  <a:gd name="connsiteY4" fmla="*/ 689730 h 699834"/>
                  <a:gd name="connsiteX5" fmla="*/ 0 w 146716"/>
                  <a:gd name="connsiteY5" fmla="*/ 690723 h 699834"/>
                  <a:gd name="connsiteX6" fmla="*/ 28377 w 146716"/>
                  <a:gd name="connsiteY6" fmla="*/ 49851 h 699834"/>
                  <a:gd name="connsiteX7" fmla="*/ 75633 w 146716"/>
                  <a:gd name="connsiteY7" fmla="*/ 57292 h 6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716" h="699834">
                    <a:moveTo>
                      <a:pt x="75633" y="57292"/>
                    </a:moveTo>
                    <a:cubicBezTo>
                      <a:pt x="95356" y="165569"/>
                      <a:pt x="130444" y="564179"/>
                      <a:pt x="146716" y="699513"/>
                    </a:cubicBezTo>
                    <a:cubicBezTo>
                      <a:pt x="140175" y="699887"/>
                      <a:pt x="145665" y="699807"/>
                      <a:pt x="132055" y="699834"/>
                    </a:cubicBezTo>
                    <a:cubicBezTo>
                      <a:pt x="113709" y="657238"/>
                      <a:pt x="56740" y="445618"/>
                      <a:pt x="36639" y="443934"/>
                    </a:cubicBezTo>
                    <a:cubicBezTo>
                      <a:pt x="16538" y="442250"/>
                      <a:pt x="17554" y="648598"/>
                      <a:pt x="11447" y="689730"/>
                    </a:cubicBezTo>
                    <a:cubicBezTo>
                      <a:pt x="5340" y="689186"/>
                      <a:pt x="9386" y="692968"/>
                      <a:pt x="0" y="690723"/>
                    </a:cubicBezTo>
                    <a:cubicBezTo>
                      <a:pt x="1980" y="584919"/>
                      <a:pt x="21233" y="263370"/>
                      <a:pt x="28377" y="49851"/>
                    </a:cubicBezTo>
                    <a:cubicBezTo>
                      <a:pt x="46310" y="22441"/>
                      <a:pt x="55910" y="-50985"/>
                      <a:pt x="75633" y="5729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Forme libre : forme 239">
                <a:extLst>
                  <a:ext uri="{FF2B5EF4-FFF2-40B4-BE49-F238E27FC236}">
                    <a16:creationId xmlns:a16="http://schemas.microsoft.com/office/drawing/2014/main" id="{DF2E0B63-F72A-44D4-8AF5-756E34BFC02A}"/>
                  </a:ext>
                </a:extLst>
              </p:cNvPr>
              <p:cNvSpPr/>
              <p:nvPr/>
            </p:nvSpPr>
            <p:spPr>
              <a:xfrm>
                <a:off x="728143" y="5880508"/>
                <a:ext cx="40790" cy="261263"/>
              </a:xfrm>
              <a:custGeom>
                <a:avLst/>
                <a:gdLst>
                  <a:gd name="connsiteX0" fmla="*/ 59531 w 157163"/>
                  <a:gd name="connsiteY0" fmla="*/ 0 h 812007"/>
                  <a:gd name="connsiteX1" fmla="*/ 152400 w 157163"/>
                  <a:gd name="connsiteY1" fmla="*/ 769144 h 812007"/>
                  <a:gd name="connsiteX2" fmla="*/ 157163 w 157163"/>
                  <a:gd name="connsiteY2" fmla="*/ 812007 h 812007"/>
                  <a:gd name="connsiteX3" fmla="*/ 16669 w 157163"/>
                  <a:gd name="connsiteY3" fmla="*/ 785813 h 812007"/>
                  <a:gd name="connsiteX4" fmla="*/ 0 w 157163"/>
                  <a:gd name="connsiteY4" fmla="*/ 721519 h 812007"/>
                  <a:gd name="connsiteX5" fmla="*/ 21431 w 157163"/>
                  <a:gd name="connsiteY5" fmla="*/ 80963 h 812007"/>
                  <a:gd name="connsiteX6" fmla="*/ 59531 w 157163"/>
                  <a:gd name="connsiteY6" fmla="*/ 0 h 812007"/>
                  <a:gd name="connsiteX0" fmla="*/ 59531 w 157163"/>
                  <a:gd name="connsiteY0" fmla="*/ 56798 h 868805"/>
                  <a:gd name="connsiteX1" fmla="*/ 152400 w 157163"/>
                  <a:gd name="connsiteY1" fmla="*/ 825942 h 868805"/>
                  <a:gd name="connsiteX2" fmla="*/ 157163 w 157163"/>
                  <a:gd name="connsiteY2" fmla="*/ 868805 h 868805"/>
                  <a:gd name="connsiteX3" fmla="*/ 16669 w 157163"/>
                  <a:gd name="connsiteY3" fmla="*/ 842611 h 868805"/>
                  <a:gd name="connsiteX4" fmla="*/ 0 w 157163"/>
                  <a:gd name="connsiteY4" fmla="*/ 778317 h 868805"/>
                  <a:gd name="connsiteX5" fmla="*/ 21431 w 157163"/>
                  <a:gd name="connsiteY5" fmla="*/ 137761 h 868805"/>
                  <a:gd name="connsiteX6" fmla="*/ 59531 w 157163"/>
                  <a:gd name="connsiteY6" fmla="*/ 56798 h 868805"/>
                  <a:gd name="connsiteX0" fmla="*/ 59531 w 157163"/>
                  <a:gd name="connsiteY0" fmla="*/ 17780 h 829787"/>
                  <a:gd name="connsiteX1" fmla="*/ 152400 w 157163"/>
                  <a:gd name="connsiteY1" fmla="*/ 786924 h 829787"/>
                  <a:gd name="connsiteX2" fmla="*/ 157163 w 157163"/>
                  <a:gd name="connsiteY2" fmla="*/ 829787 h 829787"/>
                  <a:gd name="connsiteX3" fmla="*/ 16669 w 157163"/>
                  <a:gd name="connsiteY3" fmla="*/ 803593 h 829787"/>
                  <a:gd name="connsiteX4" fmla="*/ 0 w 157163"/>
                  <a:gd name="connsiteY4" fmla="*/ 739299 h 829787"/>
                  <a:gd name="connsiteX5" fmla="*/ 21431 w 157163"/>
                  <a:gd name="connsiteY5" fmla="*/ 98743 h 829787"/>
                  <a:gd name="connsiteX6" fmla="*/ 59531 w 157163"/>
                  <a:gd name="connsiteY6" fmla="*/ 17780 h 829787"/>
                  <a:gd name="connsiteX0" fmla="*/ 59531 w 157163"/>
                  <a:gd name="connsiteY0" fmla="*/ 8878 h 820885"/>
                  <a:gd name="connsiteX1" fmla="*/ 152400 w 157163"/>
                  <a:gd name="connsiteY1" fmla="*/ 778022 h 820885"/>
                  <a:gd name="connsiteX2" fmla="*/ 157163 w 157163"/>
                  <a:gd name="connsiteY2" fmla="*/ 820885 h 820885"/>
                  <a:gd name="connsiteX3" fmla="*/ 16669 w 157163"/>
                  <a:gd name="connsiteY3" fmla="*/ 794691 h 820885"/>
                  <a:gd name="connsiteX4" fmla="*/ 0 w 157163"/>
                  <a:gd name="connsiteY4" fmla="*/ 730397 h 820885"/>
                  <a:gd name="connsiteX5" fmla="*/ 21431 w 157163"/>
                  <a:gd name="connsiteY5" fmla="*/ 89841 h 820885"/>
                  <a:gd name="connsiteX6" fmla="*/ 59531 w 157163"/>
                  <a:gd name="connsiteY6" fmla="*/ 8878 h 820885"/>
                  <a:gd name="connsiteX0" fmla="*/ 59531 w 157163"/>
                  <a:gd name="connsiteY0" fmla="*/ 5577 h 817584"/>
                  <a:gd name="connsiteX1" fmla="*/ 152400 w 157163"/>
                  <a:gd name="connsiteY1" fmla="*/ 774721 h 817584"/>
                  <a:gd name="connsiteX2" fmla="*/ 157163 w 157163"/>
                  <a:gd name="connsiteY2" fmla="*/ 817584 h 817584"/>
                  <a:gd name="connsiteX3" fmla="*/ 16669 w 157163"/>
                  <a:gd name="connsiteY3" fmla="*/ 791390 h 817584"/>
                  <a:gd name="connsiteX4" fmla="*/ 0 w 157163"/>
                  <a:gd name="connsiteY4" fmla="*/ 727096 h 817584"/>
                  <a:gd name="connsiteX5" fmla="*/ 21431 w 157163"/>
                  <a:gd name="connsiteY5" fmla="*/ 86540 h 817584"/>
                  <a:gd name="connsiteX6" fmla="*/ 59531 w 157163"/>
                  <a:gd name="connsiteY6" fmla="*/ 5577 h 817584"/>
                  <a:gd name="connsiteX0" fmla="*/ 59531 w 157163"/>
                  <a:gd name="connsiteY0" fmla="*/ 5577 h 817584"/>
                  <a:gd name="connsiteX1" fmla="*/ 152400 w 157163"/>
                  <a:gd name="connsiteY1" fmla="*/ 774721 h 817584"/>
                  <a:gd name="connsiteX2" fmla="*/ 157163 w 157163"/>
                  <a:gd name="connsiteY2" fmla="*/ 817584 h 817584"/>
                  <a:gd name="connsiteX3" fmla="*/ 16669 w 157163"/>
                  <a:gd name="connsiteY3" fmla="*/ 791390 h 817584"/>
                  <a:gd name="connsiteX4" fmla="*/ 0 w 157163"/>
                  <a:gd name="connsiteY4" fmla="*/ 727096 h 817584"/>
                  <a:gd name="connsiteX5" fmla="*/ 21431 w 157163"/>
                  <a:gd name="connsiteY5" fmla="*/ 86540 h 817584"/>
                  <a:gd name="connsiteX6" fmla="*/ 59531 w 157163"/>
                  <a:gd name="connsiteY6" fmla="*/ 5577 h 817584"/>
                  <a:gd name="connsiteX0" fmla="*/ 59531 w 157163"/>
                  <a:gd name="connsiteY0" fmla="*/ 3 h 812010"/>
                  <a:gd name="connsiteX1" fmla="*/ 152400 w 157163"/>
                  <a:gd name="connsiteY1" fmla="*/ 769147 h 812010"/>
                  <a:gd name="connsiteX2" fmla="*/ 157163 w 157163"/>
                  <a:gd name="connsiteY2" fmla="*/ 812010 h 812010"/>
                  <a:gd name="connsiteX3" fmla="*/ 16669 w 157163"/>
                  <a:gd name="connsiteY3" fmla="*/ 785816 h 812010"/>
                  <a:gd name="connsiteX4" fmla="*/ 0 w 157163"/>
                  <a:gd name="connsiteY4" fmla="*/ 721522 h 812010"/>
                  <a:gd name="connsiteX5" fmla="*/ 21431 w 157163"/>
                  <a:gd name="connsiteY5" fmla="*/ 80966 h 812010"/>
                  <a:gd name="connsiteX6" fmla="*/ 59531 w 157163"/>
                  <a:gd name="connsiteY6" fmla="*/ 3 h 812010"/>
                  <a:gd name="connsiteX0" fmla="*/ 59531 w 157163"/>
                  <a:gd name="connsiteY0" fmla="*/ 4 h 812011"/>
                  <a:gd name="connsiteX1" fmla="*/ 152400 w 157163"/>
                  <a:gd name="connsiteY1" fmla="*/ 769148 h 812011"/>
                  <a:gd name="connsiteX2" fmla="*/ 157163 w 157163"/>
                  <a:gd name="connsiteY2" fmla="*/ 812011 h 812011"/>
                  <a:gd name="connsiteX3" fmla="*/ 16669 w 157163"/>
                  <a:gd name="connsiteY3" fmla="*/ 785817 h 812011"/>
                  <a:gd name="connsiteX4" fmla="*/ 0 w 157163"/>
                  <a:gd name="connsiteY4" fmla="*/ 721523 h 812011"/>
                  <a:gd name="connsiteX5" fmla="*/ 21431 w 157163"/>
                  <a:gd name="connsiteY5" fmla="*/ 80967 h 812011"/>
                  <a:gd name="connsiteX6" fmla="*/ 59531 w 157163"/>
                  <a:gd name="connsiteY6" fmla="*/ 4 h 812011"/>
                  <a:gd name="connsiteX0" fmla="*/ 59531 w 157163"/>
                  <a:gd name="connsiteY0" fmla="*/ 4 h 812011"/>
                  <a:gd name="connsiteX1" fmla="*/ 152400 w 157163"/>
                  <a:gd name="connsiteY1" fmla="*/ 769148 h 812011"/>
                  <a:gd name="connsiteX2" fmla="*/ 157163 w 157163"/>
                  <a:gd name="connsiteY2" fmla="*/ 812011 h 812011"/>
                  <a:gd name="connsiteX3" fmla="*/ 21432 w 157163"/>
                  <a:gd name="connsiteY3" fmla="*/ 807249 h 812011"/>
                  <a:gd name="connsiteX4" fmla="*/ 0 w 157163"/>
                  <a:gd name="connsiteY4" fmla="*/ 721523 h 812011"/>
                  <a:gd name="connsiteX5" fmla="*/ 21431 w 157163"/>
                  <a:gd name="connsiteY5" fmla="*/ 80967 h 812011"/>
                  <a:gd name="connsiteX6" fmla="*/ 59531 w 157163"/>
                  <a:gd name="connsiteY6" fmla="*/ 4 h 812011"/>
                  <a:gd name="connsiteX0" fmla="*/ 59869 w 157501"/>
                  <a:gd name="connsiteY0" fmla="*/ 4 h 817669"/>
                  <a:gd name="connsiteX1" fmla="*/ 152738 w 157501"/>
                  <a:gd name="connsiteY1" fmla="*/ 769148 h 817669"/>
                  <a:gd name="connsiteX2" fmla="*/ 157501 w 157501"/>
                  <a:gd name="connsiteY2" fmla="*/ 812011 h 817669"/>
                  <a:gd name="connsiteX3" fmla="*/ 21770 w 157501"/>
                  <a:gd name="connsiteY3" fmla="*/ 807249 h 817669"/>
                  <a:gd name="connsiteX4" fmla="*/ 338 w 157501"/>
                  <a:gd name="connsiteY4" fmla="*/ 721523 h 817669"/>
                  <a:gd name="connsiteX5" fmla="*/ 21769 w 157501"/>
                  <a:gd name="connsiteY5" fmla="*/ 80967 h 817669"/>
                  <a:gd name="connsiteX6" fmla="*/ 59869 w 157501"/>
                  <a:gd name="connsiteY6" fmla="*/ 4 h 817669"/>
                  <a:gd name="connsiteX0" fmla="*/ 59531 w 157163"/>
                  <a:gd name="connsiteY0" fmla="*/ 4 h 814598"/>
                  <a:gd name="connsiteX1" fmla="*/ 152400 w 157163"/>
                  <a:gd name="connsiteY1" fmla="*/ 769148 h 814598"/>
                  <a:gd name="connsiteX2" fmla="*/ 157163 w 157163"/>
                  <a:gd name="connsiteY2" fmla="*/ 812011 h 814598"/>
                  <a:gd name="connsiteX3" fmla="*/ 30957 w 157163"/>
                  <a:gd name="connsiteY3" fmla="*/ 797724 h 814598"/>
                  <a:gd name="connsiteX4" fmla="*/ 0 w 157163"/>
                  <a:gd name="connsiteY4" fmla="*/ 721523 h 814598"/>
                  <a:gd name="connsiteX5" fmla="*/ 21431 w 157163"/>
                  <a:gd name="connsiteY5" fmla="*/ 80967 h 814598"/>
                  <a:gd name="connsiteX6" fmla="*/ 59531 w 157163"/>
                  <a:gd name="connsiteY6" fmla="*/ 4 h 814598"/>
                  <a:gd name="connsiteX0" fmla="*/ 62356 w 159988"/>
                  <a:gd name="connsiteY0" fmla="*/ 4 h 814894"/>
                  <a:gd name="connsiteX1" fmla="*/ 155225 w 159988"/>
                  <a:gd name="connsiteY1" fmla="*/ 769148 h 814894"/>
                  <a:gd name="connsiteX2" fmla="*/ 159988 w 159988"/>
                  <a:gd name="connsiteY2" fmla="*/ 812011 h 814894"/>
                  <a:gd name="connsiteX3" fmla="*/ 33782 w 159988"/>
                  <a:gd name="connsiteY3" fmla="*/ 797724 h 814894"/>
                  <a:gd name="connsiteX4" fmla="*/ 2825 w 159988"/>
                  <a:gd name="connsiteY4" fmla="*/ 721523 h 814894"/>
                  <a:gd name="connsiteX5" fmla="*/ 24256 w 159988"/>
                  <a:gd name="connsiteY5" fmla="*/ 80967 h 814894"/>
                  <a:gd name="connsiteX6" fmla="*/ 62356 w 159988"/>
                  <a:gd name="connsiteY6" fmla="*/ 4 h 814894"/>
                  <a:gd name="connsiteX0" fmla="*/ 60345 w 157977"/>
                  <a:gd name="connsiteY0" fmla="*/ 4 h 814894"/>
                  <a:gd name="connsiteX1" fmla="*/ 153214 w 157977"/>
                  <a:gd name="connsiteY1" fmla="*/ 769148 h 814894"/>
                  <a:gd name="connsiteX2" fmla="*/ 157977 w 157977"/>
                  <a:gd name="connsiteY2" fmla="*/ 812011 h 814894"/>
                  <a:gd name="connsiteX3" fmla="*/ 31771 w 157977"/>
                  <a:gd name="connsiteY3" fmla="*/ 797724 h 814894"/>
                  <a:gd name="connsiteX4" fmla="*/ 814 w 157977"/>
                  <a:gd name="connsiteY4" fmla="*/ 721523 h 814894"/>
                  <a:gd name="connsiteX5" fmla="*/ 22245 w 157977"/>
                  <a:gd name="connsiteY5" fmla="*/ 80967 h 814894"/>
                  <a:gd name="connsiteX6" fmla="*/ 60345 w 157977"/>
                  <a:gd name="connsiteY6" fmla="*/ 4 h 814894"/>
                  <a:gd name="connsiteX0" fmla="*/ 63037 w 160669"/>
                  <a:gd name="connsiteY0" fmla="*/ 4 h 814894"/>
                  <a:gd name="connsiteX1" fmla="*/ 155906 w 160669"/>
                  <a:gd name="connsiteY1" fmla="*/ 769148 h 814894"/>
                  <a:gd name="connsiteX2" fmla="*/ 160669 w 160669"/>
                  <a:gd name="connsiteY2" fmla="*/ 812011 h 814894"/>
                  <a:gd name="connsiteX3" fmla="*/ 34463 w 160669"/>
                  <a:gd name="connsiteY3" fmla="*/ 797724 h 814894"/>
                  <a:gd name="connsiteX4" fmla="*/ 3506 w 160669"/>
                  <a:gd name="connsiteY4" fmla="*/ 721523 h 814894"/>
                  <a:gd name="connsiteX5" fmla="*/ 24937 w 160669"/>
                  <a:gd name="connsiteY5" fmla="*/ 80967 h 814894"/>
                  <a:gd name="connsiteX6" fmla="*/ 63037 w 160669"/>
                  <a:gd name="connsiteY6" fmla="*/ 4 h 814894"/>
                  <a:gd name="connsiteX0" fmla="*/ 63208 w 160840"/>
                  <a:gd name="connsiteY0" fmla="*/ 4 h 814894"/>
                  <a:gd name="connsiteX1" fmla="*/ 156077 w 160840"/>
                  <a:gd name="connsiteY1" fmla="*/ 769148 h 814894"/>
                  <a:gd name="connsiteX2" fmla="*/ 160840 w 160840"/>
                  <a:gd name="connsiteY2" fmla="*/ 812011 h 814894"/>
                  <a:gd name="connsiteX3" fmla="*/ 34634 w 160840"/>
                  <a:gd name="connsiteY3" fmla="*/ 797724 h 814894"/>
                  <a:gd name="connsiteX4" fmla="*/ 3677 w 160840"/>
                  <a:gd name="connsiteY4" fmla="*/ 721523 h 814894"/>
                  <a:gd name="connsiteX5" fmla="*/ 25108 w 160840"/>
                  <a:gd name="connsiteY5" fmla="*/ 80967 h 814894"/>
                  <a:gd name="connsiteX6" fmla="*/ 63208 w 160840"/>
                  <a:gd name="connsiteY6" fmla="*/ 4 h 814894"/>
                  <a:gd name="connsiteX0" fmla="*/ 62084 w 159716"/>
                  <a:gd name="connsiteY0" fmla="*/ 39186 h 854076"/>
                  <a:gd name="connsiteX1" fmla="*/ 154953 w 159716"/>
                  <a:gd name="connsiteY1" fmla="*/ 808330 h 854076"/>
                  <a:gd name="connsiteX2" fmla="*/ 159716 w 159716"/>
                  <a:gd name="connsiteY2" fmla="*/ 851193 h 854076"/>
                  <a:gd name="connsiteX3" fmla="*/ 33510 w 159716"/>
                  <a:gd name="connsiteY3" fmla="*/ 836906 h 854076"/>
                  <a:gd name="connsiteX4" fmla="*/ 2553 w 159716"/>
                  <a:gd name="connsiteY4" fmla="*/ 760705 h 854076"/>
                  <a:gd name="connsiteX5" fmla="*/ 29667 w 159716"/>
                  <a:gd name="connsiteY5" fmla="*/ 124885 h 854076"/>
                  <a:gd name="connsiteX6" fmla="*/ 62084 w 159716"/>
                  <a:gd name="connsiteY6" fmla="*/ 39186 h 854076"/>
                  <a:gd name="connsiteX0" fmla="*/ 62084 w 159716"/>
                  <a:gd name="connsiteY0" fmla="*/ 60 h 814950"/>
                  <a:gd name="connsiteX1" fmla="*/ 154953 w 159716"/>
                  <a:gd name="connsiteY1" fmla="*/ 769204 h 814950"/>
                  <a:gd name="connsiteX2" fmla="*/ 159716 w 159716"/>
                  <a:gd name="connsiteY2" fmla="*/ 812067 h 814950"/>
                  <a:gd name="connsiteX3" fmla="*/ 33510 w 159716"/>
                  <a:gd name="connsiteY3" fmla="*/ 797780 h 814950"/>
                  <a:gd name="connsiteX4" fmla="*/ 2553 w 159716"/>
                  <a:gd name="connsiteY4" fmla="*/ 721579 h 814950"/>
                  <a:gd name="connsiteX5" fmla="*/ 29667 w 159716"/>
                  <a:gd name="connsiteY5" fmla="*/ 85759 h 814950"/>
                  <a:gd name="connsiteX6" fmla="*/ 62084 w 159716"/>
                  <a:gd name="connsiteY6" fmla="*/ 60 h 814950"/>
                  <a:gd name="connsiteX0" fmla="*/ 62084 w 159716"/>
                  <a:gd name="connsiteY0" fmla="*/ 208 h 815098"/>
                  <a:gd name="connsiteX1" fmla="*/ 154953 w 159716"/>
                  <a:gd name="connsiteY1" fmla="*/ 769352 h 815098"/>
                  <a:gd name="connsiteX2" fmla="*/ 159716 w 159716"/>
                  <a:gd name="connsiteY2" fmla="*/ 812215 h 815098"/>
                  <a:gd name="connsiteX3" fmla="*/ 33510 w 159716"/>
                  <a:gd name="connsiteY3" fmla="*/ 797928 h 815098"/>
                  <a:gd name="connsiteX4" fmla="*/ 2553 w 159716"/>
                  <a:gd name="connsiteY4" fmla="*/ 721727 h 815098"/>
                  <a:gd name="connsiteX5" fmla="*/ 29667 w 159716"/>
                  <a:gd name="connsiteY5" fmla="*/ 85907 h 815098"/>
                  <a:gd name="connsiteX6" fmla="*/ 62084 w 159716"/>
                  <a:gd name="connsiteY6" fmla="*/ 208 h 815098"/>
                  <a:gd name="connsiteX0" fmla="*/ 61815 w 159447"/>
                  <a:gd name="connsiteY0" fmla="*/ 39187 h 854077"/>
                  <a:gd name="connsiteX1" fmla="*/ 154684 w 159447"/>
                  <a:gd name="connsiteY1" fmla="*/ 808331 h 854077"/>
                  <a:gd name="connsiteX2" fmla="*/ 159447 w 159447"/>
                  <a:gd name="connsiteY2" fmla="*/ 851194 h 854077"/>
                  <a:gd name="connsiteX3" fmla="*/ 33241 w 159447"/>
                  <a:gd name="connsiteY3" fmla="*/ 836907 h 854077"/>
                  <a:gd name="connsiteX4" fmla="*/ 2284 w 159447"/>
                  <a:gd name="connsiteY4" fmla="*/ 760706 h 854077"/>
                  <a:gd name="connsiteX5" fmla="*/ 25609 w 159447"/>
                  <a:gd name="connsiteY5" fmla="*/ 124886 h 854077"/>
                  <a:gd name="connsiteX6" fmla="*/ 61815 w 159447"/>
                  <a:gd name="connsiteY6" fmla="*/ 39187 h 854077"/>
                  <a:gd name="connsiteX0" fmla="*/ 76023 w 159447"/>
                  <a:gd name="connsiteY0" fmla="*/ 59346 h 786148"/>
                  <a:gd name="connsiteX1" fmla="*/ 154684 w 159447"/>
                  <a:gd name="connsiteY1" fmla="*/ 740402 h 786148"/>
                  <a:gd name="connsiteX2" fmla="*/ 159447 w 159447"/>
                  <a:gd name="connsiteY2" fmla="*/ 783265 h 786148"/>
                  <a:gd name="connsiteX3" fmla="*/ 33241 w 159447"/>
                  <a:gd name="connsiteY3" fmla="*/ 768978 h 786148"/>
                  <a:gd name="connsiteX4" fmla="*/ 2284 w 159447"/>
                  <a:gd name="connsiteY4" fmla="*/ 692777 h 786148"/>
                  <a:gd name="connsiteX5" fmla="*/ 25609 w 159447"/>
                  <a:gd name="connsiteY5" fmla="*/ 56957 h 786148"/>
                  <a:gd name="connsiteX6" fmla="*/ 76023 w 159447"/>
                  <a:gd name="connsiteY6" fmla="*/ 59346 h 786148"/>
                  <a:gd name="connsiteX0" fmla="*/ 76023 w 159447"/>
                  <a:gd name="connsiteY0" fmla="*/ 59824 h 786626"/>
                  <a:gd name="connsiteX1" fmla="*/ 154684 w 159447"/>
                  <a:gd name="connsiteY1" fmla="*/ 740880 h 786626"/>
                  <a:gd name="connsiteX2" fmla="*/ 159447 w 159447"/>
                  <a:gd name="connsiteY2" fmla="*/ 783743 h 786626"/>
                  <a:gd name="connsiteX3" fmla="*/ 33241 w 159447"/>
                  <a:gd name="connsiteY3" fmla="*/ 769456 h 786626"/>
                  <a:gd name="connsiteX4" fmla="*/ 2284 w 159447"/>
                  <a:gd name="connsiteY4" fmla="*/ 693255 h 786626"/>
                  <a:gd name="connsiteX5" fmla="*/ 25609 w 159447"/>
                  <a:gd name="connsiteY5" fmla="*/ 57435 h 786626"/>
                  <a:gd name="connsiteX6" fmla="*/ 76023 w 159447"/>
                  <a:gd name="connsiteY6" fmla="*/ 59824 h 786626"/>
                  <a:gd name="connsiteX0" fmla="*/ 76023 w 159447"/>
                  <a:gd name="connsiteY0" fmla="*/ 58533 h 785335"/>
                  <a:gd name="connsiteX1" fmla="*/ 154684 w 159447"/>
                  <a:gd name="connsiteY1" fmla="*/ 739589 h 785335"/>
                  <a:gd name="connsiteX2" fmla="*/ 159447 w 159447"/>
                  <a:gd name="connsiteY2" fmla="*/ 782452 h 785335"/>
                  <a:gd name="connsiteX3" fmla="*/ 33241 w 159447"/>
                  <a:gd name="connsiteY3" fmla="*/ 768165 h 785335"/>
                  <a:gd name="connsiteX4" fmla="*/ 2284 w 159447"/>
                  <a:gd name="connsiteY4" fmla="*/ 691964 h 785335"/>
                  <a:gd name="connsiteX5" fmla="*/ 25609 w 159447"/>
                  <a:gd name="connsiteY5" fmla="*/ 56144 h 785335"/>
                  <a:gd name="connsiteX6" fmla="*/ 76023 w 159447"/>
                  <a:gd name="connsiteY6" fmla="*/ 58533 h 785335"/>
                  <a:gd name="connsiteX0" fmla="*/ 77917 w 159447"/>
                  <a:gd name="connsiteY0" fmla="*/ 58533 h 785335"/>
                  <a:gd name="connsiteX1" fmla="*/ 154684 w 159447"/>
                  <a:gd name="connsiteY1" fmla="*/ 739589 h 785335"/>
                  <a:gd name="connsiteX2" fmla="*/ 159447 w 159447"/>
                  <a:gd name="connsiteY2" fmla="*/ 782452 h 785335"/>
                  <a:gd name="connsiteX3" fmla="*/ 33241 w 159447"/>
                  <a:gd name="connsiteY3" fmla="*/ 768165 h 785335"/>
                  <a:gd name="connsiteX4" fmla="*/ 2284 w 159447"/>
                  <a:gd name="connsiteY4" fmla="*/ 691964 h 785335"/>
                  <a:gd name="connsiteX5" fmla="*/ 25609 w 159447"/>
                  <a:gd name="connsiteY5" fmla="*/ 56144 h 785335"/>
                  <a:gd name="connsiteX6" fmla="*/ 77917 w 159447"/>
                  <a:gd name="connsiteY6" fmla="*/ 58533 h 785335"/>
                  <a:gd name="connsiteX0" fmla="*/ 77404 w 158934"/>
                  <a:gd name="connsiteY0" fmla="*/ 58533 h 782756"/>
                  <a:gd name="connsiteX1" fmla="*/ 154171 w 158934"/>
                  <a:gd name="connsiteY1" fmla="*/ 739589 h 782756"/>
                  <a:gd name="connsiteX2" fmla="*/ 158934 w 158934"/>
                  <a:gd name="connsiteY2" fmla="*/ 782452 h 782756"/>
                  <a:gd name="connsiteX3" fmla="*/ 76298 w 158934"/>
                  <a:gd name="connsiteY3" fmla="*/ 677235 h 782756"/>
                  <a:gd name="connsiteX4" fmla="*/ 1771 w 158934"/>
                  <a:gd name="connsiteY4" fmla="*/ 691964 h 782756"/>
                  <a:gd name="connsiteX5" fmla="*/ 25096 w 158934"/>
                  <a:gd name="connsiteY5" fmla="*/ 56144 h 782756"/>
                  <a:gd name="connsiteX6" fmla="*/ 77404 w 158934"/>
                  <a:gd name="connsiteY6" fmla="*/ 58533 h 782756"/>
                  <a:gd name="connsiteX0" fmla="*/ 77761 w 159291"/>
                  <a:gd name="connsiteY0" fmla="*/ 58533 h 782601"/>
                  <a:gd name="connsiteX1" fmla="*/ 154528 w 159291"/>
                  <a:gd name="connsiteY1" fmla="*/ 739589 h 782601"/>
                  <a:gd name="connsiteX2" fmla="*/ 159291 w 159291"/>
                  <a:gd name="connsiteY2" fmla="*/ 782452 h 782601"/>
                  <a:gd name="connsiteX3" fmla="*/ 83285 w 159291"/>
                  <a:gd name="connsiteY3" fmla="*/ 573992 h 782601"/>
                  <a:gd name="connsiteX4" fmla="*/ 2128 w 159291"/>
                  <a:gd name="connsiteY4" fmla="*/ 691964 h 782601"/>
                  <a:gd name="connsiteX5" fmla="*/ 25453 w 159291"/>
                  <a:gd name="connsiteY5" fmla="*/ 56144 h 782601"/>
                  <a:gd name="connsiteX6" fmla="*/ 77761 w 159291"/>
                  <a:gd name="connsiteY6" fmla="*/ 58533 h 782601"/>
                  <a:gd name="connsiteX0" fmla="*/ 77761 w 154528"/>
                  <a:gd name="connsiteY0" fmla="*/ 58533 h 739589"/>
                  <a:gd name="connsiteX1" fmla="*/ 154528 w 154528"/>
                  <a:gd name="connsiteY1" fmla="*/ 739589 h 739589"/>
                  <a:gd name="connsiteX2" fmla="*/ 83285 w 154528"/>
                  <a:gd name="connsiteY2" fmla="*/ 573992 h 739589"/>
                  <a:gd name="connsiteX3" fmla="*/ 2128 w 154528"/>
                  <a:gd name="connsiteY3" fmla="*/ 691964 h 739589"/>
                  <a:gd name="connsiteX4" fmla="*/ 25453 w 154528"/>
                  <a:gd name="connsiteY4" fmla="*/ 56144 h 739589"/>
                  <a:gd name="connsiteX5" fmla="*/ 77761 w 154528"/>
                  <a:gd name="connsiteY5" fmla="*/ 58533 h 739589"/>
                  <a:gd name="connsiteX0" fmla="*/ 77761 w 161158"/>
                  <a:gd name="connsiteY0" fmla="*/ 46763 h 702895"/>
                  <a:gd name="connsiteX1" fmla="*/ 161158 w 161158"/>
                  <a:gd name="connsiteY1" fmla="*/ 572481 h 702895"/>
                  <a:gd name="connsiteX2" fmla="*/ 83285 w 161158"/>
                  <a:gd name="connsiteY2" fmla="*/ 562222 h 702895"/>
                  <a:gd name="connsiteX3" fmla="*/ 2128 w 161158"/>
                  <a:gd name="connsiteY3" fmla="*/ 680194 h 702895"/>
                  <a:gd name="connsiteX4" fmla="*/ 25453 w 161158"/>
                  <a:gd name="connsiteY4" fmla="*/ 44374 h 702895"/>
                  <a:gd name="connsiteX5" fmla="*/ 77761 w 161158"/>
                  <a:gd name="connsiteY5" fmla="*/ 46763 h 702895"/>
                  <a:gd name="connsiteX0" fmla="*/ 77761 w 148844"/>
                  <a:gd name="connsiteY0" fmla="*/ 55218 h 709805"/>
                  <a:gd name="connsiteX1" fmla="*/ 148844 w 148844"/>
                  <a:gd name="connsiteY1" fmla="*/ 697439 h 709805"/>
                  <a:gd name="connsiteX2" fmla="*/ 83285 w 148844"/>
                  <a:gd name="connsiteY2" fmla="*/ 570677 h 709805"/>
                  <a:gd name="connsiteX3" fmla="*/ 2128 w 148844"/>
                  <a:gd name="connsiteY3" fmla="*/ 688649 h 709805"/>
                  <a:gd name="connsiteX4" fmla="*/ 25453 w 148844"/>
                  <a:gd name="connsiteY4" fmla="*/ 52829 h 709805"/>
                  <a:gd name="connsiteX5" fmla="*/ 77761 w 148844"/>
                  <a:gd name="connsiteY5" fmla="*/ 55218 h 709805"/>
                  <a:gd name="connsiteX0" fmla="*/ 81149 w 152232"/>
                  <a:gd name="connsiteY0" fmla="*/ 55218 h 697439"/>
                  <a:gd name="connsiteX1" fmla="*/ 152232 w 152232"/>
                  <a:gd name="connsiteY1" fmla="*/ 697439 h 697439"/>
                  <a:gd name="connsiteX2" fmla="*/ 14687 w 152232"/>
                  <a:gd name="connsiteY2" fmla="*/ 369874 h 697439"/>
                  <a:gd name="connsiteX3" fmla="*/ 5516 w 152232"/>
                  <a:gd name="connsiteY3" fmla="*/ 688649 h 697439"/>
                  <a:gd name="connsiteX4" fmla="*/ 28841 w 152232"/>
                  <a:gd name="connsiteY4" fmla="*/ 52829 h 697439"/>
                  <a:gd name="connsiteX5" fmla="*/ 81149 w 152232"/>
                  <a:gd name="connsiteY5" fmla="*/ 55218 h 697439"/>
                  <a:gd name="connsiteX0" fmla="*/ 75716 w 146799"/>
                  <a:gd name="connsiteY0" fmla="*/ 55218 h 697490"/>
                  <a:gd name="connsiteX1" fmla="*/ 146799 w 146799"/>
                  <a:gd name="connsiteY1" fmla="*/ 697439 h 697490"/>
                  <a:gd name="connsiteX2" fmla="*/ 31986 w 146799"/>
                  <a:gd name="connsiteY2" fmla="*/ 441860 h 697490"/>
                  <a:gd name="connsiteX3" fmla="*/ 83 w 146799"/>
                  <a:gd name="connsiteY3" fmla="*/ 688649 h 697490"/>
                  <a:gd name="connsiteX4" fmla="*/ 23408 w 146799"/>
                  <a:gd name="connsiteY4" fmla="*/ 52829 h 697490"/>
                  <a:gd name="connsiteX5" fmla="*/ 75716 w 146799"/>
                  <a:gd name="connsiteY5" fmla="*/ 55218 h 697490"/>
                  <a:gd name="connsiteX0" fmla="*/ 76696 w 147779"/>
                  <a:gd name="connsiteY0" fmla="*/ 55218 h 697439"/>
                  <a:gd name="connsiteX1" fmla="*/ 147779 w 147779"/>
                  <a:gd name="connsiteY1" fmla="*/ 697439 h 697439"/>
                  <a:gd name="connsiteX2" fmla="*/ 32966 w 147779"/>
                  <a:gd name="connsiteY2" fmla="*/ 441860 h 697439"/>
                  <a:gd name="connsiteX3" fmla="*/ 1063 w 147779"/>
                  <a:gd name="connsiteY3" fmla="*/ 688649 h 697439"/>
                  <a:gd name="connsiteX4" fmla="*/ 24388 w 147779"/>
                  <a:gd name="connsiteY4" fmla="*/ 52829 h 697439"/>
                  <a:gd name="connsiteX5" fmla="*/ 76696 w 147779"/>
                  <a:gd name="connsiteY5" fmla="*/ 55218 h 697439"/>
                  <a:gd name="connsiteX0" fmla="*/ 76657 w 147740"/>
                  <a:gd name="connsiteY0" fmla="*/ 55218 h 697439"/>
                  <a:gd name="connsiteX1" fmla="*/ 147740 w 147740"/>
                  <a:gd name="connsiteY1" fmla="*/ 697439 h 697439"/>
                  <a:gd name="connsiteX2" fmla="*/ 32927 w 147740"/>
                  <a:gd name="connsiteY2" fmla="*/ 441860 h 697439"/>
                  <a:gd name="connsiteX3" fmla="*/ 1024 w 147740"/>
                  <a:gd name="connsiteY3" fmla="*/ 688649 h 697439"/>
                  <a:gd name="connsiteX4" fmla="*/ 24349 w 147740"/>
                  <a:gd name="connsiteY4" fmla="*/ 52829 h 697439"/>
                  <a:gd name="connsiteX5" fmla="*/ 76657 w 147740"/>
                  <a:gd name="connsiteY5" fmla="*/ 55218 h 697439"/>
                  <a:gd name="connsiteX0" fmla="*/ 76317 w 147400"/>
                  <a:gd name="connsiteY0" fmla="*/ 55218 h 697439"/>
                  <a:gd name="connsiteX1" fmla="*/ 147400 w 147400"/>
                  <a:gd name="connsiteY1" fmla="*/ 697439 h 697439"/>
                  <a:gd name="connsiteX2" fmla="*/ 32587 w 147400"/>
                  <a:gd name="connsiteY2" fmla="*/ 441860 h 697439"/>
                  <a:gd name="connsiteX3" fmla="*/ 684 w 147400"/>
                  <a:gd name="connsiteY3" fmla="*/ 688649 h 697439"/>
                  <a:gd name="connsiteX4" fmla="*/ 24009 w 147400"/>
                  <a:gd name="connsiteY4" fmla="*/ 52829 h 697439"/>
                  <a:gd name="connsiteX5" fmla="*/ 76317 w 147400"/>
                  <a:gd name="connsiteY5" fmla="*/ 55218 h 697439"/>
                  <a:gd name="connsiteX0" fmla="*/ 76317 w 147400"/>
                  <a:gd name="connsiteY0" fmla="*/ 55218 h 697439"/>
                  <a:gd name="connsiteX1" fmla="*/ 147400 w 147400"/>
                  <a:gd name="connsiteY1" fmla="*/ 697439 h 697439"/>
                  <a:gd name="connsiteX2" fmla="*/ 32587 w 147400"/>
                  <a:gd name="connsiteY2" fmla="*/ 441860 h 697439"/>
                  <a:gd name="connsiteX3" fmla="*/ 684 w 147400"/>
                  <a:gd name="connsiteY3" fmla="*/ 688649 h 697439"/>
                  <a:gd name="connsiteX4" fmla="*/ 24009 w 147400"/>
                  <a:gd name="connsiteY4" fmla="*/ 52829 h 697439"/>
                  <a:gd name="connsiteX5" fmla="*/ 76317 w 147400"/>
                  <a:gd name="connsiteY5" fmla="*/ 55218 h 697439"/>
                  <a:gd name="connsiteX0" fmla="*/ 76317 w 147400"/>
                  <a:gd name="connsiteY0" fmla="*/ 55218 h 697468"/>
                  <a:gd name="connsiteX1" fmla="*/ 147400 w 147400"/>
                  <a:gd name="connsiteY1" fmla="*/ 697439 h 697468"/>
                  <a:gd name="connsiteX2" fmla="*/ 32587 w 147400"/>
                  <a:gd name="connsiteY2" fmla="*/ 441860 h 697468"/>
                  <a:gd name="connsiteX3" fmla="*/ 684 w 147400"/>
                  <a:gd name="connsiteY3" fmla="*/ 688649 h 697468"/>
                  <a:gd name="connsiteX4" fmla="*/ 24009 w 147400"/>
                  <a:gd name="connsiteY4" fmla="*/ 52829 h 697468"/>
                  <a:gd name="connsiteX5" fmla="*/ 76317 w 147400"/>
                  <a:gd name="connsiteY5" fmla="*/ 55218 h 697468"/>
                  <a:gd name="connsiteX0" fmla="*/ 75818 w 146901"/>
                  <a:gd name="connsiteY0" fmla="*/ 55218 h 697513"/>
                  <a:gd name="connsiteX1" fmla="*/ 146901 w 146901"/>
                  <a:gd name="connsiteY1" fmla="*/ 697439 h 697513"/>
                  <a:gd name="connsiteX2" fmla="*/ 36824 w 146901"/>
                  <a:gd name="connsiteY2" fmla="*/ 441860 h 697513"/>
                  <a:gd name="connsiteX3" fmla="*/ 185 w 146901"/>
                  <a:gd name="connsiteY3" fmla="*/ 688649 h 697513"/>
                  <a:gd name="connsiteX4" fmla="*/ 23510 w 146901"/>
                  <a:gd name="connsiteY4" fmla="*/ 52829 h 697513"/>
                  <a:gd name="connsiteX5" fmla="*/ 75818 w 146901"/>
                  <a:gd name="connsiteY5" fmla="*/ 55218 h 697513"/>
                  <a:gd name="connsiteX0" fmla="*/ 100131 w 171214"/>
                  <a:gd name="connsiteY0" fmla="*/ 55218 h 697468"/>
                  <a:gd name="connsiteX1" fmla="*/ 171214 w 171214"/>
                  <a:gd name="connsiteY1" fmla="*/ 697439 h 697468"/>
                  <a:gd name="connsiteX2" fmla="*/ 61137 w 171214"/>
                  <a:gd name="connsiteY2" fmla="*/ 441860 h 697468"/>
                  <a:gd name="connsiteX3" fmla="*/ 24498 w 171214"/>
                  <a:gd name="connsiteY3" fmla="*/ 688649 h 697468"/>
                  <a:gd name="connsiteX4" fmla="*/ 47823 w 171214"/>
                  <a:gd name="connsiteY4" fmla="*/ 52829 h 697468"/>
                  <a:gd name="connsiteX5" fmla="*/ 100131 w 171214"/>
                  <a:gd name="connsiteY5" fmla="*/ 55218 h 697468"/>
                  <a:gd name="connsiteX0" fmla="*/ 75694 w 146777"/>
                  <a:gd name="connsiteY0" fmla="*/ 55218 h 697468"/>
                  <a:gd name="connsiteX1" fmla="*/ 146777 w 146777"/>
                  <a:gd name="connsiteY1" fmla="*/ 697439 h 697468"/>
                  <a:gd name="connsiteX2" fmla="*/ 36700 w 146777"/>
                  <a:gd name="connsiteY2" fmla="*/ 441860 h 697468"/>
                  <a:gd name="connsiteX3" fmla="*/ 61 w 146777"/>
                  <a:gd name="connsiteY3" fmla="*/ 688649 h 697468"/>
                  <a:gd name="connsiteX4" fmla="*/ 23386 w 146777"/>
                  <a:gd name="connsiteY4" fmla="*/ 52829 h 697468"/>
                  <a:gd name="connsiteX5" fmla="*/ 75694 w 146777"/>
                  <a:gd name="connsiteY5" fmla="*/ 55218 h 697468"/>
                  <a:gd name="connsiteX0" fmla="*/ 75694 w 146777"/>
                  <a:gd name="connsiteY0" fmla="*/ 55726 h 697976"/>
                  <a:gd name="connsiteX1" fmla="*/ 146777 w 146777"/>
                  <a:gd name="connsiteY1" fmla="*/ 697947 h 697976"/>
                  <a:gd name="connsiteX2" fmla="*/ 36700 w 146777"/>
                  <a:gd name="connsiteY2" fmla="*/ 442368 h 697976"/>
                  <a:gd name="connsiteX3" fmla="*/ 61 w 146777"/>
                  <a:gd name="connsiteY3" fmla="*/ 689157 h 697976"/>
                  <a:gd name="connsiteX4" fmla="*/ 23386 w 146777"/>
                  <a:gd name="connsiteY4" fmla="*/ 53337 h 697976"/>
                  <a:gd name="connsiteX5" fmla="*/ 75694 w 146777"/>
                  <a:gd name="connsiteY5" fmla="*/ 55726 h 6979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6777"/>
                  <a:gd name="connsiteY0" fmla="*/ 55726 h 717199"/>
                  <a:gd name="connsiteX1" fmla="*/ 146777 w 146777"/>
                  <a:gd name="connsiteY1" fmla="*/ 697947 h 717199"/>
                  <a:gd name="connsiteX2" fmla="*/ 132116 w 146777"/>
                  <a:gd name="connsiteY2" fmla="*/ 698268 h 717199"/>
                  <a:gd name="connsiteX3" fmla="*/ 36700 w 146777"/>
                  <a:gd name="connsiteY3" fmla="*/ 442368 h 717199"/>
                  <a:gd name="connsiteX4" fmla="*/ 61 w 146777"/>
                  <a:gd name="connsiteY4" fmla="*/ 689157 h 717199"/>
                  <a:gd name="connsiteX5" fmla="*/ 23386 w 146777"/>
                  <a:gd name="connsiteY5" fmla="*/ 53337 h 717199"/>
                  <a:gd name="connsiteX6" fmla="*/ 75694 w 146777"/>
                  <a:gd name="connsiteY6" fmla="*/ 55726 h 717199"/>
                  <a:gd name="connsiteX0" fmla="*/ 75694 w 146777"/>
                  <a:gd name="connsiteY0" fmla="*/ 55726 h 698268"/>
                  <a:gd name="connsiteX1" fmla="*/ 146777 w 146777"/>
                  <a:gd name="connsiteY1" fmla="*/ 697947 h 698268"/>
                  <a:gd name="connsiteX2" fmla="*/ 132116 w 146777"/>
                  <a:gd name="connsiteY2" fmla="*/ 698268 h 698268"/>
                  <a:gd name="connsiteX3" fmla="*/ 36700 w 146777"/>
                  <a:gd name="connsiteY3" fmla="*/ 442368 h 698268"/>
                  <a:gd name="connsiteX4" fmla="*/ 61 w 146777"/>
                  <a:gd name="connsiteY4" fmla="*/ 689157 h 698268"/>
                  <a:gd name="connsiteX5" fmla="*/ 23386 w 146777"/>
                  <a:gd name="connsiteY5" fmla="*/ 53337 h 698268"/>
                  <a:gd name="connsiteX6" fmla="*/ 75694 w 146777"/>
                  <a:gd name="connsiteY6" fmla="*/ 55726 h 698268"/>
                  <a:gd name="connsiteX0" fmla="*/ 23386 w 146777"/>
                  <a:gd name="connsiteY0" fmla="*/ 0 h 644931"/>
                  <a:gd name="connsiteX1" fmla="*/ 146777 w 146777"/>
                  <a:gd name="connsiteY1" fmla="*/ 644610 h 644931"/>
                  <a:gd name="connsiteX2" fmla="*/ 132116 w 146777"/>
                  <a:gd name="connsiteY2" fmla="*/ 644931 h 644931"/>
                  <a:gd name="connsiteX3" fmla="*/ 36700 w 146777"/>
                  <a:gd name="connsiteY3" fmla="*/ 389031 h 644931"/>
                  <a:gd name="connsiteX4" fmla="*/ 61 w 146777"/>
                  <a:gd name="connsiteY4" fmla="*/ 635820 h 644931"/>
                  <a:gd name="connsiteX5" fmla="*/ 23386 w 146777"/>
                  <a:gd name="connsiteY5" fmla="*/ 0 h 644931"/>
                  <a:gd name="connsiteX0" fmla="*/ 146777 w 183149"/>
                  <a:gd name="connsiteY0" fmla="*/ 644610 h 680982"/>
                  <a:gd name="connsiteX1" fmla="*/ 132116 w 183149"/>
                  <a:gd name="connsiteY1" fmla="*/ 644931 h 680982"/>
                  <a:gd name="connsiteX2" fmla="*/ 36700 w 183149"/>
                  <a:gd name="connsiteY2" fmla="*/ 389031 h 680982"/>
                  <a:gd name="connsiteX3" fmla="*/ 61 w 183149"/>
                  <a:gd name="connsiteY3" fmla="*/ 635820 h 680982"/>
                  <a:gd name="connsiteX4" fmla="*/ 23386 w 183149"/>
                  <a:gd name="connsiteY4" fmla="*/ 0 h 680982"/>
                  <a:gd name="connsiteX5" fmla="*/ 183149 w 183149"/>
                  <a:gd name="connsiteY5" fmla="*/ 680982 h 680982"/>
                  <a:gd name="connsiteX0" fmla="*/ 132116 w 183149"/>
                  <a:gd name="connsiteY0" fmla="*/ 644931 h 680982"/>
                  <a:gd name="connsiteX1" fmla="*/ 36700 w 183149"/>
                  <a:gd name="connsiteY1" fmla="*/ 389031 h 680982"/>
                  <a:gd name="connsiteX2" fmla="*/ 61 w 183149"/>
                  <a:gd name="connsiteY2" fmla="*/ 635820 h 680982"/>
                  <a:gd name="connsiteX3" fmla="*/ 23386 w 183149"/>
                  <a:gd name="connsiteY3" fmla="*/ 0 h 680982"/>
                  <a:gd name="connsiteX4" fmla="*/ 183149 w 183149"/>
                  <a:gd name="connsiteY4" fmla="*/ 680982 h 680982"/>
                  <a:gd name="connsiteX0" fmla="*/ 132116 w 132116"/>
                  <a:gd name="connsiteY0" fmla="*/ 644931 h 644931"/>
                  <a:gd name="connsiteX1" fmla="*/ 36700 w 132116"/>
                  <a:gd name="connsiteY1" fmla="*/ 389031 h 644931"/>
                  <a:gd name="connsiteX2" fmla="*/ 61 w 132116"/>
                  <a:gd name="connsiteY2" fmla="*/ 635820 h 644931"/>
                  <a:gd name="connsiteX3" fmla="*/ 23386 w 132116"/>
                  <a:gd name="connsiteY3" fmla="*/ 0 h 644931"/>
                  <a:gd name="connsiteX0" fmla="*/ 132424 w 132424"/>
                  <a:gd name="connsiteY0" fmla="*/ 255913 h 298218"/>
                  <a:gd name="connsiteX1" fmla="*/ 37008 w 132424"/>
                  <a:gd name="connsiteY1" fmla="*/ 13 h 298218"/>
                  <a:gd name="connsiteX2" fmla="*/ 369 w 132424"/>
                  <a:gd name="connsiteY2" fmla="*/ 246802 h 298218"/>
                  <a:gd name="connsiteX3" fmla="*/ 59687 w 132424"/>
                  <a:gd name="connsiteY3" fmla="*/ 167925 h 298218"/>
                  <a:gd name="connsiteX0" fmla="*/ 37008 w 59687"/>
                  <a:gd name="connsiteY0" fmla="*/ 13 h 298218"/>
                  <a:gd name="connsiteX1" fmla="*/ 369 w 59687"/>
                  <a:gd name="connsiteY1" fmla="*/ 246802 h 298218"/>
                  <a:gd name="connsiteX2" fmla="*/ 59687 w 59687"/>
                  <a:gd name="connsiteY2" fmla="*/ 167925 h 298218"/>
                  <a:gd name="connsiteX0" fmla="*/ 37008 w 59687"/>
                  <a:gd name="connsiteY0" fmla="*/ 13 h 298218"/>
                  <a:gd name="connsiteX1" fmla="*/ 369 w 59687"/>
                  <a:gd name="connsiteY1" fmla="*/ 246802 h 298218"/>
                  <a:gd name="connsiteX2" fmla="*/ 59687 w 59687"/>
                  <a:gd name="connsiteY2" fmla="*/ 167925 h 298218"/>
                  <a:gd name="connsiteX3" fmla="*/ 37008 w 59687"/>
                  <a:gd name="connsiteY3" fmla="*/ 13 h 298218"/>
                  <a:gd name="connsiteX0" fmla="*/ 36767 w 36767"/>
                  <a:gd name="connsiteY0" fmla="*/ 12 h 265367"/>
                  <a:gd name="connsiteX1" fmla="*/ 128 w 36767"/>
                  <a:gd name="connsiteY1" fmla="*/ 246801 h 265367"/>
                  <a:gd name="connsiteX2" fmla="*/ 25347 w 36767"/>
                  <a:gd name="connsiteY2" fmla="*/ 103516 h 265367"/>
                  <a:gd name="connsiteX3" fmla="*/ 36767 w 36767"/>
                  <a:gd name="connsiteY3" fmla="*/ 12 h 265367"/>
                  <a:gd name="connsiteX0" fmla="*/ 36767 w 36767"/>
                  <a:gd name="connsiteY0" fmla="*/ 21 h 265376"/>
                  <a:gd name="connsiteX1" fmla="*/ 128 w 36767"/>
                  <a:gd name="connsiteY1" fmla="*/ 246810 h 265376"/>
                  <a:gd name="connsiteX2" fmla="*/ 25347 w 36767"/>
                  <a:gd name="connsiteY2" fmla="*/ 103525 h 265376"/>
                  <a:gd name="connsiteX3" fmla="*/ 36767 w 36767"/>
                  <a:gd name="connsiteY3" fmla="*/ 21 h 265376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36639 w 36639"/>
                  <a:gd name="connsiteY2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36639 w 36639"/>
                  <a:gd name="connsiteY2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36639 w 36639"/>
                  <a:gd name="connsiteY2" fmla="*/ 21 h 246810"/>
                  <a:gd name="connsiteX0" fmla="*/ 36639 w 36639"/>
                  <a:gd name="connsiteY0" fmla="*/ 59 h 246848"/>
                  <a:gd name="connsiteX1" fmla="*/ 0 w 36639"/>
                  <a:gd name="connsiteY1" fmla="*/ 246848 h 246848"/>
                  <a:gd name="connsiteX2" fmla="*/ 36639 w 36639"/>
                  <a:gd name="connsiteY2" fmla="*/ 59 h 246848"/>
                  <a:gd name="connsiteX0" fmla="*/ 37599 w 37747"/>
                  <a:gd name="connsiteY0" fmla="*/ 187 h 273319"/>
                  <a:gd name="connsiteX1" fmla="*/ 960 w 37747"/>
                  <a:gd name="connsiteY1" fmla="*/ 246976 h 273319"/>
                  <a:gd name="connsiteX2" fmla="*/ 12407 w 37747"/>
                  <a:gd name="connsiteY2" fmla="*/ 243457 h 273319"/>
                  <a:gd name="connsiteX3" fmla="*/ 37599 w 37747"/>
                  <a:gd name="connsiteY3" fmla="*/ 187 h 273319"/>
                  <a:gd name="connsiteX0" fmla="*/ 66959 w 67107"/>
                  <a:gd name="connsiteY0" fmla="*/ 187 h 267168"/>
                  <a:gd name="connsiteX1" fmla="*/ 30320 w 67107"/>
                  <a:gd name="connsiteY1" fmla="*/ 246976 h 267168"/>
                  <a:gd name="connsiteX2" fmla="*/ 41767 w 67107"/>
                  <a:gd name="connsiteY2" fmla="*/ 243457 h 267168"/>
                  <a:gd name="connsiteX3" fmla="*/ 66959 w 67107"/>
                  <a:gd name="connsiteY3" fmla="*/ 187 h 267168"/>
                  <a:gd name="connsiteX0" fmla="*/ 36887 w 37035"/>
                  <a:gd name="connsiteY0" fmla="*/ 187 h 268389"/>
                  <a:gd name="connsiteX1" fmla="*/ 248 w 37035"/>
                  <a:gd name="connsiteY1" fmla="*/ 246976 h 268389"/>
                  <a:gd name="connsiteX2" fmla="*/ 11695 w 37035"/>
                  <a:gd name="connsiteY2" fmla="*/ 243457 h 268389"/>
                  <a:gd name="connsiteX3" fmla="*/ 36887 w 37035"/>
                  <a:gd name="connsiteY3" fmla="*/ 187 h 268389"/>
                  <a:gd name="connsiteX0" fmla="*/ 38102 w 38250"/>
                  <a:gd name="connsiteY0" fmla="*/ 187 h 262665"/>
                  <a:gd name="connsiteX1" fmla="*/ 1463 w 38250"/>
                  <a:gd name="connsiteY1" fmla="*/ 246976 h 262665"/>
                  <a:gd name="connsiteX2" fmla="*/ 12910 w 38250"/>
                  <a:gd name="connsiteY2" fmla="*/ 243457 h 262665"/>
                  <a:gd name="connsiteX3" fmla="*/ 38102 w 38250"/>
                  <a:gd name="connsiteY3" fmla="*/ 187 h 262665"/>
                  <a:gd name="connsiteX0" fmla="*/ 36639 w 36787"/>
                  <a:gd name="connsiteY0" fmla="*/ 187 h 246976"/>
                  <a:gd name="connsiteX1" fmla="*/ 0 w 36787"/>
                  <a:gd name="connsiteY1" fmla="*/ 246976 h 246976"/>
                  <a:gd name="connsiteX2" fmla="*/ 11447 w 36787"/>
                  <a:gd name="connsiteY2" fmla="*/ 243457 h 246976"/>
                  <a:gd name="connsiteX3" fmla="*/ 36639 w 36787"/>
                  <a:gd name="connsiteY3" fmla="*/ 187 h 246976"/>
                  <a:gd name="connsiteX0" fmla="*/ 36639 w 36805"/>
                  <a:gd name="connsiteY0" fmla="*/ 186 h 248765"/>
                  <a:gd name="connsiteX1" fmla="*/ 0 w 36805"/>
                  <a:gd name="connsiteY1" fmla="*/ 246975 h 248765"/>
                  <a:gd name="connsiteX2" fmla="*/ 13973 w 36805"/>
                  <a:gd name="connsiteY2" fmla="*/ 245982 h 248765"/>
                  <a:gd name="connsiteX3" fmla="*/ 36639 w 36805"/>
                  <a:gd name="connsiteY3" fmla="*/ 186 h 248765"/>
                  <a:gd name="connsiteX0" fmla="*/ 36639 w 36816"/>
                  <a:gd name="connsiteY0" fmla="*/ 186 h 247804"/>
                  <a:gd name="connsiteX1" fmla="*/ 0 w 36816"/>
                  <a:gd name="connsiteY1" fmla="*/ 246975 h 247804"/>
                  <a:gd name="connsiteX2" fmla="*/ 15236 w 36816"/>
                  <a:gd name="connsiteY2" fmla="*/ 244719 h 247804"/>
                  <a:gd name="connsiteX3" fmla="*/ 36639 w 36816"/>
                  <a:gd name="connsiteY3" fmla="*/ 186 h 24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16" h="247804">
                    <a:moveTo>
                      <a:pt x="36639" y="186"/>
                    </a:moveTo>
                    <a:cubicBezTo>
                      <a:pt x="10960" y="-3003"/>
                      <a:pt x="18319" y="123580"/>
                      <a:pt x="0" y="246975"/>
                    </a:cubicBezTo>
                    <a:cubicBezTo>
                      <a:pt x="7378" y="244159"/>
                      <a:pt x="4076" y="251752"/>
                      <a:pt x="15236" y="244719"/>
                    </a:cubicBezTo>
                    <a:cubicBezTo>
                      <a:pt x="21343" y="203587"/>
                      <a:pt x="38757" y="-7136"/>
                      <a:pt x="36639" y="18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1" name="Rectangle : avec coins supérieurs arrondis 240">
                <a:extLst>
                  <a:ext uri="{FF2B5EF4-FFF2-40B4-BE49-F238E27FC236}">
                    <a16:creationId xmlns:a16="http://schemas.microsoft.com/office/drawing/2014/main" id="{5A36B7AF-F07D-4CE5-848B-5C9C91F5549C}"/>
                  </a:ext>
                </a:extLst>
              </p:cNvPr>
              <p:cNvSpPr/>
              <p:nvPr/>
            </p:nvSpPr>
            <p:spPr>
              <a:xfrm rot="16200000">
                <a:off x="725490" y="6171038"/>
                <a:ext cx="24658" cy="235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Cercle : creux 241">
                <a:extLst>
                  <a:ext uri="{FF2B5EF4-FFF2-40B4-BE49-F238E27FC236}">
                    <a16:creationId xmlns:a16="http://schemas.microsoft.com/office/drawing/2014/main" id="{0CA12CA0-0980-4FFA-AFA9-4046A630C5FF}"/>
                  </a:ext>
                </a:extLst>
              </p:cNvPr>
              <p:cNvSpPr/>
              <p:nvPr/>
            </p:nvSpPr>
            <p:spPr>
              <a:xfrm>
                <a:off x="873278" y="6152571"/>
                <a:ext cx="20149" cy="19173"/>
              </a:xfrm>
              <a:prstGeom prst="donu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Cercle : creux 242">
                <a:extLst>
                  <a:ext uri="{FF2B5EF4-FFF2-40B4-BE49-F238E27FC236}">
                    <a16:creationId xmlns:a16="http://schemas.microsoft.com/office/drawing/2014/main" id="{B9346748-8AE7-445F-B973-C034FE83B0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724" y="6166725"/>
                <a:ext cx="7933" cy="25657"/>
              </a:xfrm>
              <a:prstGeom prst="donut">
                <a:avLst>
                  <a:gd name="adj" fmla="val 4416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Forme libre : forme 243">
                <a:extLst>
                  <a:ext uri="{FF2B5EF4-FFF2-40B4-BE49-F238E27FC236}">
                    <a16:creationId xmlns:a16="http://schemas.microsoft.com/office/drawing/2014/main" id="{5E7A2DB1-22DB-48C2-92D2-166B1435E72B}"/>
                  </a:ext>
                </a:extLst>
              </p:cNvPr>
              <p:cNvSpPr/>
              <p:nvPr/>
            </p:nvSpPr>
            <p:spPr>
              <a:xfrm>
                <a:off x="783321" y="5414310"/>
                <a:ext cx="107377" cy="736185"/>
              </a:xfrm>
              <a:custGeom>
                <a:avLst/>
                <a:gdLst>
                  <a:gd name="connsiteX0" fmla="*/ 20716 w 243646"/>
                  <a:gd name="connsiteY0" fmla="*/ 52 h 1755450"/>
                  <a:gd name="connsiteX1" fmla="*/ 64941 w 243646"/>
                  <a:gd name="connsiteY1" fmla="*/ 140097 h 1755450"/>
                  <a:gd name="connsiteX2" fmla="*/ 243646 w 243646"/>
                  <a:gd name="connsiteY2" fmla="*/ 1754663 h 1755450"/>
                  <a:gd name="connsiteX3" fmla="*/ 224670 w 243646"/>
                  <a:gd name="connsiteY3" fmla="*/ 1755448 h 1755450"/>
                  <a:gd name="connsiteX4" fmla="*/ 222786 w 243646"/>
                  <a:gd name="connsiteY4" fmla="*/ 1755450 h 1755450"/>
                  <a:gd name="connsiteX5" fmla="*/ 201025 w 243646"/>
                  <a:gd name="connsiteY5" fmla="*/ 1585037 h 1755450"/>
                  <a:gd name="connsiteX6" fmla="*/ 12353 w 243646"/>
                  <a:gd name="connsiteY6" fmla="*/ 89058 h 1755450"/>
                  <a:gd name="connsiteX7" fmla="*/ 0 w 243646"/>
                  <a:gd name="connsiteY7" fmla="*/ 15047 h 1755450"/>
                  <a:gd name="connsiteX8" fmla="*/ 3719 w 243646"/>
                  <a:gd name="connsiteY8" fmla="*/ 8874 h 1755450"/>
                  <a:gd name="connsiteX9" fmla="*/ 20716 w 243646"/>
                  <a:gd name="connsiteY9" fmla="*/ 52 h 175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3646" h="1755450">
                    <a:moveTo>
                      <a:pt x="20716" y="52"/>
                    </a:moveTo>
                    <a:cubicBezTo>
                      <a:pt x="37318" y="1588"/>
                      <a:pt x="52565" y="37718"/>
                      <a:pt x="64941" y="140097"/>
                    </a:cubicBezTo>
                    <a:cubicBezTo>
                      <a:pt x="97593" y="410193"/>
                      <a:pt x="202738" y="1414429"/>
                      <a:pt x="243646" y="1754663"/>
                    </a:cubicBezTo>
                    <a:cubicBezTo>
                      <a:pt x="231313" y="1755368"/>
                      <a:pt x="235993" y="1755431"/>
                      <a:pt x="224670" y="1755448"/>
                    </a:cubicBezTo>
                    <a:lnTo>
                      <a:pt x="222786" y="1755450"/>
                    </a:lnTo>
                    <a:lnTo>
                      <a:pt x="201025" y="1585037"/>
                    </a:lnTo>
                    <a:cubicBezTo>
                      <a:pt x="134992" y="1062899"/>
                      <a:pt x="45385" y="330148"/>
                      <a:pt x="12353" y="89058"/>
                    </a:cubicBezTo>
                    <a:lnTo>
                      <a:pt x="0" y="15047"/>
                    </a:lnTo>
                    <a:lnTo>
                      <a:pt x="3719" y="8874"/>
                    </a:lnTo>
                    <a:cubicBezTo>
                      <a:pt x="9498" y="2871"/>
                      <a:pt x="15182" y="-461"/>
                      <a:pt x="20716" y="52"/>
                    </a:cubicBez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5" name="Forme libre : forme 244">
                <a:extLst>
                  <a:ext uri="{FF2B5EF4-FFF2-40B4-BE49-F238E27FC236}">
                    <a16:creationId xmlns:a16="http://schemas.microsoft.com/office/drawing/2014/main" id="{76739F5F-2937-4BDB-8862-5BF244159A62}"/>
                  </a:ext>
                </a:extLst>
              </p:cNvPr>
              <p:cNvSpPr/>
              <p:nvPr/>
            </p:nvSpPr>
            <p:spPr>
              <a:xfrm>
                <a:off x="758961" y="5381187"/>
                <a:ext cx="62913" cy="100289"/>
              </a:xfrm>
              <a:custGeom>
                <a:avLst/>
                <a:gdLst>
                  <a:gd name="connsiteX0" fmla="*/ 77728 w 142753"/>
                  <a:gd name="connsiteY0" fmla="*/ 141 h 239142"/>
                  <a:gd name="connsiteX1" fmla="*/ 141332 w 142753"/>
                  <a:gd name="connsiteY1" fmla="*/ 234638 h 239142"/>
                  <a:gd name="connsiteX2" fmla="*/ 82760 w 142753"/>
                  <a:gd name="connsiteY2" fmla="*/ 187973 h 239142"/>
                  <a:gd name="connsiteX3" fmla="*/ 67852 w 142753"/>
                  <a:gd name="connsiteY3" fmla="*/ 176485 h 239142"/>
                  <a:gd name="connsiteX4" fmla="*/ 67721 w 142753"/>
                  <a:gd name="connsiteY4" fmla="*/ 172171 h 239142"/>
                  <a:gd name="connsiteX5" fmla="*/ 50388 w 142753"/>
                  <a:gd name="connsiteY5" fmla="*/ 154578 h 239142"/>
                  <a:gd name="connsiteX6" fmla="*/ 26856 w 142753"/>
                  <a:gd name="connsiteY6" fmla="*/ 162072 h 239142"/>
                  <a:gd name="connsiteX7" fmla="*/ 20443 w 142753"/>
                  <a:gd name="connsiteY7" fmla="*/ 173407 h 239142"/>
                  <a:gd name="connsiteX8" fmla="*/ 18117 w 142753"/>
                  <a:gd name="connsiteY8" fmla="*/ 174526 h 239142"/>
                  <a:gd name="connsiteX9" fmla="*/ 38 w 142753"/>
                  <a:gd name="connsiteY9" fmla="*/ 207220 h 239142"/>
                  <a:gd name="connsiteX10" fmla="*/ 77728 w 142753"/>
                  <a:gd name="connsiteY10" fmla="*/ 141 h 239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753" h="239142">
                    <a:moveTo>
                      <a:pt x="77728" y="141"/>
                    </a:moveTo>
                    <a:cubicBezTo>
                      <a:pt x="147697" y="10536"/>
                      <a:pt x="144753" y="223938"/>
                      <a:pt x="141332" y="234638"/>
                    </a:cubicBezTo>
                    <a:cubicBezTo>
                      <a:pt x="135718" y="252193"/>
                      <a:pt x="111251" y="214591"/>
                      <a:pt x="82760" y="187973"/>
                    </a:cubicBezTo>
                    <a:lnTo>
                      <a:pt x="67852" y="176485"/>
                    </a:lnTo>
                    <a:lnTo>
                      <a:pt x="67721" y="172171"/>
                    </a:lnTo>
                    <a:cubicBezTo>
                      <a:pt x="64407" y="163129"/>
                      <a:pt x="58368" y="156550"/>
                      <a:pt x="50388" y="154578"/>
                    </a:cubicBezTo>
                    <a:cubicBezTo>
                      <a:pt x="42409" y="152606"/>
                      <a:pt x="34000" y="155614"/>
                      <a:pt x="26856" y="162072"/>
                    </a:cubicBezTo>
                    <a:lnTo>
                      <a:pt x="20443" y="173407"/>
                    </a:lnTo>
                    <a:lnTo>
                      <a:pt x="18117" y="174526"/>
                    </a:lnTo>
                    <a:cubicBezTo>
                      <a:pt x="11570" y="181292"/>
                      <a:pt x="5466" y="191846"/>
                      <a:pt x="38" y="207220"/>
                    </a:cubicBezTo>
                    <a:cubicBezTo>
                      <a:pt x="-1433" y="156630"/>
                      <a:pt x="40114" y="-5448"/>
                      <a:pt x="77728" y="14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6" name="Ellipse 245">
                <a:extLst>
                  <a:ext uri="{FF2B5EF4-FFF2-40B4-BE49-F238E27FC236}">
                    <a16:creationId xmlns:a16="http://schemas.microsoft.com/office/drawing/2014/main" id="{A393B1A6-BBA8-4590-A750-0CD3E85CA263}"/>
                  </a:ext>
                </a:extLst>
              </p:cNvPr>
              <p:cNvSpPr/>
              <p:nvPr/>
            </p:nvSpPr>
            <p:spPr>
              <a:xfrm rot="832898">
                <a:off x="764964" y="5447211"/>
                <a:ext cx="23482" cy="33119"/>
              </a:xfrm>
              <a:prstGeom prst="ellipse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C673110-8F6B-451E-87F6-53BA109EC53C}"/>
                  </a:ext>
                </a:extLst>
              </p:cNvPr>
              <p:cNvSpPr/>
              <p:nvPr/>
            </p:nvSpPr>
            <p:spPr>
              <a:xfrm rot="5172053" flipH="1">
                <a:off x="1000844" y="6126778"/>
                <a:ext cx="98543" cy="634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Forme libre : forme 247">
                <a:extLst>
                  <a:ext uri="{FF2B5EF4-FFF2-40B4-BE49-F238E27FC236}">
                    <a16:creationId xmlns:a16="http://schemas.microsoft.com/office/drawing/2014/main" id="{19FB8F97-AC9F-4281-A896-002C2A9EC94A}"/>
                  </a:ext>
                </a:extLst>
              </p:cNvPr>
              <p:cNvSpPr/>
              <p:nvPr/>
            </p:nvSpPr>
            <p:spPr>
              <a:xfrm rot="5400000">
                <a:off x="883961" y="6075039"/>
                <a:ext cx="19173" cy="292147"/>
              </a:xfrm>
              <a:custGeom>
                <a:avLst/>
                <a:gdLst>
                  <a:gd name="connsiteX0" fmla="*/ 0 w 19173"/>
                  <a:gd name="connsiteY0" fmla="*/ 145963 h 292147"/>
                  <a:gd name="connsiteX1" fmla="*/ 0 w 19173"/>
                  <a:gd name="connsiteY1" fmla="*/ 0 h 292147"/>
                  <a:gd name="connsiteX2" fmla="*/ 19173 w 19173"/>
                  <a:gd name="connsiteY2" fmla="*/ 18455 h 292147"/>
                  <a:gd name="connsiteX3" fmla="*/ 19173 w 19173"/>
                  <a:gd name="connsiteY3" fmla="*/ 145963 h 292147"/>
                  <a:gd name="connsiteX4" fmla="*/ 0 w 19173"/>
                  <a:gd name="connsiteY4" fmla="*/ 292147 h 292147"/>
                  <a:gd name="connsiteX5" fmla="*/ 0 w 19173"/>
                  <a:gd name="connsiteY5" fmla="*/ 146184 h 292147"/>
                  <a:gd name="connsiteX6" fmla="*/ 19173 w 19173"/>
                  <a:gd name="connsiteY6" fmla="*/ 146184 h 292147"/>
                  <a:gd name="connsiteX7" fmla="*/ 19173 w 19173"/>
                  <a:gd name="connsiteY7" fmla="*/ 273692 h 29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173" h="292147">
                    <a:moveTo>
                      <a:pt x="0" y="145963"/>
                    </a:moveTo>
                    <a:lnTo>
                      <a:pt x="0" y="0"/>
                    </a:lnTo>
                    <a:lnTo>
                      <a:pt x="19173" y="18455"/>
                    </a:lnTo>
                    <a:lnTo>
                      <a:pt x="19173" y="145963"/>
                    </a:lnTo>
                    <a:close/>
                    <a:moveTo>
                      <a:pt x="0" y="292147"/>
                    </a:moveTo>
                    <a:lnTo>
                      <a:pt x="0" y="146184"/>
                    </a:lnTo>
                    <a:lnTo>
                      <a:pt x="19173" y="146184"/>
                    </a:lnTo>
                    <a:lnTo>
                      <a:pt x="19173" y="273692"/>
                    </a:lnTo>
                    <a:close/>
                  </a:path>
                </a:pathLst>
              </a:custGeom>
              <a:gradFill>
                <a:gsLst>
                  <a:gs pos="0">
                    <a:srgbClr val="191919">
                      <a:lumMod val="90000"/>
                      <a:lumOff val="10000"/>
                    </a:srgb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  <a:gs pos="46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49" name="Forme libre : forme 248">
                <a:extLst>
                  <a:ext uri="{FF2B5EF4-FFF2-40B4-BE49-F238E27FC236}">
                    <a16:creationId xmlns:a16="http://schemas.microsoft.com/office/drawing/2014/main" id="{17891274-A144-412F-8163-C92C5204C487}"/>
                  </a:ext>
                </a:extLst>
              </p:cNvPr>
              <p:cNvSpPr/>
              <p:nvPr/>
            </p:nvSpPr>
            <p:spPr>
              <a:xfrm flipH="1">
                <a:off x="896397" y="5412658"/>
                <a:ext cx="162555" cy="737844"/>
              </a:xfrm>
              <a:custGeom>
                <a:avLst/>
                <a:gdLst>
                  <a:gd name="connsiteX0" fmla="*/ 59531 w 157163"/>
                  <a:gd name="connsiteY0" fmla="*/ 0 h 812007"/>
                  <a:gd name="connsiteX1" fmla="*/ 152400 w 157163"/>
                  <a:gd name="connsiteY1" fmla="*/ 769144 h 812007"/>
                  <a:gd name="connsiteX2" fmla="*/ 157163 w 157163"/>
                  <a:gd name="connsiteY2" fmla="*/ 812007 h 812007"/>
                  <a:gd name="connsiteX3" fmla="*/ 16669 w 157163"/>
                  <a:gd name="connsiteY3" fmla="*/ 785813 h 812007"/>
                  <a:gd name="connsiteX4" fmla="*/ 0 w 157163"/>
                  <a:gd name="connsiteY4" fmla="*/ 721519 h 812007"/>
                  <a:gd name="connsiteX5" fmla="*/ 21431 w 157163"/>
                  <a:gd name="connsiteY5" fmla="*/ 80963 h 812007"/>
                  <a:gd name="connsiteX6" fmla="*/ 59531 w 157163"/>
                  <a:gd name="connsiteY6" fmla="*/ 0 h 812007"/>
                  <a:gd name="connsiteX0" fmla="*/ 59531 w 157163"/>
                  <a:gd name="connsiteY0" fmla="*/ 56798 h 868805"/>
                  <a:gd name="connsiteX1" fmla="*/ 152400 w 157163"/>
                  <a:gd name="connsiteY1" fmla="*/ 825942 h 868805"/>
                  <a:gd name="connsiteX2" fmla="*/ 157163 w 157163"/>
                  <a:gd name="connsiteY2" fmla="*/ 868805 h 868805"/>
                  <a:gd name="connsiteX3" fmla="*/ 16669 w 157163"/>
                  <a:gd name="connsiteY3" fmla="*/ 842611 h 868805"/>
                  <a:gd name="connsiteX4" fmla="*/ 0 w 157163"/>
                  <a:gd name="connsiteY4" fmla="*/ 778317 h 868805"/>
                  <a:gd name="connsiteX5" fmla="*/ 21431 w 157163"/>
                  <a:gd name="connsiteY5" fmla="*/ 137761 h 868805"/>
                  <a:gd name="connsiteX6" fmla="*/ 59531 w 157163"/>
                  <a:gd name="connsiteY6" fmla="*/ 56798 h 868805"/>
                  <a:gd name="connsiteX0" fmla="*/ 59531 w 157163"/>
                  <a:gd name="connsiteY0" fmla="*/ 17780 h 829787"/>
                  <a:gd name="connsiteX1" fmla="*/ 152400 w 157163"/>
                  <a:gd name="connsiteY1" fmla="*/ 786924 h 829787"/>
                  <a:gd name="connsiteX2" fmla="*/ 157163 w 157163"/>
                  <a:gd name="connsiteY2" fmla="*/ 829787 h 829787"/>
                  <a:gd name="connsiteX3" fmla="*/ 16669 w 157163"/>
                  <a:gd name="connsiteY3" fmla="*/ 803593 h 829787"/>
                  <a:gd name="connsiteX4" fmla="*/ 0 w 157163"/>
                  <a:gd name="connsiteY4" fmla="*/ 739299 h 829787"/>
                  <a:gd name="connsiteX5" fmla="*/ 21431 w 157163"/>
                  <a:gd name="connsiteY5" fmla="*/ 98743 h 829787"/>
                  <a:gd name="connsiteX6" fmla="*/ 59531 w 157163"/>
                  <a:gd name="connsiteY6" fmla="*/ 17780 h 829787"/>
                  <a:gd name="connsiteX0" fmla="*/ 59531 w 157163"/>
                  <a:gd name="connsiteY0" fmla="*/ 8878 h 820885"/>
                  <a:gd name="connsiteX1" fmla="*/ 152400 w 157163"/>
                  <a:gd name="connsiteY1" fmla="*/ 778022 h 820885"/>
                  <a:gd name="connsiteX2" fmla="*/ 157163 w 157163"/>
                  <a:gd name="connsiteY2" fmla="*/ 820885 h 820885"/>
                  <a:gd name="connsiteX3" fmla="*/ 16669 w 157163"/>
                  <a:gd name="connsiteY3" fmla="*/ 794691 h 820885"/>
                  <a:gd name="connsiteX4" fmla="*/ 0 w 157163"/>
                  <a:gd name="connsiteY4" fmla="*/ 730397 h 820885"/>
                  <a:gd name="connsiteX5" fmla="*/ 21431 w 157163"/>
                  <a:gd name="connsiteY5" fmla="*/ 89841 h 820885"/>
                  <a:gd name="connsiteX6" fmla="*/ 59531 w 157163"/>
                  <a:gd name="connsiteY6" fmla="*/ 8878 h 820885"/>
                  <a:gd name="connsiteX0" fmla="*/ 59531 w 157163"/>
                  <a:gd name="connsiteY0" fmla="*/ 5577 h 817584"/>
                  <a:gd name="connsiteX1" fmla="*/ 152400 w 157163"/>
                  <a:gd name="connsiteY1" fmla="*/ 774721 h 817584"/>
                  <a:gd name="connsiteX2" fmla="*/ 157163 w 157163"/>
                  <a:gd name="connsiteY2" fmla="*/ 817584 h 817584"/>
                  <a:gd name="connsiteX3" fmla="*/ 16669 w 157163"/>
                  <a:gd name="connsiteY3" fmla="*/ 791390 h 817584"/>
                  <a:gd name="connsiteX4" fmla="*/ 0 w 157163"/>
                  <a:gd name="connsiteY4" fmla="*/ 727096 h 817584"/>
                  <a:gd name="connsiteX5" fmla="*/ 21431 w 157163"/>
                  <a:gd name="connsiteY5" fmla="*/ 86540 h 817584"/>
                  <a:gd name="connsiteX6" fmla="*/ 59531 w 157163"/>
                  <a:gd name="connsiteY6" fmla="*/ 5577 h 817584"/>
                  <a:gd name="connsiteX0" fmla="*/ 59531 w 157163"/>
                  <a:gd name="connsiteY0" fmla="*/ 5577 h 817584"/>
                  <a:gd name="connsiteX1" fmla="*/ 152400 w 157163"/>
                  <a:gd name="connsiteY1" fmla="*/ 774721 h 817584"/>
                  <a:gd name="connsiteX2" fmla="*/ 157163 w 157163"/>
                  <a:gd name="connsiteY2" fmla="*/ 817584 h 817584"/>
                  <a:gd name="connsiteX3" fmla="*/ 16669 w 157163"/>
                  <a:gd name="connsiteY3" fmla="*/ 791390 h 817584"/>
                  <a:gd name="connsiteX4" fmla="*/ 0 w 157163"/>
                  <a:gd name="connsiteY4" fmla="*/ 727096 h 817584"/>
                  <a:gd name="connsiteX5" fmla="*/ 21431 w 157163"/>
                  <a:gd name="connsiteY5" fmla="*/ 86540 h 817584"/>
                  <a:gd name="connsiteX6" fmla="*/ 59531 w 157163"/>
                  <a:gd name="connsiteY6" fmla="*/ 5577 h 817584"/>
                  <a:gd name="connsiteX0" fmla="*/ 59531 w 157163"/>
                  <a:gd name="connsiteY0" fmla="*/ 3 h 812010"/>
                  <a:gd name="connsiteX1" fmla="*/ 152400 w 157163"/>
                  <a:gd name="connsiteY1" fmla="*/ 769147 h 812010"/>
                  <a:gd name="connsiteX2" fmla="*/ 157163 w 157163"/>
                  <a:gd name="connsiteY2" fmla="*/ 812010 h 812010"/>
                  <a:gd name="connsiteX3" fmla="*/ 16669 w 157163"/>
                  <a:gd name="connsiteY3" fmla="*/ 785816 h 812010"/>
                  <a:gd name="connsiteX4" fmla="*/ 0 w 157163"/>
                  <a:gd name="connsiteY4" fmla="*/ 721522 h 812010"/>
                  <a:gd name="connsiteX5" fmla="*/ 21431 w 157163"/>
                  <a:gd name="connsiteY5" fmla="*/ 80966 h 812010"/>
                  <a:gd name="connsiteX6" fmla="*/ 59531 w 157163"/>
                  <a:gd name="connsiteY6" fmla="*/ 3 h 812010"/>
                  <a:gd name="connsiteX0" fmla="*/ 59531 w 157163"/>
                  <a:gd name="connsiteY0" fmla="*/ 4 h 812011"/>
                  <a:gd name="connsiteX1" fmla="*/ 152400 w 157163"/>
                  <a:gd name="connsiteY1" fmla="*/ 769148 h 812011"/>
                  <a:gd name="connsiteX2" fmla="*/ 157163 w 157163"/>
                  <a:gd name="connsiteY2" fmla="*/ 812011 h 812011"/>
                  <a:gd name="connsiteX3" fmla="*/ 16669 w 157163"/>
                  <a:gd name="connsiteY3" fmla="*/ 785817 h 812011"/>
                  <a:gd name="connsiteX4" fmla="*/ 0 w 157163"/>
                  <a:gd name="connsiteY4" fmla="*/ 721523 h 812011"/>
                  <a:gd name="connsiteX5" fmla="*/ 21431 w 157163"/>
                  <a:gd name="connsiteY5" fmla="*/ 80967 h 812011"/>
                  <a:gd name="connsiteX6" fmla="*/ 59531 w 157163"/>
                  <a:gd name="connsiteY6" fmla="*/ 4 h 812011"/>
                  <a:gd name="connsiteX0" fmla="*/ 59531 w 157163"/>
                  <a:gd name="connsiteY0" fmla="*/ 4 h 812011"/>
                  <a:gd name="connsiteX1" fmla="*/ 152400 w 157163"/>
                  <a:gd name="connsiteY1" fmla="*/ 769148 h 812011"/>
                  <a:gd name="connsiteX2" fmla="*/ 157163 w 157163"/>
                  <a:gd name="connsiteY2" fmla="*/ 812011 h 812011"/>
                  <a:gd name="connsiteX3" fmla="*/ 21432 w 157163"/>
                  <a:gd name="connsiteY3" fmla="*/ 807249 h 812011"/>
                  <a:gd name="connsiteX4" fmla="*/ 0 w 157163"/>
                  <a:gd name="connsiteY4" fmla="*/ 721523 h 812011"/>
                  <a:gd name="connsiteX5" fmla="*/ 21431 w 157163"/>
                  <a:gd name="connsiteY5" fmla="*/ 80967 h 812011"/>
                  <a:gd name="connsiteX6" fmla="*/ 59531 w 157163"/>
                  <a:gd name="connsiteY6" fmla="*/ 4 h 812011"/>
                  <a:gd name="connsiteX0" fmla="*/ 59869 w 157501"/>
                  <a:gd name="connsiteY0" fmla="*/ 4 h 817669"/>
                  <a:gd name="connsiteX1" fmla="*/ 152738 w 157501"/>
                  <a:gd name="connsiteY1" fmla="*/ 769148 h 817669"/>
                  <a:gd name="connsiteX2" fmla="*/ 157501 w 157501"/>
                  <a:gd name="connsiteY2" fmla="*/ 812011 h 817669"/>
                  <a:gd name="connsiteX3" fmla="*/ 21770 w 157501"/>
                  <a:gd name="connsiteY3" fmla="*/ 807249 h 817669"/>
                  <a:gd name="connsiteX4" fmla="*/ 338 w 157501"/>
                  <a:gd name="connsiteY4" fmla="*/ 721523 h 817669"/>
                  <a:gd name="connsiteX5" fmla="*/ 21769 w 157501"/>
                  <a:gd name="connsiteY5" fmla="*/ 80967 h 817669"/>
                  <a:gd name="connsiteX6" fmla="*/ 59869 w 157501"/>
                  <a:gd name="connsiteY6" fmla="*/ 4 h 817669"/>
                  <a:gd name="connsiteX0" fmla="*/ 59531 w 157163"/>
                  <a:gd name="connsiteY0" fmla="*/ 4 h 814598"/>
                  <a:gd name="connsiteX1" fmla="*/ 152400 w 157163"/>
                  <a:gd name="connsiteY1" fmla="*/ 769148 h 814598"/>
                  <a:gd name="connsiteX2" fmla="*/ 157163 w 157163"/>
                  <a:gd name="connsiteY2" fmla="*/ 812011 h 814598"/>
                  <a:gd name="connsiteX3" fmla="*/ 30957 w 157163"/>
                  <a:gd name="connsiteY3" fmla="*/ 797724 h 814598"/>
                  <a:gd name="connsiteX4" fmla="*/ 0 w 157163"/>
                  <a:gd name="connsiteY4" fmla="*/ 721523 h 814598"/>
                  <a:gd name="connsiteX5" fmla="*/ 21431 w 157163"/>
                  <a:gd name="connsiteY5" fmla="*/ 80967 h 814598"/>
                  <a:gd name="connsiteX6" fmla="*/ 59531 w 157163"/>
                  <a:gd name="connsiteY6" fmla="*/ 4 h 814598"/>
                  <a:gd name="connsiteX0" fmla="*/ 62356 w 159988"/>
                  <a:gd name="connsiteY0" fmla="*/ 4 h 814894"/>
                  <a:gd name="connsiteX1" fmla="*/ 155225 w 159988"/>
                  <a:gd name="connsiteY1" fmla="*/ 769148 h 814894"/>
                  <a:gd name="connsiteX2" fmla="*/ 159988 w 159988"/>
                  <a:gd name="connsiteY2" fmla="*/ 812011 h 814894"/>
                  <a:gd name="connsiteX3" fmla="*/ 33782 w 159988"/>
                  <a:gd name="connsiteY3" fmla="*/ 797724 h 814894"/>
                  <a:gd name="connsiteX4" fmla="*/ 2825 w 159988"/>
                  <a:gd name="connsiteY4" fmla="*/ 721523 h 814894"/>
                  <a:gd name="connsiteX5" fmla="*/ 24256 w 159988"/>
                  <a:gd name="connsiteY5" fmla="*/ 80967 h 814894"/>
                  <a:gd name="connsiteX6" fmla="*/ 62356 w 159988"/>
                  <a:gd name="connsiteY6" fmla="*/ 4 h 814894"/>
                  <a:gd name="connsiteX0" fmla="*/ 60345 w 157977"/>
                  <a:gd name="connsiteY0" fmla="*/ 4 h 814894"/>
                  <a:gd name="connsiteX1" fmla="*/ 153214 w 157977"/>
                  <a:gd name="connsiteY1" fmla="*/ 769148 h 814894"/>
                  <a:gd name="connsiteX2" fmla="*/ 157977 w 157977"/>
                  <a:gd name="connsiteY2" fmla="*/ 812011 h 814894"/>
                  <a:gd name="connsiteX3" fmla="*/ 31771 w 157977"/>
                  <a:gd name="connsiteY3" fmla="*/ 797724 h 814894"/>
                  <a:gd name="connsiteX4" fmla="*/ 814 w 157977"/>
                  <a:gd name="connsiteY4" fmla="*/ 721523 h 814894"/>
                  <a:gd name="connsiteX5" fmla="*/ 22245 w 157977"/>
                  <a:gd name="connsiteY5" fmla="*/ 80967 h 814894"/>
                  <a:gd name="connsiteX6" fmla="*/ 60345 w 157977"/>
                  <a:gd name="connsiteY6" fmla="*/ 4 h 814894"/>
                  <a:gd name="connsiteX0" fmla="*/ 63037 w 160669"/>
                  <a:gd name="connsiteY0" fmla="*/ 4 h 814894"/>
                  <a:gd name="connsiteX1" fmla="*/ 155906 w 160669"/>
                  <a:gd name="connsiteY1" fmla="*/ 769148 h 814894"/>
                  <a:gd name="connsiteX2" fmla="*/ 160669 w 160669"/>
                  <a:gd name="connsiteY2" fmla="*/ 812011 h 814894"/>
                  <a:gd name="connsiteX3" fmla="*/ 34463 w 160669"/>
                  <a:gd name="connsiteY3" fmla="*/ 797724 h 814894"/>
                  <a:gd name="connsiteX4" fmla="*/ 3506 w 160669"/>
                  <a:gd name="connsiteY4" fmla="*/ 721523 h 814894"/>
                  <a:gd name="connsiteX5" fmla="*/ 24937 w 160669"/>
                  <a:gd name="connsiteY5" fmla="*/ 80967 h 814894"/>
                  <a:gd name="connsiteX6" fmla="*/ 63037 w 160669"/>
                  <a:gd name="connsiteY6" fmla="*/ 4 h 814894"/>
                  <a:gd name="connsiteX0" fmla="*/ 63208 w 160840"/>
                  <a:gd name="connsiteY0" fmla="*/ 4 h 814894"/>
                  <a:gd name="connsiteX1" fmla="*/ 156077 w 160840"/>
                  <a:gd name="connsiteY1" fmla="*/ 769148 h 814894"/>
                  <a:gd name="connsiteX2" fmla="*/ 160840 w 160840"/>
                  <a:gd name="connsiteY2" fmla="*/ 812011 h 814894"/>
                  <a:gd name="connsiteX3" fmla="*/ 34634 w 160840"/>
                  <a:gd name="connsiteY3" fmla="*/ 797724 h 814894"/>
                  <a:gd name="connsiteX4" fmla="*/ 3677 w 160840"/>
                  <a:gd name="connsiteY4" fmla="*/ 721523 h 814894"/>
                  <a:gd name="connsiteX5" fmla="*/ 25108 w 160840"/>
                  <a:gd name="connsiteY5" fmla="*/ 80967 h 814894"/>
                  <a:gd name="connsiteX6" fmla="*/ 63208 w 160840"/>
                  <a:gd name="connsiteY6" fmla="*/ 4 h 814894"/>
                  <a:gd name="connsiteX0" fmla="*/ 62084 w 159716"/>
                  <a:gd name="connsiteY0" fmla="*/ 39186 h 854076"/>
                  <a:gd name="connsiteX1" fmla="*/ 154953 w 159716"/>
                  <a:gd name="connsiteY1" fmla="*/ 808330 h 854076"/>
                  <a:gd name="connsiteX2" fmla="*/ 159716 w 159716"/>
                  <a:gd name="connsiteY2" fmla="*/ 851193 h 854076"/>
                  <a:gd name="connsiteX3" fmla="*/ 33510 w 159716"/>
                  <a:gd name="connsiteY3" fmla="*/ 836906 h 854076"/>
                  <a:gd name="connsiteX4" fmla="*/ 2553 w 159716"/>
                  <a:gd name="connsiteY4" fmla="*/ 760705 h 854076"/>
                  <a:gd name="connsiteX5" fmla="*/ 29667 w 159716"/>
                  <a:gd name="connsiteY5" fmla="*/ 124885 h 854076"/>
                  <a:gd name="connsiteX6" fmla="*/ 62084 w 159716"/>
                  <a:gd name="connsiteY6" fmla="*/ 39186 h 854076"/>
                  <a:gd name="connsiteX0" fmla="*/ 62084 w 159716"/>
                  <a:gd name="connsiteY0" fmla="*/ 60 h 814950"/>
                  <a:gd name="connsiteX1" fmla="*/ 154953 w 159716"/>
                  <a:gd name="connsiteY1" fmla="*/ 769204 h 814950"/>
                  <a:gd name="connsiteX2" fmla="*/ 159716 w 159716"/>
                  <a:gd name="connsiteY2" fmla="*/ 812067 h 814950"/>
                  <a:gd name="connsiteX3" fmla="*/ 33510 w 159716"/>
                  <a:gd name="connsiteY3" fmla="*/ 797780 h 814950"/>
                  <a:gd name="connsiteX4" fmla="*/ 2553 w 159716"/>
                  <a:gd name="connsiteY4" fmla="*/ 721579 h 814950"/>
                  <a:gd name="connsiteX5" fmla="*/ 29667 w 159716"/>
                  <a:gd name="connsiteY5" fmla="*/ 85759 h 814950"/>
                  <a:gd name="connsiteX6" fmla="*/ 62084 w 159716"/>
                  <a:gd name="connsiteY6" fmla="*/ 60 h 814950"/>
                  <a:gd name="connsiteX0" fmla="*/ 62084 w 159716"/>
                  <a:gd name="connsiteY0" fmla="*/ 208 h 815098"/>
                  <a:gd name="connsiteX1" fmla="*/ 154953 w 159716"/>
                  <a:gd name="connsiteY1" fmla="*/ 769352 h 815098"/>
                  <a:gd name="connsiteX2" fmla="*/ 159716 w 159716"/>
                  <a:gd name="connsiteY2" fmla="*/ 812215 h 815098"/>
                  <a:gd name="connsiteX3" fmla="*/ 33510 w 159716"/>
                  <a:gd name="connsiteY3" fmla="*/ 797928 h 815098"/>
                  <a:gd name="connsiteX4" fmla="*/ 2553 w 159716"/>
                  <a:gd name="connsiteY4" fmla="*/ 721727 h 815098"/>
                  <a:gd name="connsiteX5" fmla="*/ 29667 w 159716"/>
                  <a:gd name="connsiteY5" fmla="*/ 85907 h 815098"/>
                  <a:gd name="connsiteX6" fmla="*/ 62084 w 159716"/>
                  <a:gd name="connsiteY6" fmla="*/ 208 h 815098"/>
                  <a:gd name="connsiteX0" fmla="*/ 61815 w 159447"/>
                  <a:gd name="connsiteY0" fmla="*/ 39187 h 854077"/>
                  <a:gd name="connsiteX1" fmla="*/ 154684 w 159447"/>
                  <a:gd name="connsiteY1" fmla="*/ 808331 h 854077"/>
                  <a:gd name="connsiteX2" fmla="*/ 159447 w 159447"/>
                  <a:gd name="connsiteY2" fmla="*/ 851194 h 854077"/>
                  <a:gd name="connsiteX3" fmla="*/ 33241 w 159447"/>
                  <a:gd name="connsiteY3" fmla="*/ 836907 h 854077"/>
                  <a:gd name="connsiteX4" fmla="*/ 2284 w 159447"/>
                  <a:gd name="connsiteY4" fmla="*/ 760706 h 854077"/>
                  <a:gd name="connsiteX5" fmla="*/ 25609 w 159447"/>
                  <a:gd name="connsiteY5" fmla="*/ 124886 h 854077"/>
                  <a:gd name="connsiteX6" fmla="*/ 61815 w 159447"/>
                  <a:gd name="connsiteY6" fmla="*/ 39187 h 854077"/>
                  <a:gd name="connsiteX0" fmla="*/ 76023 w 159447"/>
                  <a:gd name="connsiteY0" fmla="*/ 59346 h 786148"/>
                  <a:gd name="connsiteX1" fmla="*/ 154684 w 159447"/>
                  <a:gd name="connsiteY1" fmla="*/ 740402 h 786148"/>
                  <a:gd name="connsiteX2" fmla="*/ 159447 w 159447"/>
                  <a:gd name="connsiteY2" fmla="*/ 783265 h 786148"/>
                  <a:gd name="connsiteX3" fmla="*/ 33241 w 159447"/>
                  <a:gd name="connsiteY3" fmla="*/ 768978 h 786148"/>
                  <a:gd name="connsiteX4" fmla="*/ 2284 w 159447"/>
                  <a:gd name="connsiteY4" fmla="*/ 692777 h 786148"/>
                  <a:gd name="connsiteX5" fmla="*/ 25609 w 159447"/>
                  <a:gd name="connsiteY5" fmla="*/ 56957 h 786148"/>
                  <a:gd name="connsiteX6" fmla="*/ 76023 w 159447"/>
                  <a:gd name="connsiteY6" fmla="*/ 59346 h 786148"/>
                  <a:gd name="connsiteX0" fmla="*/ 76023 w 159447"/>
                  <a:gd name="connsiteY0" fmla="*/ 59824 h 786626"/>
                  <a:gd name="connsiteX1" fmla="*/ 154684 w 159447"/>
                  <a:gd name="connsiteY1" fmla="*/ 740880 h 786626"/>
                  <a:gd name="connsiteX2" fmla="*/ 159447 w 159447"/>
                  <a:gd name="connsiteY2" fmla="*/ 783743 h 786626"/>
                  <a:gd name="connsiteX3" fmla="*/ 33241 w 159447"/>
                  <a:gd name="connsiteY3" fmla="*/ 769456 h 786626"/>
                  <a:gd name="connsiteX4" fmla="*/ 2284 w 159447"/>
                  <a:gd name="connsiteY4" fmla="*/ 693255 h 786626"/>
                  <a:gd name="connsiteX5" fmla="*/ 25609 w 159447"/>
                  <a:gd name="connsiteY5" fmla="*/ 57435 h 786626"/>
                  <a:gd name="connsiteX6" fmla="*/ 76023 w 159447"/>
                  <a:gd name="connsiteY6" fmla="*/ 59824 h 786626"/>
                  <a:gd name="connsiteX0" fmla="*/ 76023 w 159447"/>
                  <a:gd name="connsiteY0" fmla="*/ 58533 h 785335"/>
                  <a:gd name="connsiteX1" fmla="*/ 154684 w 159447"/>
                  <a:gd name="connsiteY1" fmla="*/ 739589 h 785335"/>
                  <a:gd name="connsiteX2" fmla="*/ 159447 w 159447"/>
                  <a:gd name="connsiteY2" fmla="*/ 782452 h 785335"/>
                  <a:gd name="connsiteX3" fmla="*/ 33241 w 159447"/>
                  <a:gd name="connsiteY3" fmla="*/ 768165 h 785335"/>
                  <a:gd name="connsiteX4" fmla="*/ 2284 w 159447"/>
                  <a:gd name="connsiteY4" fmla="*/ 691964 h 785335"/>
                  <a:gd name="connsiteX5" fmla="*/ 25609 w 159447"/>
                  <a:gd name="connsiteY5" fmla="*/ 56144 h 785335"/>
                  <a:gd name="connsiteX6" fmla="*/ 76023 w 159447"/>
                  <a:gd name="connsiteY6" fmla="*/ 58533 h 785335"/>
                  <a:gd name="connsiteX0" fmla="*/ 77917 w 159447"/>
                  <a:gd name="connsiteY0" fmla="*/ 58533 h 785335"/>
                  <a:gd name="connsiteX1" fmla="*/ 154684 w 159447"/>
                  <a:gd name="connsiteY1" fmla="*/ 739589 h 785335"/>
                  <a:gd name="connsiteX2" fmla="*/ 159447 w 159447"/>
                  <a:gd name="connsiteY2" fmla="*/ 782452 h 785335"/>
                  <a:gd name="connsiteX3" fmla="*/ 33241 w 159447"/>
                  <a:gd name="connsiteY3" fmla="*/ 768165 h 785335"/>
                  <a:gd name="connsiteX4" fmla="*/ 2284 w 159447"/>
                  <a:gd name="connsiteY4" fmla="*/ 691964 h 785335"/>
                  <a:gd name="connsiteX5" fmla="*/ 25609 w 159447"/>
                  <a:gd name="connsiteY5" fmla="*/ 56144 h 785335"/>
                  <a:gd name="connsiteX6" fmla="*/ 77917 w 159447"/>
                  <a:gd name="connsiteY6" fmla="*/ 58533 h 785335"/>
                  <a:gd name="connsiteX0" fmla="*/ 77404 w 158934"/>
                  <a:gd name="connsiteY0" fmla="*/ 58533 h 782756"/>
                  <a:gd name="connsiteX1" fmla="*/ 154171 w 158934"/>
                  <a:gd name="connsiteY1" fmla="*/ 739589 h 782756"/>
                  <a:gd name="connsiteX2" fmla="*/ 158934 w 158934"/>
                  <a:gd name="connsiteY2" fmla="*/ 782452 h 782756"/>
                  <a:gd name="connsiteX3" fmla="*/ 76298 w 158934"/>
                  <a:gd name="connsiteY3" fmla="*/ 677235 h 782756"/>
                  <a:gd name="connsiteX4" fmla="*/ 1771 w 158934"/>
                  <a:gd name="connsiteY4" fmla="*/ 691964 h 782756"/>
                  <a:gd name="connsiteX5" fmla="*/ 25096 w 158934"/>
                  <a:gd name="connsiteY5" fmla="*/ 56144 h 782756"/>
                  <a:gd name="connsiteX6" fmla="*/ 77404 w 158934"/>
                  <a:gd name="connsiteY6" fmla="*/ 58533 h 782756"/>
                  <a:gd name="connsiteX0" fmla="*/ 77761 w 159291"/>
                  <a:gd name="connsiteY0" fmla="*/ 58533 h 782601"/>
                  <a:gd name="connsiteX1" fmla="*/ 154528 w 159291"/>
                  <a:gd name="connsiteY1" fmla="*/ 739589 h 782601"/>
                  <a:gd name="connsiteX2" fmla="*/ 159291 w 159291"/>
                  <a:gd name="connsiteY2" fmla="*/ 782452 h 782601"/>
                  <a:gd name="connsiteX3" fmla="*/ 83285 w 159291"/>
                  <a:gd name="connsiteY3" fmla="*/ 573992 h 782601"/>
                  <a:gd name="connsiteX4" fmla="*/ 2128 w 159291"/>
                  <a:gd name="connsiteY4" fmla="*/ 691964 h 782601"/>
                  <a:gd name="connsiteX5" fmla="*/ 25453 w 159291"/>
                  <a:gd name="connsiteY5" fmla="*/ 56144 h 782601"/>
                  <a:gd name="connsiteX6" fmla="*/ 77761 w 159291"/>
                  <a:gd name="connsiteY6" fmla="*/ 58533 h 782601"/>
                  <a:gd name="connsiteX0" fmla="*/ 77761 w 154528"/>
                  <a:gd name="connsiteY0" fmla="*/ 58533 h 739589"/>
                  <a:gd name="connsiteX1" fmla="*/ 154528 w 154528"/>
                  <a:gd name="connsiteY1" fmla="*/ 739589 h 739589"/>
                  <a:gd name="connsiteX2" fmla="*/ 83285 w 154528"/>
                  <a:gd name="connsiteY2" fmla="*/ 573992 h 739589"/>
                  <a:gd name="connsiteX3" fmla="*/ 2128 w 154528"/>
                  <a:gd name="connsiteY3" fmla="*/ 691964 h 739589"/>
                  <a:gd name="connsiteX4" fmla="*/ 25453 w 154528"/>
                  <a:gd name="connsiteY4" fmla="*/ 56144 h 739589"/>
                  <a:gd name="connsiteX5" fmla="*/ 77761 w 154528"/>
                  <a:gd name="connsiteY5" fmla="*/ 58533 h 739589"/>
                  <a:gd name="connsiteX0" fmla="*/ 77761 w 161158"/>
                  <a:gd name="connsiteY0" fmla="*/ 46763 h 702895"/>
                  <a:gd name="connsiteX1" fmla="*/ 161158 w 161158"/>
                  <a:gd name="connsiteY1" fmla="*/ 572481 h 702895"/>
                  <a:gd name="connsiteX2" fmla="*/ 83285 w 161158"/>
                  <a:gd name="connsiteY2" fmla="*/ 562222 h 702895"/>
                  <a:gd name="connsiteX3" fmla="*/ 2128 w 161158"/>
                  <a:gd name="connsiteY3" fmla="*/ 680194 h 702895"/>
                  <a:gd name="connsiteX4" fmla="*/ 25453 w 161158"/>
                  <a:gd name="connsiteY4" fmla="*/ 44374 h 702895"/>
                  <a:gd name="connsiteX5" fmla="*/ 77761 w 161158"/>
                  <a:gd name="connsiteY5" fmla="*/ 46763 h 702895"/>
                  <a:gd name="connsiteX0" fmla="*/ 77761 w 148844"/>
                  <a:gd name="connsiteY0" fmla="*/ 55218 h 709805"/>
                  <a:gd name="connsiteX1" fmla="*/ 148844 w 148844"/>
                  <a:gd name="connsiteY1" fmla="*/ 697439 h 709805"/>
                  <a:gd name="connsiteX2" fmla="*/ 83285 w 148844"/>
                  <a:gd name="connsiteY2" fmla="*/ 570677 h 709805"/>
                  <a:gd name="connsiteX3" fmla="*/ 2128 w 148844"/>
                  <a:gd name="connsiteY3" fmla="*/ 688649 h 709805"/>
                  <a:gd name="connsiteX4" fmla="*/ 25453 w 148844"/>
                  <a:gd name="connsiteY4" fmla="*/ 52829 h 709805"/>
                  <a:gd name="connsiteX5" fmla="*/ 77761 w 148844"/>
                  <a:gd name="connsiteY5" fmla="*/ 55218 h 709805"/>
                  <a:gd name="connsiteX0" fmla="*/ 81149 w 152232"/>
                  <a:gd name="connsiteY0" fmla="*/ 55218 h 697439"/>
                  <a:gd name="connsiteX1" fmla="*/ 152232 w 152232"/>
                  <a:gd name="connsiteY1" fmla="*/ 697439 h 697439"/>
                  <a:gd name="connsiteX2" fmla="*/ 14687 w 152232"/>
                  <a:gd name="connsiteY2" fmla="*/ 369874 h 697439"/>
                  <a:gd name="connsiteX3" fmla="*/ 5516 w 152232"/>
                  <a:gd name="connsiteY3" fmla="*/ 688649 h 697439"/>
                  <a:gd name="connsiteX4" fmla="*/ 28841 w 152232"/>
                  <a:gd name="connsiteY4" fmla="*/ 52829 h 697439"/>
                  <a:gd name="connsiteX5" fmla="*/ 81149 w 152232"/>
                  <a:gd name="connsiteY5" fmla="*/ 55218 h 697439"/>
                  <a:gd name="connsiteX0" fmla="*/ 75716 w 146799"/>
                  <a:gd name="connsiteY0" fmla="*/ 55218 h 697490"/>
                  <a:gd name="connsiteX1" fmla="*/ 146799 w 146799"/>
                  <a:gd name="connsiteY1" fmla="*/ 697439 h 697490"/>
                  <a:gd name="connsiteX2" fmla="*/ 31986 w 146799"/>
                  <a:gd name="connsiteY2" fmla="*/ 441860 h 697490"/>
                  <a:gd name="connsiteX3" fmla="*/ 83 w 146799"/>
                  <a:gd name="connsiteY3" fmla="*/ 688649 h 697490"/>
                  <a:gd name="connsiteX4" fmla="*/ 23408 w 146799"/>
                  <a:gd name="connsiteY4" fmla="*/ 52829 h 697490"/>
                  <a:gd name="connsiteX5" fmla="*/ 75716 w 146799"/>
                  <a:gd name="connsiteY5" fmla="*/ 55218 h 697490"/>
                  <a:gd name="connsiteX0" fmla="*/ 76696 w 147779"/>
                  <a:gd name="connsiteY0" fmla="*/ 55218 h 697439"/>
                  <a:gd name="connsiteX1" fmla="*/ 147779 w 147779"/>
                  <a:gd name="connsiteY1" fmla="*/ 697439 h 697439"/>
                  <a:gd name="connsiteX2" fmla="*/ 32966 w 147779"/>
                  <a:gd name="connsiteY2" fmla="*/ 441860 h 697439"/>
                  <a:gd name="connsiteX3" fmla="*/ 1063 w 147779"/>
                  <a:gd name="connsiteY3" fmla="*/ 688649 h 697439"/>
                  <a:gd name="connsiteX4" fmla="*/ 24388 w 147779"/>
                  <a:gd name="connsiteY4" fmla="*/ 52829 h 697439"/>
                  <a:gd name="connsiteX5" fmla="*/ 76696 w 147779"/>
                  <a:gd name="connsiteY5" fmla="*/ 55218 h 697439"/>
                  <a:gd name="connsiteX0" fmla="*/ 76657 w 147740"/>
                  <a:gd name="connsiteY0" fmla="*/ 55218 h 697439"/>
                  <a:gd name="connsiteX1" fmla="*/ 147740 w 147740"/>
                  <a:gd name="connsiteY1" fmla="*/ 697439 h 697439"/>
                  <a:gd name="connsiteX2" fmla="*/ 32927 w 147740"/>
                  <a:gd name="connsiteY2" fmla="*/ 441860 h 697439"/>
                  <a:gd name="connsiteX3" fmla="*/ 1024 w 147740"/>
                  <a:gd name="connsiteY3" fmla="*/ 688649 h 697439"/>
                  <a:gd name="connsiteX4" fmla="*/ 24349 w 147740"/>
                  <a:gd name="connsiteY4" fmla="*/ 52829 h 697439"/>
                  <a:gd name="connsiteX5" fmla="*/ 76657 w 147740"/>
                  <a:gd name="connsiteY5" fmla="*/ 55218 h 697439"/>
                  <a:gd name="connsiteX0" fmla="*/ 76317 w 147400"/>
                  <a:gd name="connsiteY0" fmla="*/ 55218 h 697439"/>
                  <a:gd name="connsiteX1" fmla="*/ 147400 w 147400"/>
                  <a:gd name="connsiteY1" fmla="*/ 697439 h 697439"/>
                  <a:gd name="connsiteX2" fmla="*/ 32587 w 147400"/>
                  <a:gd name="connsiteY2" fmla="*/ 441860 h 697439"/>
                  <a:gd name="connsiteX3" fmla="*/ 684 w 147400"/>
                  <a:gd name="connsiteY3" fmla="*/ 688649 h 697439"/>
                  <a:gd name="connsiteX4" fmla="*/ 24009 w 147400"/>
                  <a:gd name="connsiteY4" fmla="*/ 52829 h 697439"/>
                  <a:gd name="connsiteX5" fmla="*/ 76317 w 147400"/>
                  <a:gd name="connsiteY5" fmla="*/ 55218 h 697439"/>
                  <a:gd name="connsiteX0" fmla="*/ 76317 w 147400"/>
                  <a:gd name="connsiteY0" fmla="*/ 55218 h 697439"/>
                  <a:gd name="connsiteX1" fmla="*/ 147400 w 147400"/>
                  <a:gd name="connsiteY1" fmla="*/ 697439 h 697439"/>
                  <a:gd name="connsiteX2" fmla="*/ 32587 w 147400"/>
                  <a:gd name="connsiteY2" fmla="*/ 441860 h 697439"/>
                  <a:gd name="connsiteX3" fmla="*/ 684 w 147400"/>
                  <a:gd name="connsiteY3" fmla="*/ 688649 h 697439"/>
                  <a:gd name="connsiteX4" fmla="*/ 24009 w 147400"/>
                  <a:gd name="connsiteY4" fmla="*/ 52829 h 697439"/>
                  <a:gd name="connsiteX5" fmla="*/ 76317 w 147400"/>
                  <a:gd name="connsiteY5" fmla="*/ 55218 h 697439"/>
                  <a:gd name="connsiteX0" fmla="*/ 76317 w 147400"/>
                  <a:gd name="connsiteY0" fmla="*/ 55218 h 697468"/>
                  <a:gd name="connsiteX1" fmla="*/ 147400 w 147400"/>
                  <a:gd name="connsiteY1" fmla="*/ 697439 h 697468"/>
                  <a:gd name="connsiteX2" fmla="*/ 32587 w 147400"/>
                  <a:gd name="connsiteY2" fmla="*/ 441860 h 697468"/>
                  <a:gd name="connsiteX3" fmla="*/ 684 w 147400"/>
                  <a:gd name="connsiteY3" fmla="*/ 688649 h 697468"/>
                  <a:gd name="connsiteX4" fmla="*/ 24009 w 147400"/>
                  <a:gd name="connsiteY4" fmla="*/ 52829 h 697468"/>
                  <a:gd name="connsiteX5" fmla="*/ 76317 w 147400"/>
                  <a:gd name="connsiteY5" fmla="*/ 55218 h 697468"/>
                  <a:gd name="connsiteX0" fmla="*/ 75818 w 146901"/>
                  <a:gd name="connsiteY0" fmla="*/ 55218 h 697513"/>
                  <a:gd name="connsiteX1" fmla="*/ 146901 w 146901"/>
                  <a:gd name="connsiteY1" fmla="*/ 697439 h 697513"/>
                  <a:gd name="connsiteX2" fmla="*/ 36824 w 146901"/>
                  <a:gd name="connsiteY2" fmla="*/ 441860 h 697513"/>
                  <a:gd name="connsiteX3" fmla="*/ 185 w 146901"/>
                  <a:gd name="connsiteY3" fmla="*/ 688649 h 697513"/>
                  <a:gd name="connsiteX4" fmla="*/ 23510 w 146901"/>
                  <a:gd name="connsiteY4" fmla="*/ 52829 h 697513"/>
                  <a:gd name="connsiteX5" fmla="*/ 75818 w 146901"/>
                  <a:gd name="connsiteY5" fmla="*/ 55218 h 697513"/>
                  <a:gd name="connsiteX0" fmla="*/ 100131 w 171214"/>
                  <a:gd name="connsiteY0" fmla="*/ 55218 h 697468"/>
                  <a:gd name="connsiteX1" fmla="*/ 171214 w 171214"/>
                  <a:gd name="connsiteY1" fmla="*/ 697439 h 697468"/>
                  <a:gd name="connsiteX2" fmla="*/ 61137 w 171214"/>
                  <a:gd name="connsiteY2" fmla="*/ 441860 h 697468"/>
                  <a:gd name="connsiteX3" fmla="*/ 24498 w 171214"/>
                  <a:gd name="connsiteY3" fmla="*/ 688649 h 697468"/>
                  <a:gd name="connsiteX4" fmla="*/ 47823 w 171214"/>
                  <a:gd name="connsiteY4" fmla="*/ 52829 h 697468"/>
                  <a:gd name="connsiteX5" fmla="*/ 100131 w 171214"/>
                  <a:gd name="connsiteY5" fmla="*/ 55218 h 697468"/>
                  <a:gd name="connsiteX0" fmla="*/ 75694 w 146777"/>
                  <a:gd name="connsiteY0" fmla="*/ 55218 h 697468"/>
                  <a:gd name="connsiteX1" fmla="*/ 146777 w 146777"/>
                  <a:gd name="connsiteY1" fmla="*/ 697439 h 697468"/>
                  <a:gd name="connsiteX2" fmla="*/ 36700 w 146777"/>
                  <a:gd name="connsiteY2" fmla="*/ 441860 h 697468"/>
                  <a:gd name="connsiteX3" fmla="*/ 61 w 146777"/>
                  <a:gd name="connsiteY3" fmla="*/ 688649 h 697468"/>
                  <a:gd name="connsiteX4" fmla="*/ 23386 w 146777"/>
                  <a:gd name="connsiteY4" fmla="*/ 52829 h 697468"/>
                  <a:gd name="connsiteX5" fmla="*/ 75694 w 146777"/>
                  <a:gd name="connsiteY5" fmla="*/ 55218 h 697468"/>
                  <a:gd name="connsiteX0" fmla="*/ 75694 w 146777"/>
                  <a:gd name="connsiteY0" fmla="*/ 55726 h 697976"/>
                  <a:gd name="connsiteX1" fmla="*/ 146777 w 146777"/>
                  <a:gd name="connsiteY1" fmla="*/ 697947 h 697976"/>
                  <a:gd name="connsiteX2" fmla="*/ 36700 w 146777"/>
                  <a:gd name="connsiteY2" fmla="*/ 442368 h 697976"/>
                  <a:gd name="connsiteX3" fmla="*/ 61 w 146777"/>
                  <a:gd name="connsiteY3" fmla="*/ 689157 h 697976"/>
                  <a:gd name="connsiteX4" fmla="*/ 23386 w 146777"/>
                  <a:gd name="connsiteY4" fmla="*/ 53337 h 697976"/>
                  <a:gd name="connsiteX5" fmla="*/ 75694 w 146777"/>
                  <a:gd name="connsiteY5" fmla="*/ 55726 h 6979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6777"/>
                  <a:gd name="connsiteY0" fmla="*/ 55726 h 717199"/>
                  <a:gd name="connsiteX1" fmla="*/ 146777 w 146777"/>
                  <a:gd name="connsiteY1" fmla="*/ 697947 h 717199"/>
                  <a:gd name="connsiteX2" fmla="*/ 132116 w 146777"/>
                  <a:gd name="connsiteY2" fmla="*/ 698268 h 717199"/>
                  <a:gd name="connsiteX3" fmla="*/ 36700 w 146777"/>
                  <a:gd name="connsiteY3" fmla="*/ 442368 h 717199"/>
                  <a:gd name="connsiteX4" fmla="*/ 61 w 146777"/>
                  <a:gd name="connsiteY4" fmla="*/ 689157 h 717199"/>
                  <a:gd name="connsiteX5" fmla="*/ 23386 w 146777"/>
                  <a:gd name="connsiteY5" fmla="*/ 53337 h 717199"/>
                  <a:gd name="connsiteX6" fmla="*/ 75694 w 146777"/>
                  <a:gd name="connsiteY6" fmla="*/ 55726 h 717199"/>
                  <a:gd name="connsiteX0" fmla="*/ 75694 w 146777"/>
                  <a:gd name="connsiteY0" fmla="*/ 55726 h 698268"/>
                  <a:gd name="connsiteX1" fmla="*/ 146777 w 146777"/>
                  <a:gd name="connsiteY1" fmla="*/ 697947 h 698268"/>
                  <a:gd name="connsiteX2" fmla="*/ 132116 w 146777"/>
                  <a:gd name="connsiteY2" fmla="*/ 698268 h 698268"/>
                  <a:gd name="connsiteX3" fmla="*/ 36700 w 146777"/>
                  <a:gd name="connsiteY3" fmla="*/ 442368 h 698268"/>
                  <a:gd name="connsiteX4" fmla="*/ 61 w 146777"/>
                  <a:gd name="connsiteY4" fmla="*/ 689157 h 698268"/>
                  <a:gd name="connsiteX5" fmla="*/ 23386 w 146777"/>
                  <a:gd name="connsiteY5" fmla="*/ 53337 h 698268"/>
                  <a:gd name="connsiteX6" fmla="*/ 75694 w 146777"/>
                  <a:gd name="connsiteY6" fmla="*/ 55726 h 698268"/>
                  <a:gd name="connsiteX0" fmla="*/ 75963 w 147046"/>
                  <a:gd name="connsiteY0" fmla="*/ 55726 h 746360"/>
                  <a:gd name="connsiteX1" fmla="*/ 147046 w 147046"/>
                  <a:gd name="connsiteY1" fmla="*/ 697947 h 746360"/>
                  <a:gd name="connsiteX2" fmla="*/ 132385 w 147046"/>
                  <a:gd name="connsiteY2" fmla="*/ 698268 h 746360"/>
                  <a:gd name="connsiteX3" fmla="*/ 36969 w 147046"/>
                  <a:gd name="connsiteY3" fmla="*/ 442368 h 746360"/>
                  <a:gd name="connsiteX4" fmla="*/ 11777 w 147046"/>
                  <a:gd name="connsiteY4" fmla="*/ 688164 h 746360"/>
                  <a:gd name="connsiteX5" fmla="*/ 330 w 147046"/>
                  <a:gd name="connsiteY5" fmla="*/ 689157 h 746360"/>
                  <a:gd name="connsiteX6" fmla="*/ 23655 w 147046"/>
                  <a:gd name="connsiteY6" fmla="*/ 53337 h 746360"/>
                  <a:gd name="connsiteX7" fmla="*/ 75963 w 147046"/>
                  <a:gd name="connsiteY7" fmla="*/ 55726 h 746360"/>
                  <a:gd name="connsiteX0" fmla="*/ 75894 w 146977"/>
                  <a:gd name="connsiteY0" fmla="*/ 55726 h 738400"/>
                  <a:gd name="connsiteX1" fmla="*/ 146977 w 146977"/>
                  <a:gd name="connsiteY1" fmla="*/ 697947 h 738400"/>
                  <a:gd name="connsiteX2" fmla="*/ 132316 w 146977"/>
                  <a:gd name="connsiteY2" fmla="*/ 698268 h 738400"/>
                  <a:gd name="connsiteX3" fmla="*/ 36900 w 146977"/>
                  <a:gd name="connsiteY3" fmla="*/ 442368 h 738400"/>
                  <a:gd name="connsiteX4" fmla="*/ 11708 w 146977"/>
                  <a:gd name="connsiteY4" fmla="*/ 688164 h 738400"/>
                  <a:gd name="connsiteX5" fmla="*/ 261 w 146977"/>
                  <a:gd name="connsiteY5" fmla="*/ 689157 h 738400"/>
                  <a:gd name="connsiteX6" fmla="*/ 23586 w 146977"/>
                  <a:gd name="connsiteY6" fmla="*/ 53337 h 738400"/>
                  <a:gd name="connsiteX7" fmla="*/ 75894 w 146977"/>
                  <a:gd name="connsiteY7" fmla="*/ 55726 h 738400"/>
                  <a:gd name="connsiteX0" fmla="*/ 75963 w 147046"/>
                  <a:gd name="connsiteY0" fmla="*/ 55726 h 735805"/>
                  <a:gd name="connsiteX1" fmla="*/ 147046 w 147046"/>
                  <a:gd name="connsiteY1" fmla="*/ 697947 h 735805"/>
                  <a:gd name="connsiteX2" fmla="*/ 132385 w 147046"/>
                  <a:gd name="connsiteY2" fmla="*/ 698268 h 735805"/>
                  <a:gd name="connsiteX3" fmla="*/ 36969 w 147046"/>
                  <a:gd name="connsiteY3" fmla="*/ 442368 h 735805"/>
                  <a:gd name="connsiteX4" fmla="*/ 11777 w 147046"/>
                  <a:gd name="connsiteY4" fmla="*/ 688164 h 735805"/>
                  <a:gd name="connsiteX5" fmla="*/ 330 w 147046"/>
                  <a:gd name="connsiteY5" fmla="*/ 689157 h 735805"/>
                  <a:gd name="connsiteX6" fmla="*/ 23655 w 147046"/>
                  <a:gd name="connsiteY6" fmla="*/ 53337 h 735805"/>
                  <a:gd name="connsiteX7" fmla="*/ 75963 w 147046"/>
                  <a:gd name="connsiteY7" fmla="*/ 55726 h 735805"/>
                  <a:gd name="connsiteX0" fmla="*/ 75963 w 147046"/>
                  <a:gd name="connsiteY0" fmla="*/ 55726 h 735805"/>
                  <a:gd name="connsiteX1" fmla="*/ 147046 w 147046"/>
                  <a:gd name="connsiteY1" fmla="*/ 697947 h 735805"/>
                  <a:gd name="connsiteX2" fmla="*/ 132385 w 147046"/>
                  <a:gd name="connsiteY2" fmla="*/ 698268 h 735805"/>
                  <a:gd name="connsiteX3" fmla="*/ 36969 w 147046"/>
                  <a:gd name="connsiteY3" fmla="*/ 442368 h 735805"/>
                  <a:gd name="connsiteX4" fmla="*/ 11777 w 147046"/>
                  <a:gd name="connsiteY4" fmla="*/ 688164 h 735805"/>
                  <a:gd name="connsiteX5" fmla="*/ 330 w 147046"/>
                  <a:gd name="connsiteY5" fmla="*/ 689157 h 735805"/>
                  <a:gd name="connsiteX6" fmla="*/ 23655 w 147046"/>
                  <a:gd name="connsiteY6" fmla="*/ 53337 h 735805"/>
                  <a:gd name="connsiteX7" fmla="*/ 75963 w 147046"/>
                  <a:gd name="connsiteY7" fmla="*/ 55726 h 735805"/>
                  <a:gd name="connsiteX0" fmla="*/ 75633 w 146716"/>
                  <a:gd name="connsiteY0" fmla="*/ 55726 h 698268"/>
                  <a:gd name="connsiteX1" fmla="*/ 146716 w 146716"/>
                  <a:gd name="connsiteY1" fmla="*/ 697947 h 698268"/>
                  <a:gd name="connsiteX2" fmla="*/ 132055 w 146716"/>
                  <a:gd name="connsiteY2" fmla="*/ 698268 h 698268"/>
                  <a:gd name="connsiteX3" fmla="*/ 36639 w 146716"/>
                  <a:gd name="connsiteY3" fmla="*/ 442368 h 698268"/>
                  <a:gd name="connsiteX4" fmla="*/ 11447 w 146716"/>
                  <a:gd name="connsiteY4" fmla="*/ 688164 h 698268"/>
                  <a:gd name="connsiteX5" fmla="*/ 0 w 146716"/>
                  <a:gd name="connsiteY5" fmla="*/ 689157 h 698268"/>
                  <a:gd name="connsiteX6" fmla="*/ 23325 w 146716"/>
                  <a:gd name="connsiteY6" fmla="*/ 53337 h 698268"/>
                  <a:gd name="connsiteX7" fmla="*/ 75633 w 146716"/>
                  <a:gd name="connsiteY7" fmla="*/ 55726 h 698268"/>
                  <a:gd name="connsiteX0" fmla="*/ 75633 w 146716"/>
                  <a:gd name="connsiteY0" fmla="*/ 57292 h 699834"/>
                  <a:gd name="connsiteX1" fmla="*/ 146716 w 146716"/>
                  <a:gd name="connsiteY1" fmla="*/ 699513 h 699834"/>
                  <a:gd name="connsiteX2" fmla="*/ 132055 w 146716"/>
                  <a:gd name="connsiteY2" fmla="*/ 699834 h 699834"/>
                  <a:gd name="connsiteX3" fmla="*/ 36639 w 146716"/>
                  <a:gd name="connsiteY3" fmla="*/ 443934 h 699834"/>
                  <a:gd name="connsiteX4" fmla="*/ 11447 w 146716"/>
                  <a:gd name="connsiteY4" fmla="*/ 689730 h 699834"/>
                  <a:gd name="connsiteX5" fmla="*/ 0 w 146716"/>
                  <a:gd name="connsiteY5" fmla="*/ 690723 h 699834"/>
                  <a:gd name="connsiteX6" fmla="*/ 28377 w 146716"/>
                  <a:gd name="connsiteY6" fmla="*/ 49851 h 699834"/>
                  <a:gd name="connsiteX7" fmla="*/ 75633 w 146716"/>
                  <a:gd name="connsiteY7" fmla="*/ 57292 h 6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716" h="699834">
                    <a:moveTo>
                      <a:pt x="75633" y="57292"/>
                    </a:moveTo>
                    <a:cubicBezTo>
                      <a:pt x="95356" y="165569"/>
                      <a:pt x="130444" y="564179"/>
                      <a:pt x="146716" y="699513"/>
                    </a:cubicBezTo>
                    <a:cubicBezTo>
                      <a:pt x="140175" y="699887"/>
                      <a:pt x="145665" y="699807"/>
                      <a:pt x="132055" y="699834"/>
                    </a:cubicBezTo>
                    <a:cubicBezTo>
                      <a:pt x="113709" y="657238"/>
                      <a:pt x="56740" y="445618"/>
                      <a:pt x="36639" y="443934"/>
                    </a:cubicBezTo>
                    <a:cubicBezTo>
                      <a:pt x="16538" y="442250"/>
                      <a:pt x="17554" y="648598"/>
                      <a:pt x="11447" y="689730"/>
                    </a:cubicBezTo>
                    <a:cubicBezTo>
                      <a:pt x="5340" y="689186"/>
                      <a:pt x="9386" y="692968"/>
                      <a:pt x="0" y="690723"/>
                    </a:cubicBezTo>
                    <a:cubicBezTo>
                      <a:pt x="1980" y="584919"/>
                      <a:pt x="21233" y="263370"/>
                      <a:pt x="28377" y="49851"/>
                    </a:cubicBezTo>
                    <a:cubicBezTo>
                      <a:pt x="46310" y="22441"/>
                      <a:pt x="55910" y="-50985"/>
                      <a:pt x="75633" y="57292"/>
                    </a:cubicBez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0" name="Forme libre : forme 249">
                <a:extLst>
                  <a:ext uri="{FF2B5EF4-FFF2-40B4-BE49-F238E27FC236}">
                    <a16:creationId xmlns:a16="http://schemas.microsoft.com/office/drawing/2014/main" id="{06B2A58E-3794-4095-92C9-4491A0410F61}"/>
                  </a:ext>
                </a:extLst>
              </p:cNvPr>
              <p:cNvSpPr/>
              <p:nvPr/>
            </p:nvSpPr>
            <p:spPr>
              <a:xfrm flipH="1">
                <a:off x="1018162" y="5880508"/>
                <a:ext cx="40790" cy="261263"/>
              </a:xfrm>
              <a:custGeom>
                <a:avLst/>
                <a:gdLst>
                  <a:gd name="connsiteX0" fmla="*/ 59531 w 157163"/>
                  <a:gd name="connsiteY0" fmla="*/ 0 h 812007"/>
                  <a:gd name="connsiteX1" fmla="*/ 152400 w 157163"/>
                  <a:gd name="connsiteY1" fmla="*/ 769144 h 812007"/>
                  <a:gd name="connsiteX2" fmla="*/ 157163 w 157163"/>
                  <a:gd name="connsiteY2" fmla="*/ 812007 h 812007"/>
                  <a:gd name="connsiteX3" fmla="*/ 16669 w 157163"/>
                  <a:gd name="connsiteY3" fmla="*/ 785813 h 812007"/>
                  <a:gd name="connsiteX4" fmla="*/ 0 w 157163"/>
                  <a:gd name="connsiteY4" fmla="*/ 721519 h 812007"/>
                  <a:gd name="connsiteX5" fmla="*/ 21431 w 157163"/>
                  <a:gd name="connsiteY5" fmla="*/ 80963 h 812007"/>
                  <a:gd name="connsiteX6" fmla="*/ 59531 w 157163"/>
                  <a:gd name="connsiteY6" fmla="*/ 0 h 812007"/>
                  <a:gd name="connsiteX0" fmla="*/ 59531 w 157163"/>
                  <a:gd name="connsiteY0" fmla="*/ 56798 h 868805"/>
                  <a:gd name="connsiteX1" fmla="*/ 152400 w 157163"/>
                  <a:gd name="connsiteY1" fmla="*/ 825942 h 868805"/>
                  <a:gd name="connsiteX2" fmla="*/ 157163 w 157163"/>
                  <a:gd name="connsiteY2" fmla="*/ 868805 h 868805"/>
                  <a:gd name="connsiteX3" fmla="*/ 16669 w 157163"/>
                  <a:gd name="connsiteY3" fmla="*/ 842611 h 868805"/>
                  <a:gd name="connsiteX4" fmla="*/ 0 w 157163"/>
                  <a:gd name="connsiteY4" fmla="*/ 778317 h 868805"/>
                  <a:gd name="connsiteX5" fmla="*/ 21431 w 157163"/>
                  <a:gd name="connsiteY5" fmla="*/ 137761 h 868805"/>
                  <a:gd name="connsiteX6" fmla="*/ 59531 w 157163"/>
                  <a:gd name="connsiteY6" fmla="*/ 56798 h 868805"/>
                  <a:gd name="connsiteX0" fmla="*/ 59531 w 157163"/>
                  <a:gd name="connsiteY0" fmla="*/ 17780 h 829787"/>
                  <a:gd name="connsiteX1" fmla="*/ 152400 w 157163"/>
                  <a:gd name="connsiteY1" fmla="*/ 786924 h 829787"/>
                  <a:gd name="connsiteX2" fmla="*/ 157163 w 157163"/>
                  <a:gd name="connsiteY2" fmla="*/ 829787 h 829787"/>
                  <a:gd name="connsiteX3" fmla="*/ 16669 w 157163"/>
                  <a:gd name="connsiteY3" fmla="*/ 803593 h 829787"/>
                  <a:gd name="connsiteX4" fmla="*/ 0 w 157163"/>
                  <a:gd name="connsiteY4" fmla="*/ 739299 h 829787"/>
                  <a:gd name="connsiteX5" fmla="*/ 21431 w 157163"/>
                  <a:gd name="connsiteY5" fmla="*/ 98743 h 829787"/>
                  <a:gd name="connsiteX6" fmla="*/ 59531 w 157163"/>
                  <a:gd name="connsiteY6" fmla="*/ 17780 h 829787"/>
                  <a:gd name="connsiteX0" fmla="*/ 59531 w 157163"/>
                  <a:gd name="connsiteY0" fmla="*/ 8878 h 820885"/>
                  <a:gd name="connsiteX1" fmla="*/ 152400 w 157163"/>
                  <a:gd name="connsiteY1" fmla="*/ 778022 h 820885"/>
                  <a:gd name="connsiteX2" fmla="*/ 157163 w 157163"/>
                  <a:gd name="connsiteY2" fmla="*/ 820885 h 820885"/>
                  <a:gd name="connsiteX3" fmla="*/ 16669 w 157163"/>
                  <a:gd name="connsiteY3" fmla="*/ 794691 h 820885"/>
                  <a:gd name="connsiteX4" fmla="*/ 0 w 157163"/>
                  <a:gd name="connsiteY4" fmla="*/ 730397 h 820885"/>
                  <a:gd name="connsiteX5" fmla="*/ 21431 w 157163"/>
                  <a:gd name="connsiteY5" fmla="*/ 89841 h 820885"/>
                  <a:gd name="connsiteX6" fmla="*/ 59531 w 157163"/>
                  <a:gd name="connsiteY6" fmla="*/ 8878 h 820885"/>
                  <a:gd name="connsiteX0" fmla="*/ 59531 w 157163"/>
                  <a:gd name="connsiteY0" fmla="*/ 5577 h 817584"/>
                  <a:gd name="connsiteX1" fmla="*/ 152400 w 157163"/>
                  <a:gd name="connsiteY1" fmla="*/ 774721 h 817584"/>
                  <a:gd name="connsiteX2" fmla="*/ 157163 w 157163"/>
                  <a:gd name="connsiteY2" fmla="*/ 817584 h 817584"/>
                  <a:gd name="connsiteX3" fmla="*/ 16669 w 157163"/>
                  <a:gd name="connsiteY3" fmla="*/ 791390 h 817584"/>
                  <a:gd name="connsiteX4" fmla="*/ 0 w 157163"/>
                  <a:gd name="connsiteY4" fmla="*/ 727096 h 817584"/>
                  <a:gd name="connsiteX5" fmla="*/ 21431 w 157163"/>
                  <a:gd name="connsiteY5" fmla="*/ 86540 h 817584"/>
                  <a:gd name="connsiteX6" fmla="*/ 59531 w 157163"/>
                  <a:gd name="connsiteY6" fmla="*/ 5577 h 817584"/>
                  <a:gd name="connsiteX0" fmla="*/ 59531 w 157163"/>
                  <a:gd name="connsiteY0" fmla="*/ 5577 h 817584"/>
                  <a:gd name="connsiteX1" fmla="*/ 152400 w 157163"/>
                  <a:gd name="connsiteY1" fmla="*/ 774721 h 817584"/>
                  <a:gd name="connsiteX2" fmla="*/ 157163 w 157163"/>
                  <a:gd name="connsiteY2" fmla="*/ 817584 h 817584"/>
                  <a:gd name="connsiteX3" fmla="*/ 16669 w 157163"/>
                  <a:gd name="connsiteY3" fmla="*/ 791390 h 817584"/>
                  <a:gd name="connsiteX4" fmla="*/ 0 w 157163"/>
                  <a:gd name="connsiteY4" fmla="*/ 727096 h 817584"/>
                  <a:gd name="connsiteX5" fmla="*/ 21431 w 157163"/>
                  <a:gd name="connsiteY5" fmla="*/ 86540 h 817584"/>
                  <a:gd name="connsiteX6" fmla="*/ 59531 w 157163"/>
                  <a:gd name="connsiteY6" fmla="*/ 5577 h 817584"/>
                  <a:gd name="connsiteX0" fmla="*/ 59531 w 157163"/>
                  <a:gd name="connsiteY0" fmla="*/ 3 h 812010"/>
                  <a:gd name="connsiteX1" fmla="*/ 152400 w 157163"/>
                  <a:gd name="connsiteY1" fmla="*/ 769147 h 812010"/>
                  <a:gd name="connsiteX2" fmla="*/ 157163 w 157163"/>
                  <a:gd name="connsiteY2" fmla="*/ 812010 h 812010"/>
                  <a:gd name="connsiteX3" fmla="*/ 16669 w 157163"/>
                  <a:gd name="connsiteY3" fmla="*/ 785816 h 812010"/>
                  <a:gd name="connsiteX4" fmla="*/ 0 w 157163"/>
                  <a:gd name="connsiteY4" fmla="*/ 721522 h 812010"/>
                  <a:gd name="connsiteX5" fmla="*/ 21431 w 157163"/>
                  <a:gd name="connsiteY5" fmla="*/ 80966 h 812010"/>
                  <a:gd name="connsiteX6" fmla="*/ 59531 w 157163"/>
                  <a:gd name="connsiteY6" fmla="*/ 3 h 812010"/>
                  <a:gd name="connsiteX0" fmla="*/ 59531 w 157163"/>
                  <a:gd name="connsiteY0" fmla="*/ 4 h 812011"/>
                  <a:gd name="connsiteX1" fmla="*/ 152400 w 157163"/>
                  <a:gd name="connsiteY1" fmla="*/ 769148 h 812011"/>
                  <a:gd name="connsiteX2" fmla="*/ 157163 w 157163"/>
                  <a:gd name="connsiteY2" fmla="*/ 812011 h 812011"/>
                  <a:gd name="connsiteX3" fmla="*/ 16669 w 157163"/>
                  <a:gd name="connsiteY3" fmla="*/ 785817 h 812011"/>
                  <a:gd name="connsiteX4" fmla="*/ 0 w 157163"/>
                  <a:gd name="connsiteY4" fmla="*/ 721523 h 812011"/>
                  <a:gd name="connsiteX5" fmla="*/ 21431 w 157163"/>
                  <a:gd name="connsiteY5" fmla="*/ 80967 h 812011"/>
                  <a:gd name="connsiteX6" fmla="*/ 59531 w 157163"/>
                  <a:gd name="connsiteY6" fmla="*/ 4 h 812011"/>
                  <a:gd name="connsiteX0" fmla="*/ 59531 w 157163"/>
                  <a:gd name="connsiteY0" fmla="*/ 4 h 812011"/>
                  <a:gd name="connsiteX1" fmla="*/ 152400 w 157163"/>
                  <a:gd name="connsiteY1" fmla="*/ 769148 h 812011"/>
                  <a:gd name="connsiteX2" fmla="*/ 157163 w 157163"/>
                  <a:gd name="connsiteY2" fmla="*/ 812011 h 812011"/>
                  <a:gd name="connsiteX3" fmla="*/ 21432 w 157163"/>
                  <a:gd name="connsiteY3" fmla="*/ 807249 h 812011"/>
                  <a:gd name="connsiteX4" fmla="*/ 0 w 157163"/>
                  <a:gd name="connsiteY4" fmla="*/ 721523 h 812011"/>
                  <a:gd name="connsiteX5" fmla="*/ 21431 w 157163"/>
                  <a:gd name="connsiteY5" fmla="*/ 80967 h 812011"/>
                  <a:gd name="connsiteX6" fmla="*/ 59531 w 157163"/>
                  <a:gd name="connsiteY6" fmla="*/ 4 h 812011"/>
                  <a:gd name="connsiteX0" fmla="*/ 59869 w 157501"/>
                  <a:gd name="connsiteY0" fmla="*/ 4 h 817669"/>
                  <a:gd name="connsiteX1" fmla="*/ 152738 w 157501"/>
                  <a:gd name="connsiteY1" fmla="*/ 769148 h 817669"/>
                  <a:gd name="connsiteX2" fmla="*/ 157501 w 157501"/>
                  <a:gd name="connsiteY2" fmla="*/ 812011 h 817669"/>
                  <a:gd name="connsiteX3" fmla="*/ 21770 w 157501"/>
                  <a:gd name="connsiteY3" fmla="*/ 807249 h 817669"/>
                  <a:gd name="connsiteX4" fmla="*/ 338 w 157501"/>
                  <a:gd name="connsiteY4" fmla="*/ 721523 h 817669"/>
                  <a:gd name="connsiteX5" fmla="*/ 21769 w 157501"/>
                  <a:gd name="connsiteY5" fmla="*/ 80967 h 817669"/>
                  <a:gd name="connsiteX6" fmla="*/ 59869 w 157501"/>
                  <a:gd name="connsiteY6" fmla="*/ 4 h 817669"/>
                  <a:gd name="connsiteX0" fmla="*/ 59531 w 157163"/>
                  <a:gd name="connsiteY0" fmla="*/ 4 h 814598"/>
                  <a:gd name="connsiteX1" fmla="*/ 152400 w 157163"/>
                  <a:gd name="connsiteY1" fmla="*/ 769148 h 814598"/>
                  <a:gd name="connsiteX2" fmla="*/ 157163 w 157163"/>
                  <a:gd name="connsiteY2" fmla="*/ 812011 h 814598"/>
                  <a:gd name="connsiteX3" fmla="*/ 30957 w 157163"/>
                  <a:gd name="connsiteY3" fmla="*/ 797724 h 814598"/>
                  <a:gd name="connsiteX4" fmla="*/ 0 w 157163"/>
                  <a:gd name="connsiteY4" fmla="*/ 721523 h 814598"/>
                  <a:gd name="connsiteX5" fmla="*/ 21431 w 157163"/>
                  <a:gd name="connsiteY5" fmla="*/ 80967 h 814598"/>
                  <a:gd name="connsiteX6" fmla="*/ 59531 w 157163"/>
                  <a:gd name="connsiteY6" fmla="*/ 4 h 814598"/>
                  <a:gd name="connsiteX0" fmla="*/ 62356 w 159988"/>
                  <a:gd name="connsiteY0" fmla="*/ 4 h 814894"/>
                  <a:gd name="connsiteX1" fmla="*/ 155225 w 159988"/>
                  <a:gd name="connsiteY1" fmla="*/ 769148 h 814894"/>
                  <a:gd name="connsiteX2" fmla="*/ 159988 w 159988"/>
                  <a:gd name="connsiteY2" fmla="*/ 812011 h 814894"/>
                  <a:gd name="connsiteX3" fmla="*/ 33782 w 159988"/>
                  <a:gd name="connsiteY3" fmla="*/ 797724 h 814894"/>
                  <a:gd name="connsiteX4" fmla="*/ 2825 w 159988"/>
                  <a:gd name="connsiteY4" fmla="*/ 721523 h 814894"/>
                  <a:gd name="connsiteX5" fmla="*/ 24256 w 159988"/>
                  <a:gd name="connsiteY5" fmla="*/ 80967 h 814894"/>
                  <a:gd name="connsiteX6" fmla="*/ 62356 w 159988"/>
                  <a:gd name="connsiteY6" fmla="*/ 4 h 814894"/>
                  <a:gd name="connsiteX0" fmla="*/ 60345 w 157977"/>
                  <a:gd name="connsiteY0" fmla="*/ 4 h 814894"/>
                  <a:gd name="connsiteX1" fmla="*/ 153214 w 157977"/>
                  <a:gd name="connsiteY1" fmla="*/ 769148 h 814894"/>
                  <a:gd name="connsiteX2" fmla="*/ 157977 w 157977"/>
                  <a:gd name="connsiteY2" fmla="*/ 812011 h 814894"/>
                  <a:gd name="connsiteX3" fmla="*/ 31771 w 157977"/>
                  <a:gd name="connsiteY3" fmla="*/ 797724 h 814894"/>
                  <a:gd name="connsiteX4" fmla="*/ 814 w 157977"/>
                  <a:gd name="connsiteY4" fmla="*/ 721523 h 814894"/>
                  <a:gd name="connsiteX5" fmla="*/ 22245 w 157977"/>
                  <a:gd name="connsiteY5" fmla="*/ 80967 h 814894"/>
                  <a:gd name="connsiteX6" fmla="*/ 60345 w 157977"/>
                  <a:gd name="connsiteY6" fmla="*/ 4 h 814894"/>
                  <a:gd name="connsiteX0" fmla="*/ 63037 w 160669"/>
                  <a:gd name="connsiteY0" fmla="*/ 4 h 814894"/>
                  <a:gd name="connsiteX1" fmla="*/ 155906 w 160669"/>
                  <a:gd name="connsiteY1" fmla="*/ 769148 h 814894"/>
                  <a:gd name="connsiteX2" fmla="*/ 160669 w 160669"/>
                  <a:gd name="connsiteY2" fmla="*/ 812011 h 814894"/>
                  <a:gd name="connsiteX3" fmla="*/ 34463 w 160669"/>
                  <a:gd name="connsiteY3" fmla="*/ 797724 h 814894"/>
                  <a:gd name="connsiteX4" fmla="*/ 3506 w 160669"/>
                  <a:gd name="connsiteY4" fmla="*/ 721523 h 814894"/>
                  <a:gd name="connsiteX5" fmla="*/ 24937 w 160669"/>
                  <a:gd name="connsiteY5" fmla="*/ 80967 h 814894"/>
                  <a:gd name="connsiteX6" fmla="*/ 63037 w 160669"/>
                  <a:gd name="connsiteY6" fmla="*/ 4 h 814894"/>
                  <a:gd name="connsiteX0" fmla="*/ 63208 w 160840"/>
                  <a:gd name="connsiteY0" fmla="*/ 4 h 814894"/>
                  <a:gd name="connsiteX1" fmla="*/ 156077 w 160840"/>
                  <a:gd name="connsiteY1" fmla="*/ 769148 h 814894"/>
                  <a:gd name="connsiteX2" fmla="*/ 160840 w 160840"/>
                  <a:gd name="connsiteY2" fmla="*/ 812011 h 814894"/>
                  <a:gd name="connsiteX3" fmla="*/ 34634 w 160840"/>
                  <a:gd name="connsiteY3" fmla="*/ 797724 h 814894"/>
                  <a:gd name="connsiteX4" fmla="*/ 3677 w 160840"/>
                  <a:gd name="connsiteY4" fmla="*/ 721523 h 814894"/>
                  <a:gd name="connsiteX5" fmla="*/ 25108 w 160840"/>
                  <a:gd name="connsiteY5" fmla="*/ 80967 h 814894"/>
                  <a:gd name="connsiteX6" fmla="*/ 63208 w 160840"/>
                  <a:gd name="connsiteY6" fmla="*/ 4 h 814894"/>
                  <a:gd name="connsiteX0" fmla="*/ 62084 w 159716"/>
                  <a:gd name="connsiteY0" fmla="*/ 39186 h 854076"/>
                  <a:gd name="connsiteX1" fmla="*/ 154953 w 159716"/>
                  <a:gd name="connsiteY1" fmla="*/ 808330 h 854076"/>
                  <a:gd name="connsiteX2" fmla="*/ 159716 w 159716"/>
                  <a:gd name="connsiteY2" fmla="*/ 851193 h 854076"/>
                  <a:gd name="connsiteX3" fmla="*/ 33510 w 159716"/>
                  <a:gd name="connsiteY3" fmla="*/ 836906 h 854076"/>
                  <a:gd name="connsiteX4" fmla="*/ 2553 w 159716"/>
                  <a:gd name="connsiteY4" fmla="*/ 760705 h 854076"/>
                  <a:gd name="connsiteX5" fmla="*/ 29667 w 159716"/>
                  <a:gd name="connsiteY5" fmla="*/ 124885 h 854076"/>
                  <a:gd name="connsiteX6" fmla="*/ 62084 w 159716"/>
                  <a:gd name="connsiteY6" fmla="*/ 39186 h 854076"/>
                  <a:gd name="connsiteX0" fmla="*/ 62084 w 159716"/>
                  <a:gd name="connsiteY0" fmla="*/ 60 h 814950"/>
                  <a:gd name="connsiteX1" fmla="*/ 154953 w 159716"/>
                  <a:gd name="connsiteY1" fmla="*/ 769204 h 814950"/>
                  <a:gd name="connsiteX2" fmla="*/ 159716 w 159716"/>
                  <a:gd name="connsiteY2" fmla="*/ 812067 h 814950"/>
                  <a:gd name="connsiteX3" fmla="*/ 33510 w 159716"/>
                  <a:gd name="connsiteY3" fmla="*/ 797780 h 814950"/>
                  <a:gd name="connsiteX4" fmla="*/ 2553 w 159716"/>
                  <a:gd name="connsiteY4" fmla="*/ 721579 h 814950"/>
                  <a:gd name="connsiteX5" fmla="*/ 29667 w 159716"/>
                  <a:gd name="connsiteY5" fmla="*/ 85759 h 814950"/>
                  <a:gd name="connsiteX6" fmla="*/ 62084 w 159716"/>
                  <a:gd name="connsiteY6" fmla="*/ 60 h 814950"/>
                  <a:gd name="connsiteX0" fmla="*/ 62084 w 159716"/>
                  <a:gd name="connsiteY0" fmla="*/ 208 h 815098"/>
                  <a:gd name="connsiteX1" fmla="*/ 154953 w 159716"/>
                  <a:gd name="connsiteY1" fmla="*/ 769352 h 815098"/>
                  <a:gd name="connsiteX2" fmla="*/ 159716 w 159716"/>
                  <a:gd name="connsiteY2" fmla="*/ 812215 h 815098"/>
                  <a:gd name="connsiteX3" fmla="*/ 33510 w 159716"/>
                  <a:gd name="connsiteY3" fmla="*/ 797928 h 815098"/>
                  <a:gd name="connsiteX4" fmla="*/ 2553 w 159716"/>
                  <a:gd name="connsiteY4" fmla="*/ 721727 h 815098"/>
                  <a:gd name="connsiteX5" fmla="*/ 29667 w 159716"/>
                  <a:gd name="connsiteY5" fmla="*/ 85907 h 815098"/>
                  <a:gd name="connsiteX6" fmla="*/ 62084 w 159716"/>
                  <a:gd name="connsiteY6" fmla="*/ 208 h 815098"/>
                  <a:gd name="connsiteX0" fmla="*/ 61815 w 159447"/>
                  <a:gd name="connsiteY0" fmla="*/ 39187 h 854077"/>
                  <a:gd name="connsiteX1" fmla="*/ 154684 w 159447"/>
                  <a:gd name="connsiteY1" fmla="*/ 808331 h 854077"/>
                  <a:gd name="connsiteX2" fmla="*/ 159447 w 159447"/>
                  <a:gd name="connsiteY2" fmla="*/ 851194 h 854077"/>
                  <a:gd name="connsiteX3" fmla="*/ 33241 w 159447"/>
                  <a:gd name="connsiteY3" fmla="*/ 836907 h 854077"/>
                  <a:gd name="connsiteX4" fmla="*/ 2284 w 159447"/>
                  <a:gd name="connsiteY4" fmla="*/ 760706 h 854077"/>
                  <a:gd name="connsiteX5" fmla="*/ 25609 w 159447"/>
                  <a:gd name="connsiteY5" fmla="*/ 124886 h 854077"/>
                  <a:gd name="connsiteX6" fmla="*/ 61815 w 159447"/>
                  <a:gd name="connsiteY6" fmla="*/ 39187 h 854077"/>
                  <a:gd name="connsiteX0" fmla="*/ 76023 w 159447"/>
                  <a:gd name="connsiteY0" fmla="*/ 59346 h 786148"/>
                  <a:gd name="connsiteX1" fmla="*/ 154684 w 159447"/>
                  <a:gd name="connsiteY1" fmla="*/ 740402 h 786148"/>
                  <a:gd name="connsiteX2" fmla="*/ 159447 w 159447"/>
                  <a:gd name="connsiteY2" fmla="*/ 783265 h 786148"/>
                  <a:gd name="connsiteX3" fmla="*/ 33241 w 159447"/>
                  <a:gd name="connsiteY3" fmla="*/ 768978 h 786148"/>
                  <a:gd name="connsiteX4" fmla="*/ 2284 w 159447"/>
                  <a:gd name="connsiteY4" fmla="*/ 692777 h 786148"/>
                  <a:gd name="connsiteX5" fmla="*/ 25609 w 159447"/>
                  <a:gd name="connsiteY5" fmla="*/ 56957 h 786148"/>
                  <a:gd name="connsiteX6" fmla="*/ 76023 w 159447"/>
                  <a:gd name="connsiteY6" fmla="*/ 59346 h 786148"/>
                  <a:gd name="connsiteX0" fmla="*/ 76023 w 159447"/>
                  <a:gd name="connsiteY0" fmla="*/ 59824 h 786626"/>
                  <a:gd name="connsiteX1" fmla="*/ 154684 w 159447"/>
                  <a:gd name="connsiteY1" fmla="*/ 740880 h 786626"/>
                  <a:gd name="connsiteX2" fmla="*/ 159447 w 159447"/>
                  <a:gd name="connsiteY2" fmla="*/ 783743 h 786626"/>
                  <a:gd name="connsiteX3" fmla="*/ 33241 w 159447"/>
                  <a:gd name="connsiteY3" fmla="*/ 769456 h 786626"/>
                  <a:gd name="connsiteX4" fmla="*/ 2284 w 159447"/>
                  <a:gd name="connsiteY4" fmla="*/ 693255 h 786626"/>
                  <a:gd name="connsiteX5" fmla="*/ 25609 w 159447"/>
                  <a:gd name="connsiteY5" fmla="*/ 57435 h 786626"/>
                  <a:gd name="connsiteX6" fmla="*/ 76023 w 159447"/>
                  <a:gd name="connsiteY6" fmla="*/ 59824 h 786626"/>
                  <a:gd name="connsiteX0" fmla="*/ 76023 w 159447"/>
                  <a:gd name="connsiteY0" fmla="*/ 58533 h 785335"/>
                  <a:gd name="connsiteX1" fmla="*/ 154684 w 159447"/>
                  <a:gd name="connsiteY1" fmla="*/ 739589 h 785335"/>
                  <a:gd name="connsiteX2" fmla="*/ 159447 w 159447"/>
                  <a:gd name="connsiteY2" fmla="*/ 782452 h 785335"/>
                  <a:gd name="connsiteX3" fmla="*/ 33241 w 159447"/>
                  <a:gd name="connsiteY3" fmla="*/ 768165 h 785335"/>
                  <a:gd name="connsiteX4" fmla="*/ 2284 w 159447"/>
                  <a:gd name="connsiteY4" fmla="*/ 691964 h 785335"/>
                  <a:gd name="connsiteX5" fmla="*/ 25609 w 159447"/>
                  <a:gd name="connsiteY5" fmla="*/ 56144 h 785335"/>
                  <a:gd name="connsiteX6" fmla="*/ 76023 w 159447"/>
                  <a:gd name="connsiteY6" fmla="*/ 58533 h 785335"/>
                  <a:gd name="connsiteX0" fmla="*/ 77917 w 159447"/>
                  <a:gd name="connsiteY0" fmla="*/ 58533 h 785335"/>
                  <a:gd name="connsiteX1" fmla="*/ 154684 w 159447"/>
                  <a:gd name="connsiteY1" fmla="*/ 739589 h 785335"/>
                  <a:gd name="connsiteX2" fmla="*/ 159447 w 159447"/>
                  <a:gd name="connsiteY2" fmla="*/ 782452 h 785335"/>
                  <a:gd name="connsiteX3" fmla="*/ 33241 w 159447"/>
                  <a:gd name="connsiteY3" fmla="*/ 768165 h 785335"/>
                  <a:gd name="connsiteX4" fmla="*/ 2284 w 159447"/>
                  <a:gd name="connsiteY4" fmla="*/ 691964 h 785335"/>
                  <a:gd name="connsiteX5" fmla="*/ 25609 w 159447"/>
                  <a:gd name="connsiteY5" fmla="*/ 56144 h 785335"/>
                  <a:gd name="connsiteX6" fmla="*/ 77917 w 159447"/>
                  <a:gd name="connsiteY6" fmla="*/ 58533 h 785335"/>
                  <a:gd name="connsiteX0" fmla="*/ 77404 w 158934"/>
                  <a:gd name="connsiteY0" fmla="*/ 58533 h 782756"/>
                  <a:gd name="connsiteX1" fmla="*/ 154171 w 158934"/>
                  <a:gd name="connsiteY1" fmla="*/ 739589 h 782756"/>
                  <a:gd name="connsiteX2" fmla="*/ 158934 w 158934"/>
                  <a:gd name="connsiteY2" fmla="*/ 782452 h 782756"/>
                  <a:gd name="connsiteX3" fmla="*/ 76298 w 158934"/>
                  <a:gd name="connsiteY3" fmla="*/ 677235 h 782756"/>
                  <a:gd name="connsiteX4" fmla="*/ 1771 w 158934"/>
                  <a:gd name="connsiteY4" fmla="*/ 691964 h 782756"/>
                  <a:gd name="connsiteX5" fmla="*/ 25096 w 158934"/>
                  <a:gd name="connsiteY5" fmla="*/ 56144 h 782756"/>
                  <a:gd name="connsiteX6" fmla="*/ 77404 w 158934"/>
                  <a:gd name="connsiteY6" fmla="*/ 58533 h 782756"/>
                  <a:gd name="connsiteX0" fmla="*/ 77761 w 159291"/>
                  <a:gd name="connsiteY0" fmla="*/ 58533 h 782601"/>
                  <a:gd name="connsiteX1" fmla="*/ 154528 w 159291"/>
                  <a:gd name="connsiteY1" fmla="*/ 739589 h 782601"/>
                  <a:gd name="connsiteX2" fmla="*/ 159291 w 159291"/>
                  <a:gd name="connsiteY2" fmla="*/ 782452 h 782601"/>
                  <a:gd name="connsiteX3" fmla="*/ 83285 w 159291"/>
                  <a:gd name="connsiteY3" fmla="*/ 573992 h 782601"/>
                  <a:gd name="connsiteX4" fmla="*/ 2128 w 159291"/>
                  <a:gd name="connsiteY4" fmla="*/ 691964 h 782601"/>
                  <a:gd name="connsiteX5" fmla="*/ 25453 w 159291"/>
                  <a:gd name="connsiteY5" fmla="*/ 56144 h 782601"/>
                  <a:gd name="connsiteX6" fmla="*/ 77761 w 159291"/>
                  <a:gd name="connsiteY6" fmla="*/ 58533 h 782601"/>
                  <a:gd name="connsiteX0" fmla="*/ 77761 w 154528"/>
                  <a:gd name="connsiteY0" fmla="*/ 58533 h 739589"/>
                  <a:gd name="connsiteX1" fmla="*/ 154528 w 154528"/>
                  <a:gd name="connsiteY1" fmla="*/ 739589 h 739589"/>
                  <a:gd name="connsiteX2" fmla="*/ 83285 w 154528"/>
                  <a:gd name="connsiteY2" fmla="*/ 573992 h 739589"/>
                  <a:gd name="connsiteX3" fmla="*/ 2128 w 154528"/>
                  <a:gd name="connsiteY3" fmla="*/ 691964 h 739589"/>
                  <a:gd name="connsiteX4" fmla="*/ 25453 w 154528"/>
                  <a:gd name="connsiteY4" fmla="*/ 56144 h 739589"/>
                  <a:gd name="connsiteX5" fmla="*/ 77761 w 154528"/>
                  <a:gd name="connsiteY5" fmla="*/ 58533 h 739589"/>
                  <a:gd name="connsiteX0" fmla="*/ 77761 w 161158"/>
                  <a:gd name="connsiteY0" fmla="*/ 46763 h 702895"/>
                  <a:gd name="connsiteX1" fmla="*/ 161158 w 161158"/>
                  <a:gd name="connsiteY1" fmla="*/ 572481 h 702895"/>
                  <a:gd name="connsiteX2" fmla="*/ 83285 w 161158"/>
                  <a:gd name="connsiteY2" fmla="*/ 562222 h 702895"/>
                  <a:gd name="connsiteX3" fmla="*/ 2128 w 161158"/>
                  <a:gd name="connsiteY3" fmla="*/ 680194 h 702895"/>
                  <a:gd name="connsiteX4" fmla="*/ 25453 w 161158"/>
                  <a:gd name="connsiteY4" fmla="*/ 44374 h 702895"/>
                  <a:gd name="connsiteX5" fmla="*/ 77761 w 161158"/>
                  <a:gd name="connsiteY5" fmla="*/ 46763 h 702895"/>
                  <a:gd name="connsiteX0" fmla="*/ 77761 w 148844"/>
                  <a:gd name="connsiteY0" fmla="*/ 55218 h 709805"/>
                  <a:gd name="connsiteX1" fmla="*/ 148844 w 148844"/>
                  <a:gd name="connsiteY1" fmla="*/ 697439 h 709805"/>
                  <a:gd name="connsiteX2" fmla="*/ 83285 w 148844"/>
                  <a:gd name="connsiteY2" fmla="*/ 570677 h 709805"/>
                  <a:gd name="connsiteX3" fmla="*/ 2128 w 148844"/>
                  <a:gd name="connsiteY3" fmla="*/ 688649 h 709805"/>
                  <a:gd name="connsiteX4" fmla="*/ 25453 w 148844"/>
                  <a:gd name="connsiteY4" fmla="*/ 52829 h 709805"/>
                  <a:gd name="connsiteX5" fmla="*/ 77761 w 148844"/>
                  <a:gd name="connsiteY5" fmla="*/ 55218 h 709805"/>
                  <a:gd name="connsiteX0" fmla="*/ 81149 w 152232"/>
                  <a:gd name="connsiteY0" fmla="*/ 55218 h 697439"/>
                  <a:gd name="connsiteX1" fmla="*/ 152232 w 152232"/>
                  <a:gd name="connsiteY1" fmla="*/ 697439 h 697439"/>
                  <a:gd name="connsiteX2" fmla="*/ 14687 w 152232"/>
                  <a:gd name="connsiteY2" fmla="*/ 369874 h 697439"/>
                  <a:gd name="connsiteX3" fmla="*/ 5516 w 152232"/>
                  <a:gd name="connsiteY3" fmla="*/ 688649 h 697439"/>
                  <a:gd name="connsiteX4" fmla="*/ 28841 w 152232"/>
                  <a:gd name="connsiteY4" fmla="*/ 52829 h 697439"/>
                  <a:gd name="connsiteX5" fmla="*/ 81149 w 152232"/>
                  <a:gd name="connsiteY5" fmla="*/ 55218 h 697439"/>
                  <a:gd name="connsiteX0" fmla="*/ 75716 w 146799"/>
                  <a:gd name="connsiteY0" fmla="*/ 55218 h 697490"/>
                  <a:gd name="connsiteX1" fmla="*/ 146799 w 146799"/>
                  <a:gd name="connsiteY1" fmla="*/ 697439 h 697490"/>
                  <a:gd name="connsiteX2" fmla="*/ 31986 w 146799"/>
                  <a:gd name="connsiteY2" fmla="*/ 441860 h 697490"/>
                  <a:gd name="connsiteX3" fmla="*/ 83 w 146799"/>
                  <a:gd name="connsiteY3" fmla="*/ 688649 h 697490"/>
                  <a:gd name="connsiteX4" fmla="*/ 23408 w 146799"/>
                  <a:gd name="connsiteY4" fmla="*/ 52829 h 697490"/>
                  <a:gd name="connsiteX5" fmla="*/ 75716 w 146799"/>
                  <a:gd name="connsiteY5" fmla="*/ 55218 h 697490"/>
                  <a:gd name="connsiteX0" fmla="*/ 76696 w 147779"/>
                  <a:gd name="connsiteY0" fmla="*/ 55218 h 697439"/>
                  <a:gd name="connsiteX1" fmla="*/ 147779 w 147779"/>
                  <a:gd name="connsiteY1" fmla="*/ 697439 h 697439"/>
                  <a:gd name="connsiteX2" fmla="*/ 32966 w 147779"/>
                  <a:gd name="connsiteY2" fmla="*/ 441860 h 697439"/>
                  <a:gd name="connsiteX3" fmla="*/ 1063 w 147779"/>
                  <a:gd name="connsiteY3" fmla="*/ 688649 h 697439"/>
                  <a:gd name="connsiteX4" fmla="*/ 24388 w 147779"/>
                  <a:gd name="connsiteY4" fmla="*/ 52829 h 697439"/>
                  <a:gd name="connsiteX5" fmla="*/ 76696 w 147779"/>
                  <a:gd name="connsiteY5" fmla="*/ 55218 h 697439"/>
                  <a:gd name="connsiteX0" fmla="*/ 76657 w 147740"/>
                  <a:gd name="connsiteY0" fmla="*/ 55218 h 697439"/>
                  <a:gd name="connsiteX1" fmla="*/ 147740 w 147740"/>
                  <a:gd name="connsiteY1" fmla="*/ 697439 h 697439"/>
                  <a:gd name="connsiteX2" fmla="*/ 32927 w 147740"/>
                  <a:gd name="connsiteY2" fmla="*/ 441860 h 697439"/>
                  <a:gd name="connsiteX3" fmla="*/ 1024 w 147740"/>
                  <a:gd name="connsiteY3" fmla="*/ 688649 h 697439"/>
                  <a:gd name="connsiteX4" fmla="*/ 24349 w 147740"/>
                  <a:gd name="connsiteY4" fmla="*/ 52829 h 697439"/>
                  <a:gd name="connsiteX5" fmla="*/ 76657 w 147740"/>
                  <a:gd name="connsiteY5" fmla="*/ 55218 h 697439"/>
                  <a:gd name="connsiteX0" fmla="*/ 76317 w 147400"/>
                  <a:gd name="connsiteY0" fmla="*/ 55218 h 697439"/>
                  <a:gd name="connsiteX1" fmla="*/ 147400 w 147400"/>
                  <a:gd name="connsiteY1" fmla="*/ 697439 h 697439"/>
                  <a:gd name="connsiteX2" fmla="*/ 32587 w 147400"/>
                  <a:gd name="connsiteY2" fmla="*/ 441860 h 697439"/>
                  <a:gd name="connsiteX3" fmla="*/ 684 w 147400"/>
                  <a:gd name="connsiteY3" fmla="*/ 688649 h 697439"/>
                  <a:gd name="connsiteX4" fmla="*/ 24009 w 147400"/>
                  <a:gd name="connsiteY4" fmla="*/ 52829 h 697439"/>
                  <a:gd name="connsiteX5" fmla="*/ 76317 w 147400"/>
                  <a:gd name="connsiteY5" fmla="*/ 55218 h 697439"/>
                  <a:gd name="connsiteX0" fmla="*/ 76317 w 147400"/>
                  <a:gd name="connsiteY0" fmla="*/ 55218 h 697439"/>
                  <a:gd name="connsiteX1" fmla="*/ 147400 w 147400"/>
                  <a:gd name="connsiteY1" fmla="*/ 697439 h 697439"/>
                  <a:gd name="connsiteX2" fmla="*/ 32587 w 147400"/>
                  <a:gd name="connsiteY2" fmla="*/ 441860 h 697439"/>
                  <a:gd name="connsiteX3" fmla="*/ 684 w 147400"/>
                  <a:gd name="connsiteY3" fmla="*/ 688649 h 697439"/>
                  <a:gd name="connsiteX4" fmla="*/ 24009 w 147400"/>
                  <a:gd name="connsiteY4" fmla="*/ 52829 h 697439"/>
                  <a:gd name="connsiteX5" fmla="*/ 76317 w 147400"/>
                  <a:gd name="connsiteY5" fmla="*/ 55218 h 697439"/>
                  <a:gd name="connsiteX0" fmla="*/ 76317 w 147400"/>
                  <a:gd name="connsiteY0" fmla="*/ 55218 h 697468"/>
                  <a:gd name="connsiteX1" fmla="*/ 147400 w 147400"/>
                  <a:gd name="connsiteY1" fmla="*/ 697439 h 697468"/>
                  <a:gd name="connsiteX2" fmla="*/ 32587 w 147400"/>
                  <a:gd name="connsiteY2" fmla="*/ 441860 h 697468"/>
                  <a:gd name="connsiteX3" fmla="*/ 684 w 147400"/>
                  <a:gd name="connsiteY3" fmla="*/ 688649 h 697468"/>
                  <a:gd name="connsiteX4" fmla="*/ 24009 w 147400"/>
                  <a:gd name="connsiteY4" fmla="*/ 52829 h 697468"/>
                  <a:gd name="connsiteX5" fmla="*/ 76317 w 147400"/>
                  <a:gd name="connsiteY5" fmla="*/ 55218 h 697468"/>
                  <a:gd name="connsiteX0" fmla="*/ 75818 w 146901"/>
                  <a:gd name="connsiteY0" fmla="*/ 55218 h 697513"/>
                  <a:gd name="connsiteX1" fmla="*/ 146901 w 146901"/>
                  <a:gd name="connsiteY1" fmla="*/ 697439 h 697513"/>
                  <a:gd name="connsiteX2" fmla="*/ 36824 w 146901"/>
                  <a:gd name="connsiteY2" fmla="*/ 441860 h 697513"/>
                  <a:gd name="connsiteX3" fmla="*/ 185 w 146901"/>
                  <a:gd name="connsiteY3" fmla="*/ 688649 h 697513"/>
                  <a:gd name="connsiteX4" fmla="*/ 23510 w 146901"/>
                  <a:gd name="connsiteY4" fmla="*/ 52829 h 697513"/>
                  <a:gd name="connsiteX5" fmla="*/ 75818 w 146901"/>
                  <a:gd name="connsiteY5" fmla="*/ 55218 h 697513"/>
                  <a:gd name="connsiteX0" fmla="*/ 100131 w 171214"/>
                  <a:gd name="connsiteY0" fmla="*/ 55218 h 697468"/>
                  <a:gd name="connsiteX1" fmla="*/ 171214 w 171214"/>
                  <a:gd name="connsiteY1" fmla="*/ 697439 h 697468"/>
                  <a:gd name="connsiteX2" fmla="*/ 61137 w 171214"/>
                  <a:gd name="connsiteY2" fmla="*/ 441860 h 697468"/>
                  <a:gd name="connsiteX3" fmla="*/ 24498 w 171214"/>
                  <a:gd name="connsiteY3" fmla="*/ 688649 h 697468"/>
                  <a:gd name="connsiteX4" fmla="*/ 47823 w 171214"/>
                  <a:gd name="connsiteY4" fmla="*/ 52829 h 697468"/>
                  <a:gd name="connsiteX5" fmla="*/ 100131 w 171214"/>
                  <a:gd name="connsiteY5" fmla="*/ 55218 h 697468"/>
                  <a:gd name="connsiteX0" fmla="*/ 75694 w 146777"/>
                  <a:gd name="connsiteY0" fmla="*/ 55218 h 697468"/>
                  <a:gd name="connsiteX1" fmla="*/ 146777 w 146777"/>
                  <a:gd name="connsiteY1" fmla="*/ 697439 h 697468"/>
                  <a:gd name="connsiteX2" fmla="*/ 36700 w 146777"/>
                  <a:gd name="connsiteY2" fmla="*/ 441860 h 697468"/>
                  <a:gd name="connsiteX3" fmla="*/ 61 w 146777"/>
                  <a:gd name="connsiteY3" fmla="*/ 688649 h 697468"/>
                  <a:gd name="connsiteX4" fmla="*/ 23386 w 146777"/>
                  <a:gd name="connsiteY4" fmla="*/ 52829 h 697468"/>
                  <a:gd name="connsiteX5" fmla="*/ 75694 w 146777"/>
                  <a:gd name="connsiteY5" fmla="*/ 55218 h 697468"/>
                  <a:gd name="connsiteX0" fmla="*/ 75694 w 146777"/>
                  <a:gd name="connsiteY0" fmla="*/ 55726 h 697976"/>
                  <a:gd name="connsiteX1" fmla="*/ 146777 w 146777"/>
                  <a:gd name="connsiteY1" fmla="*/ 697947 h 697976"/>
                  <a:gd name="connsiteX2" fmla="*/ 36700 w 146777"/>
                  <a:gd name="connsiteY2" fmla="*/ 442368 h 697976"/>
                  <a:gd name="connsiteX3" fmla="*/ 61 w 146777"/>
                  <a:gd name="connsiteY3" fmla="*/ 689157 h 697976"/>
                  <a:gd name="connsiteX4" fmla="*/ 23386 w 146777"/>
                  <a:gd name="connsiteY4" fmla="*/ 53337 h 697976"/>
                  <a:gd name="connsiteX5" fmla="*/ 75694 w 146777"/>
                  <a:gd name="connsiteY5" fmla="*/ 55726 h 6979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9630"/>
                  <a:gd name="connsiteY0" fmla="*/ 55726 h 753076"/>
                  <a:gd name="connsiteX1" fmla="*/ 146777 w 149630"/>
                  <a:gd name="connsiteY1" fmla="*/ 697947 h 753076"/>
                  <a:gd name="connsiteX2" fmla="*/ 132116 w 149630"/>
                  <a:gd name="connsiteY2" fmla="*/ 698268 h 753076"/>
                  <a:gd name="connsiteX3" fmla="*/ 36700 w 149630"/>
                  <a:gd name="connsiteY3" fmla="*/ 442368 h 753076"/>
                  <a:gd name="connsiteX4" fmla="*/ 61 w 149630"/>
                  <a:gd name="connsiteY4" fmla="*/ 689157 h 753076"/>
                  <a:gd name="connsiteX5" fmla="*/ 23386 w 149630"/>
                  <a:gd name="connsiteY5" fmla="*/ 53337 h 753076"/>
                  <a:gd name="connsiteX6" fmla="*/ 75694 w 149630"/>
                  <a:gd name="connsiteY6" fmla="*/ 55726 h 753076"/>
                  <a:gd name="connsiteX0" fmla="*/ 75694 w 146777"/>
                  <a:gd name="connsiteY0" fmla="*/ 55726 h 717199"/>
                  <a:gd name="connsiteX1" fmla="*/ 146777 w 146777"/>
                  <a:gd name="connsiteY1" fmla="*/ 697947 h 717199"/>
                  <a:gd name="connsiteX2" fmla="*/ 132116 w 146777"/>
                  <a:gd name="connsiteY2" fmla="*/ 698268 h 717199"/>
                  <a:gd name="connsiteX3" fmla="*/ 36700 w 146777"/>
                  <a:gd name="connsiteY3" fmla="*/ 442368 h 717199"/>
                  <a:gd name="connsiteX4" fmla="*/ 61 w 146777"/>
                  <a:gd name="connsiteY4" fmla="*/ 689157 h 717199"/>
                  <a:gd name="connsiteX5" fmla="*/ 23386 w 146777"/>
                  <a:gd name="connsiteY5" fmla="*/ 53337 h 717199"/>
                  <a:gd name="connsiteX6" fmla="*/ 75694 w 146777"/>
                  <a:gd name="connsiteY6" fmla="*/ 55726 h 717199"/>
                  <a:gd name="connsiteX0" fmla="*/ 75694 w 146777"/>
                  <a:gd name="connsiteY0" fmla="*/ 55726 h 698268"/>
                  <a:gd name="connsiteX1" fmla="*/ 146777 w 146777"/>
                  <a:gd name="connsiteY1" fmla="*/ 697947 h 698268"/>
                  <a:gd name="connsiteX2" fmla="*/ 132116 w 146777"/>
                  <a:gd name="connsiteY2" fmla="*/ 698268 h 698268"/>
                  <a:gd name="connsiteX3" fmla="*/ 36700 w 146777"/>
                  <a:gd name="connsiteY3" fmla="*/ 442368 h 698268"/>
                  <a:gd name="connsiteX4" fmla="*/ 61 w 146777"/>
                  <a:gd name="connsiteY4" fmla="*/ 689157 h 698268"/>
                  <a:gd name="connsiteX5" fmla="*/ 23386 w 146777"/>
                  <a:gd name="connsiteY5" fmla="*/ 53337 h 698268"/>
                  <a:gd name="connsiteX6" fmla="*/ 75694 w 146777"/>
                  <a:gd name="connsiteY6" fmla="*/ 55726 h 698268"/>
                  <a:gd name="connsiteX0" fmla="*/ 23386 w 146777"/>
                  <a:gd name="connsiteY0" fmla="*/ 0 h 644931"/>
                  <a:gd name="connsiteX1" fmla="*/ 146777 w 146777"/>
                  <a:gd name="connsiteY1" fmla="*/ 644610 h 644931"/>
                  <a:gd name="connsiteX2" fmla="*/ 132116 w 146777"/>
                  <a:gd name="connsiteY2" fmla="*/ 644931 h 644931"/>
                  <a:gd name="connsiteX3" fmla="*/ 36700 w 146777"/>
                  <a:gd name="connsiteY3" fmla="*/ 389031 h 644931"/>
                  <a:gd name="connsiteX4" fmla="*/ 61 w 146777"/>
                  <a:gd name="connsiteY4" fmla="*/ 635820 h 644931"/>
                  <a:gd name="connsiteX5" fmla="*/ 23386 w 146777"/>
                  <a:gd name="connsiteY5" fmla="*/ 0 h 644931"/>
                  <a:gd name="connsiteX0" fmla="*/ 146777 w 183149"/>
                  <a:gd name="connsiteY0" fmla="*/ 644610 h 680982"/>
                  <a:gd name="connsiteX1" fmla="*/ 132116 w 183149"/>
                  <a:gd name="connsiteY1" fmla="*/ 644931 h 680982"/>
                  <a:gd name="connsiteX2" fmla="*/ 36700 w 183149"/>
                  <a:gd name="connsiteY2" fmla="*/ 389031 h 680982"/>
                  <a:gd name="connsiteX3" fmla="*/ 61 w 183149"/>
                  <a:gd name="connsiteY3" fmla="*/ 635820 h 680982"/>
                  <a:gd name="connsiteX4" fmla="*/ 23386 w 183149"/>
                  <a:gd name="connsiteY4" fmla="*/ 0 h 680982"/>
                  <a:gd name="connsiteX5" fmla="*/ 183149 w 183149"/>
                  <a:gd name="connsiteY5" fmla="*/ 680982 h 680982"/>
                  <a:gd name="connsiteX0" fmla="*/ 132116 w 183149"/>
                  <a:gd name="connsiteY0" fmla="*/ 644931 h 680982"/>
                  <a:gd name="connsiteX1" fmla="*/ 36700 w 183149"/>
                  <a:gd name="connsiteY1" fmla="*/ 389031 h 680982"/>
                  <a:gd name="connsiteX2" fmla="*/ 61 w 183149"/>
                  <a:gd name="connsiteY2" fmla="*/ 635820 h 680982"/>
                  <a:gd name="connsiteX3" fmla="*/ 23386 w 183149"/>
                  <a:gd name="connsiteY3" fmla="*/ 0 h 680982"/>
                  <a:gd name="connsiteX4" fmla="*/ 183149 w 183149"/>
                  <a:gd name="connsiteY4" fmla="*/ 680982 h 680982"/>
                  <a:gd name="connsiteX0" fmla="*/ 132116 w 132116"/>
                  <a:gd name="connsiteY0" fmla="*/ 644931 h 644931"/>
                  <a:gd name="connsiteX1" fmla="*/ 36700 w 132116"/>
                  <a:gd name="connsiteY1" fmla="*/ 389031 h 644931"/>
                  <a:gd name="connsiteX2" fmla="*/ 61 w 132116"/>
                  <a:gd name="connsiteY2" fmla="*/ 635820 h 644931"/>
                  <a:gd name="connsiteX3" fmla="*/ 23386 w 132116"/>
                  <a:gd name="connsiteY3" fmla="*/ 0 h 644931"/>
                  <a:gd name="connsiteX0" fmla="*/ 132424 w 132424"/>
                  <a:gd name="connsiteY0" fmla="*/ 255913 h 298218"/>
                  <a:gd name="connsiteX1" fmla="*/ 37008 w 132424"/>
                  <a:gd name="connsiteY1" fmla="*/ 13 h 298218"/>
                  <a:gd name="connsiteX2" fmla="*/ 369 w 132424"/>
                  <a:gd name="connsiteY2" fmla="*/ 246802 h 298218"/>
                  <a:gd name="connsiteX3" fmla="*/ 59687 w 132424"/>
                  <a:gd name="connsiteY3" fmla="*/ 167925 h 298218"/>
                  <a:gd name="connsiteX0" fmla="*/ 37008 w 59687"/>
                  <a:gd name="connsiteY0" fmla="*/ 13 h 298218"/>
                  <a:gd name="connsiteX1" fmla="*/ 369 w 59687"/>
                  <a:gd name="connsiteY1" fmla="*/ 246802 h 298218"/>
                  <a:gd name="connsiteX2" fmla="*/ 59687 w 59687"/>
                  <a:gd name="connsiteY2" fmla="*/ 167925 h 298218"/>
                  <a:gd name="connsiteX0" fmla="*/ 37008 w 59687"/>
                  <a:gd name="connsiteY0" fmla="*/ 13 h 298218"/>
                  <a:gd name="connsiteX1" fmla="*/ 369 w 59687"/>
                  <a:gd name="connsiteY1" fmla="*/ 246802 h 298218"/>
                  <a:gd name="connsiteX2" fmla="*/ 59687 w 59687"/>
                  <a:gd name="connsiteY2" fmla="*/ 167925 h 298218"/>
                  <a:gd name="connsiteX3" fmla="*/ 37008 w 59687"/>
                  <a:gd name="connsiteY3" fmla="*/ 13 h 298218"/>
                  <a:gd name="connsiteX0" fmla="*/ 36767 w 36767"/>
                  <a:gd name="connsiteY0" fmla="*/ 12 h 265367"/>
                  <a:gd name="connsiteX1" fmla="*/ 128 w 36767"/>
                  <a:gd name="connsiteY1" fmla="*/ 246801 h 265367"/>
                  <a:gd name="connsiteX2" fmla="*/ 25347 w 36767"/>
                  <a:gd name="connsiteY2" fmla="*/ 103516 h 265367"/>
                  <a:gd name="connsiteX3" fmla="*/ 36767 w 36767"/>
                  <a:gd name="connsiteY3" fmla="*/ 12 h 265367"/>
                  <a:gd name="connsiteX0" fmla="*/ 36767 w 36767"/>
                  <a:gd name="connsiteY0" fmla="*/ 21 h 265376"/>
                  <a:gd name="connsiteX1" fmla="*/ 128 w 36767"/>
                  <a:gd name="connsiteY1" fmla="*/ 246810 h 265376"/>
                  <a:gd name="connsiteX2" fmla="*/ 25347 w 36767"/>
                  <a:gd name="connsiteY2" fmla="*/ 103525 h 265376"/>
                  <a:gd name="connsiteX3" fmla="*/ 36767 w 36767"/>
                  <a:gd name="connsiteY3" fmla="*/ 21 h 265376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25219 w 36639"/>
                  <a:gd name="connsiteY2" fmla="*/ 103525 h 246810"/>
                  <a:gd name="connsiteX3" fmla="*/ 36639 w 36639"/>
                  <a:gd name="connsiteY3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36639 w 36639"/>
                  <a:gd name="connsiteY2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36639 w 36639"/>
                  <a:gd name="connsiteY2" fmla="*/ 21 h 246810"/>
                  <a:gd name="connsiteX0" fmla="*/ 36639 w 36639"/>
                  <a:gd name="connsiteY0" fmla="*/ 21 h 246810"/>
                  <a:gd name="connsiteX1" fmla="*/ 0 w 36639"/>
                  <a:gd name="connsiteY1" fmla="*/ 246810 h 246810"/>
                  <a:gd name="connsiteX2" fmla="*/ 36639 w 36639"/>
                  <a:gd name="connsiteY2" fmla="*/ 21 h 246810"/>
                  <a:gd name="connsiteX0" fmla="*/ 36639 w 36639"/>
                  <a:gd name="connsiteY0" fmla="*/ 59 h 246848"/>
                  <a:gd name="connsiteX1" fmla="*/ 0 w 36639"/>
                  <a:gd name="connsiteY1" fmla="*/ 246848 h 246848"/>
                  <a:gd name="connsiteX2" fmla="*/ 36639 w 36639"/>
                  <a:gd name="connsiteY2" fmla="*/ 59 h 246848"/>
                  <a:gd name="connsiteX0" fmla="*/ 37599 w 37747"/>
                  <a:gd name="connsiteY0" fmla="*/ 187 h 273319"/>
                  <a:gd name="connsiteX1" fmla="*/ 960 w 37747"/>
                  <a:gd name="connsiteY1" fmla="*/ 246976 h 273319"/>
                  <a:gd name="connsiteX2" fmla="*/ 12407 w 37747"/>
                  <a:gd name="connsiteY2" fmla="*/ 243457 h 273319"/>
                  <a:gd name="connsiteX3" fmla="*/ 37599 w 37747"/>
                  <a:gd name="connsiteY3" fmla="*/ 187 h 273319"/>
                  <a:gd name="connsiteX0" fmla="*/ 66959 w 67107"/>
                  <a:gd name="connsiteY0" fmla="*/ 187 h 267168"/>
                  <a:gd name="connsiteX1" fmla="*/ 30320 w 67107"/>
                  <a:gd name="connsiteY1" fmla="*/ 246976 h 267168"/>
                  <a:gd name="connsiteX2" fmla="*/ 41767 w 67107"/>
                  <a:gd name="connsiteY2" fmla="*/ 243457 h 267168"/>
                  <a:gd name="connsiteX3" fmla="*/ 66959 w 67107"/>
                  <a:gd name="connsiteY3" fmla="*/ 187 h 267168"/>
                  <a:gd name="connsiteX0" fmla="*/ 36887 w 37035"/>
                  <a:gd name="connsiteY0" fmla="*/ 187 h 268389"/>
                  <a:gd name="connsiteX1" fmla="*/ 248 w 37035"/>
                  <a:gd name="connsiteY1" fmla="*/ 246976 h 268389"/>
                  <a:gd name="connsiteX2" fmla="*/ 11695 w 37035"/>
                  <a:gd name="connsiteY2" fmla="*/ 243457 h 268389"/>
                  <a:gd name="connsiteX3" fmla="*/ 36887 w 37035"/>
                  <a:gd name="connsiteY3" fmla="*/ 187 h 268389"/>
                  <a:gd name="connsiteX0" fmla="*/ 38102 w 38250"/>
                  <a:gd name="connsiteY0" fmla="*/ 187 h 262665"/>
                  <a:gd name="connsiteX1" fmla="*/ 1463 w 38250"/>
                  <a:gd name="connsiteY1" fmla="*/ 246976 h 262665"/>
                  <a:gd name="connsiteX2" fmla="*/ 12910 w 38250"/>
                  <a:gd name="connsiteY2" fmla="*/ 243457 h 262665"/>
                  <a:gd name="connsiteX3" fmla="*/ 38102 w 38250"/>
                  <a:gd name="connsiteY3" fmla="*/ 187 h 262665"/>
                  <a:gd name="connsiteX0" fmla="*/ 36639 w 36787"/>
                  <a:gd name="connsiteY0" fmla="*/ 187 h 246976"/>
                  <a:gd name="connsiteX1" fmla="*/ 0 w 36787"/>
                  <a:gd name="connsiteY1" fmla="*/ 246976 h 246976"/>
                  <a:gd name="connsiteX2" fmla="*/ 11447 w 36787"/>
                  <a:gd name="connsiteY2" fmla="*/ 243457 h 246976"/>
                  <a:gd name="connsiteX3" fmla="*/ 36639 w 36787"/>
                  <a:gd name="connsiteY3" fmla="*/ 187 h 246976"/>
                  <a:gd name="connsiteX0" fmla="*/ 36639 w 36805"/>
                  <a:gd name="connsiteY0" fmla="*/ 186 h 248765"/>
                  <a:gd name="connsiteX1" fmla="*/ 0 w 36805"/>
                  <a:gd name="connsiteY1" fmla="*/ 246975 h 248765"/>
                  <a:gd name="connsiteX2" fmla="*/ 13973 w 36805"/>
                  <a:gd name="connsiteY2" fmla="*/ 245982 h 248765"/>
                  <a:gd name="connsiteX3" fmla="*/ 36639 w 36805"/>
                  <a:gd name="connsiteY3" fmla="*/ 186 h 248765"/>
                  <a:gd name="connsiteX0" fmla="*/ 36639 w 36816"/>
                  <a:gd name="connsiteY0" fmla="*/ 186 h 247804"/>
                  <a:gd name="connsiteX1" fmla="*/ 0 w 36816"/>
                  <a:gd name="connsiteY1" fmla="*/ 246975 h 247804"/>
                  <a:gd name="connsiteX2" fmla="*/ 15236 w 36816"/>
                  <a:gd name="connsiteY2" fmla="*/ 244719 h 247804"/>
                  <a:gd name="connsiteX3" fmla="*/ 36639 w 36816"/>
                  <a:gd name="connsiteY3" fmla="*/ 186 h 24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16" h="247804">
                    <a:moveTo>
                      <a:pt x="36639" y="186"/>
                    </a:moveTo>
                    <a:cubicBezTo>
                      <a:pt x="10960" y="-3003"/>
                      <a:pt x="18319" y="123580"/>
                      <a:pt x="0" y="246975"/>
                    </a:cubicBezTo>
                    <a:cubicBezTo>
                      <a:pt x="7378" y="244159"/>
                      <a:pt x="4076" y="251752"/>
                      <a:pt x="15236" y="244719"/>
                    </a:cubicBezTo>
                    <a:cubicBezTo>
                      <a:pt x="21343" y="203587"/>
                      <a:pt x="38757" y="-7136"/>
                      <a:pt x="36639" y="18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1" name="Rectangle : avec coins supérieurs arrondis 250">
                <a:extLst>
                  <a:ext uri="{FF2B5EF4-FFF2-40B4-BE49-F238E27FC236}">
                    <a16:creationId xmlns:a16="http://schemas.microsoft.com/office/drawing/2014/main" id="{EAF91B50-77C7-4E96-AED3-7E1927DEE8DE}"/>
                  </a:ext>
                </a:extLst>
              </p:cNvPr>
              <p:cNvSpPr/>
              <p:nvPr/>
            </p:nvSpPr>
            <p:spPr>
              <a:xfrm rot="5400000" flipH="1">
                <a:off x="1036947" y="6171038"/>
                <a:ext cx="24658" cy="235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Cercle : creux 251">
                <a:extLst>
                  <a:ext uri="{FF2B5EF4-FFF2-40B4-BE49-F238E27FC236}">
                    <a16:creationId xmlns:a16="http://schemas.microsoft.com/office/drawing/2014/main" id="{7E080B81-67C7-44CD-9EC4-9ADA57F7FA8B}"/>
                  </a:ext>
                </a:extLst>
              </p:cNvPr>
              <p:cNvSpPr/>
              <p:nvPr/>
            </p:nvSpPr>
            <p:spPr>
              <a:xfrm flipH="1">
                <a:off x="893668" y="6152571"/>
                <a:ext cx="20149" cy="19173"/>
              </a:xfrm>
              <a:prstGeom prst="donu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Cercle : creux 252">
                <a:extLst>
                  <a:ext uri="{FF2B5EF4-FFF2-40B4-BE49-F238E27FC236}">
                    <a16:creationId xmlns:a16="http://schemas.microsoft.com/office/drawing/2014/main" id="{289CE40D-8AD3-40AF-931A-6AEAC00765D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49438" y="6166725"/>
                <a:ext cx="7933" cy="25657"/>
              </a:xfrm>
              <a:prstGeom prst="donut">
                <a:avLst>
                  <a:gd name="adj" fmla="val 4416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Forme libre : forme 253">
                <a:extLst>
                  <a:ext uri="{FF2B5EF4-FFF2-40B4-BE49-F238E27FC236}">
                    <a16:creationId xmlns:a16="http://schemas.microsoft.com/office/drawing/2014/main" id="{A2D5B992-91BC-4804-AB4F-A84DFDA92EA7}"/>
                  </a:ext>
                </a:extLst>
              </p:cNvPr>
              <p:cNvSpPr/>
              <p:nvPr/>
            </p:nvSpPr>
            <p:spPr>
              <a:xfrm flipH="1">
                <a:off x="896397" y="5414310"/>
                <a:ext cx="107377" cy="736185"/>
              </a:xfrm>
              <a:custGeom>
                <a:avLst/>
                <a:gdLst>
                  <a:gd name="connsiteX0" fmla="*/ 20716 w 243646"/>
                  <a:gd name="connsiteY0" fmla="*/ 52 h 1755450"/>
                  <a:gd name="connsiteX1" fmla="*/ 64941 w 243646"/>
                  <a:gd name="connsiteY1" fmla="*/ 140097 h 1755450"/>
                  <a:gd name="connsiteX2" fmla="*/ 243646 w 243646"/>
                  <a:gd name="connsiteY2" fmla="*/ 1754663 h 1755450"/>
                  <a:gd name="connsiteX3" fmla="*/ 224670 w 243646"/>
                  <a:gd name="connsiteY3" fmla="*/ 1755448 h 1755450"/>
                  <a:gd name="connsiteX4" fmla="*/ 222786 w 243646"/>
                  <a:gd name="connsiteY4" fmla="*/ 1755450 h 1755450"/>
                  <a:gd name="connsiteX5" fmla="*/ 201025 w 243646"/>
                  <a:gd name="connsiteY5" fmla="*/ 1585037 h 1755450"/>
                  <a:gd name="connsiteX6" fmla="*/ 12353 w 243646"/>
                  <a:gd name="connsiteY6" fmla="*/ 89058 h 1755450"/>
                  <a:gd name="connsiteX7" fmla="*/ 0 w 243646"/>
                  <a:gd name="connsiteY7" fmla="*/ 15047 h 1755450"/>
                  <a:gd name="connsiteX8" fmla="*/ 3719 w 243646"/>
                  <a:gd name="connsiteY8" fmla="*/ 8874 h 1755450"/>
                  <a:gd name="connsiteX9" fmla="*/ 20716 w 243646"/>
                  <a:gd name="connsiteY9" fmla="*/ 52 h 175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3646" h="1755450">
                    <a:moveTo>
                      <a:pt x="20716" y="52"/>
                    </a:moveTo>
                    <a:cubicBezTo>
                      <a:pt x="37318" y="1588"/>
                      <a:pt x="52565" y="37718"/>
                      <a:pt x="64941" y="140097"/>
                    </a:cubicBezTo>
                    <a:cubicBezTo>
                      <a:pt x="97593" y="410193"/>
                      <a:pt x="202738" y="1414429"/>
                      <a:pt x="243646" y="1754663"/>
                    </a:cubicBezTo>
                    <a:cubicBezTo>
                      <a:pt x="231313" y="1755368"/>
                      <a:pt x="235993" y="1755431"/>
                      <a:pt x="224670" y="1755448"/>
                    </a:cubicBezTo>
                    <a:lnTo>
                      <a:pt x="222786" y="1755450"/>
                    </a:lnTo>
                    <a:lnTo>
                      <a:pt x="201025" y="1585037"/>
                    </a:lnTo>
                    <a:cubicBezTo>
                      <a:pt x="134992" y="1062899"/>
                      <a:pt x="45385" y="330148"/>
                      <a:pt x="12353" y="89058"/>
                    </a:cubicBezTo>
                    <a:lnTo>
                      <a:pt x="0" y="15047"/>
                    </a:lnTo>
                    <a:lnTo>
                      <a:pt x="3719" y="8874"/>
                    </a:lnTo>
                    <a:cubicBezTo>
                      <a:pt x="9498" y="2871"/>
                      <a:pt x="15182" y="-461"/>
                      <a:pt x="20716" y="52"/>
                    </a:cubicBez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Forme libre : forme 254">
                <a:extLst>
                  <a:ext uri="{FF2B5EF4-FFF2-40B4-BE49-F238E27FC236}">
                    <a16:creationId xmlns:a16="http://schemas.microsoft.com/office/drawing/2014/main" id="{B6E16932-EE74-44AE-A967-2B9003550D36}"/>
                  </a:ext>
                </a:extLst>
              </p:cNvPr>
              <p:cNvSpPr/>
              <p:nvPr/>
            </p:nvSpPr>
            <p:spPr>
              <a:xfrm flipH="1">
                <a:off x="965222" y="5381187"/>
                <a:ext cx="62913" cy="100289"/>
              </a:xfrm>
              <a:custGeom>
                <a:avLst/>
                <a:gdLst>
                  <a:gd name="connsiteX0" fmla="*/ 77728 w 142753"/>
                  <a:gd name="connsiteY0" fmla="*/ 141 h 239142"/>
                  <a:gd name="connsiteX1" fmla="*/ 141332 w 142753"/>
                  <a:gd name="connsiteY1" fmla="*/ 234638 h 239142"/>
                  <a:gd name="connsiteX2" fmla="*/ 82760 w 142753"/>
                  <a:gd name="connsiteY2" fmla="*/ 187973 h 239142"/>
                  <a:gd name="connsiteX3" fmla="*/ 67852 w 142753"/>
                  <a:gd name="connsiteY3" fmla="*/ 176485 h 239142"/>
                  <a:gd name="connsiteX4" fmla="*/ 67721 w 142753"/>
                  <a:gd name="connsiteY4" fmla="*/ 172171 h 239142"/>
                  <a:gd name="connsiteX5" fmla="*/ 50388 w 142753"/>
                  <a:gd name="connsiteY5" fmla="*/ 154578 h 239142"/>
                  <a:gd name="connsiteX6" fmla="*/ 26856 w 142753"/>
                  <a:gd name="connsiteY6" fmla="*/ 162072 h 239142"/>
                  <a:gd name="connsiteX7" fmla="*/ 20443 w 142753"/>
                  <a:gd name="connsiteY7" fmla="*/ 173407 h 239142"/>
                  <a:gd name="connsiteX8" fmla="*/ 18117 w 142753"/>
                  <a:gd name="connsiteY8" fmla="*/ 174526 h 239142"/>
                  <a:gd name="connsiteX9" fmla="*/ 38 w 142753"/>
                  <a:gd name="connsiteY9" fmla="*/ 207220 h 239142"/>
                  <a:gd name="connsiteX10" fmla="*/ 77728 w 142753"/>
                  <a:gd name="connsiteY10" fmla="*/ 141 h 239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753" h="239142">
                    <a:moveTo>
                      <a:pt x="77728" y="141"/>
                    </a:moveTo>
                    <a:cubicBezTo>
                      <a:pt x="147697" y="10536"/>
                      <a:pt x="144753" y="223938"/>
                      <a:pt x="141332" y="234638"/>
                    </a:cubicBezTo>
                    <a:cubicBezTo>
                      <a:pt x="135718" y="252193"/>
                      <a:pt x="111251" y="214591"/>
                      <a:pt x="82760" y="187973"/>
                    </a:cubicBezTo>
                    <a:lnTo>
                      <a:pt x="67852" y="176485"/>
                    </a:lnTo>
                    <a:lnTo>
                      <a:pt x="67721" y="172171"/>
                    </a:lnTo>
                    <a:cubicBezTo>
                      <a:pt x="64407" y="163129"/>
                      <a:pt x="58368" y="156550"/>
                      <a:pt x="50388" y="154578"/>
                    </a:cubicBezTo>
                    <a:cubicBezTo>
                      <a:pt x="42409" y="152606"/>
                      <a:pt x="34000" y="155614"/>
                      <a:pt x="26856" y="162072"/>
                    </a:cubicBezTo>
                    <a:lnTo>
                      <a:pt x="20443" y="173407"/>
                    </a:lnTo>
                    <a:lnTo>
                      <a:pt x="18117" y="174526"/>
                    </a:lnTo>
                    <a:cubicBezTo>
                      <a:pt x="11570" y="181292"/>
                      <a:pt x="5466" y="191846"/>
                      <a:pt x="38" y="207220"/>
                    </a:cubicBezTo>
                    <a:cubicBezTo>
                      <a:pt x="-1433" y="156630"/>
                      <a:pt x="40114" y="-5448"/>
                      <a:pt x="77728" y="14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Ellipse 255">
                <a:extLst>
                  <a:ext uri="{FF2B5EF4-FFF2-40B4-BE49-F238E27FC236}">
                    <a16:creationId xmlns:a16="http://schemas.microsoft.com/office/drawing/2014/main" id="{E4679E31-6E98-4830-BAC7-E6B88F5416D0}"/>
                  </a:ext>
                </a:extLst>
              </p:cNvPr>
              <p:cNvSpPr/>
              <p:nvPr/>
            </p:nvSpPr>
            <p:spPr>
              <a:xfrm rot="20767102" flipH="1">
                <a:off x="998649" y="5447211"/>
                <a:ext cx="23482" cy="33119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57" name="Groupe 256">
                <a:extLst>
                  <a:ext uri="{FF2B5EF4-FFF2-40B4-BE49-F238E27FC236}">
                    <a16:creationId xmlns:a16="http://schemas.microsoft.com/office/drawing/2014/main" id="{EB9BC30A-6FA8-4B48-979A-B94AEB66AF78}"/>
                  </a:ext>
                </a:extLst>
              </p:cNvPr>
              <p:cNvGrpSpPr/>
              <p:nvPr/>
            </p:nvGrpSpPr>
            <p:grpSpPr>
              <a:xfrm>
                <a:off x="782582" y="3641719"/>
                <a:ext cx="246390" cy="1644886"/>
                <a:chOff x="-3951786" y="15590849"/>
                <a:chExt cx="3379293" cy="22559951"/>
              </a:xfrm>
            </p:grpSpPr>
            <p:sp>
              <p:nvSpPr>
                <p:cNvPr id="259" name="Forme libre : forme 258">
                  <a:extLst>
                    <a:ext uri="{FF2B5EF4-FFF2-40B4-BE49-F238E27FC236}">
                      <a16:creationId xmlns:a16="http://schemas.microsoft.com/office/drawing/2014/main" id="{D15188F3-C41A-40A2-9BB3-0E35287FBBE5}"/>
                    </a:ext>
                  </a:extLst>
                </p:cNvPr>
                <p:cNvSpPr/>
                <p:nvPr/>
              </p:nvSpPr>
              <p:spPr>
                <a:xfrm>
                  <a:off x="-3709725" y="15590849"/>
                  <a:ext cx="2204204" cy="1425241"/>
                </a:xfrm>
                <a:custGeom>
                  <a:avLst/>
                  <a:gdLst>
                    <a:gd name="connsiteX0" fmla="*/ 344170 w 2204204"/>
                    <a:gd name="connsiteY0" fmla="*/ 0 h 1425241"/>
                    <a:gd name="connsiteX1" fmla="*/ 1905237 w 2204204"/>
                    <a:gd name="connsiteY1" fmla="*/ 0 h 1425241"/>
                    <a:gd name="connsiteX2" fmla="*/ 2148529 w 2204204"/>
                    <a:gd name="connsiteY2" fmla="*/ 161265 h 1425241"/>
                    <a:gd name="connsiteX3" fmla="*/ 2165614 w 2204204"/>
                    <a:gd name="connsiteY3" fmla="*/ 245891 h 1425241"/>
                    <a:gd name="connsiteX4" fmla="*/ 505455 w 2204204"/>
                    <a:gd name="connsiteY4" fmla="*/ 245891 h 1425241"/>
                    <a:gd name="connsiteX5" fmla="*/ 458695 w 2204204"/>
                    <a:gd name="connsiteY5" fmla="*/ 292651 h 1425241"/>
                    <a:gd name="connsiteX6" fmla="*/ 458695 w 2204204"/>
                    <a:gd name="connsiteY6" fmla="*/ 510281 h 1425241"/>
                    <a:gd name="connsiteX7" fmla="*/ 505455 w 2204204"/>
                    <a:gd name="connsiteY7" fmla="*/ 557041 h 1425241"/>
                    <a:gd name="connsiteX8" fmla="*/ 1101685 w 2204204"/>
                    <a:gd name="connsiteY8" fmla="*/ 557041 h 1425241"/>
                    <a:gd name="connsiteX9" fmla="*/ 1101685 w 2204204"/>
                    <a:gd name="connsiteY9" fmla="*/ 559869 h 1425241"/>
                    <a:gd name="connsiteX10" fmla="*/ 1932114 w 2204204"/>
                    <a:gd name="connsiteY10" fmla="*/ 559869 h 1425241"/>
                    <a:gd name="connsiteX11" fmla="*/ 2204204 w 2204204"/>
                    <a:gd name="connsiteY11" fmla="*/ 831959 h 1425241"/>
                    <a:gd name="connsiteX12" fmla="*/ 2204204 w 2204204"/>
                    <a:gd name="connsiteY12" fmla="*/ 1153151 h 1425241"/>
                    <a:gd name="connsiteX13" fmla="*/ 1932114 w 2204204"/>
                    <a:gd name="connsiteY13" fmla="*/ 1425241 h 1425241"/>
                    <a:gd name="connsiteX14" fmla="*/ 271257 w 2204204"/>
                    <a:gd name="connsiteY14" fmla="*/ 1425241 h 1425241"/>
                    <a:gd name="connsiteX15" fmla="*/ 20549 w 2204204"/>
                    <a:gd name="connsiteY15" fmla="*/ 1259061 h 1425241"/>
                    <a:gd name="connsiteX16" fmla="*/ 0 w 2204204"/>
                    <a:gd name="connsiteY16" fmla="*/ 1157276 h 1425241"/>
                    <a:gd name="connsiteX17" fmla="*/ 1795494 w 2204204"/>
                    <a:gd name="connsiteY17" fmla="*/ 1157276 h 1425241"/>
                    <a:gd name="connsiteX18" fmla="*/ 1842254 w 2204204"/>
                    <a:gd name="connsiteY18" fmla="*/ 1110516 h 1425241"/>
                    <a:gd name="connsiteX19" fmla="*/ 1842254 w 2204204"/>
                    <a:gd name="connsiteY19" fmla="*/ 892886 h 1425241"/>
                    <a:gd name="connsiteX20" fmla="*/ 1795494 w 2204204"/>
                    <a:gd name="connsiteY20" fmla="*/ 846126 h 1425241"/>
                    <a:gd name="connsiteX21" fmla="*/ 1101685 w 2204204"/>
                    <a:gd name="connsiteY21" fmla="*/ 846126 h 1425241"/>
                    <a:gd name="connsiteX22" fmla="*/ 1101685 w 2204204"/>
                    <a:gd name="connsiteY22" fmla="*/ 839776 h 1425241"/>
                    <a:gd name="connsiteX23" fmla="*/ 344170 w 2204204"/>
                    <a:gd name="connsiteY23" fmla="*/ 839776 h 1425241"/>
                    <a:gd name="connsiteX24" fmla="*/ 80128 w 2204204"/>
                    <a:gd name="connsiteY24" fmla="*/ 575734 h 1425241"/>
                    <a:gd name="connsiteX25" fmla="*/ 80128 w 2204204"/>
                    <a:gd name="connsiteY25" fmla="*/ 264042 h 1425241"/>
                    <a:gd name="connsiteX26" fmla="*/ 344170 w 2204204"/>
                    <a:gd name="connsiteY26" fmla="*/ 0 h 1425241"/>
                    <a:gd name="connsiteX0" fmla="*/ 344170 w 2204204"/>
                    <a:gd name="connsiteY0" fmla="*/ 0 h 1425241"/>
                    <a:gd name="connsiteX1" fmla="*/ 1905237 w 2204204"/>
                    <a:gd name="connsiteY1" fmla="*/ 0 h 1425241"/>
                    <a:gd name="connsiteX2" fmla="*/ 2148529 w 2204204"/>
                    <a:gd name="connsiteY2" fmla="*/ 161265 h 1425241"/>
                    <a:gd name="connsiteX3" fmla="*/ 2165614 w 2204204"/>
                    <a:gd name="connsiteY3" fmla="*/ 245891 h 1425241"/>
                    <a:gd name="connsiteX4" fmla="*/ 505455 w 2204204"/>
                    <a:gd name="connsiteY4" fmla="*/ 245891 h 1425241"/>
                    <a:gd name="connsiteX5" fmla="*/ 458695 w 2204204"/>
                    <a:gd name="connsiteY5" fmla="*/ 292651 h 1425241"/>
                    <a:gd name="connsiteX6" fmla="*/ 458695 w 2204204"/>
                    <a:gd name="connsiteY6" fmla="*/ 510281 h 1425241"/>
                    <a:gd name="connsiteX7" fmla="*/ 505455 w 2204204"/>
                    <a:gd name="connsiteY7" fmla="*/ 557041 h 1425241"/>
                    <a:gd name="connsiteX8" fmla="*/ 1101685 w 2204204"/>
                    <a:gd name="connsiteY8" fmla="*/ 557041 h 1425241"/>
                    <a:gd name="connsiteX9" fmla="*/ 1101685 w 2204204"/>
                    <a:gd name="connsiteY9" fmla="*/ 559869 h 1425241"/>
                    <a:gd name="connsiteX10" fmla="*/ 1932114 w 2204204"/>
                    <a:gd name="connsiteY10" fmla="*/ 559869 h 1425241"/>
                    <a:gd name="connsiteX11" fmla="*/ 2204204 w 2204204"/>
                    <a:gd name="connsiteY11" fmla="*/ 831959 h 1425241"/>
                    <a:gd name="connsiteX12" fmla="*/ 2204204 w 2204204"/>
                    <a:gd name="connsiteY12" fmla="*/ 1153151 h 1425241"/>
                    <a:gd name="connsiteX13" fmla="*/ 1932114 w 2204204"/>
                    <a:gd name="connsiteY13" fmla="*/ 1425241 h 1425241"/>
                    <a:gd name="connsiteX14" fmla="*/ 271257 w 2204204"/>
                    <a:gd name="connsiteY14" fmla="*/ 1425241 h 1425241"/>
                    <a:gd name="connsiteX15" fmla="*/ 20549 w 2204204"/>
                    <a:gd name="connsiteY15" fmla="*/ 1259061 h 1425241"/>
                    <a:gd name="connsiteX16" fmla="*/ 0 w 2204204"/>
                    <a:gd name="connsiteY16" fmla="*/ 1157276 h 1425241"/>
                    <a:gd name="connsiteX17" fmla="*/ 1795494 w 2204204"/>
                    <a:gd name="connsiteY17" fmla="*/ 1157276 h 1425241"/>
                    <a:gd name="connsiteX18" fmla="*/ 1842254 w 2204204"/>
                    <a:gd name="connsiteY18" fmla="*/ 1110516 h 1425241"/>
                    <a:gd name="connsiteX19" fmla="*/ 1842254 w 2204204"/>
                    <a:gd name="connsiteY19" fmla="*/ 892886 h 1425241"/>
                    <a:gd name="connsiteX20" fmla="*/ 1795494 w 2204204"/>
                    <a:gd name="connsiteY20" fmla="*/ 846126 h 1425241"/>
                    <a:gd name="connsiteX21" fmla="*/ 1101685 w 2204204"/>
                    <a:gd name="connsiteY21" fmla="*/ 846126 h 1425241"/>
                    <a:gd name="connsiteX22" fmla="*/ 344170 w 2204204"/>
                    <a:gd name="connsiteY22" fmla="*/ 839776 h 1425241"/>
                    <a:gd name="connsiteX23" fmla="*/ 80128 w 2204204"/>
                    <a:gd name="connsiteY23" fmla="*/ 575734 h 1425241"/>
                    <a:gd name="connsiteX24" fmla="*/ 80128 w 2204204"/>
                    <a:gd name="connsiteY24" fmla="*/ 264042 h 1425241"/>
                    <a:gd name="connsiteX25" fmla="*/ 344170 w 2204204"/>
                    <a:gd name="connsiteY25" fmla="*/ 0 h 1425241"/>
                    <a:gd name="connsiteX0" fmla="*/ 344170 w 2204204"/>
                    <a:gd name="connsiteY0" fmla="*/ 0 h 1425241"/>
                    <a:gd name="connsiteX1" fmla="*/ 1905237 w 2204204"/>
                    <a:gd name="connsiteY1" fmla="*/ 0 h 1425241"/>
                    <a:gd name="connsiteX2" fmla="*/ 2148529 w 2204204"/>
                    <a:gd name="connsiteY2" fmla="*/ 161265 h 1425241"/>
                    <a:gd name="connsiteX3" fmla="*/ 2165614 w 2204204"/>
                    <a:gd name="connsiteY3" fmla="*/ 245891 h 1425241"/>
                    <a:gd name="connsiteX4" fmla="*/ 505455 w 2204204"/>
                    <a:gd name="connsiteY4" fmla="*/ 245891 h 1425241"/>
                    <a:gd name="connsiteX5" fmla="*/ 458695 w 2204204"/>
                    <a:gd name="connsiteY5" fmla="*/ 292651 h 1425241"/>
                    <a:gd name="connsiteX6" fmla="*/ 458695 w 2204204"/>
                    <a:gd name="connsiteY6" fmla="*/ 510281 h 1425241"/>
                    <a:gd name="connsiteX7" fmla="*/ 505455 w 2204204"/>
                    <a:gd name="connsiteY7" fmla="*/ 557041 h 1425241"/>
                    <a:gd name="connsiteX8" fmla="*/ 1101685 w 2204204"/>
                    <a:gd name="connsiteY8" fmla="*/ 557041 h 1425241"/>
                    <a:gd name="connsiteX9" fmla="*/ 1101685 w 2204204"/>
                    <a:gd name="connsiteY9" fmla="*/ 559869 h 1425241"/>
                    <a:gd name="connsiteX10" fmla="*/ 1932114 w 2204204"/>
                    <a:gd name="connsiteY10" fmla="*/ 559869 h 1425241"/>
                    <a:gd name="connsiteX11" fmla="*/ 2204204 w 2204204"/>
                    <a:gd name="connsiteY11" fmla="*/ 831959 h 1425241"/>
                    <a:gd name="connsiteX12" fmla="*/ 2204204 w 2204204"/>
                    <a:gd name="connsiteY12" fmla="*/ 1153151 h 1425241"/>
                    <a:gd name="connsiteX13" fmla="*/ 1932114 w 2204204"/>
                    <a:gd name="connsiteY13" fmla="*/ 1425241 h 1425241"/>
                    <a:gd name="connsiteX14" fmla="*/ 271257 w 2204204"/>
                    <a:gd name="connsiteY14" fmla="*/ 1425241 h 1425241"/>
                    <a:gd name="connsiteX15" fmla="*/ 20549 w 2204204"/>
                    <a:gd name="connsiteY15" fmla="*/ 1259061 h 1425241"/>
                    <a:gd name="connsiteX16" fmla="*/ 0 w 2204204"/>
                    <a:gd name="connsiteY16" fmla="*/ 1157276 h 1425241"/>
                    <a:gd name="connsiteX17" fmla="*/ 1795494 w 2204204"/>
                    <a:gd name="connsiteY17" fmla="*/ 1157276 h 1425241"/>
                    <a:gd name="connsiteX18" fmla="*/ 1842254 w 2204204"/>
                    <a:gd name="connsiteY18" fmla="*/ 1110516 h 1425241"/>
                    <a:gd name="connsiteX19" fmla="*/ 1842254 w 2204204"/>
                    <a:gd name="connsiteY19" fmla="*/ 892886 h 1425241"/>
                    <a:gd name="connsiteX20" fmla="*/ 1795494 w 2204204"/>
                    <a:gd name="connsiteY20" fmla="*/ 846126 h 1425241"/>
                    <a:gd name="connsiteX21" fmla="*/ 344170 w 2204204"/>
                    <a:gd name="connsiteY21" fmla="*/ 839776 h 1425241"/>
                    <a:gd name="connsiteX22" fmla="*/ 80128 w 2204204"/>
                    <a:gd name="connsiteY22" fmla="*/ 575734 h 1425241"/>
                    <a:gd name="connsiteX23" fmla="*/ 80128 w 2204204"/>
                    <a:gd name="connsiteY23" fmla="*/ 264042 h 1425241"/>
                    <a:gd name="connsiteX24" fmla="*/ 344170 w 2204204"/>
                    <a:gd name="connsiteY24" fmla="*/ 0 h 1425241"/>
                    <a:gd name="connsiteX0" fmla="*/ 344170 w 2204204"/>
                    <a:gd name="connsiteY0" fmla="*/ 0 h 1425241"/>
                    <a:gd name="connsiteX1" fmla="*/ 1905237 w 2204204"/>
                    <a:gd name="connsiteY1" fmla="*/ 0 h 1425241"/>
                    <a:gd name="connsiteX2" fmla="*/ 2148529 w 2204204"/>
                    <a:gd name="connsiteY2" fmla="*/ 161265 h 1425241"/>
                    <a:gd name="connsiteX3" fmla="*/ 2165614 w 2204204"/>
                    <a:gd name="connsiteY3" fmla="*/ 245891 h 1425241"/>
                    <a:gd name="connsiteX4" fmla="*/ 505455 w 2204204"/>
                    <a:gd name="connsiteY4" fmla="*/ 245891 h 1425241"/>
                    <a:gd name="connsiteX5" fmla="*/ 458695 w 2204204"/>
                    <a:gd name="connsiteY5" fmla="*/ 292651 h 1425241"/>
                    <a:gd name="connsiteX6" fmla="*/ 458695 w 2204204"/>
                    <a:gd name="connsiteY6" fmla="*/ 510281 h 1425241"/>
                    <a:gd name="connsiteX7" fmla="*/ 505455 w 2204204"/>
                    <a:gd name="connsiteY7" fmla="*/ 557041 h 1425241"/>
                    <a:gd name="connsiteX8" fmla="*/ 1101685 w 2204204"/>
                    <a:gd name="connsiteY8" fmla="*/ 557041 h 1425241"/>
                    <a:gd name="connsiteX9" fmla="*/ 1932114 w 2204204"/>
                    <a:gd name="connsiteY9" fmla="*/ 559869 h 1425241"/>
                    <a:gd name="connsiteX10" fmla="*/ 2204204 w 2204204"/>
                    <a:gd name="connsiteY10" fmla="*/ 831959 h 1425241"/>
                    <a:gd name="connsiteX11" fmla="*/ 2204204 w 2204204"/>
                    <a:gd name="connsiteY11" fmla="*/ 1153151 h 1425241"/>
                    <a:gd name="connsiteX12" fmla="*/ 1932114 w 2204204"/>
                    <a:gd name="connsiteY12" fmla="*/ 1425241 h 1425241"/>
                    <a:gd name="connsiteX13" fmla="*/ 271257 w 2204204"/>
                    <a:gd name="connsiteY13" fmla="*/ 1425241 h 1425241"/>
                    <a:gd name="connsiteX14" fmla="*/ 20549 w 2204204"/>
                    <a:gd name="connsiteY14" fmla="*/ 1259061 h 1425241"/>
                    <a:gd name="connsiteX15" fmla="*/ 0 w 2204204"/>
                    <a:gd name="connsiteY15" fmla="*/ 1157276 h 1425241"/>
                    <a:gd name="connsiteX16" fmla="*/ 1795494 w 2204204"/>
                    <a:gd name="connsiteY16" fmla="*/ 1157276 h 1425241"/>
                    <a:gd name="connsiteX17" fmla="*/ 1842254 w 2204204"/>
                    <a:gd name="connsiteY17" fmla="*/ 1110516 h 1425241"/>
                    <a:gd name="connsiteX18" fmla="*/ 1842254 w 2204204"/>
                    <a:gd name="connsiteY18" fmla="*/ 892886 h 1425241"/>
                    <a:gd name="connsiteX19" fmla="*/ 1795494 w 2204204"/>
                    <a:gd name="connsiteY19" fmla="*/ 846126 h 1425241"/>
                    <a:gd name="connsiteX20" fmla="*/ 344170 w 2204204"/>
                    <a:gd name="connsiteY20" fmla="*/ 839776 h 1425241"/>
                    <a:gd name="connsiteX21" fmla="*/ 80128 w 2204204"/>
                    <a:gd name="connsiteY21" fmla="*/ 575734 h 1425241"/>
                    <a:gd name="connsiteX22" fmla="*/ 80128 w 2204204"/>
                    <a:gd name="connsiteY22" fmla="*/ 264042 h 1425241"/>
                    <a:gd name="connsiteX23" fmla="*/ 344170 w 2204204"/>
                    <a:gd name="connsiteY23" fmla="*/ 0 h 1425241"/>
                    <a:gd name="connsiteX0" fmla="*/ 344170 w 2204204"/>
                    <a:gd name="connsiteY0" fmla="*/ 0 h 1425241"/>
                    <a:gd name="connsiteX1" fmla="*/ 1905237 w 2204204"/>
                    <a:gd name="connsiteY1" fmla="*/ 0 h 1425241"/>
                    <a:gd name="connsiteX2" fmla="*/ 2148529 w 2204204"/>
                    <a:gd name="connsiteY2" fmla="*/ 161265 h 1425241"/>
                    <a:gd name="connsiteX3" fmla="*/ 2165614 w 2204204"/>
                    <a:gd name="connsiteY3" fmla="*/ 245891 h 1425241"/>
                    <a:gd name="connsiteX4" fmla="*/ 505455 w 2204204"/>
                    <a:gd name="connsiteY4" fmla="*/ 245891 h 1425241"/>
                    <a:gd name="connsiteX5" fmla="*/ 458695 w 2204204"/>
                    <a:gd name="connsiteY5" fmla="*/ 292651 h 1425241"/>
                    <a:gd name="connsiteX6" fmla="*/ 458695 w 2204204"/>
                    <a:gd name="connsiteY6" fmla="*/ 510281 h 1425241"/>
                    <a:gd name="connsiteX7" fmla="*/ 505455 w 2204204"/>
                    <a:gd name="connsiteY7" fmla="*/ 557041 h 1425241"/>
                    <a:gd name="connsiteX8" fmla="*/ 1932114 w 2204204"/>
                    <a:gd name="connsiteY8" fmla="*/ 559869 h 1425241"/>
                    <a:gd name="connsiteX9" fmla="*/ 2204204 w 2204204"/>
                    <a:gd name="connsiteY9" fmla="*/ 831959 h 1425241"/>
                    <a:gd name="connsiteX10" fmla="*/ 2204204 w 2204204"/>
                    <a:gd name="connsiteY10" fmla="*/ 1153151 h 1425241"/>
                    <a:gd name="connsiteX11" fmla="*/ 1932114 w 2204204"/>
                    <a:gd name="connsiteY11" fmla="*/ 1425241 h 1425241"/>
                    <a:gd name="connsiteX12" fmla="*/ 271257 w 2204204"/>
                    <a:gd name="connsiteY12" fmla="*/ 1425241 h 1425241"/>
                    <a:gd name="connsiteX13" fmla="*/ 20549 w 2204204"/>
                    <a:gd name="connsiteY13" fmla="*/ 1259061 h 1425241"/>
                    <a:gd name="connsiteX14" fmla="*/ 0 w 2204204"/>
                    <a:gd name="connsiteY14" fmla="*/ 1157276 h 1425241"/>
                    <a:gd name="connsiteX15" fmla="*/ 1795494 w 2204204"/>
                    <a:gd name="connsiteY15" fmla="*/ 1157276 h 1425241"/>
                    <a:gd name="connsiteX16" fmla="*/ 1842254 w 2204204"/>
                    <a:gd name="connsiteY16" fmla="*/ 1110516 h 1425241"/>
                    <a:gd name="connsiteX17" fmla="*/ 1842254 w 2204204"/>
                    <a:gd name="connsiteY17" fmla="*/ 892886 h 1425241"/>
                    <a:gd name="connsiteX18" fmla="*/ 1795494 w 2204204"/>
                    <a:gd name="connsiteY18" fmla="*/ 846126 h 1425241"/>
                    <a:gd name="connsiteX19" fmla="*/ 344170 w 2204204"/>
                    <a:gd name="connsiteY19" fmla="*/ 839776 h 1425241"/>
                    <a:gd name="connsiteX20" fmla="*/ 80128 w 2204204"/>
                    <a:gd name="connsiteY20" fmla="*/ 575734 h 1425241"/>
                    <a:gd name="connsiteX21" fmla="*/ 80128 w 2204204"/>
                    <a:gd name="connsiteY21" fmla="*/ 264042 h 1425241"/>
                    <a:gd name="connsiteX22" fmla="*/ 344170 w 2204204"/>
                    <a:gd name="connsiteY22" fmla="*/ 0 h 1425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04204" h="1425241">
                      <a:moveTo>
                        <a:pt x="344170" y="0"/>
                      </a:moveTo>
                      <a:lnTo>
                        <a:pt x="1905237" y="0"/>
                      </a:lnTo>
                      <a:cubicBezTo>
                        <a:pt x="2014606" y="0"/>
                        <a:pt x="2108445" y="66497"/>
                        <a:pt x="2148529" y="161265"/>
                      </a:cubicBezTo>
                      <a:lnTo>
                        <a:pt x="2165614" y="245891"/>
                      </a:lnTo>
                      <a:lnTo>
                        <a:pt x="505455" y="245891"/>
                      </a:lnTo>
                      <a:cubicBezTo>
                        <a:pt x="479630" y="245891"/>
                        <a:pt x="458695" y="266826"/>
                        <a:pt x="458695" y="292651"/>
                      </a:cubicBezTo>
                      <a:lnTo>
                        <a:pt x="458695" y="510281"/>
                      </a:lnTo>
                      <a:cubicBezTo>
                        <a:pt x="458695" y="536106"/>
                        <a:pt x="479630" y="557041"/>
                        <a:pt x="505455" y="557041"/>
                      </a:cubicBezTo>
                      <a:lnTo>
                        <a:pt x="1932114" y="559869"/>
                      </a:lnTo>
                      <a:cubicBezTo>
                        <a:pt x="2082385" y="559869"/>
                        <a:pt x="2204204" y="681688"/>
                        <a:pt x="2204204" y="831959"/>
                      </a:cubicBezTo>
                      <a:lnTo>
                        <a:pt x="2204204" y="1153151"/>
                      </a:lnTo>
                      <a:cubicBezTo>
                        <a:pt x="2204204" y="1303423"/>
                        <a:pt x="2082385" y="1425241"/>
                        <a:pt x="1932114" y="1425241"/>
                      </a:cubicBezTo>
                      <a:lnTo>
                        <a:pt x="271257" y="1425241"/>
                      </a:lnTo>
                      <a:cubicBezTo>
                        <a:pt x="158554" y="1425241"/>
                        <a:pt x="61855" y="1356719"/>
                        <a:pt x="20549" y="1259061"/>
                      </a:cubicBezTo>
                      <a:lnTo>
                        <a:pt x="0" y="1157276"/>
                      </a:lnTo>
                      <a:lnTo>
                        <a:pt x="1795494" y="1157276"/>
                      </a:lnTo>
                      <a:cubicBezTo>
                        <a:pt x="1821319" y="1157276"/>
                        <a:pt x="1842254" y="1136341"/>
                        <a:pt x="1842254" y="1110516"/>
                      </a:cubicBezTo>
                      <a:lnTo>
                        <a:pt x="1842254" y="892886"/>
                      </a:lnTo>
                      <a:cubicBezTo>
                        <a:pt x="1842254" y="867061"/>
                        <a:pt x="1821319" y="846126"/>
                        <a:pt x="1795494" y="846126"/>
                      </a:cubicBezTo>
                      <a:lnTo>
                        <a:pt x="344170" y="839776"/>
                      </a:lnTo>
                      <a:cubicBezTo>
                        <a:pt x="198344" y="839776"/>
                        <a:pt x="80128" y="721560"/>
                        <a:pt x="80128" y="575734"/>
                      </a:cubicBezTo>
                      <a:lnTo>
                        <a:pt x="80128" y="264042"/>
                      </a:lnTo>
                      <a:cubicBezTo>
                        <a:pt x="80128" y="118216"/>
                        <a:pt x="198344" y="0"/>
                        <a:pt x="344170" y="0"/>
                      </a:cubicBezTo>
                      <a:close/>
                    </a:path>
                  </a:pathLst>
                </a:custGeom>
                <a:solidFill>
                  <a:srgbClr val="0F5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60" name="Forme libre : forme 259">
                  <a:extLst>
                    <a:ext uri="{FF2B5EF4-FFF2-40B4-BE49-F238E27FC236}">
                      <a16:creationId xmlns:a16="http://schemas.microsoft.com/office/drawing/2014/main" id="{4E4449FB-3977-4549-A19E-38009F07D60D}"/>
                    </a:ext>
                  </a:extLst>
                </p:cNvPr>
                <p:cNvSpPr/>
                <p:nvPr/>
              </p:nvSpPr>
              <p:spPr>
                <a:xfrm>
                  <a:off x="-3704208" y="19839000"/>
                  <a:ext cx="2148519" cy="1425242"/>
                </a:xfrm>
                <a:custGeom>
                  <a:avLst/>
                  <a:gdLst>
                    <a:gd name="connsiteX0" fmla="*/ 520109 w 2148519"/>
                    <a:gd name="connsiteY0" fmla="*/ 225412 h 1425242"/>
                    <a:gd name="connsiteX1" fmla="*/ 428626 w 2148519"/>
                    <a:gd name="connsiteY1" fmla="*/ 316896 h 1425242"/>
                    <a:gd name="connsiteX2" fmla="*/ 428626 w 2148519"/>
                    <a:gd name="connsiteY2" fmla="*/ 530646 h 1425242"/>
                    <a:gd name="connsiteX3" fmla="*/ 520109 w 2148519"/>
                    <a:gd name="connsiteY3" fmla="*/ 622128 h 1425242"/>
                    <a:gd name="connsiteX4" fmla="*/ 1646829 w 2148519"/>
                    <a:gd name="connsiteY4" fmla="*/ 622128 h 1425242"/>
                    <a:gd name="connsiteX5" fmla="*/ 1738312 w 2148519"/>
                    <a:gd name="connsiteY5" fmla="*/ 530646 h 1425242"/>
                    <a:gd name="connsiteX6" fmla="*/ 1738312 w 2148519"/>
                    <a:gd name="connsiteY6" fmla="*/ 316896 h 1425242"/>
                    <a:gd name="connsiteX7" fmla="*/ 1646829 w 2148519"/>
                    <a:gd name="connsiteY7" fmla="*/ 225412 h 1425242"/>
                    <a:gd name="connsiteX8" fmla="*/ 0 w 2148519"/>
                    <a:gd name="connsiteY8" fmla="*/ 0 h 1425242"/>
                    <a:gd name="connsiteX9" fmla="*/ 264042 w 2148519"/>
                    <a:gd name="connsiteY9" fmla="*/ 0 h 1425242"/>
                    <a:gd name="connsiteX10" fmla="*/ 584045 w 2148519"/>
                    <a:gd name="connsiteY10" fmla="*/ 0 h 1425242"/>
                    <a:gd name="connsiteX11" fmla="*/ 1884477 w 2148519"/>
                    <a:gd name="connsiteY11" fmla="*/ 0 h 1425242"/>
                    <a:gd name="connsiteX12" fmla="*/ 2148519 w 2148519"/>
                    <a:gd name="connsiteY12" fmla="*/ 264044 h 1425242"/>
                    <a:gd name="connsiteX13" fmla="*/ 2148519 w 2148519"/>
                    <a:gd name="connsiteY13" fmla="*/ 575736 h 1425242"/>
                    <a:gd name="connsiteX14" fmla="*/ 1937691 w 2148519"/>
                    <a:gd name="connsiteY14" fmla="*/ 834412 h 1425242"/>
                    <a:gd name="connsiteX15" fmla="*/ 1901936 w 2148519"/>
                    <a:gd name="connsiteY15" fmla="*/ 838016 h 1425242"/>
                    <a:gd name="connsiteX16" fmla="*/ 487318 w 2148519"/>
                    <a:gd name="connsiteY16" fmla="*/ 838016 h 1425242"/>
                    <a:gd name="connsiteX17" fmla="*/ 461403 w 2148519"/>
                    <a:gd name="connsiteY17" fmla="*/ 863930 h 1425242"/>
                    <a:gd name="connsiteX18" fmla="*/ 461403 w 2148519"/>
                    <a:gd name="connsiteY18" fmla="*/ 1425242 h 1425242"/>
                    <a:gd name="connsiteX19" fmla="*/ 0 w 2148519"/>
                    <a:gd name="connsiteY19" fmla="*/ 1425242 h 1425242"/>
                    <a:gd name="connsiteX20" fmla="*/ 0 w 2148519"/>
                    <a:gd name="connsiteY20" fmla="*/ 575736 h 1425242"/>
                    <a:gd name="connsiteX21" fmla="*/ 0 w 2148519"/>
                    <a:gd name="connsiteY21" fmla="*/ 264044 h 1425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148519" h="1425242">
                      <a:moveTo>
                        <a:pt x="520109" y="225412"/>
                      </a:moveTo>
                      <a:cubicBezTo>
                        <a:pt x="469584" y="225412"/>
                        <a:pt x="428626" y="266372"/>
                        <a:pt x="428626" y="316896"/>
                      </a:cubicBezTo>
                      <a:lnTo>
                        <a:pt x="428626" y="530646"/>
                      </a:lnTo>
                      <a:cubicBezTo>
                        <a:pt x="428626" y="581172"/>
                        <a:pt x="469584" y="622128"/>
                        <a:pt x="520109" y="622128"/>
                      </a:cubicBezTo>
                      <a:lnTo>
                        <a:pt x="1646829" y="622128"/>
                      </a:lnTo>
                      <a:cubicBezTo>
                        <a:pt x="1697354" y="622128"/>
                        <a:pt x="1738312" y="581172"/>
                        <a:pt x="1738312" y="530646"/>
                      </a:cubicBezTo>
                      <a:lnTo>
                        <a:pt x="1738312" y="316896"/>
                      </a:lnTo>
                      <a:cubicBezTo>
                        <a:pt x="1738312" y="266372"/>
                        <a:pt x="1697354" y="225412"/>
                        <a:pt x="1646829" y="225412"/>
                      </a:cubicBezTo>
                      <a:close/>
                      <a:moveTo>
                        <a:pt x="0" y="0"/>
                      </a:moveTo>
                      <a:lnTo>
                        <a:pt x="264042" y="0"/>
                      </a:lnTo>
                      <a:lnTo>
                        <a:pt x="584045" y="0"/>
                      </a:lnTo>
                      <a:lnTo>
                        <a:pt x="1884477" y="0"/>
                      </a:lnTo>
                      <a:cubicBezTo>
                        <a:pt x="2030303" y="0"/>
                        <a:pt x="2148519" y="118216"/>
                        <a:pt x="2148519" y="264044"/>
                      </a:cubicBezTo>
                      <a:lnTo>
                        <a:pt x="2148519" y="575736"/>
                      </a:lnTo>
                      <a:cubicBezTo>
                        <a:pt x="2148519" y="703332"/>
                        <a:pt x="2058010" y="809790"/>
                        <a:pt x="1937691" y="834412"/>
                      </a:cubicBezTo>
                      <a:lnTo>
                        <a:pt x="1901936" y="838016"/>
                      </a:lnTo>
                      <a:lnTo>
                        <a:pt x="487318" y="838016"/>
                      </a:lnTo>
                      <a:cubicBezTo>
                        <a:pt x="473006" y="838016"/>
                        <a:pt x="461403" y="849618"/>
                        <a:pt x="461403" y="863930"/>
                      </a:cubicBezTo>
                      <a:lnTo>
                        <a:pt x="461403" y="1425242"/>
                      </a:lnTo>
                      <a:lnTo>
                        <a:pt x="0" y="1425242"/>
                      </a:lnTo>
                      <a:lnTo>
                        <a:pt x="0" y="575736"/>
                      </a:lnTo>
                      <a:lnTo>
                        <a:pt x="0" y="264044"/>
                      </a:lnTo>
                      <a:close/>
                    </a:path>
                  </a:pathLst>
                </a:custGeom>
                <a:solidFill>
                  <a:srgbClr val="0F5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61" name="Forme libre : forme 260">
                  <a:extLst>
                    <a:ext uri="{FF2B5EF4-FFF2-40B4-BE49-F238E27FC236}">
                      <a16:creationId xmlns:a16="http://schemas.microsoft.com/office/drawing/2014/main" id="{58C12A56-C210-44AD-A176-4AE963304460}"/>
                    </a:ext>
                  </a:extLst>
                </p:cNvPr>
                <p:cNvSpPr/>
                <p:nvPr/>
              </p:nvSpPr>
              <p:spPr>
                <a:xfrm>
                  <a:off x="-3537817" y="24007788"/>
                  <a:ext cx="2110700" cy="1467400"/>
                </a:xfrm>
                <a:custGeom>
                  <a:avLst/>
                  <a:gdLst>
                    <a:gd name="connsiteX0" fmla="*/ 0 w 2236674"/>
                    <a:gd name="connsiteY0" fmla="*/ 899432 h 1467400"/>
                    <a:gd name="connsiteX1" fmla="*/ 8250 w 2236674"/>
                    <a:gd name="connsiteY1" fmla="*/ 899432 h 1467400"/>
                    <a:gd name="connsiteX2" fmla="*/ 0 w 2236674"/>
                    <a:gd name="connsiteY2" fmla="*/ 909392 h 1467400"/>
                    <a:gd name="connsiteX3" fmla="*/ 1116980 w 2236674"/>
                    <a:gd name="connsiteY3" fmla="*/ 0 h 1467400"/>
                    <a:gd name="connsiteX4" fmla="*/ 2236674 w 2236674"/>
                    <a:gd name="connsiteY4" fmla="*/ 1465324 h 1467400"/>
                    <a:gd name="connsiteX5" fmla="*/ 1747444 w 2236674"/>
                    <a:gd name="connsiteY5" fmla="*/ 1467400 h 1467400"/>
                    <a:gd name="connsiteX6" fmla="*/ 1649704 w 2236674"/>
                    <a:gd name="connsiteY6" fmla="*/ 1332306 h 1467400"/>
                    <a:gd name="connsiteX7" fmla="*/ 1625604 w 2236674"/>
                    <a:gd name="connsiteY7" fmla="*/ 1301606 h 1467400"/>
                    <a:gd name="connsiteX8" fmla="*/ 1287533 w 2236674"/>
                    <a:gd name="connsiteY8" fmla="*/ 1149808 h 1467400"/>
                    <a:gd name="connsiteX9" fmla="*/ 125974 w 2236674"/>
                    <a:gd name="connsiteY9" fmla="*/ 1149808 h 1467400"/>
                    <a:gd name="connsiteX10" fmla="*/ 333366 w 2236674"/>
                    <a:gd name="connsiteY10" fmla="*/ 899432 h 1467400"/>
                    <a:gd name="connsiteX11" fmla="*/ 1146038 w 2236674"/>
                    <a:gd name="connsiteY11" fmla="*/ 899432 h 1467400"/>
                    <a:gd name="connsiteX12" fmla="*/ 1240130 w 2236674"/>
                    <a:gd name="connsiteY12" fmla="*/ 837064 h 1467400"/>
                    <a:gd name="connsiteX13" fmla="*/ 1245809 w 2236674"/>
                    <a:gd name="connsiteY13" fmla="*/ 808934 h 1467400"/>
                    <a:gd name="connsiteX14" fmla="*/ 1059032 w 2236674"/>
                    <a:gd name="connsiteY14" fmla="*/ 585846 h 1467400"/>
                    <a:gd name="connsiteX15" fmla="*/ 827775 w 2236674"/>
                    <a:gd name="connsiteY15" fmla="*/ 325926 h 1467400"/>
                    <a:gd name="connsiteX0" fmla="*/ 0 w 2236674"/>
                    <a:gd name="connsiteY0" fmla="*/ 899432 h 1467400"/>
                    <a:gd name="connsiteX1" fmla="*/ 8250 w 2236674"/>
                    <a:gd name="connsiteY1" fmla="*/ 899432 h 1467400"/>
                    <a:gd name="connsiteX2" fmla="*/ 0 w 2236674"/>
                    <a:gd name="connsiteY2" fmla="*/ 909392 h 1467400"/>
                    <a:gd name="connsiteX3" fmla="*/ 0 w 2236674"/>
                    <a:gd name="connsiteY3" fmla="*/ 899432 h 1467400"/>
                    <a:gd name="connsiteX4" fmla="*/ 1116980 w 2236674"/>
                    <a:gd name="connsiteY4" fmla="*/ 0 h 1467400"/>
                    <a:gd name="connsiteX5" fmla="*/ 2236674 w 2236674"/>
                    <a:gd name="connsiteY5" fmla="*/ 1465324 h 1467400"/>
                    <a:gd name="connsiteX6" fmla="*/ 1747444 w 2236674"/>
                    <a:gd name="connsiteY6" fmla="*/ 1467400 h 1467400"/>
                    <a:gd name="connsiteX7" fmla="*/ 1625604 w 2236674"/>
                    <a:gd name="connsiteY7" fmla="*/ 1301606 h 1467400"/>
                    <a:gd name="connsiteX8" fmla="*/ 1287533 w 2236674"/>
                    <a:gd name="connsiteY8" fmla="*/ 1149808 h 1467400"/>
                    <a:gd name="connsiteX9" fmla="*/ 125974 w 2236674"/>
                    <a:gd name="connsiteY9" fmla="*/ 1149808 h 1467400"/>
                    <a:gd name="connsiteX10" fmla="*/ 333366 w 2236674"/>
                    <a:gd name="connsiteY10" fmla="*/ 899432 h 1467400"/>
                    <a:gd name="connsiteX11" fmla="*/ 1146038 w 2236674"/>
                    <a:gd name="connsiteY11" fmla="*/ 899432 h 1467400"/>
                    <a:gd name="connsiteX12" fmla="*/ 1240130 w 2236674"/>
                    <a:gd name="connsiteY12" fmla="*/ 837064 h 1467400"/>
                    <a:gd name="connsiteX13" fmla="*/ 1245809 w 2236674"/>
                    <a:gd name="connsiteY13" fmla="*/ 808934 h 1467400"/>
                    <a:gd name="connsiteX14" fmla="*/ 1059032 w 2236674"/>
                    <a:gd name="connsiteY14" fmla="*/ 585846 h 1467400"/>
                    <a:gd name="connsiteX15" fmla="*/ 827775 w 2236674"/>
                    <a:gd name="connsiteY15" fmla="*/ 325926 h 1467400"/>
                    <a:gd name="connsiteX16" fmla="*/ 1116980 w 2236674"/>
                    <a:gd name="connsiteY16" fmla="*/ 0 h 1467400"/>
                    <a:gd name="connsiteX0" fmla="*/ 0 w 2236674"/>
                    <a:gd name="connsiteY0" fmla="*/ 909392 h 1467400"/>
                    <a:gd name="connsiteX1" fmla="*/ 8250 w 2236674"/>
                    <a:gd name="connsiteY1" fmla="*/ 899432 h 1467400"/>
                    <a:gd name="connsiteX2" fmla="*/ 0 w 2236674"/>
                    <a:gd name="connsiteY2" fmla="*/ 909392 h 1467400"/>
                    <a:gd name="connsiteX3" fmla="*/ 1116980 w 2236674"/>
                    <a:gd name="connsiteY3" fmla="*/ 0 h 1467400"/>
                    <a:gd name="connsiteX4" fmla="*/ 2236674 w 2236674"/>
                    <a:gd name="connsiteY4" fmla="*/ 1465324 h 1467400"/>
                    <a:gd name="connsiteX5" fmla="*/ 1747444 w 2236674"/>
                    <a:gd name="connsiteY5" fmla="*/ 1467400 h 1467400"/>
                    <a:gd name="connsiteX6" fmla="*/ 1625604 w 2236674"/>
                    <a:gd name="connsiteY6" fmla="*/ 1301606 h 1467400"/>
                    <a:gd name="connsiteX7" fmla="*/ 1287533 w 2236674"/>
                    <a:gd name="connsiteY7" fmla="*/ 1149808 h 1467400"/>
                    <a:gd name="connsiteX8" fmla="*/ 125974 w 2236674"/>
                    <a:gd name="connsiteY8" fmla="*/ 1149808 h 1467400"/>
                    <a:gd name="connsiteX9" fmla="*/ 333366 w 2236674"/>
                    <a:gd name="connsiteY9" fmla="*/ 899432 h 1467400"/>
                    <a:gd name="connsiteX10" fmla="*/ 1146038 w 2236674"/>
                    <a:gd name="connsiteY10" fmla="*/ 899432 h 1467400"/>
                    <a:gd name="connsiteX11" fmla="*/ 1240130 w 2236674"/>
                    <a:gd name="connsiteY11" fmla="*/ 837064 h 1467400"/>
                    <a:gd name="connsiteX12" fmla="*/ 1245809 w 2236674"/>
                    <a:gd name="connsiteY12" fmla="*/ 808934 h 1467400"/>
                    <a:gd name="connsiteX13" fmla="*/ 1059032 w 2236674"/>
                    <a:gd name="connsiteY13" fmla="*/ 585846 h 1467400"/>
                    <a:gd name="connsiteX14" fmla="*/ 827775 w 2236674"/>
                    <a:gd name="connsiteY14" fmla="*/ 325926 h 1467400"/>
                    <a:gd name="connsiteX15" fmla="*/ 1116980 w 2236674"/>
                    <a:gd name="connsiteY15" fmla="*/ 0 h 1467400"/>
                    <a:gd name="connsiteX0" fmla="*/ 991006 w 2110700"/>
                    <a:gd name="connsiteY0" fmla="*/ 0 h 1467400"/>
                    <a:gd name="connsiteX1" fmla="*/ 2110700 w 2110700"/>
                    <a:gd name="connsiteY1" fmla="*/ 1465324 h 1467400"/>
                    <a:gd name="connsiteX2" fmla="*/ 1621470 w 2110700"/>
                    <a:gd name="connsiteY2" fmla="*/ 1467400 h 1467400"/>
                    <a:gd name="connsiteX3" fmla="*/ 1499630 w 2110700"/>
                    <a:gd name="connsiteY3" fmla="*/ 1301606 h 1467400"/>
                    <a:gd name="connsiteX4" fmla="*/ 1161559 w 2110700"/>
                    <a:gd name="connsiteY4" fmla="*/ 1149808 h 1467400"/>
                    <a:gd name="connsiteX5" fmla="*/ 0 w 2110700"/>
                    <a:gd name="connsiteY5" fmla="*/ 1149808 h 1467400"/>
                    <a:gd name="connsiteX6" fmla="*/ 207392 w 2110700"/>
                    <a:gd name="connsiteY6" fmla="*/ 899432 h 1467400"/>
                    <a:gd name="connsiteX7" fmla="*/ 1020064 w 2110700"/>
                    <a:gd name="connsiteY7" fmla="*/ 899432 h 1467400"/>
                    <a:gd name="connsiteX8" fmla="*/ 1114156 w 2110700"/>
                    <a:gd name="connsiteY8" fmla="*/ 837064 h 1467400"/>
                    <a:gd name="connsiteX9" fmla="*/ 1119835 w 2110700"/>
                    <a:gd name="connsiteY9" fmla="*/ 808934 h 1467400"/>
                    <a:gd name="connsiteX10" fmla="*/ 933058 w 2110700"/>
                    <a:gd name="connsiteY10" fmla="*/ 585846 h 1467400"/>
                    <a:gd name="connsiteX11" fmla="*/ 701801 w 2110700"/>
                    <a:gd name="connsiteY11" fmla="*/ 325926 h 1467400"/>
                    <a:gd name="connsiteX12" fmla="*/ 991006 w 2110700"/>
                    <a:gd name="connsiteY12" fmla="*/ 0 h 1467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10700" h="1467400">
                      <a:moveTo>
                        <a:pt x="991006" y="0"/>
                      </a:moveTo>
                      <a:cubicBezTo>
                        <a:pt x="1443612" y="472568"/>
                        <a:pt x="1743819" y="916558"/>
                        <a:pt x="2110700" y="1465324"/>
                      </a:cubicBezTo>
                      <a:lnTo>
                        <a:pt x="1621470" y="1467400"/>
                      </a:lnTo>
                      <a:lnTo>
                        <a:pt x="1499630" y="1301606"/>
                      </a:lnTo>
                      <a:cubicBezTo>
                        <a:pt x="1408552" y="1207952"/>
                        <a:pt x="1292002" y="1149808"/>
                        <a:pt x="1161559" y="1149808"/>
                      </a:cubicBezTo>
                      <a:lnTo>
                        <a:pt x="0" y="1149808"/>
                      </a:lnTo>
                      <a:lnTo>
                        <a:pt x="207392" y="899432"/>
                      </a:lnTo>
                      <a:lnTo>
                        <a:pt x="1020064" y="899432"/>
                      </a:lnTo>
                      <a:cubicBezTo>
                        <a:pt x="1062363" y="899432"/>
                        <a:pt x="1098654" y="873716"/>
                        <a:pt x="1114156" y="837064"/>
                      </a:cubicBezTo>
                      <a:lnTo>
                        <a:pt x="1119835" y="808934"/>
                      </a:lnTo>
                      <a:lnTo>
                        <a:pt x="933058" y="585846"/>
                      </a:lnTo>
                      <a:cubicBezTo>
                        <a:pt x="853889" y="494146"/>
                        <a:pt x="776059" y="406762"/>
                        <a:pt x="701801" y="325926"/>
                      </a:cubicBezTo>
                      <a:lnTo>
                        <a:pt x="991006" y="0"/>
                      </a:lnTo>
                      <a:close/>
                    </a:path>
                  </a:pathLst>
                </a:custGeom>
                <a:solidFill>
                  <a:srgbClr val="0F5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62" name="Forme libre : forme 261">
                  <a:extLst>
                    <a:ext uri="{FF2B5EF4-FFF2-40B4-BE49-F238E27FC236}">
                      <a16:creationId xmlns:a16="http://schemas.microsoft.com/office/drawing/2014/main" id="{27AAF859-6BE1-4DC1-A53E-1A612151ADFB}"/>
                    </a:ext>
                  </a:extLst>
                </p:cNvPr>
                <p:cNvSpPr/>
                <p:nvPr/>
              </p:nvSpPr>
              <p:spPr>
                <a:xfrm>
                  <a:off x="-3690062" y="28293060"/>
                  <a:ext cx="2134374" cy="1432560"/>
                </a:xfrm>
                <a:custGeom>
                  <a:avLst/>
                  <a:gdLst>
                    <a:gd name="connsiteX0" fmla="*/ 265640 w 2134374"/>
                    <a:gd name="connsiteY0" fmla="*/ 0 h 1432560"/>
                    <a:gd name="connsiteX1" fmla="*/ 1868734 w 2134374"/>
                    <a:gd name="connsiteY1" fmla="*/ 0 h 1432560"/>
                    <a:gd name="connsiteX2" fmla="*/ 2134374 w 2134374"/>
                    <a:gd name="connsiteY2" fmla="*/ 265640 h 1432560"/>
                    <a:gd name="connsiteX3" fmla="*/ 2134374 w 2134374"/>
                    <a:gd name="connsiteY3" fmla="*/ 274320 h 1432560"/>
                    <a:gd name="connsiteX4" fmla="*/ 539706 w 2134374"/>
                    <a:gd name="connsiteY4" fmla="*/ 274320 h 1432560"/>
                    <a:gd name="connsiteX5" fmla="*/ 434187 w 2134374"/>
                    <a:gd name="connsiteY5" fmla="*/ 379840 h 1432560"/>
                    <a:gd name="connsiteX6" fmla="*/ 434187 w 2134374"/>
                    <a:gd name="connsiteY6" fmla="*/ 1036556 h 1432560"/>
                    <a:gd name="connsiteX7" fmla="*/ 539706 w 2134374"/>
                    <a:gd name="connsiteY7" fmla="*/ 1142074 h 1432560"/>
                    <a:gd name="connsiteX8" fmla="*/ 2134374 w 2134374"/>
                    <a:gd name="connsiteY8" fmla="*/ 1142074 h 1432560"/>
                    <a:gd name="connsiteX9" fmla="*/ 2134374 w 2134374"/>
                    <a:gd name="connsiteY9" fmla="*/ 1166920 h 1432560"/>
                    <a:gd name="connsiteX10" fmla="*/ 1868734 w 2134374"/>
                    <a:gd name="connsiteY10" fmla="*/ 1432560 h 1432560"/>
                    <a:gd name="connsiteX11" fmla="*/ 265640 w 2134374"/>
                    <a:gd name="connsiteY11" fmla="*/ 1432560 h 1432560"/>
                    <a:gd name="connsiteX12" fmla="*/ 0 w 2134374"/>
                    <a:gd name="connsiteY12" fmla="*/ 1166920 h 1432560"/>
                    <a:gd name="connsiteX13" fmla="*/ 0 w 2134374"/>
                    <a:gd name="connsiteY13" fmla="*/ 265640 h 1432560"/>
                    <a:gd name="connsiteX14" fmla="*/ 265640 w 2134374"/>
                    <a:gd name="connsiteY14" fmla="*/ 0 h 143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34374" h="1432560">
                      <a:moveTo>
                        <a:pt x="265640" y="0"/>
                      </a:moveTo>
                      <a:lnTo>
                        <a:pt x="1868734" y="0"/>
                      </a:lnTo>
                      <a:cubicBezTo>
                        <a:pt x="2015443" y="0"/>
                        <a:pt x="2134374" y="118932"/>
                        <a:pt x="2134374" y="265640"/>
                      </a:cubicBezTo>
                      <a:lnTo>
                        <a:pt x="2134374" y="274320"/>
                      </a:lnTo>
                      <a:lnTo>
                        <a:pt x="539706" y="274320"/>
                      </a:lnTo>
                      <a:cubicBezTo>
                        <a:pt x="481429" y="274320"/>
                        <a:pt x="434187" y="321562"/>
                        <a:pt x="434187" y="379840"/>
                      </a:cubicBezTo>
                      <a:lnTo>
                        <a:pt x="434187" y="1036556"/>
                      </a:lnTo>
                      <a:cubicBezTo>
                        <a:pt x="434187" y="1094832"/>
                        <a:pt x="481429" y="1142074"/>
                        <a:pt x="539706" y="1142074"/>
                      </a:cubicBezTo>
                      <a:lnTo>
                        <a:pt x="2134374" y="1142074"/>
                      </a:lnTo>
                      <a:lnTo>
                        <a:pt x="2134374" y="1166920"/>
                      </a:lnTo>
                      <a:cubicBezTo>
                        <a:pt x="2134374" y="1313628"/>
                        <a:pt x="2015443" y="1432560"/>
                        <a:pt x="1868734" y="1432560"/>
                      </a:cubicBezTo>
                      <a:lnTo>
                        <a:pt x="265640" y="1432560"/>
                      </a:lnTo>
                      <a:cubicBezTo>
                        <a:pt x="118931" y="1432560"/>
                        <a:pt x="0" y="1313628"/>
                        <a:pt x="0" y="1166920"/>
                      </a:cubicBezTo>
                      <a:lnTo>
                        <a:pt x="0" y="265640"/>
                      </a:lnTo>
                      <a:cubicBezTo>
                        <a:pt x="0" y="118932"/>
                        <a:pt x="118931" y="0"/>
                        <a:pt x="265640" y="0"/>
                      </a:cubicBezTo>
                      <a:close/>
                    </a:path>
                  </a:pathLst>
                </a:custGeom>
                <a:solidFill>
                  <a:srgbClr val="0F5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263" name="Groupe 262">
                  <a:extLst>
                    <a:ext uri="{FF2B5EF4-FFF2-40B4-BE49-F238E27FC236}">
                      <a16:creationId xmlns:a16="http://schemas.microsoft.com/office/drawing/2014/main" id="{35065796-E45C-4CE5-8112-1B5196022E88}"/>
                    </a:ext>
                  </a:extLst>
                </p:cNvPr>
                <p:cNvGrpSpPr/>
                <p:nvPr/>
              </p:nvGrpSpPr>
              <p:grpSpPr>
                <a:xfrm>
                  <a:off x="-3608006" y="32514540"/>
                  <a:ext cx="2042160" cy="1432560"/>
                  <a:chOff x="6911340" y="32514540"/>
                  <a:chExt cx="2042160" cy="1432560"/>
                </a:xfrm>
              </p:grpSpPr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EAE36C2-6D90-4FF5-830E-02C4F5BF936D}"/>
                      </a:ext>
                    </a:extLst>
                  </p:cNvPr>
                  <p:cNvSpPr/>
                  <p:nvPr/>
                </p:nvSpPr>
                <p:spPr>
                  <a:xfrm>
                    <a:off x="6911340" y="32514540"/>
                    <a:ext cx="2042160" cy="289561"/>
                  </a:xfrm>
                  <a:prstGeom prst="rect">
                    <a:avLst/>
                  </a:prstGeom>
                  <a:solidFill>
                    <a:srgbClr val="0F5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8" name="Forme libre : forme 267">
                    <a:extLst>
                      <a:ext uri="{FF2B5EF4-FFF2-40B4-BE49-F238E27FC236}">
                        <a16:creationId xmlns:a16="http://schemas.microsoft.com/office/drawing/2014/main" id="{5D32F747-8666-480C-8AC0-14E9A41A5ED2}"/>
                      </a:ext>
                    </a:extLst>
                  </p:cNvPr>
                  <p:cNvSpPr/>
                  <p:nvPr/>
                </p:nvSpPr>
                <p:spPr>
                  <a:xfrm>
                    <a:off x="6911340" y="33002220"/>
                    <a:ext cx="2042160" cy="944880"/>
                  </a:xfrm>
                  <a:custGeom>
                    <a:avLst/>
                    <a:gdLst>
                      <a:gd name="connsiteX0" fmla="*/ 0 w 2042160"/>
                      <a:gd name="connsiteY0" fmla="*/ 0 h 944880"/>
                      <a:gd name="connsiteX1" fmla="*/ 1385284 w 2042160"/>
                      <a:gd name="connsiteY1" fmla="*/ 0 h 944880"/>
                      <a:gd name="connsiteX2" fmla="*/ 1385284 w 2042160"/>
                      <a:gd name="connsiteY2" fmla="*/ 238408 h 944880"/>
                      <a:gd name="connsiteX3" fmla="*/ 478257 w 2042160"/>
                      <a:gd name="connsiteY3" fmla="*/ 238408 h 944880"/>
                      <a:gd name="connsiteX4" fmla="*/ 445071 w 2042160"/>
                      <a:gd name="connsiteY4" fmla="*/ 271592 h 944880"/>
                      <a:gd name="connsiteX5" fmla="*/ 445071 w 2042160"/>
                      <a:gd name="connsiteY5" fmla="*/ 676744 h 944880"/>
                      <a:gd name="connsiteX6" fmla="*/ 478257 w 2042160"/>
                      <a:gd name="connsiteY6" fmla="*/ 709932 h 944880"/>
                      <a:gd name="connsiteX7" fmla="*/ 2042160 w 2042160"/>
                      <a:gd name="connsiteY7" fmla="*/ 709932 h 944880"/>
                      <a:gd name="connsiteX8" fmla="*/ 2042160 w 2042160"/>
                      <a:gd name="connsiteY8" fmla="*/ 944880 h 944880"/>
                      <a:gd name="connsiteX9" fmla="*/ 0 w 2042160"/>
                      <a:gd name="connsiteY9" fmla="*/ 944880 h 944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042160" h="944880">
                        <a:moveTo>
                          <a:pt x="0" y="0"/>
                        </a:moveTo>
                        <a:lnTo>
                          <a:pt x="1385284" y="0"/>
                        </a:lnTo>
                        <a:lnTo>
                          <a:pt x="1385284" y="238408"/>
                        </a:lnTo>
                        <a:lnTo>
                          <a:pt x="478257" y="238408"/>
                        </a:lnTo>
                        <a:cubicBezTo>
                          <a:pt x="459929" y="238408"/>
                          <a:pt x="445071" y="253264"/>
                          <a:pt x="445071" y="271592"/>
                        </a:cubicBezTo>
                        <a:lnTo>
                          <a:pt x="445071" y="676744"/>
                        </a:lnTo>
                        <a:cubicBezTo>
                          <a:pt x="445071" y="695072"/>
                          <a:pt x="459929" y="709932"/>
                          <a:pt x="478257" y="709932"/>
                        </a:cubicBezTo>
                        <a:lnTo>
                          <a:pt x="2042160" y="709932"/>
                        </a:lnTo>
                        <a:lnTo>
                          <a:pt x="2042160" y="944880"/>
                        </a:lnTo>
                        <a:lnTo>
                          <a:pt x="0" y="944880"/>
                        </a:lnTo>
                        <a:close/>
                      </a:path>
                    </a:pathLst>
                  </a:custGeom>
                  <a:solidFill>
                    <a:srgbClr val="0F5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264" name="Groupe 263">
                  <a:extLst>
                    <a:ext uri="{FF2B5EF4-FFF2-40B4-BE49-F238E27FC236}">
                      <a16:creationId xmlns:a16="http://schemas.microsoft.com/office/drawing/2014/main" id="{EF22A485-CC36-4B88-B0F4-6F697F406C00}"/>
                    </a:ext>
                  </a:extLst>
                </p:cNvPr>
                <p:cNvGrpSpPr/>
                <p:nvPr/>
              </p:nvGrpSpPr>
              <p:grpSpPr>
                <a:xfrm>
                  <a:off x="-3951786" y="36144200"/>
                  <a:ext cx="3379293" cy="2006600"/>
                  <a:chOff x="6567560" y="36144200"/>
                  <a:chExt cx="3379293" cy="2006600"/>
                </a:xfrm>
              </p:grpSpPr>
              <p:sp>
                <p:nvSpPr>
                  <p:cNvPr id="265" name="Forme libre : forme 264">
                    <a:extLst>
                      <a:ext uri="{FF2B5EF4-FFF2-40B4-BE49-F238E27FC236}">
                        <a16:creationId xmlns:a16="http://schemas.microsoft.com/office/drawing/2014/main" id="{754A0F92-697C-4073-8DBF-C8E2E211E62A}"/>
                      </a:ext>
                    </a:extLst>
                  </p:cNvPr>
                  <p:cNvSpPr/>
                  <p:nvPr/>
                </p:nvSpPr>
                <p:spPr>
                  <a:xfrm flipH="1">
                    <a:off x="6591300" y="36753800"/>
                    <a:ext cx="2857500" cy="1397000"/>
                  </a:xfrm>
                  <a:custGeom>
                    <a:avLst/>
                    <a:gdLst>
                      <a:gd name="connsiteX0" fmla="*/ 1063201 w 2857500"/>
                      <a:gd name="connsiteY0" fmla="*/ 675456 h 1397000"/>
                      <a:gd name="connsiteX1" fmla="*/ 0 w 2857500"/>
                      <a:gd name="connsiteY1" fmla="*/ 1397000 h 1397000"/>
                      <a:gd name="connsiteX2" fmla="*/ 799007 w 2857500"/>
                      <a:gd name="connsiteY2" fmla="*/ 1397000 h 1397000"/>
                      <a:gd name="connsiteX3" fmla="*/ 1463280 w 2857500"/>
                      <a:gd name="connsiteY3" fmla="*/ 946192 h 1397000"/>
                      <a:gd name="connsiteX4" fmla="*/ 1297162 w 2857500"/>
                      <a:gd name="connsiteY4" fmla="*/ 831376 h 1397000"/>
                      <a:gd name="connsiteX5" fmla="*/ 2857500 w 2857500"/>
                      <a:gd name="connsiteY5" fmla="*/ 0 h 1397000"/>
                      <a:gd name="connsiteX6" fmla="*/ 2058493 w 2857500"/>
                      <a:gd name="connsiteY6" fmla="*/ 0 h 1397000"/>
                      <a:gd name="connsiteX7" fmla="*/ 1562463 w 2857500"/>
                      <a:gd name="connsiteY7" fmla="*/ 336632 h 1397000"/>
                      <a:gd name="connsiteX8" fmla="*/ 1843698 w 2857500"/>
                      <a:gd name="connsiteY8" fmla="*/ 498044 h 1397000"/>
                      <a:gd name="connsiteX9" fmla="*/ 1990970 w 2857500"/>
                      <a:gd name="connsiteY9" fmla="*/ 588072 h 1397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857500" h="1397000">
                        <a:moveTo>
                          <a:pt x="1063201" y="675456"/>
                        </a:moveTo>
                        <a:lnTo>
                          <a:pt x="0" y="1397000"/>
                        </a:lnTo>
                        <a:lnTo>
                          <a:pt x="799007" y="1397000"/>
                        </a:lnTo>
                        <a:lnTo>
                          <a:pt x="1463280" y="946192"/>
                        </a:lnTo>
                        <a:lnTo>
                          <a:pt x="1297162" y="831376"/>
                        </a:lnTo>
                        <a:close/>
                        <a:moveTo>
                          <a:pt x="2857500" y="0"/>
                        </a:moveTo>
                        <a:lnTo>
                          <a:pt x="2058493" y="0"/>
                        </a:lnTo>
                        <a:lnTo>
                          <a:pt x="1562463" y="336632"/>
                        </a:lnTo>
                        <a:lnTo>
                          <a:pt x="1843698" y="498044"/>
                        </a:lnTo>
                        <a:lnTo>
                          <a:pt x="1990970" y="588072"/>
                        </a:lnTo>
                        <a:close/>
                      </a:path>
                    </a:pathLst>
                  </a:custGeom>
                  <a:solidFill>
                    <a:srgbClr val="0F5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6" name="Parallélogramme 238">
                    <a:extLst>
                      <a:ext uri="{FF2B5EF4-FFF2-40B4-BE49-F238E27FC236}">
                        <a16:creationId xmlns:a16="http://schemas.microsoft.com/office/drawing/2014/main" id="{943A924A-4588-4D2B-AEE5-49ECA82487DC}"/>
                      </a:ext>
                    </a:extLst>
                  </p:cNvPr>
                  <p:cNvSpPr/>
                  <p:nvPr/>
                </p:nvSpPr>
                <p:spPr>
                  <a:xfrm>
                    <a:off x="6567560" y="36144200"/>
                    <a:ext cx="3379293" cy="2006600"/>
                  </a:xfrm>
                  <a:custGeom>
                    <a:avLst/>
                    <a:gdLst>
                      <a:gd name="connsiteX0" fmla="*/ 0 w 2857500"/>
                      <a:gd name="connsiteY0" fmla="*/ 1397000 h 1397000"/>
                      <a:gd name="connsiteX1" fmla="*/ 2058493 w 2857500"/>
                      <a:gd name="connsiteY1" fmla="*/ 0 h 1397000"/>
                      <a:gd name="connsiteX2" fmla="*/ 2857500 w 2857500"/>
                      <a:gd name="connsiteY2" fmla="*/ 0 h 1397000"/>
                      <a:gd name="connsiteX3" fmla="*/ 799007 w 2857500"/>
                      <a:gd name="connsiteY3" fmla="*/ 1397000 h 1397000"/>
                      <a:gd name="connsiteX4" fmla="*/ 0 w 2857500"/>
                      <a:gd name="connsiteY4" fmla="*/ 1397000 h 1397000"/>
                      <a:gd name="connsiteX0" fmla="*/ 0 w 2857500"/>
                      <a:gd name="connsiteY0" fmla="*/ 1397000 h 1397000"/>
                      <a:gd name="connsiteX1" fmla="*/ 2058493 w 2857500"/>
                      <a:gd name="connsiteY1" fmla="*/ 0 h 1397000"/>
                      <a:gd name="connsiteX2" fmla="*/ 2857500 w 2857500"/>
                      <a:gd name="connsiteY2" fmla="*/ 0 h 1397000"/>
                      <a:gd name="connsiteX3" fmla="*/ 799007 w 2857500"/>
                      <a:gd name="connsiteY3" fmla="*/ 1397000 h 1397000"/>
                      <a:gd name="connsiteX4" fmla="*/ 0 w 2857500"/>
                      <a:gd name="connsiteY4" fmla="*/ 1397000 h 1397000"/>
                      <a:gd name="connsiteX0" fmla="*/ 0 w 3379293"/>
                      <a:gd name="connsiteY0" fmla="*/ 2006600 h 2006600"/>
                      <a:gd name="connsiteX1" fmla="*/ 3379293 w 3379293"/>
                      <a:gd name="connsiteY1" fmla="*/ 0 h 2006600"/>
                      <a:gd name="connsiteX2" fmla="*/ 2857500 w 3379293"/>
                      <a:gd name="connsiteY2" fmla="*/ 609600 h 2006600"/>
                      <a:gd name="connsiteX3" fmla="*/ 799007 w 3379293"/>
                      <a:gd name="connsiteY3" fmla="*/ 2006600 h 2006600"/>
                      <a:gd name="connsiteX4" fmla="*/ 0 w 3379293"/>
                      <a:gd name="connsiteY4" fmla="*/ 2006600 h 2006600"/>
                      <a:gd name="connsiteX0" fmla="*/ 0 w 3379293"/>
                      <a:gd name="connsiteY0" fmla="*/ 2006600 h 2006600"/>
                      <a:gd name="connsiteX1" fmla="*/ 3379293 w 3379293"/>
                      <a:gd name="connsiteY1" fmla="*/ 0 h 2006600"/>
                      <a:gd name="connsiteX2" fmla="*/ 1943100 w 3379293"/>
                      <a:gd name="connsiteY2" fmla="*/ 1041400 h 2006600"/>
                      <a:gd name="connsiteX3" fmla="*/ 799007 w 3379293"/>
                      <a:gd name="connsiteY3" fmla="*/ 2006600 h 2006600"/>
                      <a:gd name="connsiteX4" fmla="*/ 0 w 3379293"/>
                      <a:gd name="connsiteY4" fmla="*/ 2006600 h 2006600"/>
                      <a:gd name="connsiteX0" fmla="*/ 0 w 3433791"/>
                      <a:gd name="connsiteY0" fmla="*/ 2006600 h 2006600"/>
                      <a:gd name="connsiteX1" fmla="*/ 3379293 w 3433791"/>
                      <a:gd name="connsiteY1" fmla="*/ 0 h 2006600"/>
                      <a:gd name="connsiteX2" fmla="*/ 1943100 w 3433791"/>
                      <a:gd name="connsiteY2" fmla="*/ 1041400 h 2006600"/>
                      <a:gd name="connsiteX3" fmla="*/ 799007 w 3433791"/>
                      <a:gd name="connsiteY3" fmla="*/ 2006600 h 2006600"/>
                      <a:gd name="connsiteX4" fmla="*/ 0 w 3433791"/>
                      <a:gd name="connsiteY4" fmla="*/ 2006600 h 2006600"/>
                      <a:gd name="connsiteX0" fmla="*/ 0 w 3379293"/>
                      <a:gd name="connsiteY0" fmla="*/ 2006600 h 2006600"/>
                      <a:gd name="connsiteX1" fmla="*/ 3379293 w 3379293"/>
                      <a:gd name="connsiteY1" fmla="*/ 0 h 2006600"/>
                      <a:gd name="connsiteX2" fmla="*/ 1943100 w 3379293"/>
                      <a:gd name="connsiteY2" fmla="*/ 1041400 h 2006600"/>
                      <a:gd name="connsiteX3" fmla="*/ 799007 w 3379293"/>
                      <a:gd name="connsiteY3" fmla="*/ 2006600 h 2006600"/>
                      <a:gd name="connsiteX4" fmla="*/ 0 w 3379293"/>
                      <a:gd name="connsiteY4" fmla="*/ 2006600 h 2006600"/>
                      <a:gd name="connsiteX0" fmla="*/ 0 w 3379293"/>
                      <a:gd name="connsiteY0" fmla="*/ 2006600 h 2006600"/>
                      <a:gd name="connsiteX1" fmla="*/ 3379293 w 3379293"/>
                      <a:gd name="connsiteY1" fmla="*/ 0 h 2006600"/>
                      <a:gd name="connsiteX2" fmla="*/ 1930400 w 3379293"/>
                      <a:gd name="connsiteY2" fmla="*/ 1054100 h 2006600"/>
                      <a:gd name="connsiteX3" fmla="*/ 799007 w 3379293"/>
                      <a:gd name="connsiteY3" fmla="*/ 2006600 h 2006600"/>
                      <a:gd name="connsiteX4" fmla="*/ 0 w 3379293"/>
                      <a:gd name="connsiteY4" fmla="*/ 2006600 h 2006600"/>
                      <a:gd name="connsiteX0" fmla="*/ 0 w 3385217"/>
                      <a:gd name="connsiteY0" fmla="*/ 2006600 h 2006600"/>
                      <a:gd name="connsiteX1" fmla="*/ 3379293 w 3385217"/>
                      <a:gd name="connsiteY1" fmla="*/ 0 h 2006600"/>
                      <a:gd name="connsiteX2" fmla="*/ 799007 w 3385217"/>
                      <a:gd name="connsiteY2" fmla="*/ 2006600 h 2006600"/>
                      <a:gd name="connsiteX3" fmla="*/ 0 w 3385217"/>
                      <a:gd name="connsiteY3" fmla="*/ 2006600 h 2006600"/>
                      <a:gd name="connsiteX0" fmla="*/ 0 w 3384317"/>
                      <a:gd name="connsiteY0" fmla="*/ 2006600 h 2006600"/>
                      <a:gd name="connsiteX1" fmla="*/ 3379293 w 3384317"/>
                      <a:gd name="connsiteY1" fmla="*/ 0 h 2006600"/>
                      <a:gd name="connsiteX2" fmla="*/ 799007 w 3384317"/>
                      <a:gd name="connsiteY2" fmla="*/ 2006600 h 2006600"/>
                      <a:gd name="connsiteX3" fmla="*/ 0 w 3384317"/>
                      <a:gd name="connsiteY3" fmla="*/ 2006600 h 2006600"/>
                      <a:gd name="connsiteX0" fmla="*/ 0 w 3379293"/>
                      <a:gd name="connsiteY0" fmla="*/ 2006600 h 2006600"/>
                      <a:gd name="connsiteX1" fmla="*/ 3379293 w 3379293"/>
                      <a:gd name="connsiteY1" fmla="*/ 0 h 2006600"/>
                      <a:gd name="connsiteX2" fmla="*/ 799007 w 3379293"/>
                      <a:gd name="connsiteY2" fmla="*/ 2006600 h 2006600"/>
                      <a:gd name="connsiteX3" fmla="*/ 0 w 3379293"/>
                      <a:gd name="connsiteY3" fmla="*/ 2006600 h 2006600"/>
                      <a:gd name="connsiteX0" fmla="*/ 0 w 3379293"/>
                      <a:gd name="connsiteY0" fmla="*/ 2006600 h 2006600"/>
                      <a:gd name="connsiteX1" fmla="*/ 3379293 w 3379293"/>
                      <a:gd name="connsiteY1" fmla="*/ 0 h 2006600"/>
                      <a:gd name="connsiteX2" fmla="*/ 799007 w 3379293"/>
                      <a:gd name="connsiteY2" fmla="*/ 2006600 h 2006600"/>
                      <a:gd name="connsiteX3" fmla="*/ 0 w 3379293"/>
                      <a:gd name="connsiteY3" fmla="*/ 2006600 h 2006600"/>
                      <a:gd name="connsiteX0" fmla="*/ 0 w 3379293"/>
                      <a:gd name="connsiteY0" fmla="*/ 2006600 h 2006600"/>
                      <a:gd name="connsiteX1" fmla="*/ 3379293 w 3379293"/>
                      <a:gd name="connsiteY1" fmla="*/ 0 h 2006600"/>
                      <a:gd name="connsiteX2" fmla="*/ 799007 w 3379293"/>
                      <a:gd name="connsiteY2" fmla="*/ 2006600 h 2006600"/>
                      <a:gd name="connsiteX3" fmla="*/ 0 w 3379293"/>
                      <a:gd name="connsiteY3" fmla="*/ 2006600 h 2006600"/>
                      <a:gd name="connsiteX0" fmla="*/ 0 w 3379293"/>
                      <a:gd name="connsiteY0" fmla="*/ 2006600 h 2006600"/>
                      <a:gd name="connsiteX1" fmla="*/ 3379293 w 3379293"/>
                      <a:gd name="connsiteY1" fmla="*/ 0 h 2006600"/>
                      <a:gd name="connsiteX2" fmla="*/ 799007 w 3379293"/>
                      <a:gd name="connsiteY2" fmla="*/ 2006600 h 2006600"/>
                      <a:gd name="connsiteX3" fmla="*/ 0 w 3379293"/>
                      <a:gd name="connsiteY3" fmla="*/ 2006600 h 2006600"/>
                      <a:gd name="connsiteX0" fmla="*/ 0 w 3379293"/>
                      <a:gd name="connsiteY0" fmla="*/ 2006600 h 2006600"/>
                      <a:gd name="connsiteX1" fmla="*/ 3379293 w 3379293"/>
                      <a:gd name="connsiteY1" fmla="*/ 0 h 2006600"/>
                      <a:gd name="connsiteX2" fmla="*/ 799007 w 3379293"/>
                      <a:gd name="connsiteY2" fmla="*/ 2006600 h 2006600"/>
                      <a:gd name="connsiteX3" fmla="*/ 0 w 3379293"/>
                      <a:gd name="connsiteY3" fmla="*/ 2006600 h 200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79293" h="2006600">
                        <a:moveTo>
                          <a:pt x="0" y="2006600"/>
                        </a:moveTo>
                        <a:cubicBezTo>
                          <a:pt x="940164" y="994833"/>
                          <a:pt x="2782029" y="503767"/>
                          <a:pt x="3379293" y="0"/>
                        </a:cubicBezTo>
                        <a:cubicBezTo>
                          <a:pt x="3321961" y="546100"/>
                          <a:pt x="930422" y="1481667"/>
                          <a:pt x="799007" y="2006600"/>
                        </a:cubicBezTo>
                        <a:lnTo>
                          <a:pt x="0" y="2006600"/>
                        </a:lnTo>
                        <a:close/>
                      </a:path>
                    </a:pathLst>
                  </a:custGeom>
                  <a:solidFill>
                    <a:srgbClr val="0F5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</p:grpSp>
          <p:pic>
            <p:nvPicPr>
              <p:cNvPr id="258" name="Picture 2" descr="https://www.slate.fr/sites/default/files/photos/plausible.png">
                <a:extLst>
                  <a:ext uri="{FF2B5EF4-FFF2-40B4-BE49-F238E27FC236}">
                    <a16:creationId xmlns:a16="http://schemas.microsoft.com/office/drawing/2014/main" id="{640AD37B-10A2-4960-90F7-88A2D3FB89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579" y="3355964"/>
                <a:ext cx="165936" cy="87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8" name="Groupe 657">
            <a:extLst>
              <a:ext uri="{FF2B5EF4-FFF2-40B4-BE49-F238E27FC236}">
                <a16:creationId xmlns:a16="http://schemas.microsoft.com/office/drawing/2014/main" id="{A56450D0-EE18-456A-BB7A-4A691F371717}"/>
              </a:ext>
            </a:extLst>
          </p:cNvPr>
          <p:cNvGrpSpPr/>
          <p:nvPr/>
        </p:nvGrpSpPr>
        <p:grpSpPr>
          <a:xfrm>
            <a:off x="1897713" y="3452718"/>
            <a:ext cx="2201530" cy="3200927"/>
            <a:chOff x="1897713" y="3452718"/>
            <a:chExt cx="2201530" cy="3200927"/>
          </a:xfrm>
        </p:grpSpPr>
        <p:sp>
          <p:nvSpPr>
            <p:cNvPr id="338" name="Flèche : gauche 337">
              <a:extLst>
                <a:ext uri="{FF2B5EF4-FFF2-40B4-BE49-F238E27FC236}">
                  <a16:creationId xmlns:a16="http://schemas.microsoft.com/office/drawing/2014/main" id="{41778B5F-317B-471F-9447-B3119B6D5A8F}"/>
                </a:ext>
              </a:extLst>
            </p:cNvPr>
            <p:cNvSpPr/>
            <p:nvPr/>
          </p:nvSpPr>
          <p:spPr>
            <a:xfrm rot="3600000">
              <a:off x="1549347" y="3801084"/>
              <a:ext cx="1406596" cy="709864"/>
            </a:xfrm>
            <a:prstGeom prst="leftArrow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0" name="Groupe 339">
              <a:extLst>
                <a:ext uri="{FF2B5EF4-FFF2-40B4-BE49-F238E27FC236}">
                  <a16:creationId xmlns:a16="http://schemas.microsoft.com/office/drawing/2014/main" id="{2F1CB429-0A47-4F51-9573-F9FA58BECD43}"/>
                </a:ext>
              </a:extLst>
            </p:cNvPr>
            <p:cNvGrpSpPr/>
            <p:nvPr/>
          </p:nvGrpSpPr>
          <p:grpSpPr>
            <a:xfrm rot="3600000">
              <a:off x="2628708" y="3642872"/>
              <a:ext cx="557674" cy="579136"/>
              <a:chOff x="3226731" y="2152484"/>
              <a:chExt cx="557674" cy="579136"/>
            </a:xfrm>
          </p:grpSpPr>
          <p:sp>
            <p:nvSpPr>
              <p:cNvPr id="337" name="Rectangle : coins arrondis 336">
                <a:extLst>
                  <a:ext uri="{FF2B5EF4-FFF2-40B4-BE49-F238E27FC236}">
                    <a16:creationId xmlns:a16="http://schemas.microsoft.com/office/drawing/2014/main" id="{56E27931-DD99-4AA9-BAF7-042E9388AB39}"/>
                  </a:ext>
                </a:extLst>
              </p:cNvPr>
              <p:cNvSpPr/>
              <p:nvPr/>
            </p:nvSpPr>
            <p:spPr>
              <a:xfrm rot="18000000">
                <a:off x="3216000" y="2163215"/>
                <a:ext cx="579136" cy="557674"/>
              </a:xfrm>
              <a:prstGeom prst="roundRect">
                <a:avLst>
                  <a:gd name="adj" fmla="val 8424"/>
                </a:avLst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bg1"/>
                </a:solidFill>
              </a:ln>
              <a:scene3d>
                <a:camera prst="perspectiveAbove" fov="7200000"/>
                <a:lightRig rig="flat" dir="t"/>
              </a:scene3d>
              <a:sp3d>
                <a:bevelT w="0" h="158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Flèche : gauche 338">
                <a:extLst>
                  <a:ext uri="{FF2B5EF4-FFF2-40B4-BE49-F238E27FC236}">
                    <a16:creationId xmlns:a16="http://schemas.microsoft.com/office/drawing/2014/main" id="{ECBE9D93-AEA1-457B-A716-F13D8F7E4244}"/>
                  </a:ext>
                </a:extLst>
              </p:cNvPr>
              <p:cNvSpPr/>
              <p:nvPr/>
            </p:nvSpPr>
            <p:spPr>
              <a:xfrm rot="18000000">
                <a:off x="3325568" y="2321583"/>
                <a:ext cx="360000" cy="236622"/>
              </a:xfrm>
              <a:prstGeom prst="leftArrow">
                <a:avLst>
                  <a:gd name="adj1" fmla="val 2182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1" name="Flèche : gauche 340">
              <a:extLst>
                <a:ext uri="{FF2B5EF4-FFF2-40B4-BE49-F238E27FC236}">
                  <a16:creationId xmlns:a16="http://schemas.microsoft.com/office/drawing/2014/main" id="{92CDFF77-04BE-4294-99E8-0AF3E7715D06}"/>
                </a:ext>
              </a:extLst>
            </p:cNvPr>
            <p:cNvSpPr/>
            <p:nvPr/>
          </p:nvSpPr>
          <p:spPr>
            <a:xfrm rot="3600000" flipH="1">
              <a:off x="2585304" y="5595415"/>
              <a:ext cx="1406596" cy="709864"/>
            </a:xfrm>
            <a:prstGeom prst="leftArrow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2" name="Groupe 341">
              <a:extLst>
                <a:ext uri="{FF2B5EF4-FFF2-40B4-BE49-F238E27FC236}">
                  <a16:creationId xmlns:a16="http://schemas.microsoft.com/office/drawing/2014/main" id="{3F64EDD2-4B63-4C38-9001-4C4C50E4E293}"/>
                </a:ext>
              </a:extLst>
            </p:cNvPr>
            <p:cNvGrpSpPr/>
            <p:nvPr/>
          </p:nvGrpSpPr>
          <p:grpSpPr>
            <a:xfrm rot="3600000" flipH="1">
              <a:off x="3530838" y="5205406"/>
              <a:ext cx="557674" cy="579136"/>
              <a:chOff x="3226731" y="2152484"/>
              <a:chExt cx="557674" cy="579136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53EED63E-4ECE-40A6-BCBD-0E12E0650D02}"/>
                  </a:ext>
                </a:extLst>
              </p:cNvPr>
              <p:cNvSpPr/>
              <p:nvPr/>
            </p:nvSpPr>
            <p:spPr>
              <a:xfrm rot="3600000">
                <a:off x="3216000" y="2163215"/>
                <a:ext cx="579136" cy="557674"/>
              </a:xfrm>
              <a:prstGeom prst="roundRect">
                <a:avLst>
                  <a:gd name="adj" fmla="val 8424"/>
                </a:avLst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bg1"/>
                </a:solidFill>
              </a:ln>
              <a:scene3d>
                <a:camera prst="perspectiveAbove" fov="7200000"/>
                <a:lightRig rig="flat" dir="t"/>
              </a:scene3d>
              <a:sp3d>
                <a:bevelT w="0" h="158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lèche : gauche 343">
                <a:extLst>
                  <a:ext uri="{FF2B5EF4-FFF2-40B4-BE49-F238E27FC236}">
                    <a16:creationId xmlns:a16="http://schemas.microsoft.com/office/drawing/2014/main" id="{CE204AEF-9A2C-4A0B-8B1B-91804697D3EE}"/>
                  </a:ext>
                </a:extLst>
              </p:cNvPr>
              <p:cNvSpPr/>
              <p:nvPr/>
            </p:nvSpPr>
            <p:spPr>
              <a:xfrm rot="3600000">
                <a:off x="3325568" y="2321583"/>
                <a:ext cx="360000" cy="236622"/>
              </a:xfrm>
              <a:prstGeom prst="leftArrow">
                <a:avLst>
                  <a:gd name="adj1" fmla="val 2182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57" name="Groupe 656">
            <a:extLst>
              <a:ext uri="{FF2B5EF4-FFF2-40B4-BE49-F238E27FC236}">
                <a16:creationId xmlns:a16="http://schemas.microsoft.com/office/drawing/2014/main" id="{0B3CF081-6994-40DC-B5C8-80AE37EF5155}"/>
              </a:ext>
            </a:extLst>
          </p:cNvPr>
          <p:cNvGrpSpPr/>
          <p:nvPr/>
        </p:nvGrpSpPr>
        <p:grpSpPr>
          <a:xfrm>
            <a:off x="4129981" y="1813848"/>
            <a:ext cx="2502422" cy="3761319"/>
            <a:chOff x="4129981" y="1813848"/>
            <a:chExt cx="2502422" cy="3761319"/>
          </a:xfrm>
        </p:grpSpPr>
        <p:sp>
          <p:nvSpPr>
            <p:cNvPr id="361" name="Rectangle : coins arrondis 360">
              <a:extLst>
                <a:ext uri="{FF2B5EF4-FFF2-40B4-BE49-F238E27FC236}">
                  <a16:creationId xmlns:a16="http://schemas.microsoft.com/office/drawing/2014/main" id="{E92DED75-7F15-4A70-BB1F-283CCFF0AFC0}"/>
                </a:ext>
              </a:extLst>
            </p:cNvPr>
            <p:cNvSpPr/>
            <p:nvPr/>
          </p:nvSpPr>
          <p:spPr>
            <a:xfrm>
              <a:off x="5151137" y="2191082"/>
              <a:ext cx="579136" cy="557674"/>
            </a:xfrm>
            <a:prstGeom prst="roundRect">
              <a:avLst>
                <a:gd name="adj" fmla="val 8424"/>
              </a:avLst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  <a:scene3d>
              <a:camera prst="perspectiveAbove" fov="7200000"/>
              <a:lightRig rig="flat" dir="t"/>
            </a:scene3d>
            <a:sp3d>
              <a:bevelT w="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3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65" name="Rectangle : coins arrondis 364">
              <a:extLst>
                <a:ext uri="{FF2B5EF4-FFF2-40B4-BE49-F238E27FC236}">
                  <a16:creationId xmlns:a16="http://schemas.microsoft.com/office/drawing/2014/main" id="{2896EE7E-216D-46C2-8008-C63450BF1E36}"/>
                </a:ext>
              </a:extLst>
            </p:cNvPr>
            <p:cNvSpPr/>
            <p:nvPr/>
          </p:nvSpPr>
          <p:spPr>
            <a:xfrm flipH="1">
              <a:off x="6053267" y="3753617"/>
              <a:ext cx="579136" cy="557674"/>
            </a:xfrm>
            <a:prstGeom prst="roundRect">
              <a:avLst>
                <a:gd name="adj" fmla="val 8424"/>
              </a:avLst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  <a:scene3d>
              <a:camera prst="perspectiveAbove" fov="7200000"/>
              <a:lightRig rig="flat" dir="t"/>
            </a:scene3d>
            <a:sp3d>
              <a:bevelT w="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78" name="Forme libre : forme 377">
              <a:extLst>
                <a:ext uri="{FF2B5EF4-FFF2-40B4-BE49-F238E27FC236}">
                  <a16:creationId xmlns:a16="http://schemas.microsoft.com/office/drawing/2014/main" id="{2F6D409D-3155-4A19-8E35-65F062753B57}"/>
                </a:ext>
              </a:extLst>
            </p:cNvPr>
            <p:cNvSpPr/>
            <p:nvPr/>
          </p:nvSpPr>
          <p:spPr>
            <a:xfrm rot="9000000">
              <a:off x="5316095" y="3868257"/>
              <a:ext cx="801754" cy="1706910"/>
            </a:xfrm>
            <a:custGeom>
              <a:avLst/>
              <a:gdLst>
                <a:gd name="connsiteX0" fmla="*/ 0 w 801754"/>
                <a:gd name="connsiteY0" fmla="*/ 1706910 h 1706910"/>
                <a:gd name="connsiteX1" fmla="*/ 248700 w 801754"/>
                <a:gd name="connsiteY1" fmla="*/ 419435 h 1706910"/>
                <a:gd name="connsiteX2" fmla="*/ 322536 w 801754"/>
                <a:gd name="connsiteY2" fmla="*/ 249078 h 1706910"/>
                <a:gd name="connsiteX3" fmla="*/ 157769 w 801754"/>
                <a:gd name="connsiteY3" fmla="*/ 172666 h 1706910"/>
                <a:gd name="connsiteX4" fmla="*/ 629087 w 801754"/>
                <a:gd name="connsiteY4" fmla="*/ 0 h 1706910"/>
                <a:gd name="connsiteX5" fmla="*/ 801754 w 801754"/>
                <a:gd name="connsiteY5" fmla="*/ 471317 h 1706910"/>
                <a:gd name="connsiteX6" fmla="*/ 639446 w 801754"/>
                <a:gd name="connsiteY6" fmla="*/ 396046 h 1706910"/>
                <a:gd name="connsiteX7" fmla="*/ 572916 w 801754"/>
                <a:gd name="connsiteY7" fmla="*/ 549547 h 1706910"/>
                <a:gd name="connsiteX8" fmla="*/ 349350 w 801754"/>
                <a:gd name="connsiteY8" fmla="*/ 1706910 h 170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1754" h="1706910">
                  <a:moveTo>
                    <a:pt x="0" y="1706910"/>
                  </a:moveTo>
                  <a:cubicBezTo>
                    <a:pt x="0" y="1265238"/>
                    <a:pt x="84634" y="828254"/>
                    <a:pt x="248700" y="419435"/>
                  </a:cubicBezTo>
                  <a:lnTo>
                    <a:pt x="322536" y="249078"/>
                  </a:lnTo>
                  <a:lnTo>
                    <a:pt x="157769" y="172666"/>
                  </a:lnTo>
                  <a:lnTo>
                    <a:pt x="629087" y="0"/>
                  </a:lnTo>
                  <a:lnTo>
                    <a:pt x="801754" y="471317"/>
                  </a:lnTo>
                  <a:lnTo>
                    <a:pt x="639446" y="396046"/>
                  </a:lnTo>
                  <a:lnTo>
                    <a:pt x="572916" y="549547"/>
                  </a:lnTo>
                  <a:cubicBezTo>
                    <a:pt x="425432" y="917051"/>
                    <a:pt x="349350" y="1309874"/>
                    <a:pt x="349350" y="170691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79" name="Forme libre : forme 378">
              <a:extLst>
                <a:ext uri="{FF2B5EF4-FFF2-40B4-BE49-F238E27FC236}">
                  <a16:creationId xmlns:a16="http://schemas.microsoft.com/office/drawing/2014/main" id="{DF9DE635-7B8D-4466-B3FD-0A19E40EE302}"/>
                </a:ext>
              </a:extLst>
            </p:cNvPr>
            <p:cNvSpPr/>
            <p:nvPr/>
          </p:nvSpPr>
          <p:spPr>
            <a:xfrm rot="19800000" flipH="1">
              <a:off x="4129981" y="1813848"/>
              <a:ext cx="801754" cy="1706910"/>
            </a:xfrm>
            <a:custGeom>
              <a:avLst/>
              <a:gdLst>
                <a:gd name="connsiteX0" fmla="*/ 0 w 801754"/>
                <a:gd name="connsiteY0" fmla="*/ 1706910 h 1706910"/>
                <a:gd name="connsiteX1" fmla="*/ 248700 w 801754"/>
                <a:gd name="connsiteY1" fmla="*/ 419435 h 1706910"/>
                <a:gd name="connsiteX2" fmla="*/ 322536 w 801754"/>
                <a:gd name="connsiteY2" fmla="*/ 249078 h 1706910"/>
                <a:gd name="connsiteX3" fmla="*/ 157769 w 801754"/>
                <a:gd name="connsiteY3" fmla="*/ 172666 h 1706910"/>
                <a:gd name="connsiteX4" fmla="*/ 629087 w 801754"/>
                <a:gd name="connsiteY4" fmla="*/ 0 h 1706910"/>
                <a:gd name="connsiteX5" fmla="*/ 801754 w 801754"/>
                <a:gd name="connsiteY5" fmla="*/ 471317 h 1706910"/>
                <a:gd name="connsiteX6" fmla="*/ 639446 w 801754"/>
                <a:gd name="connsiteY6" fmla="*/ 396046 h 1706910"/>
                <a:gd name="connsiteX7" fmla="*/ 572916 w 801754"/>
                <a:gd name="connsiteY7" fmla="*/ 549547 h 1706910"/>
                <a:gd name="connsiteX8" fmla="*/ 349350 w 801754"/>
                <a:gd name="connsiteY8" fmla="*/ 1706910 h 170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1754" h="1706910">
                  <a:moveTo>
                    <a:pt x="0" y="1706910"/>
                  </a:moveTo>
                  <a:cubicBezTo>
                    <a:pt x="0" y="1265238"/>
                    <a:pt x="84634" y="828254"/>
                    <a:pt x="248700" y="419435"/>
                  </a:cubicBezTo>
                  <a:lnTo>
                    <a:pt x="322536" y="249078"/>
                  </a:lnTo>
                  <a:lnTo>
                    <a:pt x="157769" y="172666"/>
                  </a:lnTo>
                  <a:lnTo>
                    <a:pt x="629087" y="0"/>
                  </a:lnTo>
                  <a:lnTo>
                    <a:pt x="801754" y="471317"/>
                  </a:lnTo>
                  <a:lnTo>
                    <a:pt x="639446" y="396046"/>
                  </a:lnTo>
                  <a:lnTo>
                    <a:pt x="572916" y="549547"/>
                  </a:lnTo>
                  <a:cubicBezTo>
                    <a:pt x="425432" y="917051"/>
                    <a:pt x="349350" y="1309874"/>
                    <a:pt x="349350" y="170691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383" name="Flèche : gauche 382">
            <a:extLst>
              <a:ext uri="{FF2B5EF4-FFF2-40B4-BE49-F238E27FC236}">
                <a16:creationId xmlns:a16="http://schemas.microsoft.com/office/drawing/2014/main" id="{17236BD1-499D-472F-BEB2-0C7F08CB6620}"/>
              </a:ext>
            </a:extLst>
          </p:cNvPr>
          <p:cNvSpPr/>
          <p:nvPr/>
        </p:nvSpPr>
        <p:spPr>
          <a:xfrm rot="9000000">
            <a:off x="7079732" y="1969621"/>
            <a:ext cx="1099586" cy="597950"/>
          </a:xfrm>
          <a:prstGeom prst="lef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Rectangle : avec coins rognés en diagonale 386">
            <a:extLst>
              <a:ext uri="{FF2B5EF4-FFF2-40B4-BE49-F238E27FC236}">
                <a16:creationId xmlns:a16="http://schemas.microsoft.com/office/drawing/2014/main" id="{DDB4112A-BFF1-4BE7-8271-C3596A033BE9}"/>
              </a:ext>
            </a:extLst>
          </p:cNvPr>
          <p:cNvSpPr/>
          <p:nvPr/>
        </p:nvSpPr>
        <p:spPr>
          <a:xfrm>
            <a:off x="4471096" y="223004"/>
            <a:ext cx="3249808" cy="513596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/>
              <a:t>COMMANDS</a:t>
            </a:r>
          </a:p>
        </p:txBody>
      </p:sp>
      <p:sp>
        <p:nvSpPr>
          <p:cNvPr id="527" name="Rectangle : coins arrondis 526">
            <a:extLst>
              <a:ext uri="{FF2B5EF4-FFF2-40B4-BE49-F238E27FC236}">
                <a16:creationId xmlns:a16="http://schemas.microsoft.com/office/drawing/2014/main" id="{0D13C695-94F7-429D-9CAD-BAAB810C76D1}"/>
              </a:ext>
            </a:extLst>
          </p:cNvPr>
          <p:cNvSpPr/>
          <p:nvPr/>
        </p:nvSpPr>
        <p:spPr>
          <a:xfrm flipH="1">
            <a:off x="8344900" y="2227906"/>
            <a:ext cx="3510690" cy="557674"/>
          </a:xfrm>
          <a:prstGeom prst="roundRect">
            <a:avLst>
              <a:gd name="adj" fmla="val 8424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scene3d>
            <a:camera prst="perspectiveAbove" fov="7200000"/>
            <a:lightRig rig="flat" dir="t"/>
          </a:scene3d>
          <a:sp3d>
            <a:bevelT w="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SPACEBAR</a:t>
            </a:r>
          </a:p>
        </p:txBody>
      </p:sp>
      <p:sp>
        <p:nvSpPr>
          <p:cNvPr id="659" name="ZoneTexte 658">
            <a:extLst>
              <a:ext uri="{FF2B5EF4-FFF2-40B4-BE49-F238E27FC236}">
                <a16:creationId xmlns:a16="http://schemas.microsoft.com/office/drawing/2014/main" id="{4491D27D-9958-466C-BF45-63AFA0A17AD7}"/>
              </a:ext>
            </a:extLst>
          </p:cNvPr>
          <p:cNvSpPr txBox="1"/>
          <p:nvPr/>
        </p:nvSpPr>
        <p:spPr>
          <a:xfrm>
            <a:off x="8595295" y="285443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Payload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delivering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6732 -0.0696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animBg="1"/>
      <p:bldP spid="527" grpId="0" animBg="1"/>
      <p:bldP spid="65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roques</dc:creator>
  <cp:lastModifiedBy>dorian roques</cp:lastModifiedBy>
  <cp:revision>18</cp:revision>
  <dcterms:created xsi:type="dcterms:W3CDTF">2018-04-11T12:56:43Z</dcterms:created>
  <dcterms:modified xsi:type="dcterms:W3CDTF">2022-05-19T20:39:26Z</dcterms:modified>
</cp:coreProperties>
</file>