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4543" userDrawn="1">
          <p15:clr>
            <a:srgbClr val="A4A3A4"/>
          </p15:clr>
        </p15:guide>
        <p15:guide id="3" pos="4702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1979"/>
        <p:guide pos="4543"/>
        <p:guide pos="4702"/>
        <p:guide orient="horz" pos="2296"/>
        <p:guide pos="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3FCB-3537-47A4-8D96-37D4E46B176B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F39-3AE3-4E4C-8DCD-11236FC36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96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3FCB-3537-47A4-8D96-37D4E46B176B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F39-3AE3-4E4C-8DCD-11236FC36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91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3FCB-3537-47A4-8D96-37D4E46B176B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F39-3AE3-4E4C-8DCD-11236FC36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3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3FCB-3537-47A4-8D96-37D4E46B176B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F39-3AE3-4E4C-8DCD-11236FC36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47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3FCB-3537-47A4-8D96-37D4E46B176B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F39-3AE3-4E4C-8DCD-11236FC36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06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3FCB-3537-47A4-8D96-37D4E46B176B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F39-3AE3-4E4C-8DCD-11236FC36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97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3FCB-3537-47A4-8D96-37D4E46B176B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F39-3AE3-4E4C-8DCD-11236FC36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87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3FCB-3537-47A4-8D96-37D4E46B176B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F39-3AE3-4E4C-8DCD-11236FC36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7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3FCB-3537-47A4-8D96-37D4E46B176B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F39-3AE3-4E4C-8DCD-11236FC36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13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3FCB-3537-47A4-8D96-37D4E46B176B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F39-3AE3-4E4C-8DCD-11236FC36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85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3FCB-3537-47A4-8D96-37D4E46B176B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AF39-3AE3-4E4C-8DCD-11236FC36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25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F3FCB-3537-47A4-8D96-37D4E46B176B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AF39-3AE3-4E4C-8DCD-11236FC36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19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1" y="148629"/>
            <a:ext cx="6918233" cy="2993034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75114"/>
              </p:ext>
            </p:extLst>
          </p:nvPr>
        </p:nvGraphicFramePr>
        <p:xfrm>
          <a:off x="733699" y="3644908"/>
          <a:ext cx="6478313" cy="2860981"/>
        </p:xfrm>
        <a:graphic>
          <a:graphicData uri="http://schemas.openxmlformats.org/drawingml/2006/table">
            <a:tbl>
              <a:tblPr/>
              <a:tblGrid>
                <a:gridCol w="621375"/>
                <a:gridCol w="2206605"/>
                <a:gridCol w="664443"/>
                <a:gridCol w="2985890"/>
              </a:tblGrid>
              <a:tr h="16829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Q006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Qual é a renda mensal de sua família? (Some a sua renda com a dos seus familiares.)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Nenhuma Renda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Até R$ 1.045,00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R$ 1.045,01 até R$ 1.567,50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R$ 1.567,51 até R$ 2.090,00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R$ 2.090,01 até R$ 2.612,50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R$ 2.612,51 até R$ 3.135,00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R$ 3.135,01 até R$ 4.180,00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R$ 4.180,01 até R$ 5.225,00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R$ 5.225,01 até R$ 6.270,00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R$ 6.270,01 até R$ 7.315,00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R$ 7.315,01 até R$ 8.360,00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R$ 8.360,01 até R$ 9.405,00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R$ 9.405,01 até R$ 10.450,00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R$ 10.450,01 até R$ 12.540,00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R$ 12.540,01 até R$ 15.675,00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 R$ 15.675,01 até R$ 20.900,00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Acima de R$ 20.900,00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64425" y="322217"/>
            <a:ext cx="288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Como a nota de matemática representa o nível de renda?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61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" y="91440"/>
            <a:ext cx="6958584" cy="355701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3378"/>
              </p:ext>
            </p:extLst>
          </p:nvPr>
        </p:nvGraphicFramePr>
        <p:xfrm>
          <a:off x="731839" y="3648456"/>
          <a:ext cx="6480174" cy="700228"/>
        </p:xfrm>
        <a:graphic>
          <a:graphicData uri="http://schemas.openxmlformats.org/drawingml/2006/table">
            <a:tbl>
              <a:tblPr/>
              <a:tblGrid>
                <a:gridCol w="2141869"/>
                <a:gridCol w="2376739"/>
                <a:gridCol w="350280"/>
                <a:gridCol w="1611286"/>
              </a:tblGrid>
              <a:tr h="175057"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TP_ESCOLA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 de escola do Ensino Médio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Não Respondeu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Pública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Privada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Exterior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471954" y="322217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Como a nota de matemática representa o tipo da escola?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1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5" y="110066"/>
            <a:ext cx="6735190" cy="3437806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546"/>
              </p:ext>
            </p:extLst>
          </p:nvPr>
        </p:nvGraphicFramePr>
        <p:xfrm>
          <a:off x="731838" y="3644900"/>
          <a:ext cx="6480174" cy="1050342"/>
        </p:xfrm>
        <a:graphic>
          <a:graphicData uri="http://schemas.openxmlformats.org/drawingml/2006/table">
            <a:tbl>
              <a:tblPr/>
              <a:tblGrid>
                <a:gridCol w="1148538"/>
                <a:gridCol w="1146288"/>
                <a:gridCol w="850392"/>
                <a:gridCol w="3334956"/>
              </a:tblGrid>
              <a:tr h="175057">
                <a:tc rowSpan="6"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TP_COR_RACA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Cor/raça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Não declarado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Branca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Preta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Parda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Amarela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Indígena 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471954" y="322217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Como a nota de matemática é por raça ou cor?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2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0" y="0"/>
            <a:ext cx="6733874" cy="3547872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79931"/>
              </p:ext>
            </p:extLst>
          </p:nvPr>
        </p:nvGraphicFramePr>
        <p:xfrm>
          <a:off x="731838" y="3644900"/>
          <a:ext cx="6480175" cy="875285"/>
        </p:xfrm>
        <a:graphic>
          <a:graphicData uri="http://schemas.openxmlformats.org/drawingml/2006/table">
            <a:tbl>
              <a:tblPr/>
              <a:tblGrid>
                <a:gridCol w="1417002"/>
                <a:gridCol w="667512"/>
                <a:gridCol w="694944"/>
                <a:gridCol w="3700717"/>
              </a:tblGrid>
              <a:tr h="175057">
                <a:tc rowSpan="5"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TP_ESTADO_CIVIL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Estado Civil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Não informado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Solteiro(a)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Casado(a)/Mora com companheiro(a)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Divorciado(a)/Desquitado(a)/Separado(a)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Viúvo(a)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471954" y="322217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Como a nota de matemática é representada pelo estado civil?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3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387869"/>
            <a:ext cx="7196328" cy="31234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3644900"/>
            <a:ext cx="3901778" cy="126503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471954" y="322217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Como a nota de matemática é representada entre os sexos?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2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273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3</cp:revision>
  <dcterms:created xsi:type="dcterms:W3CDTF">2022-08-02T21:12:07Z</dcterms:created>
  <dcterms:modified xsi:type="dcterms:W3CDTF">2022-08-02T21:28:43Z</dcterms:modified>
</cp:coreProperties>
</file>