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20" r:id="rId4"/>
    <p:sldId id="314" r:id="rId5"/>
    <p:sldId id="328" r:id="rId6"/>
    <p:sldId id="316" r:id="rId7"/>
    <p:sldId id="318" r:id="rId8"/>
    <p:sldId id="308" r:id="rId9"/>
    <p:sldId id="309" r:id="rId10"/>
    <p:sldId id="312" r:id="rId11"/>
    <p:sldId id="321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3" autoAdjust="0"/>
    <p:restoredTop sz="93913" autoAdjust="0"/>
  </p:normalViewPr>
  <p:slideViewPr>
    <p:cSldViewPr snapToGrid="0">
      <p:cViewPr>
        <p:scale>
          <a:sx n="75" d="100"/>
          <a:sy n="75" d="100"/>
        </p:scale>
        <p:origin x="21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9B6A8C0-3128-4479-95FB-5BD4CC1D3838}"/>
    <pc:docChg chg="delSld">
      <pc:chgData name="" userId="daf57a72db43f7c6" providerId="LiveId" clId="{E9B6A8C0-3128-4479-95FB-5BD4CC1D3838}" dt="2021-07-31T14:16:13.915" v="35" actId="2696"/>
      <pc:docMkLst>
        <pc:docMk/>
      </pc:docMkLst>
      <pc:sldMasterChg chg="delSldLayout">
        <pc:chgData name="" userId="daf57a72db43f7c6" providerId="LiveId" clId="{E9B6A8C0-3128-4479-95FB-5BD4CC1D3838}" dt="2021-07-31T14:16:13.915" v="35" actId="2696"/>
        <pc:sldMasterMkLst>
          <pc:docMk/>
          <pc:sldMasterMk cId="3123359450" sldId="2147483660"/>
        </pc:sldMasterMkLst>
      </pc:sldMasterChg>
    </pc:docChg>
  </pc:docChgLst>
  <pc:docChgLst>
    <pc:chgData userId="daf57a72db43f7c6" providerId="LiveId" clId="{5E78B09B-BE5A-4C92-987C-B1F50E207980}"/>
    <pc:docChg chg="undo custSel addSld delSld modSld">
      <pc:chgData name="" userId="daf57a72db43f7c6" providerId="LiveId" clId="{5E78B09B-BE5A-4C92-987C-B1F50E207980}" dt="2021-09-04T13:27:51.656" v="2440" actId="255"/>
      <pc:docMkLst>
        <pc:docMk/>
      </pc:docMkLst>
      <pc:sldChg chg="modSp">
        <pc:chgData name="" userId="daf57a72db43f7c6" providerId="LiveId" clId="{5E78B09B-BE5A-4C92-987C-B1F50E207980}" dt="2021-07-31T15:13:33.311" v="8" actId="20577"/>
        <pc:sldMkLst>
          <pc:docMk/>
          <pc:sldMk cId="2194050810" sldId="256"/>
        </pc:sldMkLst>
        <pc:spChg chg="mod">
          <ac:chgData name="" userId="daf57a72db43f7c6" providerId="LiveId" clId="{5E78B09B-BE5A-4C92-987C-B1F50E207980}" dt="2021-07-31T15:13:33.311" v="8" actId="20577"/>
          <ac:spMkLst>
            <pc:docMk/>
            <pc:sldMk cId="2194050810" sldId="256"/>
            <ac:spMk id="3" creationId="{4CD41D5A-9FDF-4607-AA61-E13346A301EE}"/>
          </ac:spMkLst>
        </pc:spChg>
      </pc:sldChg>
      <pc:sldChg chg="modSp">
        <pc:chgData name="" userId="daf57a72db43f7c6" providerId="LiveId" clId="{5E78B09B-BE5A-4C92-987C-B1F50E207980}" dt="2021-09-04T13:18:17.660" v="1941" actId="20577"/>
        <pc:sldMkLst>
          <pc:docMk/>
          <pc:sldMk cId="2705171060" sldId="308"/>
        </pc:sldMkLst>
        <pc:spChg chg="mod">
          <ac:chgData name="" userId="daf57a72db43f7c6" providerId="LiveId" clId="{5E78B09B-BE5A-4C92-987C-B1F50E207980}" dt="2021-09-04T13:18:17.660" v="1941" actId="20577"/>
          <ac:spMkLst>
            <pc:docMk/>
            <pc:sldMk cId="2705171060" sldId="308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9-04T13:16:37.980" v="1902"/>
          <ac:spMkLst>
            <pc:docMk/>
            <pc:sldMk cId="2705171060" sldId="308"/>
            <ac:spMk id="5" creationId="{69E8BB88-6663-48C7-938D-B533D7950F21}"/>
          </ac:spMkLst>
        </pc:spChg>
      </pc:sldChg>
      <pc:sldChg chg="modSp">
        <pc:chgData name="" userId="daf57a72db43f7c6" providerId="LiveId" clId="{5E78B09B-BE5A-4C92-987C-B1F50E207980}" dt="2021-09-04T13:18:20.037" v="1942" actId="20577"/>
        <pc:sldMkLst>
          <pc:docMk/>
          <pc:sldMk cId="3428531602" sldId="309"/>
        </pc:sldMkLst>
        <pc:spChg chg="mod">
          <ac:chgData name="" userId="daf57a72db43f7c6" providerId="LiveId" clId="{5E78B09B-BE5A-4C92-987C-B1F50E207980}" dt="2021-09-04T13:18:20.037" v="1942" actId="20577"/>
          <ac:spMkLst>
            <pc:docMk/>
            <pc:sldMk cId="3428531602" sldId="309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9-04T13:16:50.471" v="1906" actId="20577"/>
          <ac:spMkLst>
            <pc:docMk/>
            <pc:sldMk cId="3428531602" sldId="309"/>
            <ac:spMk id="4" creationId="{7836E199-598C-4A16-8118-7A640DDE0AC9}"/>
          </ac:spMkLst>
        </pc:spChg>
        <pc:spChg chg="mod">
          <ac:chgData name="" userId="daf57a72db43f7c6" providerId="LiveId" clId="{5E78B09B-BE5A-4C92-987C-B1F50E207980}" dt="2021-09-04T13:17:04.892" v="1910" actId="20577"/>
          <ac:spMkLst>
            <pc:docMk/>
            <pc:sldMk cId="3428531602" sldId="309"/>
            <ac:spMk id="5" creationId="{69E8BB88-6663-48C7-938D-B533D7950F21}"/>
          </ac:spMkLst>
        </pc:spChg>
      </pc:sldChg>
      <pc:sldChg chg="modSp">
        <pc:chgData name="" userId="daf57a72db43f7c6" providerId="LiveId" clId="{5E78B09B-BE5A-4C92-987C-B1F50E207980}" dt="2021-09-04T13:22:08.044" v="1964" actId="20577"/>
        <pc:sldMkLst>
          <pc:docMk/>
          <pc:sldMk cId="3033417488" sldId="312"/>
        </pc:sldMkLst>
        <pc:spChg chg="mod">
          <ac:chgData name="" userId="daf57a72db43f7c6" providerId="LiveId" clId="{5E78B09B-BE5A-4C92-987C-B1F50E207980}" dt="2021-09-04T13:18:22.812" v="1943" actId="20577"/>
          <ac:spMkLst>
            <pc:docMk/>
            <pc:sldMk cId="3033417488" sldId="312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9-04T13:22:08.044" v="1964" actId="20577"/>
          <ac:spMkLst>
            <pc:docMk/>
            <pc:sldMk cId="3033417488" sldId="312"/>
            <ac:spMk id="4" creationId="{7836E199-598C-4A16-8118-7A640DDE0AC9}"/>
          </ac:spMkLst>
        </pc:spChg>
        <pc:spChg chg="mod">
          <ac:chgData name="" userId="daf57a72db43f7c6" providerId="LiveId" clId="{5E78B09B-BE5A-4C92-987C-B1F50E207980}" dt="2021-09-04T13:21:57.897" v="1962"/>
          <ac:spMkLst>
            <pc:docMk/>
            <pc:sldMk cId="3033417488" sldId="312"/>
            <ac:spMk id="5" creationId="{69E8BB88-6663-48C7-938D-B533D7950F21}"/>
          </ac:spMkLst>
        </pc:spChg>
      </pc:sldChg>
      <pc:sldChg chg="modSp">
        <pc:chgData name="" userId="daf57a72db43f7c6" providerId="LiveId" clId="{5E78B09B-BE5A-4C92-987C-B1F50E207980}" dt="2021-07-31T15:01:30.570" v="5" actId="20577"/>
        <pc:sldMkLst>
          <pc:docMk/>
          <pc:sldMk cId="2374816243" sldId="314"/>
        </pc:sldMkLst>
        <pc:spChg chg="mod">
          <ac:chgData name="" userId="daf57a72db43f7c6" providerId="LiveId" clId="{5E78B09B-BE5A-4C92-987C-B1F50E207980}" dt="2021-07-31T15:01:30.570" v="5" actId="20577"/>
          <ac:spMkLst>
            <pc:docMk/>
            <pc:sldMk cId="2374816243" sldId="314"/>
            <ac:spMk id="6" creationId="{1AC4F102-4ED0-4054-AEE7-EB69DD17803A}"/>
          </ac:spMkLst>
        </pc:spChg>
      </pc:sldChg>
      <pc:sldChg chg="modSp">
        <pc:chgData name="" userId="daf57a72db43f7c6" providerId="LiveId" clId="{5E78B09B-BE5A-4C92-987C-B1F50E207980}" dt="2021-09-04T13:18:10.733" v="1939" actId="20577"/>
        <pc:sldMkLst>
          <pc:docMk/>
          <pc:sldMk cId="1373410404" sldId="316"/>
        </pc:sldMkLst>
        <pc:spChg chg="mod">
          <ac:chgData name="" userId="daf57a72db43f7c6" providerId="LiveId" clId="{5E78B09B-BE5A-4C92-987C-B1F50E207980}" dt="2021-09-04T13:18:10.733" v="1939" actId="20577"/>
          <ac:spMkLst>
            <pc:docMk/>
            <pc:sldMk cId="1373410404" sldId="316"/>
            <ac:spMk id="2" creationId="{00000000-0000-0000-0000-000000000000}"/>
          </ac:spMkLst>
        </pc:spChg>
      </pc:sldChg>
      <pc:sldChg chg="modSp">
        <pc:chgData name="" userId="daf57a72db43f7c6" providerId="LiveId" clId="{5E78B09B-BE5A-4C92-987C-B1F50E207980}" dt="2021-09-04T13:18:14.147" v="1940" actId="20577"/>
        <pc:sldMkLst>
          <pc:docMk/>
          <pc:sldMk cId="1122314541" sldId="318"/>
        </pc:sldMkLst>
        <pc:spChg chg="mod">
          <ac:chgData name="" userId="daf57a72db43f7c6" providerId="LiveId" clId="{5E78B09B-BE5A-4C92-987C-B1F50E207980}" dt="2021-09-04T13:18:14.147" v="1940" actId="20577"/>
          <ac:spMkLst>
            <pc:docMk/>
            <pc:sldMk cId="1122314541" sldId="318"/>
            <ac:spMk id="2" creationId="{00000000-0000-0000-0000-000000000000}"/>
          </ac:spMkLst>
        </pc:spChg>
      </pc:sldChg>
      <pc:sldChg chg="modAnim">
        <pc:chgData name="" userId="daf57a72db43f7c6" providerId="LiveId" clId="{5E78B09B-BE5A-4C92-987C-B1F50E207980}" dt="2021-07-31T15:01:11.927" v="1"/>
        <pc:sldMkLst>
          <pc:docMk/>
          <pc:sldMk cId="598022409" sldId="320"/>
        </pc:sldMkLst>
      </pc:sldChg>
      <pc:sldChg chg="modSp">
        <pc:chgData name="" userId="daf57a72db43f7c6" providerId="LiveId" clId="{5E78B09B-BE5A-4C92-987C-B1F50E207980}" dt="2021-09-04T13:22:23.341" v="1965" actId="20577"/>
        <pc:sldMkLst>
          <pc:docMk/>
          <pc:sldMk cId="1202697444" sldId="321"/>
        </pc:sldMkLst>
        <pc:spChg chg="mod">
          <ac:chgData name="" userId="daf57a72db43f7c6" providerId="LiveId" clId="{5E78B09B-BE5A-4C92-987C-B1F50E207980}" dt="2021-09-04T13:22:23.341" v="1965" actId="20577"/>
          <ac:spMkLst>
            <pc:docMk/>
            <pc:sldMk cId="1202697444" sldId="321"/>
            <ac:spMk id="2" creationId="{00000000-0000-0000-0000-000000000000}"/>
          </ac:spMkLst>
        </pc:spChg>
      </pc:sldChg>
      <pc:sldChg chg="modSp add">
        <pc:chgData name="" userId="daf57a72db43f7c6" providerId="LiveId" clId="{5E78B09B-BE5A-4C92-987C-B1F50E207980}" dt="2021-07-31T15:18:16.598" v="29"/>
        <pc:sldMkLst>
          <pc:docMk/>
          <pc:sldMk cId="1888065376" sldId="323"/>
        </pc:sldMkLst>
        <pc:spChg chg="mod">
          <ac:chgData name="" userId="daf57a72db43f7c6" providerId="LiveId" clId="{5E78B09B-BE5A-4C92-987C-B1F50E207980}" dt="2021-07-31T15:18:16.598" v="29"/>
          <ac:spMkLst>
            <pc:docMk/>
            <pc:sldMk cId="1888065376" sldId="323"/>
            <ac:spMk id="3" creationId="{4CD41D5A-9FDF-4607-AA61-E13346A301EE}"/>
          </ac:spMkLst>
        </pc:spChg>
      </pc:sldChg>
      <pc:sldChg chg="addSp delSp modSp add modAnim">
        <pc:chgData name="" userId="daf57a72db43f7c6" providerId="LiveId" clId="{5E78B09B-BE5A-4C92-987C-B1F50E207980}" dt="2021-07-31T15:48:08.740" v="1416" actId="20577"/>
        <pc:sldMkLst>
          <pc:docMk/>
          <pc:sldMk cId="712069642" sldId="324"/>
        </pc:sldMkLst>
        <pc:spChg chg="mod">
          <ac:chgData name="" userId="daf57a72db43f7c6" providerId="LiveId" clId="{5E78B09B-BE5A-4C92-987C-B1F50E207980}" dt="2021-07-31T15:19:02.309" v="33"/>
          <ac:spMkLst>
            <pc:docMk/>
            <pc:sldMk cId="712069642" sldId="324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7-31T15:25:32.915" v="339"/>
          <ac:spMkLst>
            <pc:docMk/>
            <pc:sldMk cId="712069642" sldId="324"/>
            <ac:spMk id="3" creationId="{00000000-0000-0000-0000-000000000000}"/>
          </ac:spMkLst>
        </pc:spChg>
        <pc:spChg chg="del">
          <ac:chgData name="" userId="daf57a72db43f7c6" providerId="LiveId" clId="{5E78B09B-BE5A-4C92-987C-B1F50E207980}" dt="2021-07-31T15:22:23.274" v="131" actId="478"/>
          <ac:spMkLst>
            <pc:docMk/>
            <pc:sldMk cId="712069642" sldId="324"/>
            <ac:spMk id="4" creationId="{7836E199-598C-4A16-8118-7A640DDE0AC9}"/>
          </ac:spMkLst>
        </pc:spChg>
        <pc:spChg chg="del mod">
          <ac:chgData name="" userId="daf57a72db43f7c6" providerId="LiveId" clId="{5E78B09B-BE5A-4C92-987C-B1F50E207980}" dt="2021-07-31T15:22:21.940" v="130" actId="478"/>
          <ac:spMkLst>
            <pc:docMk/>
            <pc:sldMk cId="712069642" sldId="324"/>
            <ac:spMk id="5" creationId="{69E8BB88-6663-48C7-938D-B533D7950F21}"/>
          </ac:spMkLst>
        </pc:spChg>
        <pc:spChg chg="add del mod">
          <ac:chgData name="" userId="daf57a72db43f7c6" providerId="LiveId" clId="{5E78B09B-BE5A-4C92-987C-B1F50E207980}" dt="2021-07-31T15:28:52.283" v="751" actId="478"/>
          <ac:spMkLst>
            <pc:docMk/>
            <pc:sldMk cId="712069642" sldId="324"/>
            <ac:spMk id="6" creationId="{4C3DF234-62D0-4914-9E16-C1AF2F85C805}"/>
          </ac:spMkLst>
        </pc:spChg>
        <pc:spChg chg="add">
          <ac:chgData name="" userId="daf57a72db43f7c6" providerId="LiveId" clId="{5E78B09B-BE5A-4C92-987C-B1F50E207980}" dt="2021-07-31T15:28:55.897" v="752"/>
          <ac:spMkLst>
            <pc:docMk/>
            <pc:sldMk cId="712069642" sldId="324"/>
            <ac:spMk id="7" creationId="{33575766-28B2-45C1-B08C-D4088FFCD8EB}"/>
          </ac:spMkLst>
        </pc:spChg>
        <pc:spChg chg="mod">
          <ac:chgData name="" userId="daf57a72db43f7c6" providerId="LiveId" clId="{5E78B09B-BE5A-4C92-987C-B1F50E207980}" dt="2021-07-31T15:48:08.740" v="1416" actId="20577"/>
          <ac:spMkLst>
            <pc:docMk/>
            <pc:sldMk cId="712069642" sldId="324"/>
            <ac:spMk id="22" creationId="{9AF34EEC-5A19-47D9-BFFF-450E7526E131}"/>
          </ac:spMkLst>
        </pc:spChg>
        <pc:spChg chg="mod">
          <ac:chgData name="" userId="daf57a72db43f7c6" providerId="LiveId" clId="{5E78B09B-BE5A-4C92-987C-B1F50E207980}" dt="2021-07-31T15:30:48.414" v="821"/>
          <ac:spMkLst>
            <pc:docMk/>
            <pc:sldMk cId="712069642" sldId="324"/>
            <ac:spMk id="23" creationId="{14A227A6-7DCA-4792-9578-8FA8FF320859}"/>
          </ac:spMkLst>
        </pc:spChg>
        <pc:spChg chg="mod">
          <ac:chgData name="" userId="daf57a72db43f7c6" providerId="LiveId" clId="{5E78B09B-BE5A-4C92-987C-B1F50E207980}" dt="2021-07-31T15:33:12.280" v="993" actId="1076"/>
          <ac:spMkLst>
            <pc:docMk/>
            <pc:sldMk cId="712069642" sldId="324"/>
            <ac:spMk id="27" creationId="{03B2CCAB-FEE4-4E76-8653-731B8C927FD5}"/>
          </ac:spMkLst>
        </pc:spChg>
        <pc:spChg chg="mod">
          <ac:chgData name="" userId="daf57a72db43f7c6" providerId="LiveId" clId="{5E78B09B-BE5A-4C92-987C-B1F50E207980}" dt="2021-07-31T15:31:09.021" v="848"/>
          <ac:spMkLst>
            <pc:docMk/>
            <pc:sldMk cId="712069642" sldId="324"/>
            <ac:spMk id="28" creationId="{696836F8-D32E-46B4-8560-30B8C76C34BD}"/>
          </ac:spMkLst>
        </pc:spChg>
        <pc:spChg chg="mod">
          <ac:chgData name="" userId="daf57a72db43f7c6" providerId="LiveId" clId="{5E78B09B-BE5A-4C92-987C-B1F50E207980}" dt="2021-07-31T15:33:28.283" v="997" actId="1076"/>
          <ac:spMkLst>
            <pc:docMk/>
            <pc:sldMk cId="712069642" sldId="324"/>
            <ac:spMk id="30" creationId="{A3785C68-EE0A-4815-8CA2-500F0AD7FCC5}"/>
          </ac:spMkLst>
        </pc:spChg>
        <pc:spChg chg="mod">
          <ac:chgData name="" userId="daf57a72db43f7c6" providerId="LiveId" clId="{5E78B09B-BE5A-4C92-987C-B1F50E207980}" dt="2021-07-31T15:32:24.380" v="975" actId="255"/>
          <ac:spMkLst>
            <pc:docMk/>
            <pc:sldMk cId="712069642" sldId="324"/>
            <ac:spMk id="31" creationId="{56AB6F10-AFFE-4C62-A9B8-E0B964BE8864}"/>
          </ac:spMkLst>
        </pc:spChg>
        <pc:spChg chg="mod">
          <ac:chgData name="" userId="daf57a72db43f7c6" providerId="LiveId" clId="{5E78B09B-BE5A-4C92-987C-B1F50E207980}" dt="2021-07-31T15:30:56.355" v="824"/>
          <ac:spMkLst>
            <pc:docMk/>
            <pc:sldMk cId="712069642" sldId="324"/>
            <ac:spMk id="32" creationId="{26D25A90-2368-440B-B1EE-C88114B3F761}"/>
          </ac:spMkLst>
        </pc:spChg>
        <pc:spChg chg="mod">
          <ac:chgData name="" userId="daf57a72db43f7c6" providerId="LiveId" clId="{5E78B09B-BE5A-4C92-987C-B1F50E207980}" dt="2021-07-31T15:32:27.443" v="976" actId="255"/>
          <ac:spMkLst>
            <pc:docMk/>
            <pc:sldMk cId="712069642" sldId="324"/>
            <ac:spMk id="35" creationId="{0D79ECA5-2EC4-4FF3-8DB6-FB11BCD3522D}"/>
          </ac:spMkLst>
        </pc:spChg>
        <pc:spChg chg="mod">
          <ac:chgData name="" userId="daf57a72db43f7c6" providerId="LiveId" clId="{5E78B09B-BE5A-4C92-987C-B1F50E207980}" dt="2021-07-31T15:31:23.697" v="877"/>
          <ac:spMkLst>
            <pc:docMk/>
            <pc:sldMk cId="712069642" sldId="324"/>
            <ac:spMk id="36" creationId="{E42FFC4A-F1F5-414D-BFBE-C99DBE985B08}"/>
          </ac:spMkLst>
        </pc:spChg>
        <pc:spChg chg="mod">
          <ac:chgData name="" userId="daf57a72db43f7c6" providerId="LiveId" clId="{5E78B09B-BE5A-4C92-987C-B1F50E207980}" dt="2021-07-31T15:32:49.494" v="989" actId="1076"/>
          <ac:spMkLst>
            <pc:docMk/>
            <pc:sldMk cId="712069642" sldId="324"/>
            <ac:spMk id="46" creationId="{0A0EE7A9-87FD-4E6D-8650-A50B8076EEF0}"/>
          </ac:spMkLst>
        </pc:spChg>
        <pc:spChg chg="mod">
          <ac:chgData name="" userId="daf57a72db43f7c6" providerId="LiveId" clId="{5E78B09B-BE5A-4C92-987C-B1F50E207980}" dt="2021-07-31T15:34:20.014" v="1018" actId="255"/>
          <ac:spMkLst>
            <pc:docMk/>
            <pc:sldMk cId="712069642" sldId="324"/>
            <ac:spMk id="47" creationId="{9E8E3804-CA8D-4AD6-AFE4-22D9A8797A7A}"/>
          </ac:spMkLst>
        </pc:spChg>
        <pc:spChg chg="mod">
          <ac:chgData name="" userId="daf57a72db43f7c6" providerId="LiveId" clId="{5E78B09B-BE5A-4C92-987C-B1F50E207980}" dt="2021-07-31T15:32:39.475" v="986" actId="255"/>
          <ac:spMkLst>
            <pc:docMk/>
            <pc:sldMk cId="712069642" sldId="324"/>
            <ac:spMk id="50" creationId="{F87BB507-63CD-4716-B2F3-C9C50F528E69}"/>
          </ac:spMkLst>
        </pc:spChg>
        <pc:spChg chg="mod">
          <ac:chgData name="" userId="daf57a72db43f7c6" providerId="LiveId" clId="{5E78B09B-BE5A-4C92-987C-B1F50E207980}" dt="2021-07-31T15:33:56.217" v="1017" actId="20577"/>
          <ac:spMkLst>
            <pc:docMk/>
            <pc:sldMk cId="712069642" sldId="324"/>
            <ac:spMk id="51" creationId="{478707C8-FED5-46C8-AD0A-0B1C9F971B82}"/>
          </ac:spMkLst>
        </pc:s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8" creationId="{BC276097-1CC2-4C2F-8E0A-0A21C398F2A0}"/>
          </ac:grpSpMkLst>
        </pc:gr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11" creationId="{1A25CC39-F391-4EB3-B013-427468DF5BE2}"/>
          </ac:grpSpMkLst>
        </pc:gr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14" creationId="{85CFE6A8-408E-400F-953F-E6AE21700550}"/>
          </ac:grpSpMkLst>
        </pc:gr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17" creationId="{63AB9AC7-7650-406A-B8EE-42CC4E504F5B}"/>
          </ac:grpSpMkLst>
        </pc:grpChg>
        <pc:grpChg chg="add mod">
          <ac:chgData name="" userId="daf57a72db43f7c6" providerId="LiveId" clId="{5E78B09B-BE5A-4C92-987C-B1F50E207980}" dt="2021-07-31T15:33:06.610" v="992" actId="14100"/>
          <ac:grpSpMkLst>
            <pc:docMk/>
            <pc:sldMk cId="712069642" sldId="324"/>
            <ac:grpSpMk id="20" creationId="{58C0E771-666D-4FD8-8DDE-29512FE9E019}"/>
          </ac:grpSpMkLst>
        </pc:grpChg>
        <pc:grpChg chg="add mod">
          <ac:chgData name="" userId="daf57a72db43f7c6" providerId="LiveId" clId="{5E78B09B-BE5A-4C92-987C-B1F50E207980}" dt="2021-07-31T15:33:04.045" v="991" actId="14100"/>
          <ac:grpSpMkLst>
            <pc:docMk/>
            <pc:sldMk cId="712069642" sldId="324"/>
            <ac:grpSpMk id="24" creationId="{4F771EA8-4BAD-4603-847B-BBC8D3773B82}"/>
          </ac:grpSpMkLst>
        </pc:grpChg>
        <pc:grpChg chg="add mod">
          <ac:chgData name="" userId="daf57a72db43f7c6" providerId="LiveId" clId="{5E78B09B-BE5A-4C92-987C-B1F50E207980}" dt="2021-07-31T15:32:05.310" v="970" actId="1076"/>
          <ac:grpSpMkLst>
            <pc:docMk/>
            <pc:sldMk cId="712069642" sldId="324"/>
            <ac:grpSpMk id="29" creationId="{20933F34-F005-45CA-A08A-1276644FDE1C}"/>
          </ac:grpSpMkLst>
        </pc:grpChg>
        <pc:grpChg chg="add mod">
          <ac:chgData name="" userId="daf57a72db43f7c6" providerId="LiveId" clId="{5E78B09B-BE5A-4C92-987C-B1F50E207980}" dt="2021-07-31T15:34:43.627" v="1021" actId="14100"/>
          <ac:grpSpMkLst>
            <pc:docMk/>
            <pc:sldMk cId="712069642" sldId="324"/>
            <ac:grpSpMk id="33" creationId="{98E5B650-EAF2-443B-B94C-5D561617E8D0}"/>
          </ac:grpSpMkLst>
        </pc:gr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37" creationId="{4F77F459-A9DF-4DBE-AEEB-71E43CD4FD34}"/>
          </ac:grpSpMkLst>
        </pc:grpChg>
        <pc:grpChg chg="add mod">
          <ac:chgData name="" userId="daf57a72db43f7c6" providerId="LiveId" clId="{5E78B09B-BE5A-4C92-987C-B1F50E207980}" dt="2021-07-31T15:30:08.492" v="771" actId="164"/>
          <ac:grpSpMkLst>
            <pc:docMk/>
            <pc:sldMk cId="712069642" sldId="324"/>
            <ac:grpSpMk id="40" creationId="{24E0E6AF-4F68-42C1-A801-9827E15093A6}"/>
          </ac:grpSpMkLst>
        </pc:grpChg>
        <pc:grpChg chg="add mod">
          <ac:chgData name="" userId="daf57a72db43f7c6" providerId="LiveId" clId="{5E78B09B-BE5A-4C92-987C-B1F50E207980}" dt="2021-07-31T15:34:53.409" v="1023" actId="1076"/>
          <ac:grpSpMkLst>
            <pc:docMk/>
            <pc:sldMk cId="712069642" sldId="324"/>
            <ac:grpSpMk id="43" creationId="{A781FADA-89D0-453D-9A32-176553C43A55}"/>
          </ac:grpSpMkLst>
        </pc:grpChg>
        <pc:grpChg chg="add mod">
          <ac:chgData name="" userId="daf57a72db43f7c6" providerId="LiveId" clId="{5E78B09B-BE5A-4C92-987C-B1F50E207980}" dt="2021-07-31T15:34:50.720" v="1022" actId="14100"/>
          <ac:grpSpMkLst>
            <pc:docMk/>
            <pc:sldMk cId="712069642" sldId="324"/>
            <ac:grpSpMk id="48" creationId="{B8421925-2BC2-4FE4-83DB-4A76DCD3B742}"/>
          </ac:grpSpMkLst>
        </pc:grpChg>
        <pc:grpChg chg="add mod">
          <ac:chgData name="" userId="daf57a72db43f7c6" providerId="LiveId" clId="{5E78B09B-BE5A-4C92-987C-B1F50E207980}" dt="2021-07-31T15:30:13.677" v="772" actId="1076"/>
          <ac:grpSpMkLst>
            <pc:docMk/>
            <pc:sldMk cId="712069642" sldId="324"/>
            <ac:grpSpMk id="52" creationId="{4AD183AF-663A-4011-8246-4F8F8D28E71A}"/>
          </ac:grpSpMkLst>
        </pc:grpChg>
      </pc:sldChg>
      <pc:sldChg chg="addSp delSp modSp add">
        <pc:chgData name="" userId="daf57a72db43f7c6" providerId="LiveId" clId="{5E78B09B-BE5A-4C92-987C-B1F50E207980}" dt="2021-07-31T15:48:21.776" v="1419"/>
        <pc:sldMkLst>
          <pc:docMk/>
          <pc:sldMk cId="1474444974" sldId="326"/>
        </pc:sldMkLst>
        <pc:spChg chg="mod">
          <ac:chgData name="" userId="daf57a72db43f7c6" providerId="LiveId" clId="{5E78B09B-BE5A-4C92-987C-B1F50E207980}" dt="2021-07-31T15:36:26.703" v="1028"/>
          <ac:spMkLst>
            <pc:docMk/>
            <pc:sldMk cId="1474444974" sldId="326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7-31T15:42:50.689" v="1047"/>
          <ac:spMkLst>
            <pc:docMk/>
            <pc:sldMk cId="1474444974" sldId="326"/>
            <ac:spMk id="3" creationId="{00000000-0000-0000-0000-000000000000}"/>
          </ac:spMkLst>
        </pc:spChg>
        <pc:spChg chg="del">
          <ac:chgData name="" userId="daf57a72db43f7c6" providerId="LiveId" clId="{5E78B09B-BE5A-4C92-987C-B1F50E207980}" dt="2021-07-31T15:42:41.788" v="1033" actId="478"/>
          <ac:spMkLst>
            <pc:docMk/>
            <pc:sldMk cId="1474444974" sldId="326"/>
            <ac:spMk id="4" creationId="{7836E199-598C-4A16-8118-7A640DDE0AC9}"/>
          </ac:spMkLst>
        </pc:spChg>
        <pc:spChg chg="del mod">
          <ac:chgData name="" userId="daf57a72db43f7c6" providerId="LiveId" clId="{5E78B09B-BE5A-4C92-987C-B1F50E207980}" dt="2021-07-31T15:42:39.460" v="1031" actId="478"/>
          <ac:spMkLst>
            <pc:docMk/>
            <pc:sldMk cId="1474444974" sldId="326"/>
            <ac:spMk id="5" creationId="{69E8BB88-6663-48C7-938D-B533D7950F21}"/>
          </ac:spMkLst>
        </pc:spChg>
        <pc:spChg chg="add mod">
          <ac:chgData name="" userId="daf57a72db43f7c6" providerId="LiveId" clId="{5E78B09B-BE5A-4C92-987C-B1F50E207980}" dt="2021-07-31T15:43:42.374" v="1099" actId="1076"/>
          <ac:spMkLst>
            <pc:docMk/>
            <pc:sldMk cId="1474444974" sldId="326"/>
            <ac:spMk id="6" creationId="{16924C40-7E51-49EC-8161-36233D09F725}"/>
          </ac:spMkLst>
        </pc:spChg>
        <pc:spChg chg="add del mod">
          <ac:chgData name="" userId="daf57a72db43f7c6" providerId="LiveId" clId="{5E78B09B-BE5A-4C92-987C-B1F50E207980}" dt="2021-07-31T15:45:37.989" v="1266" actId="478"/>
          <ac:spMkLst>
            <pc:docMk/>
            <pc:sldMk cId="1474444974" sldId="326"/>
            <ac:spMk id="7" creationId="{296B8D9D-306B-43C7-9F81-02F472D8DB00}"/>
          </ac:spMkLst>
        </pc:spChg>
        <pc:spChg chg="add mod">
          <ac:chgData name="" userId="daf57a72db43f7c6" providerId="LiveId" clId="{5E78B09B-BE5A-4C92-987C-B1F50E207980}" dt="2021-07-31T15:47:50.319" v="1414" actId="207"/>
          <ac:spMkLst>
            <pc:docMk/>
            <pc:sldMk cId="1474444974" sldId="326"/>
            <ac:spMk id="8" creationId="{3C6342A0-444C-447B-BA44-B215C085BA3A}"/>
          </ac:spMkLst>
        </pc:spChg>
        <pc:picChg chg="add mod">
          <ac:chgData name="" userId="daf57a72db43f7c6" providerId="LiveId" clId="{5E78B09B-BE5A-4C92-987C-B1F50E207980}" dt="2021-07-31T15:43:14.738" v="1053" actId="1076"/>
          <ac:picMkLst>
            <pc:docMk/>
            <pc:sldMk cId="1474444974" sldId="326"/>
            <ac:picMk id="1026" creationId="{8590CACF-0EE7-441D-9547-11606DFA1F67}"/>
          </ac:picMkLst>
        </pc:picChg>
        <pc:picChg chg="add del">
          <ac:chgData name="" userId="daf57a72db43f7c6" providerId="LiveId" clId="{5E78B09B-BE5A-4C92-987C-B1F50E207980}" dt="2021-07-31T15:48:21.776" v="1419"/>
          <ac:picMkLst>
            <pc:docMk/>
            <pc:sldMk cId="1474444974" sldId="326"/>
            <ac:picMk id="1028" creationId="{DFBDF8A7-8AC3-458D-8297-3EF9E2E18AB7}"/>
          </ac:picMkLst>
        </pc:picChg>
      </pc:sldChg>
      <pc:sldChg chg="add del">
        <pc:chgData name="" userId="daf57a72db43f7c6" providerId="LiveId" clId="{5E78B09B-BE5A-4C92-987C-B1F50E207980}" dt="2021-09-04T13:17:53.046" v="1913" actId="2696"/>
        <pc:sldMkLst>
          <pc:docMk/>
          <pc:sldMk cId="3388769905" sldId="327"/>
        </pc:sldMkLst>
      </pc:sldChg>
      <pc:sldChg chg="addSp modSp add">
        <pc:chgData name="" userId="daf57a72db43f7c6" providerId="LiveId" clId="{5E78B09B-BE5A-4C92-987C-B1F50E207980}" dt="2021-09-04T13:27:51.656" v="2440" actId="255"/>
        <pc:sldMkLst>
          <pc:docMk/>
          <pc:sldMk cId="4150699117" sldId="328"/>
        </pc:sldMkLst>
        <pc:spChg chg="mod">
          <ac:chgData name="" userId="daf57a72db43f7c6" providerId="LiveId" clId="{5E78B09B-BE5A-4C92-987C-B1F50E207980}" dt="2021-09-04T13:17:58.364" v="1915" actId="20577"/>
          <ac:spMkLst>
            <pc:docMk/>
            <pc:sldMk cId="4150699117" sldId="328"/>
            <ac:spMk id="2" creationId="{00000000-0000-0000-0000-000000000000}"/>
          </ac:spMkLst>
        </pc:spChg>
        <pc:spChg chg="mod">
          <ac:chgData name="" userId="daf57a72db43f7c6" providerId="LiveId" clId="{5E78B09B-BE5A-4C92-987C-B1F50E207980}" dt="2021-09-04T13:18:04.109" v="1938" actId="20577"/>
          <ac:spMkLst>
            <pc:docMk/>
            <pc:sldMk cId="4150699117" sldId="328"/>
            <ac:spMk id="3" creationId="{00000000-0000-0000-0000-000000000000}"/>
          </ac:spMkLst>
        </pc:spChg>
        <pc:spChg chg="add mod">
          <ac:chgData name="" userId="daf57a72db43f7c6" providerId="LiveId" clId="{5E78B09B-BE5A-4C92-987C-B1F50E207980}" dt="2021-09-04T13:27:51.656" v="2440" actId="255"/>
          <ac:spMkLst>
            <pc:docMk/>
            <pc:sldMk cId="4150699117" sldId="328"/>
            <ac:spMk id="5" creationId="{A02A93E2-9EA3-462E-AD96-0F3255E312F8}"/>
          </ac:spMkLst>
        </pc:spChg>
        <pc:spChg chg="mod">
          <ac:chgData name="" userId="daf57a72db43f7c6" providerId="LiveId" clId="{5E78B09B-BE5A-4C92-987C-B1F50E207980}" dt="2021-09-04T13:27:51.656" v="2440" actId="255"/>
          <ac:spMkLst>
            <pc:docMk/>
            <pc:sldMk cId="4150699117" sldId="328"/>
            <ac:spMk id="6" creationId="{1AC4F102-4ED0-4054-AEE7-EB69DD17803A}"/>
          </ac:spMkLst>
        </pc:spChg>
      </pc:sldChg>
      <pc:sldChg chg="add del">
        <pc:chgData name="" userId="daf57a72db43f7c6" providerId="LiveId" clId="{5E78B09B-BE5A-4C92-987C-B1F50E207980}" dt="2021-09-04T13:21:11.868" v="1948" actId="2696"/>
        <pc:sldMkLst>
          <pc:docMk/>
          <pc:sldMk cId="1472737922" sldId="329"/>
        </pc:sldMkLst>
      </pc:sldChg>
      <pc:sldChg chg="modSp add del">
        <pc:chgData name="" userId="daf57a72db43f7c6" providerId="LiveId" clId="{5E78B09B-BE5A-4C92-987C-B1F50E207980}" dt="2021-09-04T13:21:40.565" v="1957" actId="2696"/>
        <pc:sldMkLst>
          <pc:docMk/>
          <pc:sldMk cId="3104038377" sldId="330"/>
        </pc:sldMkLst>
        <pc:spChg chg="mod">
          <ac:chgData name="" userId="daf57a72db43f7c6" providerId="LiveId" clId="{5E78B09B-BE5A-4C92-987C-B1F50E207980}" dt="2021-09-04T13:21:31.956" v="1956" actId="20577"/>
          <ac:spMkLst>
            <pc:docMk/>
            <pc:sldMk cId="3104038377" sldId="33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3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74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19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9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4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9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8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5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1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3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4416407" y="3677232"/>
            <a:ext cx="352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ko-KR" altLang="en-US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오리엔테이션</a:t>
            </a:r>
            <a:endParaRPr lang="en-US" altLang="ko-KR" sz="28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마음가짐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B8E6CA-6F71-45C2-9EDC-B5ACB47F2F7A}"/>
              </a:ext>
            </a:extLst>
          </p:cNvPr>
          <p:cNvGrpSpPr/>
          <p:nvPr/>
        </p:nvGrpSpPr>
        <p:grpSpPr>
          <a:xfrm>
            <a:off x="947081" y="1083630"/>
            <a:ext cx="10696117" cy="5184225"/>
            <a:chOff x="947081" y="836887"/>
            <a:chExt cx="10696117" cy="5184225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E718E638-9085-467C-B03A-34FF77F7F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81" y="836887"/>
              <a:ext cx="7815528" cy="518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EC4C45-4B36-4314-8C13-84FFB3159369}"/>
                </a:ext>
              </a:extLst>
            </p:cNvPr>
            <p:cNvSpPr/>
            <p:nvPr/>
          </p:nvSpPr>
          <p:spPr>
            <a:xfrm>
              <a:off x="3425107" y="3524657"/>
              <a:ext cx="642320" cy="642320"/>
            </a:xfrm>
            <a:prstGeom prst="ellipse">
              <a:avLst/>
            </a:prstGeom>
            <a:noFill/>
            <a:ln w="889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F71121F2-F824-43C7-B732-14E1154DCAD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 rot="16200000" flipH="1">
              <a:off x="4466980" y="3579291"/>
              <a:ext cx="874144" cy="1861383"/>
            </a:xfrm>
            <a:prstGeom prst="bentConnector2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356015-2A5A-45E2-9ED4-4D4F7839A3F8}"/>
                </a:ext>
              </a:extLst>
            </p:cNvPr>
            <p:cNvSpPr txBox="1"/>
            <p:nvPr/>
          </p:nvSpPr>
          <p:spPr>
            <a:xfrm>
              <a:off x="5701931" y="4685199"/>
              <a:ext cx="245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“Stuck?”</a:t>
              </a:r>
              <a:endPara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8C0BC-1F4E-4BF4-9D5E-079DE8B0761D}"/>
                </a:ext>
              </a:extLst>
            </p:cNvPr>
            <p:cNvSpPr txBox="1"/>
            <p:nvPr/>
          </p:nvSpPr>
          <p:spPr>
            <a:xfrm>
              <a:off x="7162944" y="3322597"/>
              <a:ext cx="4480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계단식 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974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4416407" y="3677232"/>
            <a:ext cx="352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ko-KR" altLang="en-US" sz="2800" spc="6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en-US" altLang="ko-KR" sz="28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065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CRISP-DM </a:t>
            </a: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데이터 분석 사이클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7" name="슬라이드 4 형태 5">
            <a:extLst>
              <a:ext uri="{FF2B5EF4-FFF2-40B4-BE49-F238E27FC236}">
                <a16:creationId xmlns:a16="http://schemas.microsoft.com/office/drawing/2014/main" id="{33575766-28B2-45C1-B08C-D4088FFCD8EB}"/>
              </a:ext>
            </a:extLst>
          </p:cNvPr>
          <p:cNvSpPr/>
          <p:nvPr/>
        </p:nvSpPr>
        <p:spPr>
          <a:xfrm>
            <a:off x="0" y="3612445"/>
            <a:ext cx="12192000" cy="158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grpSp>
        <p:nvGrpSpPr>
          <p:cNvPr id="20" name="슬라이드 4 형태 10">
            <a:extLst>
              <a:ext uri="{FF2B5EF4-FFF2-40B4-BE49-F238E27FC236}">
                <a16:creationId xmlns:a16="http://schemas.microsoft.com/office/drawing/2014/main" id="{58C0E771-666D-4FD8-8DDE-29512FE9E019}"/>
              </a:ext>
            </a:extLst>
          </p:cNvPr>
          <p:cNvGrpSpPr/>
          <p:nvPr/>
        </p:nvGrpSpPr>
        <p:grpSpPr>
          <a:xfrm>
            <a:off x="299414" y="4040244"/>
            <a:ext cx="3005760" cy="1952612"/>
            <a:chOff x="1374885" y="4019210"/>
            <a:chExt cx="4032492" cy="1952612"/>
          </a:xfrm>
        </p:grpSpPr>
        <p:sp>
          <p:nvSpPr>
            <p:cNvPr id="21" name="슬라이드 4 형태 10 그룹 1">
              <a:extLst>
                <a:ext uri="{FF2B5EF4-FFF2-40B4-BE49-F238E27FC236}">
                  <a16:creationId xmlns:a16="http://schemas.microsoft.com/office/drawing/2014/main" id="{6C03858C-5908-43EC-86D3-8E8179259EBD}"/>
                </a:ext>
              </a:extLst>
            </p:cNvPr>
            <p:cNvSpPr/>
            <p:nvPr/>
          </p:nvSpPr>
          <p:spPr>
            <a:xfrm>
              <a:off x="1674867" y="4019210"/>
              <a:ext cx="3732510" cy="1952612"/>
            </a:xfrm>
            <a:custGeom>
              <a:avLst/>
              <a:gdLst>
                <a:gd name="connsiteX0" fmla="*/ 0 w 3732510"/>
                <a:gd name="connsiteY0" fmla="*/ 293512 h 2178757"/>
                <a:gd name="connsiteX1" fmla="*/ 3732510 w 3732510"/>
                <a:gd name="connsiteY1" fmla="*/ 293512 h 2178757"/>
                <a:gd name="connsiteX2" fmla="*/ 3732510 w 3732510"/>
                <a:gd name="connsiteY2" fmla="*/ 2178757 h 2178757"/>
                <a:gd name="connsiteX3" fmla="*/ 0 w 3732510"/>
                <a:gd name="connsiteY3" fmla="*/ 2178757 h 2178757"/>
                <a:gd name="connsiteX4" fmla="*/ 0 w 3732510"/>
                <a:gd name="connsiteY4" fmla="*/ 0 h 2178757"/>
                <a:gd name="connsiteX5" fmla="*/ 220471 w 3732510"/>
                <a:gd name="connsiteY5" fmla="*/ 293511 h 2178757"/>
                <a:gd name="connsiteX6" fmla="*/ 0 w 3732510"/>
                <a:gd name="connsiteY6" fmla="*/ 293511 h 21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510" h="2178757">
                  <a:moveTo>
                    <a:pt x="0" y="293512"/>
                  </a:moveTo>
                  <a:lnTo>
                    <a:pt x="3732510" y="293512"/>
                  </a:lnTo>
                  <a:lnTo>
                    <a:pt x="3732510" y="2178757"/>
                  </a:lnTo>
                  <a:lnTo>
                    <a:pt x="0" y="2178757"/>
                  </a:lnTo>
                  <a:close/>
                  <a:moveTo>
                    <a:pt x="0" y="0"/>
                  </a:moveTo>
                  <a:lnTo>
                    <a:pt x="220471" y="293511"/>
                  </a:lnTo>
                  <a:lnTo>
                    <a:pt x="0" y="2935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22" name="슬라이드 4 형태 10 그룹 2">
              <a:extLst>
                <a:ext uri="{FF2B5EF4-FFF2-40B4-BE49-F238E27FC236}">
                  <a16:creationId xmlns:a16="http://schemas.microsoft.com/office/drawing/2014/main" id="{9AF34EEC-5A19-47D9-BFFF-450E7526E131}"/>
                </a:ext>
              </a:extLst>
            </p:cNvPr>
            <p:cNvSpPr txBox="1"/>
            <p:nvPr/>
          </p:nvSpPr>
          <p:spPr>
            <a:xfrm>
              <a:off x="1374885" y="4425610"/>
              <a:ext cx="3553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비즈니스 이해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23" name="슬라이드 4 형태 10 그룹 3">
              <a:extLst>
                <a:ext uri="{FF2B5EF4-FFF2-40B4-BE49-F238E27FC236}">
                  <a16:creationId xmlns:a16="http://schemas.microsoft.com/office/drawing/2014/main" id="{14A227A6-7DCA-4792-9578-8FA8FF320859}"/>
                </a:ext>
              </a:extLst>
            </p:cNvPr>
            <p:cNvSpPr/>
            <p:nvPr/>
          </p:nvSpPr>
          <p:spPr>
            <a:xfrm>
              <a:off x="1855884" y="4883614"/>
              <a:ext cx="3370475" cy="624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0">
                <a:lnSpc>
                  <a:spcPct val="130000"/>
                </a:lnSpc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해당 비즈니스 문제</a:t>
              </a:r>
              <a:r>
                <a:rPr lang="en-US" altLang="ko-KR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프로세스에 대한 기본적 이해</a:t>
              </a:r>
            </a:p>
          </p:txBody>
        </p:sp>
      </p:grpSp>
      <p:grpSp>
        <p:nvGrpSpPr>
          <p:cNvPr id="24" name="슬라이드 4 형태 11">
            <a:extLst>
              <a:ext uri="{FF2B5EF4-FFF2-40B4-BE49-F238E27FC236}">
                <a16:creationId xmlns:a16="http://schemas.microsoft.com/office/drawing/2014/main" id="{4F771EA8-4BAD-4603-847B-BBC8D3773B82}"/>
              </a:ext>
            </a:extLst>
          </p:cNvPr>
          <p:cNvGrpSpPr/>
          <p:nvPr/>
        </p:nvGrpSpPr>
        <p:grpSpPr>
          <a:xfrm>
            <a:off x="4982020" y="4040244"/>
            <a:ext cx="2722440" cy="1983077"/>
            <a:chOff x="7563555" y="4019210"/>
            <a:chExt cx="3732510" cy="1983077"/>
          </a:xfrm>
        </p:grpSpPr>
        <p:sp>
          <p:nvSpPr>
            <p:cNvPr id="25" name="슬라이드 4 형태 11 그룹 1">
              <a:extLst>
                <a:ext uri="{FF2B5EF4-FFF2-40B4-BE49-F238E27FC236}">
                  <a16:creationId xmlns:a16="http://schemas.microsoft.com/office/drawing/2014/main" id="{7BB23C64-EA2A-49E5-8F38-F73794111BE2}"/>
                </a:ext>
              </a:extLst>
            </p:cNvPr>
            <p:cNvSpPr/>
            <p:nvPr/>
          </p:nvSpPr>
          <p:spPr>
            <a:xfrm>
              <a:off x="7563555" y="4312722"/>
              <a:ext cx="3732510" cy="16895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26" name="슬라이드 4 형태 11 그룹 2">
              <a:extLst>
                <a:ext uri="{FF2B5EF4-FFF2-40B4-BE49-F238E27FC236}">
                  <a16:creationId xmlns:a16="http://schemas.microsoft.com/office/drawing/2014/main" id="{32246FD8-9DF7-47E7-8FAF-13394CE50468}"/>
                </a:ext>
              </a:extLst>
            </p:cNvPr>
            <p:cNvSpPr/>
            <p:nvPr/>
          </p:nvSpPr>
          <p:spPr>
            <a:xfrm>
              <a:off x="7563555" y="4019210"/>
              <a:ext cx="220471" cy="293511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27" name="슬라이드 4 형태 11 그룹 3">
              <a:extLst>
                <a:ext uri="{FF2B5EF4-FFF2-40B4-BE49-F238E27FC236}">
                  <a16:creationId xmlns:a16="http://schemas.microsoft.com/office/drawing/2014/main" id="{03B2CCAB-FEE4-4E76-8653-731B8C927FD5}"/>
                </a:ext>
              </a:extLst>
            </p:cNvPr>
            <p:cNvSpPr txBox="1"/>
            <p:nvPr/>
          </p:nvSpPr>
          <p:spPr>
            <a:xfrm>
              <a:off x="7993539" y="4425610"/>
              <a:ext cx="16786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데이터 준비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28" name="슬라이드 4 형태 11 그룹 4">
              <a:extLst>
                <a:ext uri="{FF2B5EF4-FFF2-40B4-BE49-F238E27FC236}">
                  <a16:creationId xmlns:a16="http://schemas.microsoft.com/office/drawing/2014/main" id="{696836F8-D32E-46B4-8560-30B8C76C34BD}"/>
                </a:ext>
              </a:extLst>
            </p:cNvPr>
            <p:cNvSpPr/>
            <p:nvPr/>
          </p:nvSpPr>
          <p:spPr>
            <a:xfrm>
              <a:off x="7842241" y="4883614"/>
              <a:ext cx="3370475" cy="34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0">
                <a:lnSpc>
                  <a:spcPct val="130000"/>
                </a:lnSpc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데이터 선택</a:t>
              </a:r>
              <a:r>
                <a:rPr lang="en-US" altLang="ko-KR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구축</a:t>
              </a:r>
              <a:r>
                <a:rPr lang="en-US" altLang="ko-KR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, </a:t>
              </a:r>
              <a:r>
                <a:rPr lang="ko-KR" altLang="en-US" sz="1400" dirty="0" err="1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전처리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슬라이드 4 형태 12">
            <a:extLst>
              <a:ext uri="{FF2B5EF4-FFF2-40B4-BE49-F238E27FC236}">
                <a16:creationId xmlns:a16="http://schemas.microsoft.com/office/drawing/2014/main" id="{20933F34-F005-45CA-A08A-1276644FDE1C}"/>
              </a:ext>
            </a:extLst>
          </p:cNvPr>
          <p:cNvGrpSpPr/>
          <p:nvPr/>
        </p:nvGrpSpPr>
        <p:grpSpPr>
          <a:xfrm>
            <a:off x="300644" y="1389618"/>
            <a:ext cx="2437576" cy="1974775"/>
            <a:chOff x="896421" y="1338862"/>
            <a:chExt cx="3732510" cy="1974775"/>
          </a:xfrm>
        </p:grpSpPr>
        <p:sp>
          <p:nvSpPr>
            <p:cNvPr id="30" name="슬라이드 4 형태 12 그룹 1">
              <a:extLst>
                <a:ext uri="{FF2B5EF4-FFF2-40B4-BE49-F238E27FC236}">
                  <a16:creationId xmlns:a16="http://schemas.microsoft.com/office/drawing/2014/main" id="{A3785C68-EE0A-4815-8CA2-500F0AD7FCC5}"/>
                </a:ext>
              </a:extLst>
            </p:cNvPr>
            <p:cNvSpPr/>
            <p:nvPr/>
          </p:nvSpPr>
          <p:spPr>
            <a:xfrm rot="10800000">
              <a:off x="896421" y="1338862"/>
              <a:ext cx="3732510" cy="1974775"/>
            </a:xfrm>
            <a:custGeom>
              <a:avLst/>
              <a:gdLst>
                <a:gd name="connsiteX0" fmla="*/ 0 w 3732510"/>
                <a:gd name="connsiteY0" fmla="*/ 293512 h 2178757"/>
                <a:gd name="connsiteX1" fmla="*/ 3732510 w 3732510"/>
                <a:gd name="connsiteY1" fmla="*/ 293512 h 2178757"/>
                <a:gd name="connsiteX2" fmla="*/ 3732510 w 3732510"/>
                <a:gd name="connsiteY2" fmla="*/ 2178757 h 2178757"/>
                <a:gd name="connsiteX3" fmla="*/ 0 w 3732510"/>
                <a:gd name="connsiteY3" fmla="*/ 2178757 h 2178757"/>
                <a:gd name="connsiteX4" fmla="*/ 0 w 3732510"/>
                <a:gd name="connsiteY4" fmla="*/ 0 h 2178757"/>
                <a:gd name="connsiteX5" fmla="*/ 220471 w 3732510"/>
                <a:gd name="connsiteY5" fmla="*/ 293511 h 2178757"/>
                <a:gd name="connsiteX6" fmla="*/ 0 w 3732510"/>
                <a:gd name="connsiteY6" fmla="*/ 293511 h 21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510" h="2178757">
                  <a:moveTo>
                    <a:pt x="0" y="293512"/>
                  </a:moveTo>
                  <a:lnTo>
                    <a:pt x="3732510" y="293512"/>
                  </a:lnTo>
                  <a:lnTo>
                    <a:pt x="3732510" y="2178757"/>
                  </a:lnTo>
                  <a:lnTo>
                    <a:pt x="0" y="2178757"/>
                  </a:lnTo>
                  <a:close/>
                  <a:moveTo>
                    <a:pt x="0" y="0"/>
                  </a:moveTo>
                  <a:lnTo>
                    <a:pt x="220471" y="293511"/>
                  </a:lnTo>
                  <a:lnTo>
                    <a:pt x="0" y="2935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31" name="슬라이드 4 형태 12 그룹 2">
              <a:extLst>
                <a:ext uri="{FF2B5EF4-FFF2-40B4-BE49-F238E27FC236}">
                  <a16:creationId xmlns:a16="http://schemas.microsoft.com/office/drawing/2014/main" id="{56AB6F10-AFFE-4C62-A9B8-E0B964BE8864}"/>
                </a:ext>
              </a:extLst>
            </p:cNvPr>
            <p:cNvSpPr txBox="1"/>
            <p:nvPr/>
          </p:nvSpPr>
          <p:spPr>
            <a:xfrm>
              <a:off x="1857950" y="1606494"/>
              <a:ext cx="25704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데이터 이해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32" name="슬라이드 4 형태 12 그룹 3">
              <a:extLst>
                <a:ext uri="{FF2B5EF4-FFF2-40B4-BE49-F238E27FC236}">
                  <a16:creationId xmlns:a16="http://schemas.microsoft.com/office/drawing/2014/main" id="{26D25A90-2368-440B-B1EE-C88114B3F761}"/>
                </a:ext>
              </a:extLst>
            </p:cNvPr>
            <p:cNvSpPr/>
            <p:nvPr/>
          </p:nvSpPr>
          <p:spPr>
            <a:xfrm>
              <a:off x="1057910" y="2014713"/>
              <a:ext cx="3370475" cy="344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latinLnBrk="0">
                <a:lnSpc>
                  <a:spcPct val="130000"/>
                </a:lnSpc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초기 데이터 수집</a:t>
              </a:r>
              <a:r>
                <a:rPr lang="en-US" altLang="ko-KR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데이터 품질 체크</a:t>
              </a:r>
            </a:p>
          </p:txBody>
        </p:sp>
      </p:grpSp>
      <p:grpSp>
        <p:nvGrpSpPr>
          <p:cNvPr id="33" name="슬라이드 4 형태 13">
            <a:extLst>
              <a:ext uri="{FF2B5EF4-FFF2-40B4-BE49-F238E27FC236}">
                <a16:creationId xmlns:a16="http://schemas.microsoft.com/office/drawing/2014/main" id="{98E5B650-EAF2-443B-B94C-5D561617E8D0}"/>
              </a:ext>
            </a:extLst>
          </p:cNvPr>
          <p:cNvGrpSpPr/>
          <p:nvPr/>
        </p:nvGrpSpPr>
        <p:grpSpPr>
          <a:xfrm>
            <a:off x="4751567" y="1436135"/>
            <a:ext cx="2517494" cy="1974775"/>
            <a:chOff x="6764697" y="1436135"/>
            <a:chExt cx="3732510" cy="1974775"/>
          </a:xfrm>
        </p:grpSpPr>
        <p:sp>
          <p:nvSpPr>
            <p:cNvPr id="34" name="슬라이드 4 형태 13 그룹 1">
              <a:extLst>
                <a:ext uri="{FF2B5EF4-FFF2-40B4-BE49-F238E27FC236}">
                  <a16:creationId xmlns:a16="http://schemas.microsoft.com/office/drawing/2014/main" id="{3F5B3E63-52C9-4746-BF87-FE68BADD09D9}"/>
                </a:ext>
              </a:extLst>
            </p:cNvPr>
            <p:cNvSpPr/>
            <p:nvPr/>
          </p:nvSpPr>
          <p:spPr>
            <a:xfrm rot="10800000">
              <a:off x="6764697" y="1436135"/>
              <a:ext cx="3732510" cy="1974775"/>
            </a:xfrm>
            <a:custGeom>
              <a:avLst/>
              <a:gdLst>
                <a:gd name="connsiteX0" fmla="*/ 0 w 3732510"/>
                <a:gd name="connsiteY0" fmla="*/ 293512 h 2178757"/>
                <a:gd name="connsiteX1" fmla="*/ 3732510 w 3732510"/>
                <a:gd name="connsiteY1" fmla="*/ 293512 h 2178757"/>
                <a:gd name="connsiteX2" fmla="*/ 3732510 w 3732510"/>
                <a:gd name="connsiteY2" fmla="*/ 2178757 h 2178757"/>
                <a:gd name="connsiteX3" fmla="*/ 0 w 3732510"/>
                <a:gd name="connsiteY3" fmla="*/ 2178757 h 2178757"/>
                <a:gd name="connsiteX4" fmla="*/ 0 w 3732510"/>
                <a:gd name="connsiteY4" fmla="*/ 0 h 2178757"/>
                <a:gd name="connsiteX5" fmla="*/ 220471 w 3732510"/>
                <a:gd name="connsiteY5" fmla="*/ 293511 h 2178757"/>
                <a:gd name="connsiteX6" fmla="*/ 0 w 3732510"/>
                <a:gd name="connsiteY6" fmla="*/ 293511 h 21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510" h="2178757">
                  <a:moveTo>
                    <a:pt x="0" y="293512"/>
                  </a:moveTo>
                  <a:lnTo>
                    <a:pt x="3732510" y="293512"/>
                  </a:lnTo>
                  <a:lnTo>
                    <a:pt x="3732510" y="2178757"/>
                  </a:lnTo>
                  <a:lnTo>
                    <a:pt x="0" y="2178757"/>
                  </a:lnTo>
                  <a:close/>
                  <a:moveTo>
                    <a:pt x="0" y="0"/>
                  </a:moveTo>
                  <a:lnTo>
                    <a:pt x="220471" y="293511"/>
                  </a:lnTo>
                  <a:lnTo>
                    <a:pt x="0" y="2935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35" name="슬라이드 4 형태 13 그룹 2">
              <a:extLst>
                <a:ext uri="{FF2B5EF4-FFF2-40B4-BE49-F238E27FC236}">
                  <a16:creationId xmlns:a16="http://schemas.microsoft.com/office/drawing/2014/main" id="{0D79ECA5-2EC4-4FF3-8DB6-FB11BCD3522D}"/>
                </a:ext>
              </a:extLst>
            </p:cNvPr>
            <p:cNvSpPr txBox="1"/>
            <p:nvPr/>
          </p:nvSpPr>
          <p:spPr>
            <a:xfrm>
              <a:off x="9265611" y="1610562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모델링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36" name="슬라이드 4 형태 13 그룹 3">
              <a:extLst>
                <a:ext uri="{FF2B5EF4-FFF2-40B4-BE49-F238E27FC236}">
                  <a16:creationId xmlns:a16="http://schemas.microsoft.com/office/drawing/2014/main" id="{E42FFC4A-F1F5-414D-BFBE-C99DBE985B08}"/>
                </a:ext>
              </a:extLst>
            </p:cNvPr>
            <p:cNvSpPr/>
            <p:nvPr/>
          </p:nvSpPr>
          <p:spPr>
            <a:xfrm>
              <a:off x="6926186" y="2014713"/>
              <a:ext cx="3370475" cy="34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latinLnBrk="0">
                <a:lnSpc>
                  <a:spcPct val="130000"/>
                </a:lnSpc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모델링 기법 적용</a:t>
              </a:r>
              <a:r>
                <a:rPr lang="en-US" altLang="ko-KR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모델 구축 및 평가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AD183AF-663A-4011-8246-4F8F8D28E71A}"/>
              </a:ext>
            </a:extLst>
          </p:cNvPr>
          <p:cNvGrpSpPr/>
          <p:nvPr/>
        </p:nvGrpSpPr>
        <p:grpSpPr>
          <a:xfrm>
            <a:off x="299155" y="3489509"/>
            <a:ext cx="11593689" cy="403915"/>
            <a:chOff x="494842" y="3489509"/>
            <a:chExt cx="11593689" cy="403915"/>
          </a:xfrm>
        </p:grpSpPr>
        <p:grpSp>
          <p:nvGrpSpPr>
            <p:cNvPr id="8" name="슬라이드 4 형태 6">
              <a:extLst>
                <a:ext uri="{FF2B5EF4-FFF2-40B4-BE49-F238E27FC236}">
                  <a16:creationId xmlns:a16="http://schemas.microsoft.com/office/drawing/2014/main" id="{BC276097-1CC2-4C2F-8E0A-0A21C398F2A0}"/>
                </a:ext>
              </a:extLst>
            </p:cNvPr>
            <p:cNvGrpSpPr/>
            <p:nvPr/>
          </p:nvGrpSpPr>
          <p:grpSpPr>
            <a:xfrm>
              <a:off x="494842" y="3492331"/>
              <a:ext cx="401093" cy="401093"/>
              <a:chOff x="2099733" y="2528711"/>
              <a:chExt cx="620889" cy="620889"/>
            </a:xfrm>
          </p:grpSpPr>
          <p:sp>
            <p:nvSpPr>
              <p:cNvPr id="9" name="슬라이드 4 형태 6 그룹 1">
                <a:extLst>
                  <a:ext uri="{FF2B5EF4-FFF2-40B4-BE49-F238E27FC236}">
                    <a16:creationId xmlns:a16="http://schemas.microsoft.com/office/drawing/2014/main" id="{6B856F32-0114-4D14-9C31-EE197A8CC15F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10" name="슬라이드 4 형태 6 그룹 2">
                <a:extLst>
                  <a:ext uri="{FF2B5EF4-FFF2-40B4-BE49-F238E27FC236}">
                    <a16:creationId xmlns:a16="http://schemas.microsoft.com/office/drawing/2014/main" id="{8B0C0198-7C5A-4E64-B522-20CAA973F131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  <p:grpSp>
          <p:nvGrpSpPr>
            <p:cNvPr id="11" name="슬라이드 4 형태 7">
              <a:extLst>
                <a:ext uri="{FF2B5EF4-FFF2-40B4-BE49-F238E27FC236}">
                  <a16:creationId xmlns:a16="http://schemas.microsoft.com/office/drawing/2014/main" id="{1A25CC39-F391-4EB3-B013-427468DF5BE2}"/>
                </a:ext>
              </a:extLst>
            </p:cNvPr>
            <p:cNvGrpSpPr/>
            <p:nvPr/>
          </p:nvGrpSpPr>
          <p:grpSpPr>
            <a:xfrm>
              <a:off x="2733361" y="3489509"/>
              <a:ext cx="401093" cy="401093"/>
              <a:chOff x="2099733" y="2528711"/>
              <a:chExt cx="620889" cy="620889"/>
            </a:xfrm>
          </p:grpSpPr>
          <p:sp>
            <p:nvSpPr>
              <p:cNvPr id="12" name="슬라이드 4 형태 7 그룹 1">
                <a:extLst>
                  <a:ext uri="{FF2B5EF4-FFF2-40B4-BE49-F238E27FC236}">
                    <a16:creationId xmlns:a16="http://schemas.microsoft.com/office/drawing/2014/main" id="{34994290-8965-4CCC-8AB1-DE8C21C22A79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13" name="슬라이드 4 형태 7 그룹 2">
                <a:extLst>
                  <a:ext uri="{FF2B5EF4-FFF2-40B4-BE49-F238E27FC236}">
                    <a16:creationId xmlns:a16="http://schemas.microsoft.com/office/drawing/2014/main" id="{5F107055-256F-4916-BD98-ED772B6BEE7F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  <p:grpSp>
          <p:nvGrpSpPr>
            <p:cNvPr id="14" name="슬라이드 4 형태 8">
              <a:extLst>
                <a:ext uri="{FF2B5EF4-FFF2-40B4-BE49-F238E27FC236}">
                  <a16:creationId xmlns:a16="http://schemas.microsoft.com/office/drawing/2014/main" id="{85CFE6A8-408E-400F-953F-E6AE21700550}"/>
                </a:ext>
              </a:extLst>
            </p:cNvPr>
            <p:cNvGrpSpPr/>
            <p:nvPr/>
          </p:nvGrpSpPr>
          <p:grpSpPr>
            <a:xfrm>
              <a:off x="4971880" y="3489509"/>
              <a:ext cx="401093" cy="401093"/>
              <a:chOff x="2099733" y="2528711"/>
              <a:chExt cx="620889" cy="620889"/>
            </a:xfrm>
          </p:grpSpPr>
          <p:sp>
            <p:nvSpPr>
              <p:cNvPr id="15" name="슬라이드 4 형태 8 그룹 1">
                <a:extLst>
                  <a:ext uri="{FF2B5EF4-FFF2-40B4-BE49-F238E27FC236}">
                    <a16:creationId xmlns:a16="http://schemas.microsoft.com/office/drawing/2014/main" id="{8BF2BBDD-6E41-4F73-A1E4-69C61EB7357F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16" name="슬라이드 4 형태 8 그룹 2">
                <a:extLst>
                  <a:ext uri="{FF2B5EF4-FFF2-40B4-BE49-F238E27FC236}">
                    <a16:creationId xmlns:a16="http://schemas.microsoft.com/office/drawing/2014/main" id="{C37FEEDA-C1DA-4711-890D-E186197BDE6A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  <p:grpSp>
          <p:nvGrpSpPr>
            <p:cNvPr id="17" name="슬라이드 4 형태 9">
              <a:extLst>
                <a:ext uri="{FF2B5EF4-FFF2-40B4-BE49-F238E27FC236}">
                  <a16:creationId xmlns:a16="http://schemas.microsoft.com/office/drawing/2014/main" id="{63AB9AC7-7650-406A-B8EE-42CC4E504F5B}"/>
                </a:ext>
              </a:extLst>
            </p:cNvPr>
            <p:cNvGrpSpPr/>
            <p:nvPr/>
          </p:nvGrpSpPr>
          <p:grpSpPr>
            <a:xfrm>
              <a:off x="7210399" y="3489509"/>
              <a:ext cx="401093" cy="401093"/>
              <a:chOff x="2099733" y="2528711"/>
              <a:chExt cx="620889" cy="620889"/>
            </a:xfrm>
          </p:grpSpPr>
          <p:sp>
            <p:nvSpPr>
              <p:cNvPr id="18" name="슬라이드 4 형태 9 그룹 1">
                <a:extLst>
                  <a:ext uri="{FF2B5EF4-FFF2-40B4-BE49-F238E27FC236}">
                    <a16:creationId xmlns:a16="http://schemas.microsoft.com/office/drawing/2014/main" id="{B39879DD-4B7E-4D55-BC63-716F90A9DA69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19" name="슬라이드 4 형태 9 그룹 2">
                <a:extLst>
                  <a:ext uri="{FF2B5EF4-FFF2-40B4-BE49-F238E27FC236}">
                    <a16:creationId xmlns:a16="http://schemas.microsoft.com/office/drawing/2014/main" id="{017058FD-F8D5-4479-849A-24B0845F2D7C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  <p:grpSp>
          <p:nvGrpSpPr>
            <p:cNvPr id="37" name="슬라이드 4 형태 8">
              <a:extLst>
                <a:ext uri="{FF2B5EF4-FFF2-40B4-BE49-F238E27FC236}">
                  <a16:creationId xmlns:a16="http://schemas.microsoft.com/office/drawing/2014/main" id="{4F77F459-A9DF-4DBE-AEEB-71E43CD4FD34}"/>
                </a:ext>
              </a:extLst>
            </p:cNvPr>
            <p:cNvGrpSpPr/>
            <p:nvPr/>
          </p:nvGrpSpPr>
          <p:grpSpPr>
            <a:xfrm>
              <a:off x="9448918" y="3489509"/>
              <a:ext cx="401093" cy="401093"/>
              <a:chOff x="2099733" y="2528711"/>
              <a:chExt cx="620889" cy="620889"/>
            </a:xfrm>
          </p:grpSpPr>
          <p:sp>
            <p:nvSpPr>
              <p:cNvPr id="38" name="슬라이드 4 형태 8 그룹 1">
                <a:extLst>
                  <a:ext uri="{FF2B5EF4-FFF2-40B4-BE49-F238E27FC236}">
                    <a16:creationId xmlns:a16="http://schemas.microsoft.com/office/drawing/2014/main" id="{7B5CB582-25B5-4404-A14C-BEB21E668BB1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39" name="슬라이드 4 형태 8 그룹 2">
                <a:extLst>
                  <a:ext uri="{FF2B5EF4-FFF2-40B4-BE49-F238E27FC236}">
                    <a16:creationId xmlns:a16="http://schemas.microsoft.com/office/drawing/2014/main" id="{447C06E2-098A-4CC5-BF92-AA16976A513C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  <p:grpSp>
          <p:nvGrpSpPr>
            <p:cNvPr id="40" name="슬라이드 4 형태 9">
              <a:extLst>
                <a:ext uri="{FF2B5EF4-FFF2-40B4-BE49-F238E27FC236}">
                  <a16:creationId xmlns:a16="http://schemas.microsoft.com/office/drawing/2014/main" id="{24E0E6AF-4F68-42C1-A801-9827E15093A6}"/>
                </a:ext>
              </a:extLst>
            </p:cNvPr>
            <p:cNvGrpSpPr/>
            <p:nvPr/>
          </p:nvGrpSpPr>
          <p:grpSpPr>
            <a:xfrm>
              <a:off x="11687438" y="3489509"/>
              <a:ext cx="401093" cy="401093"/>
              <a:chOff x="2099733" y="2528711"/>
              <a:chExt cx="620889" cy="620889"/>
            </a:xfrm>
          </p:grpSpPr>
          <p:sp>
            <p:nvSpPr>
              <p:cNvPr id="41" name="슬라이드 4 형태 9 그룹 1">
                <a:extLst>
                  <a:ext uri="{FF2B5EF4-FFF2-40B4-BE49-F238E27FC236}">
                    <a16:creationId xmlns:a16="http://schemas.microsoft.com/office/drawing/2014/main" id="{3A3EEFA7-00CE-42FA-B4A5-C505D3FECCE7}"/>
                  </a:ext>
                </a:extLst>
              </p:cNvPr>
              <p:cNvSpPr/>
              <p:nvPr/>
            </p:nvSpPr>
            <p:spPr>
              <a:xfrm>
                <a:off x="2099733" y="2528711"/>
                <a:ext cx="620889" cy="62088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  <p:sp>
            <p:nvSpPr>
              <p:cNvPr id="42" name="슬라이드 4 형태 9 그룹 2">
                <a:extLst>
                  <a:ext uri="{FF2B5EF4-FFF2-40B4-BE49-F238E27FC236}">
                    <a16:creationId xmlns:a16="http://schemas.microsoft.com/office/drawing/2014/main" id="{3F71E887-BD1F-4508-B52E-FE004B569AB1}"/>
                  </a:ext>
                </a:extLst>
              </p:cNvPr>
              <p:cNvSpPr/>
              <p:nvPr/>
            </p:nvSpPr>
            <p:spPr>
              <a:xfrm>
                <a:off x="2212621" y="2641598"/>
                <a:ext cx="395114" cy="395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endParaRPr>
              </a:p>
            </p:txBody>
          </p:sp>
        </p:grpSp>
      </p:grpSp>
      <p:grpSp>
        <p:nvGrpSpPr>
          <p:cNvPr id="43" name="슬라이드 4 형태 11">
            <a:extLst>
              <a:ext uri="{FF2B5EF4-FFF2-40B4-BE49-F238E27FC236}">
                <a16:creationId xmlns:a16="http://schemas.microsoft.com/office/drawing/2014/main" id="{A781FADA-89D0-453D-9A32-176553C43A55}"/>
              </a:ext>
            </a:extLst>
          </p:cNvPr>
          <p:cNvGrpSpPr/>
          <p:nvPr/>
        </p:nvGrpSpPr>
        <p:grpSpPr>
          <a:xfrm>
            <a:off x="9428528" y="4040244"/>
            <a:ext cx="2471847" cy="1983077"/>
            <a:chOff x="7563555" y="4019210"/>
            <a:chExt cx="3732510" cy="1983077"/>
          </a:xfrm>
        </p:grpSpPr>
        <p:sp>
          <p:nvSpPr>
            <p:cNvPr id="44" name="슬라이드 4 형태 11 그룹 1">
              <a:extLst>
                <a:ext uri="{FF2B5EF4-FFF2-40B4-BE49-F238E27FC236}">
                  <a16:creationId xmlns:a16="http://schemas.microsoft.com/office/drawing/2014/main" id="{916034B0-0C0B-4E27-87A0-720B8CEF8145}"/>
                </a:ext>
              </a:extLst>
            </p:cNvPr>
            <p:cNvSpPr/>
            <p:nvPr/>
          </p:nvSpPr>
          <p:spPr>
            <a:xfrm>
              <a:off x="7563555" y="4312722"/>
              <a:ext cx="3732510" cy="16895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45" name="슬라이드 4 형태 11 그룹 2">
              <a:extLst>
                <a:ext uri="{FF2B5EF4-FFF2-40B4-BE49-F238E27FC236}">
                  <a16:creationId xmlns:a16="http://schemas.microsoft.com/office/drawing/2014/main" id="{8AC2A820-ED0A-4016-BB05-834919742C24}"/>
                </a:ext>
              </a:extLst>
            </p:cNvPr>
            <p:cNvSpPr/>
            <p:nvPr/>
          </p:nvSpPr>
          <p:spPr>
            <a:xfrm>
              <a:off x="7563555" y="4019210"/>
              <a:ext cx="220471" cy="293511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46" name="슬라이드 4 형태 11 그룹 3">
              <a:extLst>
                <a:ext uri="{FF2B5EF4-FFF2-40B4-BE49-F238E27FC236}">
                  <a16:creationId xmlns:a16="http://schemas.microsoft.com/office/drawing/2014/main" id="{0A0EE7A9-87FD-4E6D-8650-A50B8076EEF0}"/>
                </a:ext>
              </a:extLst>
            </p:cNvPr>
            <p:cNvSpPr txBox="1"/>
            <p:nvPr/>
          </p:nvSpPr>
          <p:spPr>
            <a:xfrm>
              <a:off x="7842241" y="4425610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평가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47" name="슬라이드 4 형태 11 그룹 4">
              <a:extLst>
                <a:ext uri="{FF2B5EF4-FFF2-40B4-BE49-F238E27FC236}">
                  <a16:creationId xmlns:a16="http://schemas.microsoft.com/office/drawing/2014/main" id="{9E8E3804-CA8D-4AD6-AFE4-22D9A8797A7A}"/>
                </a:ext>
              </a:extLst>
            </p:cNvPr>
            <p:cNvSpPr/>
            <p:nvPr/>
          </p:nvSpPr>
          <p:spPr>
            <a:xfrm>
              <a:off x="7842241" y="4883614"/>
              <a:ext cx="3370475" cy="348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0">
                <a:lnSpc>
                  <a:spcPct val="130000"/>
                </a:lnSpc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재현 가능성 확인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슬라이드 4 형태 13">
            <a:extLst>
              <a:ext uri="{FF2B5EF4-FFF2-40B4-BE49-F238E27FC236}">
                <a16:creationId xmlns:a16="http://schemas.microsoft.com/office/drawing/2014/main" id="{B8421925-2BC2-4FE4-83DB-4A76DCD3B742}"/>
              </a:ext>
            </a:extLst>
          </p:cNvPr>
          <p:cNvGrpSpPr/>
          <p:nvPr/>
        </p:nvGrpSpPr>
        <p:grpSpPr>
          <a:xfrm>
            <a:off x="9326156" y="1436135"/>
            <a:ext cx="2366142" cy="1974775"/>
            <a:chOff x="6764697" y="1436135"/>
            <a:chExt cx="3732510" cy="1974775"/>
          </a:xfrm>
        </p:grpSpPr>
        <p:sp>
          <p:nvSpPr>
            <p:cNvPr id="49" name="슬라이드 4 형태 13 그룹 1">
              <a:extLst>
                <a:ext uri="{FF2B5EF4-FFF2-40B4-BE49-F238E27FC236}">
                  <a16:creationId xmlns:a16="http://schemas.microsoft.com/office/drawing/2014/main" id="{A879288C-3F9C-42B2-A010-157ACF98E55B}"/>
                </a:ext>
              </a:extLst>
            </p:cNvPr>
            <p:cNvSpPr/>
            <p:nvPr/>
          </p:nvSpPr>
          <p:spPr>
            <a:xfrm rot="10800000">
              <a:off x="6764697" y="1436135"/>
              <a:ext cx="3732510" cy="1974775"/>
            </a:xfrm>
            <a:custGeom>
              <a:avLst/>
              <a:gdLst>
                <a:gd name="connsiteX0" fmla="*/ 0 w 3732510"/>
                <a:gd name="connsiteY0" fmla="*/ 293512 h 2178757"/>
                <a:gd name="connsiteX1" fmla="*/ 3732510 w 3732510"/>
                <a:gd name="connsiteY1" fmla="*/ 293512 h 2178757"/>
                <a:gd name="connsiteX2" fmla="*/ 3732510 w 3732510"/>
                <a:gd name="connsiteY2" fmla="*/ 2178757 h 2178757"/>
                <a:gd name="connsiteX3" fmla="*/ 0 w 3732510"/>
                <a:gd name="connsiteY3" fmla="*/ 2178757 h 2178757"/>
                <a:gd name="connsiteX4" fmla="*/ 0 w 3732510"/>
                <a:gd name="connsiteY4" fmla="*/ 0 h 2178757"/>
                <a:gd name="connsiteX5" fmla="*/ 220471 w 3732510"/>
                <a:gd name="connsiteY5" fmla="*/ 293511 h 2178757"/>
                <a:gd name="connsiteX6" fmla="*/ 0 w 3732510"/>
                <a:gd name="connsiteY6" fmla="*/ 293511 h 21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510" h="2178757">
                  <a:moveTo>
                    <a:pt x="0" y="293512"/>
                  </a:moveTo>
                  <a:lnTo>
                    <a:pt x="3732510" y="293512"/>
                  </a:lnTo>
                  <a:lnTo>
                    <a:pt x="3732510" y="2178757"/>
                  </a:lnTo>
                  <a:lnTo>
                    <a:pt x="0" y="2178757"/>
                  </a:lnTo>
                  <a:close/>
                  <a:moveTo>
                    <a:pt x="0" y="0"/>
                  </a:moveTo>
                  <a:lnTo>
                    <a:pt x="220471" y="293511"/>
                  </a:lnTo>
                  <a:lnTo>
                    <a:pt x="0" y="2935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50" name="슬라이드 4 형태 13 그룹 2">
              <a:extLst>
                <a:ext uri="{FF2B5EF4-FFF2-40B4-BE49-F238E27FC236}">
                  <a16:creationId xmlns:a16="http://schemas.microsoft.com/office/drawing/2014/main" id="{F87BB507-63CD-4716-B2F3-C9C50F528E69}"/>
                </a:ext>
              </a:extLst>
            </p:cNvPr>
            <p:cNvSpPr txBox="1"/>
            <p:nvPr/>
          </p:nvSpPr>
          <p:spPr>
            <a:xfrm>
              <a:off x="9547739" y="1610562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中等" panose="020B0400000000000000" pitchFamily="34" charset="-122"/>
                  <a:ea typeface="苹方 中等" panose="020B0400000000000000" pitchFamily="34" charset="-122"/>
                  <a:cs typeface="+mn-cs"/>
                </a:rPr>
                <a:t>구축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51" name="슬라이드 4 형태 13 그룹 3">
              <a:extLst>
                <a:ext uri="{FF2B5EF4-FFF2-40B4-BE49-F238E27FC236}">
                  <a16:creationId xmlns:a16="http://schemas.microsoft.com/office/drawing/2014/main" id="{478707C8-FED5-46C8-AD0A-0B1C9F971B82}"/>
                </a:ext>
              </a:extLst>
            </p:cNvPr>
            <p:cNvSpPr/>
            <p:nvPr/>
          </p:nvSpPr>
          <p:spPr>
            <a:xfrm>
              <a:off x="6926186" y="2014713"/>
              <a:ext cx="3370476" cy="6285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苹方 细体" panose="020B0200000000000000" pitchFamily="34" charset="-122"/>
                  <a:ea typeface="苹方 细体" panose="020B0200000000000000" pitchFamily="34" charset="-122"/>
                  <a:cs typeface="+mn-cs"/>
                </a:rPr>
                <a:t>현 비즈니스 인프라에 적용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06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 Skillset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1026" name="Picture 2" descr="https://img1.daumcdn.net/thumb/R720x0.q80/?scode=mtistory2&amp;fname=http%3A%2F%2Fcfile29.uf.tistory.com%2Fimage%2F99E70B435AABB0BA0E8C39">
            <a:extLst>
              <a:ext uri="{FF2B5EF4-FFF2-40B4-BE49-F238E27FC236}">
                <a16:creationId xmlns:a16="http://schemas.microsoft.com/office/drawing/2014/main" id="{8590CACF-0EE7-441D-9547-11606DFA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81" y="798286"/>
            <a:ext cx="4733925" cy="60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24C40-7E51-49EC-8161-36233D09F725}"/>
              </a:ext>
            </a:extLst>
          </p:cNvPr>
          <p:cNvSpPr txBox="1"/>
          <p:nvPr/>
        </p:nvSpPr>
        <p:spPr>
          <a:xfrm>
            <a:off x="5681006" y="6364887"/>
            <a:ext cx="542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출처 </a:t>
            </a:r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Marketing Distillery</a:t>
            </a:r>
            <a:endParaRPr lang="ko-KR" altLang="en-US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342A0-444C-447B-BA44-B215C085BA3A}"/>
              </a:ext>
            </a:extLst>
          </p:cNvPr>
          <p:cNvSpPr txBox="1"/>
          <p:nvPr/>
        </p:nvSpPr>
        <p:spPr>
          <a:xfrm>
            <a:off x="6217259" y="1874728"/>
            <a:ext cx="5027660" cy="31085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수학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통계학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프로그래밍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데이터베이스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도메인 지식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비즈니스 스킬 </a:t>
            </a:r>
          </a:p>
        </p:txBody>
      </p:sp>
    </p:spTree>
    <p:extLst>
      <p:ext uri="{BB962C8B-B14F-4D97-AF65-F5344CB8AC3E}">
        <p14:creationId xmlns:p14="http://schemas.microsoft.com/office/powerpoint/2010/main" val="14744449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강의의 목표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재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분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넓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.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5EAB9-8796-4563-84F5-53BAA30C93FB}"/>
              </a:ext>
            </a:extLst>
          </p:cNvPr>
          <p:cNvSpPr txBox="1"/>
          <p:nvPr/>
        </p:nvSpPr>
        <p:spPr>
          <a:xfrm>
            <a:off x="2261327" y="1801362"/>
            <a:ext cx="352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재 </a:t>
            </a:r>
            <a:r>
              <a:rPr lang="ko-KR" altLang="en-US" sz="4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무데이터</a:t>
            </a:r>
            <a:endParaRPr lang="en-US" altLang="ko-KR" sz="4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20FF1-AC67-43EC-8708-3F3E1454E001}"/>
              </a:ext>
            </a:extLst>
          </p:cNvPr>
          <p:cNvSpPr txBox="1"/>
          <p:nvPr/>
        </p:nvSpPr>
        <p:spPr>
          <a:xfrm>
            <a:off x="6284686" y="1801362"/>
            <a:ext cx="352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 </a:t>
            </a:r>
            <a:r>
              <a:rPr lang="ko-KR" altLang="en-US" sz="4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석을 위한</a:t>
            </a:r>
            <a:endParaRPr lang="en-US" altLang="ko-KR" sz="4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A68CB-FA97-4EC1-A966-15155A7ECDBE}"/>
              </a:ext>
            </a:extLst>
          </p:cNvPr>
          <p:cNvSpPr txBox="1"/>
          <p:nvPr/>
        </p:nvSpPr>
        <p:spPr>
          <a:xfrm>
            <a:off x="2261327" y="3188890"/>
            <a:ext cx="352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넓 </a:t>
            </a:r>
            <a:r>
              <a:rPr lang="ko-KR" altLang="en-US" sz="4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고</a:t>
            </a:r>
            <a:endParaRPr lang="en-US" altLang="ko-KR" sz="4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058CB-C213-4C2B-B379-D50E4C8E6327}"/>
              </a:ext>
            </a:extLst>
          </p:cNvPr>
          <p:cNvSpPr txBox="1"/>
          <p:nvPr/>
        </p:nvSpPr>
        <p:spPr>
          <a:xfrm>
            <a:off x="6284686" y="3188890"/>
            <a:ext cx="3524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얕 </a:t>
            </a:r>
            <a:r>
              <a:rPr lang="ko-KR" altLang="en-US" sz="4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은 지식</a:t>
            </a:r>
            <a:endParaRPr lang="en-US" altLang="ko-KR" sz="4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71468-CB8D-45FD-969D-6608B71FCC79}"/>
              </a:ext>
            </a:extLst>
          </p:cNvPr>
          <p:cNvSpPr txBox="1"/>
          <p:nvPr/>
        </p:nvSpPr>
        <p:spPr>
          <a:xfrm>
            <a:off x="3462515" y="5023116"/>
            <a:ext cx="564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거기에 이제 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Python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곁들인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….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33F37A6-6A1A-4318-AC2F-9B50CA6F6C95}"/>
              </a:ext>
            </a:extLst>
          </p:cNvPr>
          <p:cNvSpPr/>
          <p:nvPr/>
        </p:nvSpPr>
        <p:spPr>
          <a:xfrm>
            <a:off x="2078183" y="3013932"/>
            <a:ext cx="1142560" cy="1142560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22F1C8-D6E6-43C3-9A77-8B0B452AD3F6}"/>
              </a:ext>
            </a:extLst>
          </p:cNvPr>
          <p:cNvSpPr/>
          <p:nvPr/>
        </p:nvSpPr>
        <p:spPr>
          <a:xfrm>
            <a:off x="6041373" y="3013932"/>
            <a:ext cx="1142560" cy="1142560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022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4" grpId="0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무엇을 할 수 있을 것인가</a:t>
            </a: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?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4F102-4ED0-4054-AEE7-EB69DD17803A}"/>
              </a:ext>
            </a:extLst>
          </p:cNvPr>
          <p:cNvSpPr txBox="1"/>
          <p:nvPr/>
        </p:nvSpPr>
        <p:spPr>
          <a:xfrm>
            <a:off x="798286" y="1472283"/>
            <a:ext cx="104247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원하는 금융데이터를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웹에서 직접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가지고 올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금융데이터를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표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(table)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형태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로 쉽게 다룰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pPr marL="457200" indent="-457200">
              <a:buAutoNum type="arabicPeriod" startAt="2"/>
            </a:pP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차트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를 그릴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원하는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매매전략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구현할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5.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최적의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포트폴리오 자산 비중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을 선택할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6. 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금융데이터를 통해 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예측</a:t>
            </a: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군집화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를 수행할 수 있다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8162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2603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금융데이터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4F102-4ED0-4054-AEE7-EB69DD17803A}"/>
              </a:ext>
            </a:extLst>
          </p:cNvPr>
          <p:cNvSpPr txBox="1"/>
          <p:nvPr/>
        </p:nvSpPr>
        <p:spPr>
          <a:xfrm>
            <a:off x="798287" y="1481808"/>
            <a:ext cx="36689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Market Data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가격</a:t>
            </a:r>
            <a:endParaRPr lang="en-US" altLang="ko-KR" sz="2400" b="1" dirty="0">
              <a:solidFill>
                <a:srgbClr val="0000FF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거래량</a:t>
            </a:r>
            <a:endParaRPr lang="en-US" altLang="ko-KR" sz="2400" b="1" dirty="0">
              <a:solidFill>
                <a:srgbClr val="0000FF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호가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거래 참여자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	- Factor (</a:t>
            </a:r>
            <a:r>
              <a:rPr lang="ko-KR" altLang="en-US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요인</a:t>
            </a:r>
            <a:r>
              <a:rPr lang="en-US" altLang="ko-KR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재무제표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수익률</a:t>
            </a:r>
            <a:endParaRPr lang="en-US" altLang="ko-KR" sz="2400" b="1" dirty="0">
              <a:solidFill>
                <a:srgbClr val="0000FF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현금 흐름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산업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시가총액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A93E2-9EA3-462E-AD96-0F3255E312F8}"/>
              </a:ext>
            </a:extLst>
          </p:cNvPr>
          <p:cNvSpPr txBox="1"/>
          <p:nvPr/>
        </p:nvSpPr>
        <p:spPr>
          <a:xfrm>
            <a:off x="4261531" y="1481808"/>
            <a:ext cx="3668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Alternative data</a:t>
            </a:r>
          </a:p>
          <a:p>
            <a:r>
              <a:rPr lang="en-US" altLang="ko-KR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b="1" dirty="0">
                <a:solidFill>
                  <a:srgbClr val="0000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뉴스 기사</a:t>
            </a:r>
            <a:endParaRPr lang="en-US" altLang="ko-KR" sz="2400" b="1" dirty="0">
              <a:solidFill>
                <a:srgbClr val="0000FF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SNS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사업보고서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농작물 상태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날씨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음성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어조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광고지출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	- …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6991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With Python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4098" name="Picture 2" descr="파일:Python-logo-notext.svg - 위키백과, 우리 모두의 백과사전">
            <a:extLst>
              <a:ext uri="{FF2B5EF4-FFF2-40B4-BE49-F238E27FC236}">
                <a16:creationId xmlns:a16="http://schemas.microsoft.com/office/drawing/2014/main" id="{6C83E9DD-AF9D-4EA8-95B2-051FCDD7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682837"/>
            <a:ext cx="2852057" cy="2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338C5-1D63-401F-97C5-855C475FEDE7}"/>
              </a:ext>
            </a:extLst>
          </p:cNvPr>
          <p:cNvSpPr txBox="1"/>
          <p:nvPr/>
        </p:nvSpPr>
        <p:spPr>
          <a:xfrm>
            <a:off x="399143" y="5261428"/>
            <a:ext cx="593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Life is too short, You need Python</a:t>
            </a: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B33B7-3034-43A6-873F-F405ECA3BE27}"/>
              </a:ext>
            </a:extLst>
          </p:cNvPr>
          <p:cNvSpPr txBox="1"/>
          <p:nvPr/>
        </p:nvSpPr>
        <p:spPr>
          <a:xfrm>
            <a:off x="5087259" y="1596572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Python is an </a:t>
            </a:r>
            <a:r>
              <a:rPr lang="en-US" altLang="ko-KR" sz="2000" b="1" dirty="0"/>
              <a:t>interpreted high-level</a:t>
            </a:r>
            <a:r>
              <a:rPr lang="en-US" altLang="ko-KR" sz="2000" dirty="0"/>
              <a:t> general-purpose programming language. (Wikipedia)</a:t>
            </a:r>
            <a:endParaRPr lang="ko-KR" altLang="en-US" sz="3200" dirty="0">
              <a:ea typeface="苹方 中等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24C6-F7ED-49E5-8E21-81379C961991}"/>
              </a:ext>
            </a:extLst>
          </p:cNvPr>
          <p:cNvSpPr txBox="1"/>
          <p:nvPr/>
        </p:nvSpPr>
        <p:spPr>
          <a:xfrm>
            <a:off x="5087259" y="2903678"/>
            <a:ext cx="6212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</a:t>
            </a:r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인터프리터 언어 </a:t>
            </a:r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: </a:t>
            </a:r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한 줄 한 줄 읽음</a:t>
            </a:r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 </a:t>
            </a:r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그래서 느리다</a:t>
            </a:r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</a:p>
          <a:p>
            <a:endParaRPr lang="en-US" altLang="ko-KR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Low-level : </a:t>
            </a:r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컴퓨터가 이해하기 쉬운 언어</a:t>
            </a:r>
            <a:endParaRPr lang="en-US" altLang="ko-KR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High-level : </a:t>
            </a:r>
            <a:r>
              <a:rPr lang="ko-KR" altLang="en-US" sz="20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인간이 이해하기 쉬운 언어</a:t>
            </a:r>
          </a:p>
        </p:txBody>
      </p:sp>
    </p:spTree>
    <p:extLst>
      <p:ext uri="{BB962C8B-B14F-4D97-AF65-F5344CB8AC3E}">
        <p14:creationId xmlns:p14="http://schemas.microsoft.com/office/powerpoint/2010/main" val="1373410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With Python Libraries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pic>
        <p:nvPicPr>
          <p:cNvPr id="6146" name="Picture 2" descr="NumPy - 위키백과, 우리 모두의 백과사전">
            <a:extLst>
              <a:ext uri="{FF2B5EF4-FFF2-40B4-BE49-F238E27FC236}">
                <a16:creationId xmlns:a16="http://schemas.microsoft.com/office/drawing/2014/main" id="{F47D6A6F-AF1F-4705-81F7-E640D0DF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85" y="1676811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le:Pandas logo.svg - Wikimedia Commons">
            <a:extLst>
              <a:ext uri="{FF2B5EF4-FFF2-40B4-BE49-F238E27FC236}">
                <a16:creationId xmlns:a16="http://schemas.microsoft.com/office/drawing/2014/main" id="{EAD1BCEF-EFD9-491C-8151-0A54E1DD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2" y="3550221"/>
            <a:ext cx="4321628" cy="17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ciPy API — SciPy v1.7.0 Manual">
            <a:extLst>
              <a:ext uri="{FF2B5EF4-FFF2-40B4-BE49-F238E27FC236}">
                <a16:creationId xmlns:a16="http://schemas.microsoft.com/office/drawing/2014/main" id="{46B2D80A-EC92-473E-8DE4-47C901B6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40" y="1676811"/>
            <a:ext cx="15280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Web] Selenium으로 네이버 페이지 다루기 - yg&amp;#39;s blog">
            <a:extLst>
              <a:ext uri="{FF2B5EF4-FFF2-40B4-BE49-F238E27FC236}">
                <a16:creationId xmlns:a16="http://schemas.microsoft.com/office/drawing/2014/main" id="{C899F444-10F2-4F16-8BC8-D187C75B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11" y="3550221"/>
            <a:ext cx="4014418" cy="26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145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우리가 앞으로 배울 것들 </a:t>
            </a: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part 1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BB88-6663-48C7-938D-B533D7950F21}"/>
              </a:ext>
            </a:extLst>
          </p:cNvPr>
          <p:cNvSpPr txBox="1"/>
          <p:nvPr/>
        </p:nvSpPr>
        <p:spPr>
          <a:xfrm>
            <a:off x="947081" y="1407890"/>
            <a:ext cx="9209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금융데이터 분석을 위한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파이썬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배우기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필요한 문법 위주로 진행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핸들링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하기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Numpy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Pandas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 수집을 위한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크롤링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기법 배우기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1"/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- request,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BeautifulSoup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selenium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데이터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시각화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해보기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matplotlib, seaborn,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plotly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cufflinks,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mplfinance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514350" indent="-514350">
              <a:buAutoNum type="arabicPeriod"/>
            </a:pPr>
            <a:endParaRPr lang="ko-KR" altLang="en-US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1710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5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우리가 앞으로 배울 것들 </a:t>
            </a:r>
            <a:r>
              <a:rPr kumimoji="0" lang="en-US" altLang="ko-KR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part 2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BB88-6663-48C7-938D-B533D7950F21}"/>
              </a:ext>
            </a:extLst>
          </p:cNvPr>
          <p:cNvSpPr txBox="1"/>
          <p:nvPr/>
        </p:nvSpPr>
        <p:spPr>
          <a:xfrm>
            <a:off x="947081" y="1747151"/>
            <a:ext cx="6059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기초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통계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분석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scipy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statsmodels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기초적인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재무 지식</a:t>
            </a:r>
            <a:endParaRPr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매매전략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구현하기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볼린저밴드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(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삼중창매매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6E199-598C-4A16-8118-7A640DDE0AC9}"/>
              </a:ext>
            </a:extLst>
          </p:cNvPr>
          <p:cNvSpPr txBox="1"/>
          <p:nvPr/>
        </p:nvSpPr>
        <p:spPr>
          <a:xfrm>
            <a:off x="6096000" y="1747151"/>
            <a:ext cx="5486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포트폴리오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구성하기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pyportfolioopt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5. Multi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Factor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모델</a:t>
            </a:r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statsmodels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6.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간단한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머신러닝</a:t>
            </a:r>
            <a:endParaRPr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sklearn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316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8 형태 2"/>
          <p:cNvSpPr txBox="1"/>
          <p:nvPr/>
        </p:nvSpPr>
        <p:spPr>
          <a:xfrm>
            <a:off x="947081" y="93003"/>
            <a:ext cx="739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다루지 않는 것들 </a:t>
            </a:r>
            <a:r>
              <a:rPr lang="en-US" altLang="ko-KR" sz="40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But </a:t>
            </a:r>
            <a:r>
              <a:rPr lang="ko-KR" altLang="en-US" sz="40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중요한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BB88-6663-48C7-938D-B533D7950F21}"/>
              </a:ext>
            </a:extLst>
          </p:cNvPr>
          <p:cNvSpPr txBox="1"/>
          <p:nvPr/>
        </p:nvSpPr>
        <p:spPr>
          <a:xfrm>
            <a:off x="798286" y="1747151"/>
            <a:ext cx="60597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시계열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분석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Statsmodels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Prophet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2.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딥러닝</a:t>
            </a:r>
            <a:endParaRPr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PyTorch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Tensorflow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3.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백테스팅</a:t>
            </a:r>
            <a:endParaRPr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Backtrader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backtesting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, …</a:t>
            </a:r>
          </a:p>
          <a:p>
            <a:endParaRPr lang="en-US" altLang="ko-KR" sz="28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4.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시스템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트레이딩</a:t>
            </a:r>
            <a:endParaRPr lang="en-US" altLang="ko-KR" sz="24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6E199-598C-4A16-8118-7A640DDE0AC9}"/>
              </a:ext>
            </a:extLst>
          </p:cNvPr>
          <p:cNvSpPr txBox="1"/>
          <p:nvPr/>
        </p:nvSpPr>
        <p:spPr>
          <a:xfrm>
            <a:off x="6096000" y="1747151"/>
            <a:ext cx="5486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5. (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몬테카를로</a:t>
            </a:r>
            <a:r>
              <a:rPr lang="en-US" altLang="ko-KR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시뮬레이션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6. </a:t>
            </a:r>
            <a:r>
              <a:rPr lang="ko-KR" altLang="en-US" sz="28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변동성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모델링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7. 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채권</a:t>
            </a:r>
            <a:r>
              <a:rPr lang="en-US" altLang="ko-KR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/</a:t>
            </a:r>
            <a:r>
              <a:rPr lang="ko-KR" altLang="en-US" sz="28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파생상품 </a:t>
            </a:r>
            <a:r>
              <a:rPr lang="ko-KR" altLang="en-US" sz="2800" b="1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프라이싱</a:t>
            </a:r>
            <a:endParaRPr lang="en-US" altLang="ko-KR" sz="2800" b="1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    - </a:t>
            </a:r>
            <a:r>
              <a:rPr lang="en-US" altLang="ko-KR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QuantLib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lvl="0"/>
            <a:r>
              <a:rPr lang="en-US" altLang="ko-KR" sz="2800" dirty="0">
                <a:solidFill>
                  <a:prstClr val="black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8. </a:t>
            </a:r>
            <a:r>
              <a:rPr lang="ko-KR" altLang="en-US" sz="2800" dirty="0">
                <a:solidFill>
                  <a:prstClr val="black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주가 </a:t>
            </a:r>
            <a:r>
              <a:rPr lang="ko-KR" altLang="en-US" sz="2800" b="1" dirty="0">
                <a:solidFill>
                  <a:prstClr val="black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예측</a:t>
            </a:r>
            <a:endParaRPr lang="en-US" altLang="ko-KR" sz="2800" b="1" dirty="0">
              <a:solidFill>
                <a:prstClr val="black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4174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482</Words>
  <Application>Microsoft Office PowerPoint</Application>
  <PresentationFormat>와이드스크린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나눔스퀘어 ExtraBold</vt:lpstr>
      <vt:lpstr>맑은 고딕</vt:lpstr>
      <vt:lpstr>思源黑体 CN Light</vt:lpstr>
      <vt:lpstr>苹方 细体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34</cp:revision>
  <dcterms:created xsi:type="dcterms:W3CDTF">2019-08-20T09:53:04Z</dcterms:created>
  <dcterms:modified xsi:type="dcterms:W3CDTF">2021-09-04T13:27:55Z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