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1" r:id="rId4"/>
    <p:sldId id="298" r:id="rId5"/>
    <p:sldId id="29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af57a72db43f7c6" providerId="LiveId" clId="{E9B6A8C0-3128-4479-95FB-5BD4CC1D3838}"/>
    <pc:docChg chg="delSld modSld">
      <pc:chgData name="" userId="daf57a72db43f7c6" providerId="LiveId" clId="{E9B6A8C0-3128-4479-95FB-5BD4CC1D3838}" dt="2021-07-31T05:47:58.503" v="194" actId="2696"/>
      <pc:docMkLst>
        <pc:docMk/>
      </pc:docMkLst>
      <pc:sldChg chg="addSp modSp modAnim">
        <pc:chgData name="" userId="daf57a72db43f7c6" providerId="LiveId" clId="{E9B6A8C0-3128-4479-95FB-5BD4CC1D3838}" dt="2021-07-31T05:46:50.217" v="193" actId="20577"/>
        <pc:sldMkLst>
          <pc:docMk/>
          <pc:sldMk cId="2194050810" sldId="256"/>
        </pc:sldMkLst>
        <pc:spChg chg="add mod">
          <ac:chgData name="" userId="daf57a72db43f7c6" providerId="LiveId" clId="{E9B6A8C0-3128-4479-95FB-5BD4CC1D3838}" dt="2021-07-31T05:46:50.217" v="193" actId="20577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E9B6A8C0-3128-4479-95FB-5BD4CC1D3838}" dt="2021-07-31T05:45:34.988" v="122" actId="1076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E9B6A8C0-3128-4479-95FB-5BD4CC1D3838}" dt="2021-07-31T05:46:42.076" v="188" actId="1076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E9B6A8C0-3128-4479-95FB-5BD4CC1D3838}" dt="2021-07-31T05:44:20.685" v="49" actId="1076"/>
          <ac:spMkLst>
            <pc:docMk/>
            <pc:sldMk cId="2194050810" sldId="256"/>
            <ac:spMk id="24" creationId="{00000000-0000-0000-0000-000000000000}"/>
          </ac:spMkLst>
        </pc:spChg>
      </pc:sldChg>
      <pc:sldChg chg="del">
        <pc:chgData name="" userId="daf57a72db43f7c6" providerId="LiveId" clId="{E9B6A8C0-3128-4479-95FB-5BD4CC1D3838}" dt="2021-07-31T05:47:58.503" v="194" actId="2696"/>
        <pc:sldMkLst>
          <pc:docMk/>
          <pc:sldMk cId="2228150732" sldId="257"/>
        </pc:sldMkLst>
      </pc:sldChg>
    </pc:docChg>
  </pc:docChgLst>
  <pc:docChgLst>
    <pc:chgData userId="daf57a72db43f7c6" providerId="LiveId" clId="{984EE981-1448-4414-B8D1-E8B758402FFA}"/>
    <pc:docChg chg="undo custSel addSld delSld modSld">
      <pc:chgData name="" userId="daf57a72db43f7c6" providerId="LiveId" clId="{984EE981-1448-4414-B8D1-E8B758402FFA}" dt="2021-07-31T15:03:47.641" v="1189" actId="1076"/>
      <pc:docMkLst>
        <pc:docMk/>
      </pc:docMkLst>
      <pc:sldChg chg="modSp">
        <pc:chgData name="" userId="daf57a72db43f7c6" providerId="LiveId" clId="{984EE981-1448-4414-B8D1-E8B758402FFA}" dt="2021-07-31T14:58:33.732" v="1138" actId="20577"/>
        <pc:sldMkLst>
          <pc:docMk/>
          <pc:sldMk cId="2194050810" sldId="256"/>
        </pc:sldMkLst>
        <pc:spChg chg="mod">
          <ac:chgData name="" userId="daf57a72db43f7c6" providerId="LiveId" clId="{984EE981-1448-4414-B8D1-E8B758402FFA}" dt="2021-07-31T14:58:33.732" v="1138" actId="20577"/>
          <ac:spMkLst>
            <pc:docMk/>
            <pc:sldMk cId="2194050810" sldId="256"/>
            <ac:spMk id="3" creationId="{4CD41D5A-9FDF-4607-AA61-E13346A301EE}"/>
          </ac:spMkLst>
        </pc:spChg>
      </pc:sldChg>
      <pc:sldChg chg="del">
        <pc:chgData name="" userId="daf57a72db43f7c6" providerId="LiveId" clId="{984EE981-1448-4414-B8D1-E8B758402FFA}" dt="2021-07-31T14:18:42.394" v="61" actId="2696"/>
        <pc:sldMkLst>
          <pc:docMk/>
          <pc:sldMk cId="2796979361" sldId="258"/>
        </pc:sldMkLst>
      </pc:sldChg>
      <pc:sldChg chg="del">
        <pc:chgData name="" userId="daf57a72db43f7c6" providerId="LiveId" clId="{984EE981-1448-4414-B8D1-E8B758402FFA}" dt="2021-07-31T14:56:09.552" v="1116" actId="2696"/>
        <pc:sldMkLst>
          <pc:docMk/>
          <pc:sldMk cId="1784035386" sldId="259"/>
        </pc:sldMkLst>
      </pc:sldChg>
      <pc:sldChg chg="del">
        <pc:chgData name="" userId="daf57a72db43f7c6" providerId="LiveId" clId="{984EE981-1448-4414-B8D1-E8B758402FFA}" dt="2021-07-31T14:56:09.568" v="1117" actId="2696"/>
        <pc:sldMkLst>
          <pc:docMk/>
          <pc:sldMk cId="485786500" sldId="261"/>
        </pc:sldMkLst>
      </pc:sldChg>
      <pc:sldChg chg="del">
        <pc:chgData name="" userId="daf57a72db43f7c6" providerId="LiveId" clId="{984EE981-1448-4414-B8D1-E8B758402FFA}" dt="2021-07-31T14:56:09.599" v="1119" actId="2696"/>
        <pc:sldMkLst>
          <pc:docMk/>
          <pc:sldMk cId="1944372596" sldId="263"/>
        </pc:sldMkLst>
      </pc:sldChg>
      <pc:sldChg chg="del">
        <pc:chgData name="" userId="daf57a72db43f7c6" providerId="LiveId" clId="{984EE981-1448-4414-B8D1-E8B758402FFA}" dt="2021-07-31T14:56:09.599" v="1120" actId="2696"/>
        <pc:sldMkLst>
          <pc:docMk/>
          <pc:sldMk cId="1945060737" sldId="264"/>
        </pc:sldMkLst>
      </pc:sldChg>
      <pc:sldChg chg="del">
        <pc:chgData name="" userId="daf57a72db43f7c6" providerId="LiveId" clId="{984EE981-1448-4414-B8D1-E8B758402FFA}" dt="2021-07-31T14:56:09.615" v="1121" actId="2696"/>
        <pc:sldMkLst>
          <pc:docMk/>
          <pc:sldMk cId="3897754719" sldId="265"/>
        </pc:sldMkLst>
      </pc:sldChg>
      <pc:sldChg chg="del">
        <pc:chgData name="" userId="daf57a72db43f7c6" providerId="LiveId" clId="{984EE981-1448-4414-B8D1-E8B758402FFA}" dt="2021-07-31T14:18:47.661" v="62" actId="2696"/>
        <pc:sldMkLst>
          <pc:docMk/>
          <pc:sldMk cId="534399117" sldId="269"/>
        </pc:sldMkLst>
      </pc:sldChg>
      <pc:sldChg chg="del">
        <pc:chgData name="" userId="daf57a72db43f7c6" providerId="LiveId" clId="{984EE981-1448-4414-B8D1-E8B758402FFA}" dt="2021-07-31T14:18:50.785" v="63" actId="2696"/>
        <pc:sldMkLst>
          <pc:docMk/>
          <pc:sldMk cId="3877784035" sldId="270"/>
        </pc:sldMkLst>
      </pc:sldChg>
      <pc:sldChg chg="addSp delSp modSp delAnim modAnim">
        <pc:chgData name="" userId="daf57a72db43f7c6" providerId="LiveId" clId="{984EE981-1448-4414-B8D1-E8B758402FFA}" dt="2021-07-31T15:02:00.178" v="1143" actId="14100"/>
        <pc:sldMkLst>
          <pc:docMk/>
          <pc:sldMk cId="1471104673" sldId="271"/>
        </pc:sldMkLst>
        <pc:spChg chg="add mod">
          <ac:chgData name="" userId="daf57a72db43f7c6" providerId="LiveId" clId="{984EE981-1448-4414-B8D1-E8B758402FFA}" dt="2021-07-31T14:30:32.319" v="356" actId="1076"/>
          <ac:spMkLst>
            <pc:docMk/>
            <pc:sldMk cId="1471104673" sldId="271"/>
            <ac:spMk id="2" creationId="{232D402B-BEB9-45CC-AE69-19E264BACAF4}"/>
          </ac:spMkLst>
        </pc:spChg>
        <pc:spChg chg="add mod">
          <ac:chgData name="" userId="daf57a72db43f7c6" providerId="LiveId" clId="{984EE981-1448-4414-B8D1-E8B758402FFA}" dt="2021-07-31T15:02:00.178" v="1143" actId="14100"/>
          <ac:spMkLst>
            <pc:docMk/>
            <pc:sldMk cId="1471104673" sldId="271"/>
            <ac:spMk id="4" creationId="{8410340A-175A-470E-B499-DD53DC3F5B3F}"/>
          </ac:spMkLst>
        </pc:spChg>
        <pc:spChg chg="mod">
          <ac:chgData name="" userId="daf57a72db43f7c6" providerId="LiveId" clId="{984EE981-1448-4414-B8D1-E8B758402FFA}" dt="2021-07-31T14:27:43.407" v="64" actId="20577"/>
          <ac:spMkLst>
            <pc:docMk/>
            <pc:sldMk cId="1471104673" sldId="271"/>
            <ac:spMk id="17" creationId="{00000000-0000-0000-0000-000000000000}"/>
          </ac:spMkLst>
        </pc:spChg>
        <pc:spChg chg="mod">
          <ac:chgData name="" userId="daf57a72db43f7c6" providerId="LiveId" clId="{984EE981-1448-4414-B8D1-E8B758402FFA}" dt="2021-07-31T14:29:55.115" v="346"/>
          <ac:spMkLst>
            <pc:docMk/>
            <pc:sldMk cId="1471104673" sldId="271"/>
            <ac:spMk id="18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19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20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21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22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24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25" creationId="{00000000-0000-0000-0000-000000000000}"/>
          </ac:spMkLst>
        </pc:spChg>
        <pc:spChg chg="del mod">
          <ac:chgData name="" userId="daf57a72db43f7c6" providerId="LiveId" clId="{984EE981-1448-4414-B8D1-E8B758402FFA}" dt="2021-07-31T14:29:57.275" v="347" actId="478"/>
          <ac:spMkLst>
            <pc:docMk/>
            <pc:sldMk cId="1471104673" sldId="271"/>
            <ac:spMk id="26" creationId="{00000000-0000-0000-0000-000000000000}"/>
          </ac:spMkLst>
        </pc:spChg>
        <pc:spChg chg="del">
          <ac:chgData name="" userId="daf57a72db43f7c6" providerId="LiveId" clId="{984EE981-1448-4414-B8D1-E8B758402FFA}" dt="2021-07-31T14:30:00.502" v="348" actId="478"/>
          <ac:spMkLst>
            <pc:docMk/>
            <pc:sldMk cId="1471104673" sldId="271"/>
            <ac:spMk id="27" creationId="{00000000-0000-0000-0000-000000000000}"/>
          </ac:spMkLst>
        </pc:spChg>
        <pc:grpChg chg="del">
          <ac:chgData name="" userId="daf57a72db43f7c6" providerId="LiveId" clId="{984EE981-1448-4414-B8D1-E8B758402FFA}" dt="2021-07-31T14:30:00.502" v="348" actId="478"/>
          <ac:grpSpMkLst>
            <pc:docMk/>
            <pc:sldMk cId="1471104673" sldId="271"/>
            <ac:grpSpMk id="16" creationId="{00000000-0000-0000-0000-000000000000}"/>
          </ac:grpSpMkLst>
        </pc:grpChg>
        <pc:picChg chg="add mod">
          <ac:chgData name="" userId="daf57a72db43f7c6" providerId="LiveId" clId="{984EE981-1448-4414-B8D1-E8B758402FFA}" dt="2021-07-31T14:30:33.868" v="357" actId="1076"/>
          <ac:picMkLst>
            <pc:docMk/>
            <pc:sldMk cId="1471104673" sldId="271"/>
            <ac:picMk id="3" creationId="{2F326EC8-D499-47C1-9283-C7C2912F2315}"/>
          </ac:picMkLst>
        </pc:picChg>
        <pc:picChg chg="add mod">
          <ac:chgData name="" userId="daf57a72db43f7c6" providerId="LiveId" clId="{984EE981-1448-4414-B8D1-E8B758402FFA}" dt="2021-07-31T14:36:00.186" v="613" actId="1076"/>
          <ac:picMkLst>
            <pc:docMk/>
            <pc:sldMk cId="1471104673" sldId="271"/>
            <ac:picMk id="5" creationId="{9C636463-81B6-4368-A6F3-D98BF5C2B732}"/>
          </ac:picMkLst>
        </pc:picChg>
        <pc:picChg chg="add del mod">
          <ac:chgData name="" userId="daf57a72db43f7c6" providerId="LiveId" clId="{984EE981-1448-4414-B8D1-E8B758402FFA}" dt="2021-07-31T14:37:48.831" v="616" actId="478"/>
          <ac:picMkLst>
            <pc:docMk/>
            <pc:sldMk cId="1471104673" sldId="271"/>
            <ac:picMk id="6" creationId="{F0B66586-E763-4068-8A3C-E5B5C1543C7C}"/>
          </ac:picMkLst>
        </pc:picChg>
        <pc:picChg chg="add mod">
          <ac:chgData name="" userId="daf57a72db43f7c6" providerId="LiveId" clId="{984EE981-1448-4414-B8D1-E8B758402FFA}" dt="2021-07-31T14:37:55.823" v="621" actId="1076"/>
          <ac:picMkLst>
            <pc:docMk/>
            <pc:sldMk cId="1471104673" sldId="271"/>
            <ac:picMk id="7" creationId="{E8FD0EC6-61F0-4D63-89ED-19921754CBA8}"/>
          </ac:picMkLst>
        </pc:picChg>
      </pc:sldChg>
      <pc:sldChg chg="del">
        <pc:chgData name="" userId="daf57a72db43f7c6" providerId="LiveId" clId="{984EE981-1448-4414-B8D1-E8B758402FFA}" dt="2021-07-31T14:56:04.986" v="1113" actId="2696"/>
        <pc:sldMkLst>
          <pc:docMk/>
          <pc:sldMk cId="2373721633" sldId="272"/>
        </pc:sldMkLst>
      </pc:sldChg>
      <pc:sldChg chg="del">
        <pc:chgData name="" userId="daf57a72db43f7c6" providerId="LiveId" clId="{984EE981-1448-4414-B8D1-E8B758402FFA}" dt="2021-07-31T14:56:09.521" v="1114" actId="2696"/>
        <pc:sldMkLst>
          <pc:docMk/>
          <pc:sldMk cId="1015811254" sldId="273"/>
        </pc:sldMkLst>
      </pc:sldChg>
      <pc:sldChg chg="del">
        <pc:chgData name="" userId="daf57a72db43f7c6" providerId="LiveId" clId="{984EE981-1448-4414-B8D1-E8B758402FFA}" dt="2021-07-31T14:56:09.583" v="1118" actId="2696"/>
        <pc:sldMkLst>
          <pc:docMk/>
          <pc:sldMk cId="3899006405" sldId="274"/>
        </pc:sldMkLst>
      </pc:sldChg>
      <pc:sldChg chg="del">
        <pc:chgData name="" userId="daf57a72db43f7c6" providerId="LiveId" clId="{984EE981-1448-4414-B8D1-E8B758402FFA}" dt="2021-07-31T14:56:09.630" v="1123" actId="2696"/>
        <pc:sldMkLst>
          <pc:docMk/>
          <pc:sldMk cId="2779847026" sldId="275"/>
        </pc:sldMkLst>
      </pc:sldChg>
      <pc:sldChg chg="del">
        <pc:chgData name="" userId="daf57a72db43f7c6" providerId="LiveId" clId="{984EE981-1448-4414-B8D1-E8B758402FFA}" dt="2021-07-31T14:56:09.646" v="1124" actId="2696"/>
        <pc:sldMkLst>
          <pc:docMk/>
          <pc:sldMk cId="4075146047" sldId="276"/>
        </pc:sldMkLst>
      </pc:sldChg>
      <pc:sldChg chg="del">
        <pc:chgData name="" userId="daf57a72db43f7c6" providerId="LiveId" clId="{984EE981-1448-4414-B8D1-E8B758402FFA}" dt="2021-07-31T14:56:09.662" v="1125" actId="2696"/>
        <pc:sldMkLst>
          <pc:docMk/>
          <pc:sldMk cId="2279664052" sldId="277"/>
        </pc:sldMkLst>
      </pc:sldChg>
      <pc:sldChg chg="del">
        <pc:chgData name="" userId="daf57a72db43f7c6" providerId="LiveId" clId="{984EE981-1448-4414-B8D1-E8B758402FFA}" dt="2021-07-31T14:56:09.677" v="1126" actId="2696"/>
        <pc:sldMkLst>
          <pc:docMk/>
          <pc:sldMk cId="1221703667" sldId="278"/>
        </pc:sldMkLst>
      </pc:sldChg>
      <pc:sldChg chg="del">
        <pc:chgData name="" userId="daf57a72db43f7c6" providerId="LiveId" clId="{984EE981-1448-4414-B8D1-E8B758402FFA}" dt="2021-07-31T14:56:09.677" v="1127" actId="2696"/>
        <pc:sldMkLst>
          <pc:docMk/>
          <pc:sldMk cId="1615176738" sldId="279"/>
        </pc:sldMkLst>
      </pc:sldChg>
      <pc:sldChg chg="del">
        <pc:chgData name="" userId="daf57a72db43f7c6" providerId="LiveId" clId="{984EE981-1448-4414-B8D1-E8B758402FFA}" dt="2021-07-31T14:56:09.771" v="1133" actId="2696"/>
        <pc:sldMkLst>
          <pc:docMk/>
          <pc:sldMk cId="3198455103" sldId="286"/>
        </pc:sldMkLst>
      </pc:sldChg>
      <pc:sldChg chg="del">
        <pc:chgData name="" userId="daf57a72db43f7c6" providerId="LiveId" clId="{984EE981-1448-4414-B8D1-E8B758402FFA}" dt="2021-07-31T14:56:09.708" v="1129" actId="2696"/>
        <pc:sldMkLst>
          <pc:docMk/>
          <pc:sldMk cId="1121696293" sldId="287"/>
        </pc:sldMkLst>
      </pc:sldChg>
      <pc:sldChg chg="del">
        <pc:chgData name="" userId="daf57a72db43f7c6" providerId="LiveId" clId="{984EE981-1448-4414-B8D1-E8B758402FFA}" dt="2021-07-31T14:56:09.724" v="1130" actId="2696"/>
        <pc:sldMkLst>
          <pc:docMk/>
          <pc:sldMk cId="3015284903" sldId="288"/>
        </pc:sldMkLst>
      </pc:sldChg>
      <pc:sldChg chg="del">
        <pc:chgData name="" userId="daf57a72db43f7c6" providerId="LiveId" clId="{984EE981-1448-4414-B8D1-E8B758402FFA}" dt="2021-07-31T14:56:09.740" v="1131" actId="2696"/>
        <pc:sldMkLst>
          <pc:docMk/>
          <pc:sldMk cId="4037422316" sldId="289"/>
        </pc:sldMkLst>
      </pc:sldChg>
      <pc:sldChg chg="del">
        <pc:chgData name="" userId="daf57a72db43f7c6" providerId="LiveId" clId="{984EE981-1448-4414-B8D1-E8B758402FFA}" dt="2021-07-31T14:56:09.755" v="1132" actId="2696"/>
        <pc:sldMkLst>
          <pc:docMk/>
          <pc:sldMk cId="2550012071" sldId="290"/>
        </pc:sldMkLst>
      </pc:sldChg>
      <pc:sldChg chg="del">
        <pc:chgData name="" userId="daf57a72db43f7c6" providerId="LiveId" clId="{984EE981-1448-4414-B8D1-E8B758402FFA}" dt="2021-07-31T14:56:09.537" v="1115" actId="2696"/>
        <pc:sldMkLst>
          <pc:docMk/>
          <pc:sldMk cId="1983883701" sldId="291"/>
        </pc:sldMkLst>
      </pc:sldChg>
      <pc:sldChg chg="del">
        <pc:chgData name="" userId="daf57a72db43f7c6" providerId="LiveId" clId="{984EE981-1448-4414-B8D1-E8B758402FFA}" dt="2021-07-31T14:56:09.630" v="1122" actId="2696"/>
        <pc:sldMkLst>
          <pc:docMk/>
          <pc:sldMk cId="1958072970" sldId="292"/>
        </pc:sldMkLst>
      </pc:sldChg>
      <pc:sldChg chg="del">
        <pc:chgData name="" userId="daf57a72db43f7c6" providerId="LiveId" clId="{984EE981-1448-4414-B8D1-E8B758402FFA}" dt="2021-07-31T14:56:09.693" v="1128" actId="2696"/>
        <pc:sldMkLst>
          <pc:docMk/>
          <pc:sldMk cId="3033931654" sldId="293"/>
        </pc:sldMkLst>
      </pc:sldChg>
      <pc:sldChg chg="del">
        <pc:chgData name="" userId="daf57a72db43f7c6" providerId="LiveId" clId="{984EE981-1448-4414-B8D1-E8B758402FFA}" dt="2021-07-31T14:56:09.786" v="1134" actId="2696"/>
        <pc:sldMkLst>
          <pc:docMk/>
          <pc:sldMk cId="4005459598" sldId="294"/>
        </pc:sldMkLst>
      </pc:sldChg>
      <pc:sldChg chg="del">
        <pc:chgData name="" userId="daf57a72db43f7c6" providerId="LiveId" clId="{984EE981-1448-4414-B8D1-E8B758402FFA}" dt="2021-07-31T14:56:09.818" v="1135" actId="2696"/>
        <pc:sldMkLst>
          <pc:docMk/>
          <pc:sldMk cId="418675749" sldId="295"/>
        </pc:sldMkLst>
      </pc:sldChg>
      <pc:sldChg chg="del">
        <pc:chgData name="" userId="daf57a72db43f7c6" providerId="LiveId" clId="{984EE981-1448-4414-B8D1-E8B758402FFA}" dt="2021-07-31T14:56:09.818" v="1136" actId="2696"/>
        <pc:sldMkLst>
          <pc:docMk/>
          <pc:sldMk cId="505332771" sldId="296"/>
        </pc:sldMkLst>
      </pc:sldChg>
      <pc:sldChg chg="addSp modSp add del">
        <pc:chgData name="" userId="daf57a72db43f7c6" providerId="LiveId" clId="{984EE981-1448-4414-B8D1-E8B758402FFA}" dt="2021-07-31T14:51:59.923" v="1042" actId="2696"/>
        <pc:sldMkLst>
          <pc:docMk/>
          <pc:sldMk cId="4274160013" sldId="297"/>
        </pc:sldMkLst>
        <pc:picChg chg="add mod modCrop">
          <ac:chgData name="" userId="daf57a72db43f7c6" providerId="LiveId" clId="{984EE981-1448-4414-B8D1-E8B758402FFA}" dt="2021-07-31T14:44:16.462" v="666" actId="1076"/>
          <ac:picMkLst>
            <pc:docMk/>
            <pc:sldMk cId="4274160013" sldId="297"/>
            <ac:picMk id="5" creationId="{DD835DFF-C48F-40C4-9AF1-FA5A62EA7DB5}"/>
          </ac:picMkLst>
        </pc:picChg>
      </pc:sldChg>
      <pc:sldChg chg="addSp delSp modSp add">
        <pc:chgData name="" userId="daf57a72db43f7c6" providerId="LiveId" clId="{984EE981-1448-4414-B8D1-E8B758402FFA}" dt="2021-07-31T15:02:22.261" v="1150" actId="207"/>
        <pc:sldMkLst>
          <pc:docMk/>
          <pc:sldMk cId="2313842029" sldId="298"/>
        </pc:sldMkLst>
        <pc:spChg chg="del">
          <ac:chgData name="" userId="daf57a72db43f7c6" providerId="LiveId" clId="{984EE981-1448-4414-B8D1-E8B758402FFA}" dt="2021-07-31T14:44:21.834" v="667" actId="478"/>
          <ac:spMkLst>
            <pc:docMk/>
            <pc:sldMk cId="2313842029" sldId="298"/>
            <ac:spMk id="2" creationId="{232D402B-BEB9-45CC-AE69-19E264BACAF4}"/>
          </ac:spMkLst>
        </pc:spChg>
        <pc:spChg chg="del">
          <ac:chgData name="" userId="daf57a72db43f7c6" providerId="LiveId" clId="{984EE981-1448-4414-B8D1-E8B758402FFA}" dt="2021-07-31T14:44:21.834" v="667" actId="478"/>
          <ac:spMkLst>
            <pc:docMk/>
            <pc:sldMk cId="2313842029" sldId="298"/>
            <ac:spMk id="4" creationId="{8410340A-175A-470E-B499-DD53DC3F5B3F}"/>
          </ac:spMkLst>
        </pc:spChg>
        <pc:spChg chg="add mod">
          <ac:chgData name="" userId="daf57a72db43f7c6" providerId="LiveId" clId="{984EE981-1448-4414-B8D1-E8B758402FFA}" dt="2021-07-31T15:02:22.261" v="1150" actId="207"/>
          <ac:spMkLst>
            <pc:docMk/>
            <pc:sldMk cId="2313842029" sldId="298"/>
            <ac:spMk id="6" creationId="{17AF5536-A19B-4443-9CBE-F990FFE175C9}"/>
          </ac:spMkLst>
        </pc:spChg>
        <pc:spChg chg="mod">
          <ac:chgData name="" userId="daf57a72db43f7c6" providerId="LiveId" clId="{984EE981-1448-4414-B8D1-E8B758402FFA}" dt="2021-07-31T14:44:10.978" v="637"/>
          <ac:spMkLst>
            <pc:docMk/>
            <pc:sldMk cId="2313842029" sldId="298"/>
            <ac:spMk id="17" creationId="{00000000-0000-0000-0000-000000000000}"/>
          </ac:spMkLst>
        </pc:spChg>
        <pc:spChg chg="mod">
          <ac:chgData name="" userId="daf57a72db43f7c6" providerId="LiveId" clId="{984EE981-1448-4414-B8D1-E8B758402FFA}" dt="2021-07-31T14:44:15.519" v="665"/>
          <ac:spMkLst>
            <pc:docMk/>
            <pc:sldMk cId="2313842029" sldId="298"/>
            <ac:spMk id="18" creationId="{00000000-0000-0000-0000-000000000000}"/>
          </ac:spMkLst>
        </pc:spChg>
        <pc:picChg chg="del">
          <ac:chgData name="" userId="daf57a72db43f7c6" providerId="LiveId" clId="{984EE981-1448-4414-B8D1-E8B758402FFA}" dt="2021-07-31T14:44:21.834" v="667" actId="478"/>
          <ac:picMkLst>
            <pc:docMk/>
            <pc:sldMk cId="2313842029" sldId="298"/>
            <ac:picMk id="3" creationId="{2F326EC8-D499-47C1-9283-C7C2912F2315}"/>
          </ac:picMkLst>
        </pc:picChg>
        <pc:picChg chg="del">
          <ac:chgData name="" userId="daf57a72db43f7c6" providerId="LiveId" clId="{984EE981-1448-4414-B8D1-E8B758402FFA}" dt="2021-07-31T14:44:21.834" v="667" actId="478"/>
          <ac:picMkLst>
            <pc:docMk/>
            <pc:sldMk cId="2313842029" sldId="298"/>
            <ac:picMk id="5" creationId="{9C636463-81B6-4368-A6F3-D98BF5C2B732}"/>
          </ac:picMkLst>
        </pc:picChg>
        <pc:picChg chg="del">
          <ac:chgData name="" userId="daf57a72db43f7c6" providerId="LiveId" clId="{984EE981-1448-4414-B8D1-E8B758402FFA}" dt="2021-07-31T14:44:23.420" v="668" actId="478"/>
          <ac:picMkLst>
            <pc:docMk/>
            <pc:sldMk cId="2313842029" sldId="298"/>
            <ac:picMk id="7" creationId="{E8FD0EC6-61F0-4D63-89ED-19921754CBA8}"/>
          </ac:picMkLst>
        </pc:picChg>
        <pc:picChg chg="add del mod modCrop">
          <ac:chgData name="" userId="daf57a72db43f7c6" providerId="LiveId" clId="{984EE981-1448-4414-B8D1-E8B758402FFA}" dt="2021-07-31T14:46:24.793" v="755" actId="478"/>
          <ac:picMkLst>
            <pc:docMk/>
            <pc:sldMk cId="2313842029" sldId="298"/>
            <ac:picMk id="8" creationId="{F3038043-B45A-490A-9030-7BBAAE5E88BE}"/>
          </ac:picMkLst>
        </pc:picChg>
        <pc:picChg chg="add mod">
          <ac:chgData name="" userId="daf57a72db43f7c6" providerId="LiveId" clId="{984EE981-1448-4414-B8D1-E8B758402FFA}" dt="2021-07-31T15:02:07.174" v="1144" actId="1076"/>
          <ac:picMkLst>
            <pc:docMk/>
            <pc:sldMk cId="2313842029" sldId="298"/>
            <ac:picMk id="9" creationId="{31E46E34-473B-4E58-865A-8CC95C28A2F5}"/>
          </ac:picMkLst>
        </pc:picChg>
        <pc:picChg chg="add mod">
          <ac:chgData name="" userId="daf57a72db43f7c6" providerId="LiveId" clId="{984EE981-1448-4414-B8D1-E8B758402FFA}" dt="2021-07-31T15:02:11.090" v="1146" actId="1076"/>
          <ac:picMkLst>
            <pc:docMk/>
            <pc:sldMk cId="2313842029" sldId="298"/>
            <ac:picMk id="10" creationId="{29F8C5C5-9B5D-47AF-B100-4E2F107DD7E7}"/>
          </ac:picMkLst>
        </pc:picChg>
      </pc:sldChg>
      <pc:sldChg chg="addSp delSp modSp add">
        <pc:chgData name="" userId="daf57a72db43f7c6" providerId="LiveId" clId="{984EE981-1448-4414-B8D1-E8B758402FFA}" dt="2021-07-31T15:03:47.641" v="1189" actId="1076"/>
        <pc:sldMkLst>
          <pc:docMk/>
          <pc:sldMk cId="2871208626" sldId="299"/>
        </pc:sldMkLst>
        <pc:spChg chg="add mod">
          <ac:chgData name="" userId="daf57a72db43f7c6" providerId="LiveId" clId="{984EE981-1448-4414-B8D1-E8B758402FFA}" dt="2021-07-31T15:03:33.283" v="1175" actId="207"/>
          <ac:spMkLst>
            <pc:docMk/>
            <pc:sldMk cId="2871208626" sldId="299"/>
            <ac:spMk id="3" creationId="{97178EA9-1E6F-43CB-A46E-28264C096DA3}"/>
          </ac:spMkLst>
        </pc:spChg>
        <pc:spChg chg="del mod">
          <ac:chgData name="" userId="daf57a72db43f7c6" providerId="LiveId" clId="{984EE981-1448-4414-B8D1-E8B758402FFA}" dt="2021-07-31T14:48:37.779" v="810" actId="478"/>
          <ac:spMkLst>
            <pc:docMk/>
            <pc:sldMk cId="2871208626" sldId="299"/>
            <ac:spMk id="6" creationId="{17AF5536-A19B-4443-9CBE-F990FFE175C9}"/>
          </ac:spMkLst>
        </pc:spChg>
        <pc:spChg chg="add mod">
          <ac:chgData name="" userId="daf57a72db43f7c6" providerId="LiveId" clId="{984EE981-1448-4414-B8D1-E8B758402FFA}" dt="2021-07-31T15:03:38.757" v="1177" actId="14100"/>
          <ac:spMkLst>
            <pc:docMk/>
            <pc:sldMk cId="2871208626" sldId="299"/>
            <ac:spMk id="11" creationId="{81D11326-3701-41FE-A47A-F1292908D12C}"/>
          </ac:spMkLst>
        </pc:spChg>
        <pc:spChg chg="add mod">
          <ac:chgData name="" userId="daf57a72db43f7c6" providerId="LiveId" clId="{984EE981-1448-4414-B8D1-E8B758402FFA}" dt="2021-07-31T15:03:43.732" v="1188" actId="1036"/>
          <ac:spMkLst>
            <pc:docMk/>
            <pc:sldMk cId="2871208626" sldId="299"/>
            <ac:spMk id="12" creationId="{F73048DD-0CB2-4F5D-9B58-225AE35FBC70}"/>
          </ac:spMkLst>
        </pc:spChg>
        <pc:spChg chg="mod">
          <ac:chgData name="" userId="daf57a72db43f7c6" providerId="LiveId" clId="{984EE981-1448-4414-B8D1-E8B758402FFA}" dt="2021-07-31T14:56:03.392" v="1111"/>
          <ac:spMkLst>
            <pc:docMk/>
            <pc:sldMk cId="2871208626" sldId="299"/>
            <ac:spMk id="17" creationId="{00000000-0000-0000-0000-000000000000}"/>
          </ac:spMkLst>
        </pc:spChg>
        <pc:spChg chg="mod">
          <ac:chgData name="" userId="daf57a72db43f7c6" providerId="LiveId" clId="{984EE981-1448-4414-B8D1-E8B758402FFA}" dt="2021-07-31T14:51:56.605" v="1041" actId="1076"/>
          <ac:spMkLst>
            <pc:docMk/>
            <pc:sldMk cId="2871208626" sldId="299"/>
            <ac:spMk id="18" creationId="{00000000-0000-0000-0000-000000000000}"/>
          </ac:spMkLst>
        </pc:spChg>
        <pc:picChg chg="add mod">
          <ac:chgData name="" userId="daf57a72db43f7c6" providerId="LiveId" clId="{984EE981-1448-4414-B8D1-E8B758402FFA}" dt="2021-07-31T15:03:47.641" v="1189" actId="1076"/>
          <ac:picMkLst>
            <pc:docMk/>
            <pc:sldMk cId="2871208626" sldId="299"/>
            <ac:picMk id="2" creationId="{44D5DA5D-D3C9-4E7B-A7D1-A67191BB36CD}"/>
          </ac:picMkLst>
        </pc:picChg>
        <pc:picChg chg="del">
          <ac:chgData name="" userId="daf57a72db43f7c6" providerId="LiveId" clId="{984EE981-1448-4414-B8D1-E8B758402FFA}" dt="2021-07-31T14:49:34.459" v="811" actId="478"/>
          <ac:picMkLst>
            <pc:docMk/>
            <pc:sldMk cId="2871208626" sldId="299"/>
            <ac:picMk id="9" creationId="{31E46E34-473B-4E58-865A-8CC95C28A2F5}"/>
          </ac:picMkLst>
        </pc:picChg>
        <pc:picChg chg="del mod">
          <ac:chgData name="" userId="daf57a72db43f7c6" providerId="LiveId" clId="{984EE981-1448-4414-B8D1-E8B758402FFA}" dt="2021-07-31T14:49:34.459" v="811" actId="478"/>
          <ac:picMkLst>
            <pc:docMk/>
            <pc:sldMk cId="2871208626" sldId="299"/>
            <ac:picMk id="10" creationId="{29F8C5C5-9B5D-47AF-B100-4E2F107DD7E7}"/>
          </ac:picMkLst>
        </pc:picChg>
      </pc:sldChg>
      <pc:sldChg chg="add del">
        <pc:chgData name="" userId="daf57a72db43f7c6" providerId="LiveId" clId="{984EE981-1448-4414-B8D1-E8B758402FFA}" dt="2021-07-31T14:56:04.830" v="1112" actId="2696"/>
        <pc:sldMkLst>
          <pc:docMk/>
          <pc:sldMk cId="2094582593" sldId="300"/>
        </pc:sldMkLst>
      </pc:sldChg>
      <pc:sldMasterChg chg="delSldLayout">
        <pc:chgData name="" userId="daf57a72db43f7c6" providerId="LiveId" clId="{984EE981-1448-4414-B8D1-E8B758402FFA}" dt="2021-07-31T14:56:09.833" v="1137" actId="2696"/>
        <pc:sldMasterMkLst>
          <pc:docMk/>
          <pc:sldMasterMk cId="3123359450" sldId="2147483660"/>
        </pc:sldMasterMkLst>
        <pc:sldLayoutChg chg="del">
          <pc:chgData name="" userId="daf57a72db43f7c6" providerId="LiveId" clId="{984EE981-1448-4414-B8D1-E8B758402FFA}" dt="2021-07-31T14:56:09.833" v="1137" actId="2696"/>
          <pc:sldLayoutMkLst>
            <pc:docMk/>
            <pc:sldMasterMk cId="3123359450" sldId="2147483660"/>
            <pc:sldLayoutMk cId="3740725778" sldId="2147483671"/>
          </pc:sldLayoutMkLst>
        </pc:sldLayoutChg>
      </pc:sldMasterChg>
    </pc:docChg>
  </pc:docChgLst>
  <pc:docChgLst>
    <pc:chgData userId="daf57a72db43f7c6" providerId="LiveId" clId="{739C35BF-DF54-4C04-929A-AE36A1533A7E}"/>
    <pc:docChg chg="custSel addSld delSld modSld">
      <pc:chgData name="" userId="daf57a72db43f7c6" providerId="LiveId" clId="{739C35BF-DF54-4C04-929A-AE36A1533A7E}" dt="2021-07-31T15:13:20.807" v="299" actId="1076"/>
      <pc:docMkLst>
        <pc:docMk/>
      </pc:docMkLst>
      <pc:sldChg chg="modSp">
        <pc:chgData name="" userId="daf57a72db43f7c6" providerId="LiveId" clId="{739C35BF-DF54-4C04-929A-AE36A1533A7E}" dt="2021-07-31T15:13:20.807" v="299" actId="1076"/>
        <pc:sldMkLst>
          <pc:docMk/>
          <pc:sldMk cId="2194050810" sldId="256"/>
        </pc:sldMkLst>
        <pc:spChg chg="mod">
          <ac:chgData name="" userId="daf57a72db43f7c6" providerId="LiveId" clId="{739C35BF-DF54-4C04-929A-AE36A1533A7E}" dt="2021-07-31T15:13:20.807" v="299" actId="1076"/>
          <ac:spMkLst>
            <pc:docMk/>
            <pc:sldMk cId="2194050810" sldId="256"/>
            <ac:spMk id="3" creationId="{4CD41D5A-9FDF-4607-AA61-E13346A301EE}"/>
          </ac:spMkLst>
        </pc:spChg>
      </pc:sldChg>
      <pc:sldChg chg="delSp modSp add del">
        <pc:chgData name="" userId="daf57a72db43f7c6" providerId="LiveId" clId="{739C35BF-DF54-4C04-929A-AE36A1533A7E}" dt="2021-07-31T15:12:12.135" v="279" actId="2696"/>
        <pc:sldMkLst>
          <pc:docMk/>
          <pc:sldMk cId="1753281980" sldId="300"/>
        </pc:sldMkLst>
        <pc:spChg chg="del mod">
          <ac:chgData name="" userId="daf57a72db43f7c6" providerId="LiveId" clId="{739C35BF-DF54-4C04-929A-AE36A1533A7E}" dt="2021-07-31T15:11:08.610" v="230" actId="478"/>
          <ac:spMkLst>
            <pc:docMk/>
            <pc:sldMk cId="1753281980" sldId="300"/>
            <ac:spMk id="3" creationId="{97178EA9-1E6F-43CB-A46E-28264C096DA3}"/>
          </ac:spMkLst>
        </pc:spChg>
        <pc:spChg chg="del">
          <ac:chgData name="" userId="daf57a72db43f7c6" providerId="LiveId" clId="{739C35BF-DF54-4C04-929A-AE36A1533A7E}" dt="2021-07-31T15:08:59.008" v="49" actId="478"/>
          <ac:spMkLst>
            <pc:docMk/>
            <pc:sldMk cId="1753281980" sldId="300"/>
            <ac:spMk id="11" creationId="{81D11326-3701-41FE-A47A-F1292908D12C}"/>
          </ac:spMkLst>
        </pc:spChg>
        <pc:spChg chg="del">
          <ac:chgData name="" userId="daf57a72db43f7c6" providerId="LiveId" clId="{739C35BF-DF54-4C04-929A-AE36A1533A7E}" dt="2021-07-31T15:08:57.415" v="48" actId="478"/>
          <ac:spMkLst>
            <pc:docMk/>
            <pc:sldMk cId="1753281980" sldId="300"/>
            <ac:spMk id="12" creationId="{F73048DD-0CB2-4F5D-9B58-225AE35FBC70}"/>
          </ac:spMkLst>
        </pc:spChg>
        <pc:spChg chg="mod">
          <ac:chgData name="" userId="daf57a72db43f7c6" providerId="LiveId" clId="{739C35BF-DF54-4C04-929A-AE36A1533A7E}" dt="2021-07-31T15:06:25.873" v="31"/>
          <ac:spMkLst>
            <pc:docMk/>
            <pc:sldMk cId="1753281980" sldId="300"/>
            <ac:spMk id="17" creationId="{00000000-0000-0000-0000-000000000000}"/>
          </ac:spMkLst>
        </pc:spChg>
        <pc:spChg chg="mod">
          <ac:chgData name="" userId="daf57a72db43f7c6" providerId="LiveId" clId="{739C35BF-DF54-4C04-929A-AE36A1533A7E}" dt="2021-07-31T15:11:55.277" v="278"/>
          <ac:spMkLst>
            <pc:docMk/>
            <pc:sldMk cId="1753281980" sldId="300"/>
            <ac:spMk id="18" creationId="{00000000-0000-0000-0000-000000000000}"/>
          </ac:spMkLst>
        </pc:spChg>
        <pc:picChg chg="del">
          <ac:chgData name="" userId="daf57a72db43f7c6" providerId="LiveId" clId="{739C35BF-DF54-4C04-929A-AE36A1533A7E}" dt="2021-07-31T15:08:55.995" v="47" actId="478"/>
          <ac:picMkLst>
            <pc:docMk/>
            <pc:sldMk cId="1753281980" sldId="300"/>
            <ac:picMk id="2" creationId="{44D5DA5D-D3C9-4E7B-A7D1-A67191BB36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6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2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2124465" y="3500654"/>
            <a:ext cx="794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r>
              <a:rPr lang="ko-KR" altLang="en-US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설치</a:t>
            </a:r>
            <a:endParaRPr lang="en-US" altLang="ko-KR" sz="28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아나콘다 설치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2D402B-BEB9-45CC-AE69-19E264BACAF4}"/>
              </a:ext>
            </a:extLst>
          </p:cNvPr>
          <p:cNvSpPr/>
          <p:nvPr/>
        </p:nvSpPr>
        <p:spPr>
          <a:xfrm>
            <a:off x="275705" y="998165"/>
            <a:ext cx="688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https://www.anaconda.com/products/individual#download-section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26EC8-D499-47C1-9283-C7C2912F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5" y="1471759"/>
            <a:ext cx="5404723" cy="5195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0340A-175A-470E-B499-DD53DC3F5B3F}"/>
              </a:ext>
            </a:extLst>
          </p:cNvPr>
          <p:cNvSpPr txBox="1"/>
          <p:nvPr/>
        </p:nvSpPr>
        <p:spPr>
          <a:xfrm>
            <a:off x="4974750" y="1567376"/>
            <a:ext cx="6121618" cy="120032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Windows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용 아나콘다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Installer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다운로드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!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64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비트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파이썬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3.8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버전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36463-81B6-4368-A6F3-D98BF5C2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2" y="3080424"/>
            <a:ext cx="4676775" cy="362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FD0EC6-61F0-4D63-89ED-19921754C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872" y="3385223"/>
            <a:ext cx="4629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4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309128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주피터노트북 실행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E46E34-473B-4E58-865A-8CC95C28A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" t="37917" r="57109" b="3472"/>
          <a:stretch/>
        </p:blipFill>
        <p:spPr>
          <a:xfrm>
            <a:off x="243419" y="1706013"/>
            <a:ext cx="4981575" cy="401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F5536-A19B-4443-9CBE-F990FFE175C9}"/>
              </a:ext>
            </a:extLst>
          </p:cNvPr>
          <p:cNvSpPr txBox="1"/>
          <p:nvPr/>
        </p:nvSpPr>
        <p:spPr>
          <a:xfrm>
            <a:off x="243419" y="1010718"/>
            <a:ext cx="7039882" cy="4616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기본 실행 디렉토리는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C:\User\Username</a:t>
            </a:r>
            <a:endParaRPr lang="ko-KR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F8C5C5-9B5D-47AF-B100-4E2F107DD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067" y="1684815"/>
            <a:ext cx="6292659" cy="49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20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47082" y="213511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Tip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D5DA5D-D3C9-4E7B-A7D1-A67191BB3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2144728"/>
            <a:ext cx="9217727" cy="4638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78EA9-1E6F-43CB-A46E-28264C096DA3}"/>
              </a:ext>
            </a:extLst>
          </p:cNvPr>
          <p:cNvSpPr txBox="1"/>
          <p:nvPr/>
        </p:nvSpPr>
        <p:spPr>
          <a:xfrm>
            <a:off x="333775" y="1001663"/>
            <a:ext cx="3910965" cy="4308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Anaconda Prompt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11326-3701-41FE-A47A-F1292908D12C}"/>
              </a:ext>
            </a:extLst>
          </p:cNvPr>
          <p:cNvSpPr txBox="1"/>
          <p:nvPr/>
        </p:nvSpPr>
        <p:spPr>
          <a:xfrm>
            <a:off x="4326609" y="1008572"/>
            <a:ext cx="6559564" cy="4308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cd /.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입력  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&lt;-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루트 디렉토리로 이동 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(C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드라이브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endParaRPr lang="ko-KR" altLang="en-US" sz="22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048DD-0CB2-4F5D-9B58-225AE35FBC70}"/>
              </a:ext>
            </a:extLst>
          </p:cNvPr>
          <p:cNvSpPr txBox="1"/>
          <p:nvPr/>
        </p:nvSpPr>
        <p:spPr>
          <a:xfrm>
            <a:off x="343400" y="1521715"/>
            <a:ext cx="3910965" cy="43088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en-US" altLang="ko-KR" sz="22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jupyter</a:t>
            </a:r>
            <a:r>
              <a:rPr lang="en-US" altLang="ko-KR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notebook </a:t>
            </a:r>
            <a:r>
              <a:rPr lang="ko-KR" altLang="en-US" sz="22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871208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</Words>
  <Application>Microsoft Office PowerPoint</Application>
  <PresentationFormat>와이드스크린</PresentationFormat>
  <Paragraphs>18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等线</vt:lpstr>
      <vt:lpstr>等线 Light</vt:lpstr>
      <vt:lpstr>나눔스퀘어 ExtraBold</vt:lpstr>
      <vt:lpstr>맑은 고딕</vt:lpstr>
      <vt:lpstr>思源黑体 CN Light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Hobin</cp:lastModifiedBy>
  <cp:revision>12</cp:revision>
  <dcterms:created xsi:type="dcterms:W3CDTF">2019-08-20T09:53:04Z</dcterms:created>
  <dcterms:modified xsi:type="dcterms:W3CDTF">2021-07-31T15:13:21Z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