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97" r:id="rId4"/>
    <p:sldId id="271" r:id="rId5"/>
    <p:sldId id="299" r:id="rId6"/>
    <p:sldId id="300" r:id="rId7"/>
    <p:sldId id="301" r:id="rId8"/>
    <p:sldId id="304" r:id="rId9"/>
    <p:sldId id="303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9" r:id="rId18"/>
    <p:sldId id="312" r:id="rId19"/>
    <p:sldId id="316" r:id="rId20"/>
    <p:sldId id="313" r:id="rId21"/>
    <p:sldId id="317" r:id="rId22"/>
    <p:sldId id="32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42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daf57a72db43f7c6" providerId="LiveId" clId="{E9B6A8C0-3128-4479-95FB-5BD4CC1D3838}"/>
    <pc:docChg chg="delSld modSld">
      <pc:chgData name="" userId="daf57a72db43f7c6" providerId="LiveId" clId="{E9B6A8C0-3128-4479-95FB-5BD4CC1D3838}" dt="2021-07-31T05:47:58.503" v="194" actId="2696"/>
      <pc:docMkLst>
        <pc:docMk/>
      </pc:docMkLst>
      <pc:sldChg chg="addSp modSp modAnim">
        <pc:chgData name="" userId="daf57a72db43f7c6" providerId="LiveId" clId="{E9B6A8C0-3128-4479-95FB-5BD4CC1D3838}" dt="2021-07-31T05:46:50.217" v="193" actId="20577"/>
        <pc:sldMkLst>
          <pc:docMk/>
          <pc:sldMk cId="2194050810" sldId="256"/>
        </pc:sldMkLst>
        <pc:spChg chg="add mod">
          <ac:chgData name="" userId="daf57a72db43f7c6" providerId="LiveId" clId="{E9B6A8C0-3128-4479-95FB-5BD4CC1D3838}" dt="2021-07-31T05:46:50.217" v="193" actId="20577"/>
          <ac:spMkLst>
            <pc:docMk/>
            <pc:sldMk cId="2194050810" sldId="256"/>
            <ac:spMk id="3" creationId="{4CD41D5A-9FDF-4607-AA61-E13346A301EE}"/>
          </ac:spMkLst>
        </pc:spChg>
        <pc:spChg chg="mod">
          <ac:chgData name="" userId="daf57a72db43f7c6" providerId="LiveId" clId="{E9B6A8C0-3128-4479-95FB-5BD4CC1D3838}" dt="2021-07-31T05:45:34.988" v="122" actId="1076"/>
          <ac:spMkLst>
            <pc:docMk/>
            <pc:sldMk cId="2194050810" sldId="256"/>
            <ac:spMk id="5" creationId="{00000000-0000-0000-0000-000000000000}"/>
          </ac:spMkLst>
        </pc:spChg>
        <pc:spChg chg="mod">
          <ac:chgData name="" userId="daf57a72db43f7c6" providerId="LiveId" clId="{E9B6A8C0-3128-4479-95FB-5BD4CC1D3838}" dt="2021-07-31T05:46:42.076" v="188" actId="1076"/>
          <ac:spMkLst>
            <pc:docMk/>
            <pc:sldMk cId="2194050810" sldId="256"/>
            <ac:spMk id="6" creationId="{00000000-0000-0000-0000-000000000000}"/>
          </ac:spMkLst>
        </pc:spChg>
        <pc:spChg chg="mod">
          <ac:chgData name="" userId="daf57a72db43f7c6" providerId="LiveId" clId="{E9B6A8C0-3128-4479-95FB-5BD4CC1D3838}" dt="2021-07-31T05:44:20.685" v="49" actId="1076"/>
          <ac:spMkLst>
            <pc:docMk/>
            <pc:sldMk cId="2194050810" sldId="256"/>
            <ac:spMk id="24" creationId="{00000000-0000-0000-0000-000000000000}"/>
          </ac:spMkLst>
        </pc:spChg>
      </pc:sldChg>
    </pc:docChg>
  </pc:docChgLst>
  <pc:docChgLst>
    <pc:chgData userId="daf57a72db43f7c6" providerId="LiveId" clId="{64CB4CAF-5C1D-4778-A444-41EDFC424AAC}"/>
    <pc:docChg chg="undo custSel addSld delSld modSld sldOrd">
      <pc:chgData name="" userId="daf57a72db43f7c6" providerId="LiveId" clId="{64CB4CAF-5C1D-4778-A444-41EDFC424AAC}" dt="2021-08-06T00:29:55.316" v="9151" actId="113"/>
      <pc:docMkLst>
        <pc:docMk/>
      </pc:docMkLst>
      <pc:sldChg chg="modSp">
        <pc:chgData name="" userId="daf57a72db43f7c6" providerId="LiveId" clId="{64CB4CAF-5C1D-4778-A444-41EDFC424AAC}" dt="2021-08-05T20:18:05.810" v="46"/>
        <pc:sldMkLst>
          <pc:docMk/>
          <pc:sldMk cId="2194050810" sldId="256"/>
        </pc:sldMkLst>
        <pc:spChg chg="mod">
          <ac:chgData name="" userId="daf57a72db43f7c6" providerId="LiveId" clId="{64CB4CAF-5C1D-4778-A444-41EDFC424AAC}" dt="2021-08-05T20:18:05.810" v="46"/>
          <ac:spMkLst>
            <pc:docMk/>
            <pc:sldMk cId="2194050810" sldId="256"/>
            <ac:spMk id="3" creationId="{4CD41D5A-9FDF-4607-AA61-E13346A301EE}"/>
          </ac:spMkLst>
        </pc:spChg>
      </pc:sldChg>
      <pc:sldChg chg="del">
        <pc:chgData name="" userId="daf57a72db43f7c6" providerId="LiveId" clId="{64CB4CAF-5C1D-4778-A444-41EDFC424AAC}" dt="2021-08-05T20:24:20.877" v="47" actId="2696"/>
        <pc:sldMkLst>
          <pc:docMk/>
          <pc:sldMk cId="2796979361" sldId="258"/>
        </pc:sldMkLst>
      </pc:sldChg>
      <pc:sldChg chg="add del">
        <pc:chgData name="" userId="daf57a72db43f7c6" providerId="LiveId" clId="{64CB4CAF-5C1D-4778-A444-41EDFC424AAC}" dt="2021-08-05T22:55:59.889" v="6517" actId="2696"/>
        <pc:sldMkLst>
          <pc:docMk/>
          <pc:sldMk cId="1784035386" sldId="259"/>
        </pc:sldMkLst>
      </pc:sldChg>
      <pc:sldChg chg="add del">
        <pc:chgData name="" userId="daf57a72db43f7c6" providerId="LiveId" clId="{64CB4CAF-5C1D-4778-A444-41EDFC424AAC}" dt="2021-08-05T22:55:59.905" v="6518" actId="2696"/>
        <pc:sldMkLst>
          <pc:docMk/>
          <pc:sldMk cId="485786500" sldId="261"/>
        </pc:sldMkLst>
      </pc:sldChg>
      <pc:sldChg chg="add del">
        <pc:chgData name="" userId="daf57a72db43f7c6" providerId="LiveId" clId="{64CB4CAF-5C1D-4778-A444-41EDFC424AAC}" dt="2021-08-05T22:55:59.937" v="6520" actId="2696"/>
        <pc:sldMkLst>
          <pc:docMk/>
          <pc:sldMk cId="1944372596" sldId="263"/>
        </pc:sldMkLst>
      </pc:sldChg>
      <pc:sldChg chg="add del">
        <pc:chgData name="" userId="daf57a72db43f7c6" providerId="LiveId" clId="{64CB4CAF-5C1D-4778-A444-41EDFC424AAC}" dt="2021-08-05T22:55:59.948" v="6521" actId="2696"/>
        <pc:sldMkLst>
          <pc:docMk/>
          <pc:sldMk cId="1945060737" sldId="264"/>
        </pc:sldMkLst>
      </pc:sldChg>
      <pc:sldChg chg="add del">
        <pc:chgData name="" userId="daf57a72db43f7c6" providerId="LiveId" clId="{64CB4CAF-5C1D-4778-A444-41EDFC424AAC}" dt="2021-08-05T22:55:59.957" v="6522" actId="2696"/>
        <pc:sldMkLst>
          <pc:docMk/>
          <pc:sldMk cId="3897754719" sldId="265"/>
        </pc:sldMkLst>
      </pc:sldChg>
      <pc:sldChg chg="del">
        <pc:chgData name="" userId="daf57a72db43f7c6" providerId="LiveId" clId="{64CB4CAF-5C1D-4778-A444-41EDFC424AAC}" dt="2021-08-05T20:24:21.567" v="48" actId="2696"/>
        <pc:sldMkLst>
          <pc:docMk/>
          <pc:sldMk cId="534399117" sldId="269"/>
        </pc:sldMkLst>
      </pc:sldChg>
      <pc:sldChg chg="del">
        <pc:chgData name="" userId="daf57a72db43f7c6" providerId="LiveId" clId="{64CB4CAF-5C1D-4778-A444-41EDFC424AAC}" dt="2021-08-05T20:24:34.342" v="49" actId="2696"/>
        <pc:sldMkLst>
          <pc:docMk/>
          <pc:sldMk cId="3877784035" sldId="270"/>
        </pc:sldMkLst>
      </pc:sldChg>
      <pc:sldChg chg="addSp delSp modSp delAnim">
        <pc:chgData name="" userId="daf57a72db43f7c6" providerId="LiveId" clId="{64CB4CAF-5C1D-4778-A444-41EDFC424AAC}" dt="2021-08-06T00:28:35.669" v="9134" actId="20577"/>
        <pc:sldMkLst>
          <pc:docMk/>
          <pc:sldMk cId="1471104673" sldId="271"/>
        </pc:sldMkLst>
        <pc:spChg chg="add del mod">
          <ac:chgData name="" userId="daf57a72db43f7c6" providerId="LiveId" clId="{64CB4CAF-5C1D-4778-A444-41EDFC424AAC}" dt="2021-08-05T20:34:05.289" v="102" actId="767"/>
          <ac:spMkLst>
            <pc:docMk/>
            <pc:sldMk cId="1471104673" sldId="271"/>
            <ac:spMk id="2" creationId="{A80A8D0B-13B0-488D-9F50-2C9742E88AAE}"/>
          </ac:spMkLst>
        </pc:spChg>
        <pc:spChg chg="add mod">
          <ac:chgData name="" userId="daf57a72db43f7c6" providerId="LiveId" clId="{64CB4CAF-5C1D-4778-A444-41EDFC424AAC}" dt="2021-08-06T00:28:35.669" v="9134" actId="20577"/>
          <ac:spMkLst>
            <pc:docMk/>
            <pc:sldMk cId="1471104673" sldId="271"/>
            <ac:spMk id="3" creationId="{4BF5F16B-C0A7-497F-B761-D78EFEF61278}"/>
          </ac:spMkLst>
        </pc:spChg>
        <pc:spChg chg="mod">
          <ac:chgData name="" userId="daf57a72db43f7c6" providerId="LiveId" clId="{64CB4CAF-5C1D-4778-A444-41EDFC424AAC}" dt="2021-08-05T20:26:07.533" v="53"/>
          <ac:spMkLst>
            <pc:docMk/>
            <pc:sldMk cId="1471104673" sldId="271"/>
            <ac:spMk id="17" creationId="{00000000-0000-0000-0000-000000000000}"/>
          </ac:spMkLst>
        </pc:spChg>
        <pc:spChg chg="add del mod">
          <ac:chgData name="" userId="daf57a72db43f7c6" providerId="LiveId" clId="{64CB4CAF-5C1D-4778-A444-41EDFC424AAC}" dt="2021-08-05T20:34:15.768" v="123" actId="1076"/>
          <ac:spMkLst>
            <pc:docMk/>
            <pc:sldMk cId="1471104673" sldId="271"/>
            <ac:spMk id="18" creationId="{00000000-0000-0000-0000-000000000000}"/>
          </ac:spMkLst>
        </pc:spChg>
        <pc:spChg chg="del">
          <ac:chgData name="" userId="daf57a72db43f7c6" providerId="LiveId" clId="{64CB4CAF-5C1D-4778-A444-41EDFC424AAC}" dt="2021-08-05T20:24:39.101" v="50" actId="478"/>
          <ac:spMkLst>
            <pc:docMk/>
            <pc:sldMk cId="1471104673" sldId="271"/>
            <ac:spMk id="19" creationId="{00000000-0000-0000-0000-000000000000}"/>
          </ac:spMkLst>
        </pc:spChg>
        <pc:spChg chg="del">
          <ac:chgData name="" userId="daf57a72db43f7c6" providerId="LiveId" clId="{64CB4CAF-5C1D-4778-A444-41EDFC424AAC}" dt="2021-08-05T20:24:39.101" v="50" actId="478"/>
          <ac:spMkLst>
            <pc:docMk/>
            <pc:sldMk cId="1471104673" sldId="271"/>
            <ac:spMk id="20" creationId="{00000000-0000-0000-0000-000000000000}"/>
          </ac:spMkLst>
        </pc:spChg>
        <pc:spChg chg="del">
          <ac:chgData name="" userId="daf57a72db43f7c6" providerId="LiveId" clId="{64CB4CAF-5C1D-4778-A444-41EDFC424AAC}" dt="2021-08-05T20:24:39.101" v="50" actId="478"/>
          <ac:spMkLst>
            <pc:docMk/>
            <pc:sldMk cId="1471104673" sldId="271"/>
            <ac:spMk id="21" creationId="{00000000-0000-0000-0000-000000000000}"/>
          </ac:spMkLst>
        </pc:spChg>
        <pc:spChg chg="del">
          <ac:chgData name="" userId="daf57a72db43f7c6" providerId="LiveId" clId="{64CB4CAF-5C1D-4778-A444-41EDFC424AAC}" dt="2021-08-05T20:24:39.101" v="50" actId="478"/>
          <ac:spMkLst>
            <pc:docMk/>
            <pc:sldMk cId="1471104673" sldId="271"/>
            <ac:spMk id="22" creationId="{00000000-0000-0000-0000-000000000000}"/>
          </ac:spMkLst>
        </pc:spChg>
        <pc:spChg chg="del">
          <ac:chgData name="" userId="daf57a72db43f7c6" providerId="LiveId" clId="{64CB4CAF-5C1D-4778-A444-41EDFC424AAC}" dt="2021-08-05T20:24:39.101" v="50" actId="478"/>
          <ac:spMkLst>
            <pc:docMk/>
            <pc:sldMk cId="1471104673" sldId="271"/>
            <ac:spMk id="24" creationId="{00000000-0000-0000-0000-000000000000}"/>
          </ac:spMkLst>
        </pc:spChg>
        <pc:spChg chg="del">
          <ac:chgData name="" userId="daf57a72db43f7c6" providerId="LiveId" clId="{64CB4CAF-5C1D-4778-A444-41EDFC424AAC}" dt="2021-08-05T20:24:39.101" v="50" actId="478"/>
          <ac:spMkLst>
            <pc:docMk/>
            <pc:sldMk cId="1471104673" sldId="271"/>
            <ac:spMk id="25" creationId="{00000000-0000-0000-0000-000000000000}"/>
          </ac:spMkLst>
        </pc:spChg>
        <pc:spChg chg="del">
          <ac:chgData name="" userId="daf57a72db43f7c6" providerId="LiveId" clId="{64CB4CAF-5C1D-4778-A444-41EDFC424AAC}" dt="2021-08-05T20:24:39.101" v="50" actId="478"/>
          <ac:spMkLst>
            <pc:docMk/>
            <pc:sldMk cId="1471104673" sldId="271"/>
            <ac:spMk id="26" creationId="{00000000-0000-0000-0000-000000000000}"/>
          </ac:spMkLst>
        </pc:spChg>
        <pc:spChg chg="del">
          <ac:chgData name="" userId="daf57a72db43f7c6" providerId="LiveId" clId="{64CB4CAF-5C1D-4778-A444-41EDFC424AAC}" dt="2021-08-05T20:24:39.101" v="50" actId="478"/>
          <ac:spMkLst>
            <pc:docMk/>
            <pc:sldMk cId="1471104673" sldId="271"/>
            <ac:spMk id="27" creationId="{00000000-0000-0000-0000-000000000000}"/>
          </ac:spMkLst>
        </pc:spChg>
        <pc:grpChg chg="del">
          <ac:chgData name="" userId="daf57a72db43f7c6" providerId="LiveId" clId="{64CB4CAF-5C1D-4778-A444-41EDFC424AAC}" dt="2021-08-05T20:24:39.101" v="50" actId="478"/>
          <ac:grpSpMkLst>
            <pc:docMk/>
            <pc:sldMk cId="1471104673" sldId="271"/>
            <ac:grpSpMk id="16" creationId="{00000000-0000-0000-0000-000000000000}"/>
          </ac:grpSpMkLst>
        </pc:grpChg>
      </pc:sldChg>
      <pc:sldChg chg="add del">
        <pc:chgData name="" userId="daf57a72db43f7c6" providerId="LiveId" clId="{64CB4CAF-5C1D-4778-A444-41EDFC424AAC}" dt="2021-08-05T22:55:59.858" v="6514" actId="2696"/>
        <pc:sldMkLst>
          <pc:docMk/>
          <pc:sldMk cId="2373721633" sldId="272"/>
        </pc:sldMkLst>
      </pc:sldChg>
      <pc:sldChg chg="add del">
        <pc:chgData name="" userId="daf57a72db43f7c6" providerId="LiveId" clId="{64CB4CAF-5C1D-4778-A444-41EDFC424AAC}" dt="2021-08-05T22:55:59.866" v="6515" actId="2696"/>
        <pc:sldMkLst>
          <pc:docMk/>
          <pc:sldMk cId="1015811254" sldId="273"/>
        </pc:sldMkLst>
      </pc:sldChg>
      <pc:sldChg chg="add del">
        <pc:chgData name="" userId="daf57a72db43f7c6" providerId="LiveId" clId="{64CB4CAF-5C1D-4778-A444-41EDFC424AAC}" dt="2021-08-05T22:55:59.918" v="6519" actId="2696"/>
        <pc:sldMkLst>
          <pc:docMk/>
          <pc:sldMk cId="3899006405" sldId="274"/>
        </pc:sldMkLst>
      </pc:sldChg>
      <pc:sldChg chg="add del">
        <pc:chgData name="" userId="daf57a72db43f7c6" providerId="LiveId" clId="{64CB4CAF-5C1D-4778-A444-41EDFC424AAC}" dt="2021-08-05T22:55:59.980" v="6524" actId="2696"/>
        <pc:sldMkLst>
          <pc:docMk/>
          <pc:sldMk cId="2779847026" sldId="275"/>
        </pc:sldMkLst>
      </pc:sldChg>
      <pc:sldChg chg="add del">
        <pc:chgData name="" userId="daf57a72db43f7c6" providerId="LiveId" clId="{64CB4CAF-5C1D-4778-A444-41EDFC424AAC}" dt="2021-08-05T22:55:59.990" v="6525" actId="2696"/>
        <pc:sldMkLst>
          <pc:docMk/>
          <pc:sldMk cId="4075146047" sldId="276"/>
        </pc:sldMkLst>
      </pc:sldChg>
      <pc:sldChg chg="add del">
        <pc:chgData name="" userId="daf57a72db43f7c6" providerId="LiveId" clId="{64CB4CAF-5C1D-4778-A444-41EDFC424AAC}" dt="2021-08-05T22:56:00" v="6526" actId="2696"/>
        <pc:sldMkLst>
          <pc:docMk/>
          <pc:sldMk cId="2279664052" sldId="277"/>
        </pc:sldMkLst>
      </pc:sldChg>
      <pc:sldChg chg="add del">
        <pc:chgData name="" userId="daf57a72db43f7c6" providerId="LiveId" clId="{64CB4CAF-5C1D-4778-A444-41EDFC424AAC}" dt="2021-08-05T22:56:00.018" v="6527" actId="2696"/>
        <pc:sldMkLst>
          <pc:docMk/>
          <pc:sldMk cId="1221703667" sldId="278"/>
        </pc:sldMkLst>
      </pc:sldChg>
      <pc:sldChg chg="add del">
        <pc:chgData name="" userId="daf57a72db43f7c6" providerId="LiveId" clId="{64CB4CAF-5C1D-4778-A444-41EDFC424AAC}" dt="2021-08-05T22:56:00.030" v="6528" actId="2696"/>
        <pc:sldMkLst>
          <pc:docMk/>
          <pc:sldMk cId="1615176738" sldId="279"/>
        </pc:sldMkLst>
      </pc:sldChg>
      <pc:sldChg chg="add del">
        <pc:chgData name="" userId="daf57a72db43f7c6" providerId="LiveId" clId="{64CB4CAF-5C1D-4778-A444-41EDFC424AAC}" dt="2021-08-05T22:56:00.121" v="6534" actId="2696"/>
        <pc:sldMkLst>
          <pc:docMk/>
          <pc:sldMk cId="3198455103" sldId="286"/>
        </pc:sldMkLst>
      </pc:sldChg>
      <pc:sldChg chg="add del">
        <pc:chgData name="" userId="daf57a72db43f7c6" providerId="LiveId" clId="{64CB4CAF-5C1D-4778-A444-41EDFC424AAC}" dt="2021-08-05T22:56:00.060" v="6530" actId="2696"/>
        <pc:sldMkLst>
          <pc:docMk/>
          <pc:sldMk cId="1121696293" sldId="287"/>
        </pc:sldMkLst>
      </pc:sldChg>
      <pc:sldChg chg="add del">
        <pc:chgData name="" userId="daf57a72db43f7c6" providerId="LiveId" clId="{64CB4CAF-5C1D-4778-A444-41EDFC424AAC}" dt="2021-08-05T22:56:00.072" v="6531" actId="2696"/>
        <pc:sldMkLst>
          <pc:docMk/>
          <pc:sldMk cId="3015284903" sldId="288"/>
        </pc:sldMkLst>
      </pc:sldChg>
      <pc:sldChg chg="add del">
        <pc:chgData name="" userId="daf57a72db43f7c6" providerId="LiveId" clId="{64CB4CAF-5C1D-4778-A444-41EDFC424AAC}" dt="2021-08-05T22:56:00.089" v="6532" actId="2696"/>
        <pc:sldMkLst>
          <pc:docMk/>
          <pc:sldMk cId="4037422316" sldId="289"/>
        </pc:sldMkLst>
      </pc:sldChg>
      <pc:sldChg chg="add del">
        <pc:chgData name="" userId="daf57a72db43f7c6" providerId="LiveId" clId="{64CB4CAF-5C1D-4778-A444-41EDFC424AAC}" dt="2021-08-05T22:56:00.104" v="6533" actId="2696"/>
        <pc:sldMkLst>
          <pc:docMk/>
          <pc:sldMk cId="2550012071" sldId="290"/>
        </pc:sldMkLst>
      </pc:sldChg>
      <pc:sldChg chg="add del">
        <pc:chgData name="" userId="daf57a72db43f7c6" providerId="LiveId" clId="{64CB4CAF-5C1D-4778-A444-41EDFC424AAC}" dt="2021-08-05T22:55:59.878" v="6516" actId="2696"/>
        <pc:sldMkLst>
          <pc:docMk/>
          <pc:sldMk cId="1983883701" sldId="291"/>
        </pc:sldMkLst>
      </pc:sldChg>
      <pc:sldChg chg="add del">
        <pc:chgData name="" userId="daf57a72db43f7c6" providerId="LiveId" clId="{64CB4CAF-5C1D-4778-A444-41EDFC424AAC}" dt="2021-08-05T22:55:59.969" v="6523" actId="2696"/>
        <pc:sldMkLst>
          <pc:docMk/>
          <pc:sldMk cId="1958072970" sldId="292"/>
        </pc:sldMkLst>
      </pc:sldChg>
      <pc:sldChg chg="add del">
        <pc:chgData name="" userId="daf57a72db43f7c6" providerId="LiveId" clId="{64CB4CAF-5C1D-4778-A444-41EDFC424AAC}" dt="2021-08-05T22:56:00.046" v="6529" actId="2696"/>
        <pc:sldMkLst>
          <pc:docMk/>
          <pc:sldMk cId="3033931654" sldId="293"/>
        </pc:sldMkLst>
      </pc:sldChg>
      <pc:sldChg chg="add del">
        <pc:chgData name="" userId="daf57a72db43f7c6" providerId="LiveId" clId="{64CB4CAF-5C1D-4778-A444-41EDFC424AAC}" dt="2021-08-05T22:56:00.133" v="6535" actId="2696"/>
        <pc:sldMkLst>
          <pc:docMk/>
          <pc:sldMk cId="4005459598" sldId="294"/>
        </pc:sldMkLst>
      </pc:sldChg>
      <pc:sldChg chg="add del">
        <pc:chgData name="" userId="daf57a72db43f7c6" providerId="LiveId" clId="{64CB4CAF-5C1D-4778-A444-41EDFC424AAC}" dt="2021-08-05T22:56:00.171" v="6536" actId="2696"/>
        <pc:sldMkLst>
          <pc:docMk/>
          <pc:sldMk cId="418675749" sldId="295"/>
        </pc:sldMkLst>
      </pc:sldChg>
      <pc:sldChg chg="add del">
        <pc:chgData name="" userId="daf57a72db43f7c6" providerId="LiveId" clId="{64CB4CAF-5C1D-4778-A444-41EDFC424AAC}" dt="2021-08-05T22:56:00.179" v="6537" actId="2696"/>
        <pc:sldMkLst>
          <pc:docMk/>
          <pc:sldMk cId="505332771" sldId="296"/>
        </pc:sldMkLst>
      </pc:sldChg>
      <pc:sldChg chg="modSp add ord">
        <pc:chgData name="" userId="daf57a72db43f7c6" providerId="LiveId" clId="{64CB4CAF-5C1D-4778-A444-41EDFC424AAC}" dt="2021-08-06T00:28:24.596" v="9126" actId="1076"/>
        <pc:sldMkLst>
          <pc:docMk/>
          <pc:sldMk cId="2491814061" sldId="297"/>
        </pc:sldMkLst>
        <pc:spChg chg="mod">
          <ac:chgData name="" userId="daf57a72db43f7c6" providerId="LiveId" clId="{64CB4CAF-5C1D-4778-A444-41EDFC424AAC}" dt="2021-08-06T00:28:24.596" v="9126" actId="1076"/>
          <ac:spMkLst>
            <pc:docMk/>
            <pc:sldMk cId="2491814061" sldId="297"/>
            <ac:spMk id="3" creationId="{4BF5F16B-C0A7-497F-B761-D78EFEF61278}"/>
          </ac:spMkLst>
        </pc:spChg>
      </pc:sldChg>
      <pc:sldChg chg="modSp add del">
        <pc:chgData name="" userId="daf57a72db43f7c6" providerId="LiveId" clId="{64CB4CAF-5C1D-4778-A444-41EDFC424AAC}" dt="2021-08-05T20:44:26.157" v="1166"/>
        <pc:sldMkLst>
          <pc:docMk/>
          <pc:sldMk cId="1977860533" sldId="298"/>
        </pc:sldMkLst>
        <pc:spChg chg="mod">
          <ac:chgData name="" userId="daf57a72db43f7c6" providerId="LiveId" clId="{64CB4CAF-5C1D-4778-A444-41EDFC424AAC}" dt="2021-08-05T20:44:25.710" v="1165" actId="1076"/>
          <ac:spMkLst>
            <pc:docMk/>
            <pc:sldMk cId="1977860533" sldId="298"/>
            <ac:spMk id="3" creationId="{4BF5F16B-C0A7-497F-B761-D78EFEF61278}"/>
          </ac:spMkLst>
        </pc:spChg>
      </pc:sldChg>
      <pc:sldChg chg="addSp delSp modSp add del">
        <pc:chgData name="" userId="daf57a72db43f7c6" providerId="LiveId" clId="{64CB4CAF-5C1D-4778-A444-41EDFC424AAC}" dt="2021-08-05T22:55:59.835" v="6513" actId="2696"/>
        <pc:sldMkLst>
          <pc:docMk/>
          <pc:sldMk cId="2731200910" sldId="298"/>
        </pc:sldMkLst>
        <pc:spChg chg="add del mod">
          <ac:chgData name="" userId="daf57a72db43f7c6" providerId="LiveId" clId="{64CB4CAF-5C1D-4778-A444-41EDFC424AAC}" dt="2021-08-05T22:54:13.242" v="6444"/>
          <ac:spMkLst>
            <pc:docMk/>
            <pc:sldMk cId="2731200910" sldId="298"/>
            <ac:spMk id="2" creationId="{8E50FB3C-BF31-49E1-8569-9C22B88EA5AA}"/>
          </ac:spMkLst>
        </pc:spChg>
      </pc:sldChg>
      <pc:sldChg chg="addSp delSp modSp add">
        <pc:chgData name="" userId="daf57a72db43f7c6" providerId="LiveId" clId="{64CB4CAF-5C1D-4778-A444-41EDFC424AAC}" dt="2021-08-05T21:00:56.652" v="2847" actId="207"/>
        <pc:sldMkLst>
          <pc:docMk/>
          <pc:sldMk cId="2690344698" sldId="299"/>
        </pc:sldMkLst>
        <pc:spChg chg="add mod">
          <ac:chgData name="" userId="daf57a72db43f7c6" providerId="LiveId" clId="{64CB4CAF-5C1D-4778-A444-41EDFC424AAC}" dt="2021-08-05T21:00:35.061" v="2844" actId="255"/>
          <ac:spMkLst>
            <pc:docMk/>
            <pc:sldMk cId="2690344698" sldId="299"/>
            <ac:spMk id="2" creationId="{5C002320-EB87-45F1-9B86-87DFD4832A11}"/>
          </ac:spMkLst>
        </pc:spChg>
        <pc:spChg chg="del">
          <ac:chgData name="" userId="daf57a72db43f7c6" providerId="LiveId" clId="{64CB4CAF-5C1D-4778-A444-41EDFC424AAC}" dt="2021-08-05T20:57:41.966" v="2543" actId="478"/>
          <ac:spMkLst>
            <pc:docMk/>
            <pc:sldMk cId="2690344698" sldId="299"/>
            <ac:spMk id="3" creationId="{4BF5F16B-C0A7-497F-B761-D78EFEF61278}"/>
          </ac:spMkLst>
        </pc:spChg>
        <pc:spChg chg="add mod">
          <ac:chgData name="" userId="daf57a72db43f7c6" providerId="LiveId" clId="{64CB4CAF-5C1D-4778-A444-41EDFC424AAC}" dt="2021-08-05T21:00:53.094" v="2846" actId="207"/>
          <ac:spMkLst>
            <pc:docMk/>
            <pc:sldMk cId="2690344698" sldId="299"/>
            <ac:spMk id="4" creationId="{07745DBE-894E-48DC-94FF-6CE9D85C7844}"/>
          </ac:spMkLst>
        </pc:spChg>
        <pc:spChg chg="add mod">
          <ac:chgData name="" userId="daf57a72db43f7c6" providerId="LiveId" clId="{64CB4CAF-5C1D-4778-A444-41EDFC424AAC}" dt="2021-08-05T21:00:43.752" v="2845" actId="207"/>
          <ac:spMkLst>
            <pc:docMk/>
            <pc:sldMk cId="2690344698" sldId="299"/>
            <ac:spMk id="6" creationId="{E6522BDA-5208-4ADE-A753-45B9125A55DE}"/>
          </ac:spMkLst>
        </pc:spChg>
        <pc:spChg chg="add mod">
          <ac:chgData name="" userId="daf57a72db43f7c6" providerId="LiveId" clId="{64CB4CAF-5C1D-4778-A444-41EDFC424AAC}" dt="2021-08-05T21:00:56.652" v="2847" actId="207"/>
          <ac:spMkLst>
            <pc:docMk/>
            <pc:sldMk cId="2690344698" sldId="299"/>
            <ac:spMk id="8" creationId="{526A4430-C998-4804-AA35-4E484E9F57E5}"/>
          </ac:spMkLst>
        </pc:spChg>
      </pc:sldChg>
      <pc:sldChg chg="addSp delSp modSp add">
        <pc:chgData name="" userId="daf57a72db43f7c6" providerId="LiveId" clId="{64CB4CAF-5C1D-4778-A444-41EDFC424AAC}" dt="2021-08-06T00:29:12.106" v="9144" actId="1076"/>
        <pc:sldMkLst>
          <pc:docMk/>
          <pc:sldMk cId="4190850655" sldId="300"/>
        </pc:sldMkLst>
        <pc:spChg chg="add mod">
          <ac:chgData name="" userId="daf57a72db43f7c6" providerId="LiveId" clId="{64CB4CAF-5C1D-4778-A444-41EDFC424AAC}" dt="2021-08-05T21:04:14.997" v="2928" actId="20577"/>
          <ac:spMkLst>
            <pc:docMk/>
            <pc:sldMk cId="4190850655" sldId="300"/>
            <ac:spMk id="2" creationId="{ABE730C6-70F3-4183-AFB6-81A8380B0BC1}"/>
          </ac:spMkLst>
        </pc:spChg>
        <pc:spChg chg="del">
          <ac:chgData name="" userId="daf57a72db43f7c6" providerId="LiveId" clId="{64CB4CAF-5C1D-4778-A444-41EDFC424AAC}" dt="2021-08-05T21:02:05.263" v="2861" actId="478"/>
          <ac:spMkLst>
            <pc:docMk/>
            <pc:sldMk cId="4190850655" sldId="300"/>
            <ac:spMk id="3" creationId="{4BF5F16B-C0A7-497F-B761-D78EFEF61278}"/>
          </ac:spMkLst>
        </pc:spChg>
        <pc:spChg chg="add mod">
          <ac:chgData name="" userId="daf57a72db43f7c6" providerId="LiveId" clId="{64CB4CAF-5C1D-4778-A444-41EDFC424AAC}" dt="2021-08-05T21:09:04.880" v="2976" actId="164"/>
          <ac:spMkLst>
            <pc:docMk/>
            <pc:sldMk cId="4190850655" sldId="300"/>
            <ac:spMk id="5" creationId="{00E363A3-0170-4B49-9567-D5F9D259D1D6}"/>
          </ac:spMkLst>
        </pc:spChg>
        <pc:spChg chg="add mod ord">
          <ac:chgData name="" userId="daf57a72db43f7c6" providerId="LiveId" clId="{64CB4CAF-5C1D-4778-A444-41EDFC424AAC}" dt="2021-08-05T21:03:34.204" v="2886" actId="164"/>
          <ac:spMkLst>
            <pc:docMk/>
            <pc:sldMk cId="4190850655" sldId="300"/>
            <ac:spMk id="6" creationId="{0E3FFC68-E51F-40E0-AF4F-A6F759A388C3}"/>
          </ac:spMkLst>
        </pc:spChg>
        <pc:spChg chg="add mod ord">
          <ac:chgData name="" userId="daf57a72db43f7c6" providerId="LiveId" clId="{64CB4CAF-5C1D-4778-A444-41EDFC424AAC}" dt="2021-08-05T21:03:34.204" v="2886" actId="164"/>
          <ac:spMkLst>
            <pc:docMk/>
            <pc:sldMk cId="4190850655" sldId="300"/>
            <ac:spMk id="7" creationId="{F8E71F63-B7E4-4C6D-810E-1505CA722116}"/>
          </ac:spMkLst>
        </pc:spChg>
        <pc:spChg chg="add mod ord">
          <ac:chgData name="" userId="daf57a72db43f7c6" providerId="LiveId" clId="{64CB4CAF-5C1D-4778-A444-41EDFC424AAC}" dt="2021-08-05T21:03:34.204" v="2886" actId="164"/>
          <ac:spMkLst>
            <pc:docMk/>
            <pc:sldMk cId="4190850655" sldId="300"/>
            <ac:spMk id="8" creationId="{6F736BC6-35B0-4B6C-945F-1BB9CC846CD1}"/>
          </ac:spMkLst>
        </pc:spChg>
        <pc:spChg chg="add mod">
          <ac:chgData name="" userId="daf57a72db43f7c6" providerId="LiveId" clId="{64CB4CAF-5C1D-4778-A444-41EDFC424AAC}" dt="2021-08-05T21:09:10.420" v="2979" actId="164"/>
          <ac:spMkLst>
            <pc:docMk/>
            <pc:sldMk cId="4190850655" sldId="300"/>
            <ac:spMk id="9" creationId="{BE47E380-FAFD-419A-AD04-B506C987ADA3}"/>
          </ac:spMkLst>
        </pc:spChg>
        <pc:spChg chg="add mod">
          <ac:chgData name="" userId="daf57a72db43f7c6" providerId="LiveId" clId="{64CB4CAF-5C1D-4778-A444-41EDFC424AAC}" dt="2021-08-05T21:09:10.420" v="2979" actId="164"/>
          <ac:spMkLst>
            <pc:docMk/>
            <pc:sldMk cId="4190850655" sldId="300"/>
            <ac:spMk id="12" creationId="{02EC7FB6-E067-4792-B181-D49607601F17}"/>
          </ac:spMkLst>
        </pc:spChg>
        <pc:spChg chg="add mod">
          <ac:chgData name="" userId="daf57a72db43f7c6" providerId="LiveId" clId="{64CB4CAF-5C1D-4778-A444-41EDFC424AAC}" dt="2021-08-05T21:09:10.420" v="2979" actId="164"/>
          <ac:spMkLst>
            <pc:docMk/>
            <pc:sldMk cId="4190850655" sldId="300"/>
            <ac:spMk id="13" creationId="{DFF07EBC-DF63-450D-8D53-7BBC8903FCCA}"/>
          </ac:spMkLst>
        </pc:spChg>
        <pc:spChg chg="add mod">
          <ac:chgData name="" userId="daf57a72db43f7c6" providerId="LiveId" clId="{64CB4CAF-5C1D-4778-A444-41EDFC424AAC}" dt="2021-08-05T21:09:10.420" v="2979" actId="164"/>
          <ac:spMkLst>
            <pc:docMk/>
            <pc:sldMk cId="4190850655" sldId="300"/>
            <ac:spMk id="14" creationId="{0C7D87F0-CF4E-4DF4-B5A8-18948BC4672E}"/>
          </ac:spMkLst>
        </pc:spChg>
        <pc:spChg chg="add mod">
          <ac:chgData name="" userId="daf57a72db43f7c6" providerId="LiveId" clId="{64CB4CAF-5C1D-4778-A444-41EDFC424AAC}" dt="2021-08-06T00:29:12.106" v="9144" actId="1076"/>
          <ac:spMkLst>
            <pc:docMk/>
            <pc:sldMk cId="4190850655" sldId="300"/>
            <ac:spMk id="15" creationId="{25C43997-5DEC-4488-A45C-8BBDAAE2DE82}"/>
          </ac:spMkLst>
        </pc:spChg>
        <pc:spChg chg="mod">
          <ac:chgData name="" userId="daf57a72db43f7c6" providerId="LiveId" clId="{64CB4CAF-5C1D-4778-A444-41EDFC424AAC}" dt="2021-08-05T21:09:22.030" v="2981" actId="20577"/>
          <ac:spMkLst>
            <pc:docMk/>
            <pc:sldMk cId="4190850655" sldId="300"/>
            <ac:spMk id="17" creationId="{00000000-0000-0000-0000-000000000000}"/>
          </ac:spMkLst>
        </pc:spChg>
        <pc:spChg chg="mod">
          <ac:chgData name="" userId="daf57a72db43f7c6" providerId="LiveId" clId="{64CB4CAF-5C1D-4778-A444-41EDFC424AAC}" dt="2021-08-05T21:01:31.788" v="2860"/>
          <ac:spMkLst>
            <pc:docMk/>
            <pc:sldMk cId="4190850655" sldId="300"/>
            <ac:spMk id="18" creationId="{00000000-0000-0000-0000-000000000000}"/>
          </ac:spMkLst>
        </pc:spChg>
        <pc:grpChg chg="add mod">
          <ac:chgData name="" userId="daf57a72db43f7c6" providerId="LiveId" clId="{64CB4CAF-5C1D-4778-A444-41EDFC424AAC}" dt="2021-08-05T21:09:04.880" v="2976" actId="164"/>
          <ac:grpSpMkLst>
            <pc:docMk/>
            <pc:sldMk cId="4190850655" sldId="300"/>
            <ac:grpSpMk id="4" creationId="{C6D8F00C-5F69-407D-8E5B-AD0D23E17982}"/>
          </ac:grpSpMkLst>
        </pc:grpChg>
        <pc:grpChg chg="add mod">
          <ac:chgData name="" userId="daf57a72db43f7c6" providerId="LiveId" clId="{64CB4CAF-5C1D-4778-A444-41EDFC424AAC}" dt="2021-08-05T21:09:10.420" v="2979" actId="164"/>
          <ac:grpSpMkLst>
            <pc:docMk/>
            <pc:sldMk cId="4190850655" sldId="300"/>
            <ac:grpSpMk id="10" creationId="{9CFCD7C0-C804-42AC-B077-58F175969807}"/>
          </ac:grpSpMkLst>
        </pc:grpChg>
        <pc:grpChg chg="add mod">
          <ac:chgData name="" userId="daf57a72db43f7c6" providerId="LiveId" clId="{64CB4CAF-5C1D-4778-A444-41EDFC424AAC}" dt="2021-08-05T21:09:13.168" v="2980" actId="1076"/>
          <ac:grpSpMkLst>
            <pc:docMk/>
            <pc:sldMk cId="4190850655" sldId="300"/>
            <ac:grpSpMk id="11" creationId="{FAEBF95B-D95E-42F9-BDBA-616BFC1DD5FC}"/>
          </ac:grpSpMkLst>
        </pc:grpChg>
      </pc:sldChg>
      <pc:sldChg chg="addSp delSp modSp add">
        <pc:chgData name="" userId="daf57a72db43f7c6" providerId="LiveId" clId="{64CB4CAF-5C1D-4778-A444-41EDFC424AAC}" dt="2021-08-05T21:11:56.072" v="3014" actId="478"/>
        <pc:sldMkLst>
          <pc:docMk/>
          <pc:sldMk cId="761438715" sldId="301"/>
        </pc:sldMkLst>
        <pc:spChg chg="del">
          <ac:chgData name="" userId="daf57a72db43f7c6" providerId="LiveId" clId="{64CB4CAF-5C1D-4778-A444-41EDFC424AAC}" dt="2021-08-05T21:09:37.728" v="3006" actId="478"/>
          <ac:spMkLst>
            <pc:docMk/>
            <pc:sldMk cId="761438715" sldId="301"/>
            <ac:spMk id="3" creationId="{4BF5F16B-C0A7-497F-B761-D78EFEF61278}"/>
          </ac:spMkLst>
        </pc:spChg>
        <pc:spChg chg="mod">
          <ac:chgData name="" userId="daf57a72db43f7c6" providerId="LiveId" clId="{64CB4CAF-5C1D-4778-A444-41EDFC424AAC}" dt="2021-08-05T21:09:24.604" v="2982" actId="20577"/>
          <ac:spMkLst>
            <pc:docMk/>
            <pc:sldMk cId="761438715" sldId="301"/>
            <ac:spMk id="17" creationId="{00000000-0000-0000-0000-000000000000}"/>
          </ac:spMkLst>
        </pc:spChg>
        <pc:spChg chg="mod">
          <ac:chgData name="" userId="daf57a72db43f7c6" providerId="LiveId" clId="{64CB4CAF-5C1D-4778-A444-41EDFC424AAC}" dt="2021-08-05T21:09:31.058" v="3005"/>
          <ac:spMkLst>
            <pc:docMk/>
            <pc:sldMk cId="761438715" sldId="301"/>
            <ac:spMk id="18" creationId="{00000000-0000-0000-0000-000000000000}"/>
          </ac:spMkLst>
        </pc:spChg>
        <pc:picChg chg="add mod">
          <ac:chgData name="" userId="daf57a72db43f7c6" providerId="LiveId" clId="{64CB4CAF-5C1D-4778-A444-41EDFC424AAC}" dt="2021-08-05T21:11:12.300" v="3012" actId="1076"/>
          <ac:picMkLst>
            <pc:docMk/>
            <pc:sldMk cId="761438715" sldId="301"/>
            <ac:picMk id="2" creationId="{7414ED57-639D-44AF-986F-DB613F1C32EA}"/>
          </ac:picMkLst>
        </pc:picChg>
        <pc:picChg chg="add del">
          <ac:chgData name="" userId="daf57a72db43f7c6" providerId="LiveId" clId="{64CB4CAF-5C1D-4778-A444-41EDFC424AAC}" dt="2021-08-05T21:11:56.072" v="3014" actId="478"/>
          <ac:picMkLst>
            <pc:docMk/>
            <pc:sldMk cId="761438715" sldId="301"/>
            <ac:picMk id="4" creationId="{C267BC3F-AAD0-4E3C-8F01-F15D84F827D1}"/>
          </ac:picMkLst>
        </pc:picChg>
      </pc:sldChg>
      <pc:sldChg chg="add del">
        <pc:chgData name="" userId="daf57a72db43f7c6" providerId="LiveId" clId="{64CB4CAF-5C1D-4778-A444-41EDFC424AAC}" dt="2021-08-05T23:30:14.105" v="7508" actId="2696"/>
        <pc:sldMkLst>
          <pc:docMk/>
          <pc:sldMk cId="3850520988" sldId="302"/>
        </pc:sldMkLst>
      </pc:sldChg>
      <pc:sldChg chg="addSp delSp modSp add">
        <pc:chgData name="" userId="daf57a72db43f7c6" providerId="LiveId" clId="{64CB4CAF-5C1D-4778-A444-41EDFC424AAC}" dt="2021-08-05T21:45:20.424" v="3310" actId="20577"/>
        <pc:sldMkLst>
          <pc:docMk/>
          <pc:sldMk cId="3806676798" sldId="303"/>
        </pc:sldMkLst>
        <pc:spChg chg="add mod">
          <ac:chgData name="" userId="daf57a72db43f7c6" providerId="LiveId" clId="{64CB4CAF-5C1D-4778-A444-41EDFC424AAC}" dt="2021-08-05T21:19:53.642" v="3255" actId="164"/>
          <ac:spMkLst>
            <pc:docMk/>
            <pc:sldMk cId="3806676798" sldId="303"/>
            <ac:spMk id="3" creationId="{121FC977-38AC-47F3-9603-1A394F367F51}"/>
          </ac:spMkLst>
        </pc:spChg>
        <pc:spChg chg="add mod">
          <ac:chgData name="" userId="daf57a72db43f7c6" providerId="LiveId" clId="{64CB4CAF-5C1D-4778-A444-41EDFC424AAC}" dt="2021-08-05T21:45:20.424" v="3310" actId="20577"/>
          <ac:spMkLst>
            <pc:docMk/>
            <pc:sldMk cId="3806676798" sldId="303"/>
            <ac:spMk id="4" creationId="{CDC6582E-4E9D-4E75-8E5A-83B0F4469EAF}"/>
          </ac:spMkLst>
        </pc:spChg>
        <pc:spChg chg="add del mod">
          <ac:chgData name="" userId="daf57a72db43f7c6" providerId="LiveId" clId="{64CB4CAF-5C1D-4778-A444-41EDFC424AAC}" dt="2021-08-05T21:17:55.409" v="3163" actId="478"/>
          <ac:spMkLst>
            <pc:docMk/>
            <pc:sldMk cId="3806676798" sldId="303"/>
            <ac:spMk id="6" creationId="{4C2AD3EB-CF3A-4033-BBF1-C3A80015F584}"/>
          </ac:spMkLst>
        </pc:spChg>
        <pc:spChg chg="add del mod">
          <ac:chgData name="" userId="daf57a72db43f7c6" providerId="LiveId" clId="{64CB4CAF-5C1D-4778-A444-41EDFC424AAC}" dt="2021-08-05T21:18:40.102" v="3250" actId="478"/>
          <ac:spMkLst>
            <pc:docMk/>
            <pc:sldMk cId="3806676798" sldId="303"/>
            <ac:spMk id="8" creationId="{9ABEC826-CD74-46B2-973C-B99076F81EB9}"/>
          </ac:spMkLst>
        </pc:spChg>
        <pc:spChg chg="add mod">
          <ac:chgData name="" userId="daf57a72db43f7c6" providerId="LiveId" clId="{64CB4CAF-5C1D-4778-A444-41EDFC424AAC}" dt="2021-08-05T21:19:53.642" v="3255" actId="164"/>
          <ac:spMkLst>
            <pc:docMk/>
            <pc:sldMk cId="3806676798" sldId="303"/>
            <ac:spMk id="9" creationId="{949837E0-7844-48A4-9D3C-59F55B425A1B}"/>
          </ac:spMkLst>
        </pc:spChg>
        <pc:grpChg chg="add mod">
          <ac:chgData name="" userId="daf57a72db43f7c6" providerId="LiveId" clId="{64CB4CAF-5C1D-4778-A444-41EDFC424AAC}" dt="2021-08-05T21:19:57.077" v="3256" actId="14100"/>
          <ac:grpSpMkLst>
            <pc:docMk/>
            <pc:sldMk cId="3806676798" sldId="303"/>
            <ac:grpSpMk id="5" creationId="{D3237C55-0CB4-4534-91CD-1457048601CD}"/>
          </ac:grpSpMkLst>
        </pc:grpChg>
        <pc:picChg chg="mod ord modCrop">
          <ac:chgData name="" userId="daf57a72db43f7c6" providerId="LiveId" clId="{64CB4CAF-5C1D-4778-A444-41EDFC424AAC}" dt="2021-08-05T21:19:53.642" v="3255" actId="164"/>
          <ac:picMkLst>
            <pc:docMk/>
            <pc:sldMk cId="3806676798" sldId="303"/>
            <ac:picMk id="2" creationId="{7414ED57-639D-44AF-986F-DB613F1C32EA}"/>
          </ac:picMkLst>
        </pc:picChg>
      </pc:sldChg>
      <pc:sldChg chg="add del">
        <pc:chgData name="" userId="daf57a72db43f7c6" providerId="LiveId" clId="{64CB4CAF-5C1D-4778-A444-41EDFC424AAC}" dt="2021-08-05T21:13:17.233" v="3029"/>
        <pc:sldMkLst>
          <pc:docMk/>
          <pc:sldMk cId="392766407" sldId="304"/>
        </pc:sldMkLst>
      </pc:sldChg>
      <pc:sldChg chg="modSp add ord">
        <pc:chgData name="" userId="daf57a72db43f7c6" providerId="LiveId" clId="{64CB4CAF-5C1D-4778-A444-41EDFC424AAC}" dt="2021-08-05T21:45:33.750" v="3315" actId="20577"/>
        <pc:sldMkLst>
          <pc:docMk/>
          <pc:sldMk cId="2716733428" sldId="304"/>
        </pc:sldMkLst>
        <pc:spChg chg="mod">
          <ac:chgData name="" userId="daf57a72db43f7c6" providerId="LiveId" clId="{64CB4CAF-5C1D-4778-A444-41EDFC424AAC}" dt="2021-08-05T21:45:33.750" v="3315" actId="20577"/>
          <ac:spMkLst>
            <pc:docMk/>
            <pc:sldMk cId="2716733428" sldId="304"/>
            <ac:spMk id="8" creationId="{9ABEC826-CD74-46B2-973C-B99076F81EB9}"/>
          </ac:spMkLst>
        </pc:spChg>
      </pc:sldChg>
      <pc:sldChg chg="addSp delSp modSp add">
        <pc:chgData name="" userId="daf57a72db43f7c6" providerId="LiveId" clId="{64CB4CAF-5C1D-4778-A444-41EDFC424AAC}" dt="2021-08-05T22:01:11.541" v="4170" actId="1076"/>
        <pc:sldMkLst>
          <pc:docMk/>
          <pc:sldMk cId="4137648482" sldId="305"/>
        </pc:sldMkLst>
        <pc:spChg chg="del">
          <ac:chgData name="" userId="daf57a72db43f7c6" providerId="LiveId" clId="{64CB4CAF-5C1D-4778-A444-41EDFC424AAC}" dt="2021-08-05T21:47:02.842" v="3338" actId="478"/>
          <ac:spMkLst>
            <pc:docMk/>
            <pc:sldMk cId="4137648482" sldId="305"/>
            <ac:spMk id="4" creationId="{CDC6582E-4E9D-4E75-8E5A-83B0F4469EAF}"/>
          </ac:spMkLst>
        </pc:spChg>
        <pc:spChg chg="add mod">
          <ac:chgData name="" userId="daf57a72db43f7c6" providerId="LiveId" clId="{64CB4CAF-5C1D-4778-A444-41EDFC424AAC}" dt="2021-08-05T21:57:09.071" v="4071" actId="164"/>
          <ac:spMkLst>
            <pc:docMk/>
            <pc:sldMk cId="4137648482" sldId="305"/>
            <ac:spMk id="6" creationId="{E82C2895-CDCB-4EB2-A239-B30AAF9DD9FC}"/>
          </ac:spMkLst>
        </pc:spChg>
        <pc:spChg chg="add mod">
          <ac:chgData name="" userId="daf57a72db43f7c6" providerId="LiveId" clId="{64CB4CAF-5C1D-4778-A444-41EDFC424AAC}" dt="2021-08-05T22:01:11.541" v="4170" actId="1076"/>
          <ac:spMkLst>
            <pc:docMk/>
            <pc:sldMk cId="4137648482" sldId="305"/>
            <ac:spMk id="10" creationId="{F44C8C00-2720-4806-8C3D-559C4697CCC6}"/>
          </ac:spMkLst>
        </pc:spChg>
        <pc:spChg chg="add mod">
          <ac:chgData name="" userId="daf57a72db43f7c6" providerId="LiveId" clId="{64CB4CAF-5C1D-4778-A444-41EDFC424AAC}" dt="2021-08-05T21:59:25.028" v="4139" actId="20577"/>
          <ac:spMkLst>
            <pc:docMk/>
            <pc:sldMk cId="4137648482" sldId="305"/>
            <ac:spMk id="11" creationId="{7CD4EB5E-D989-43F2-A367-C70EDE6B1967}"/>
          </ac:spMkLst>
        </pc:spChg>
        <pc:spChg chg="add mod">
          <ac:chgData name="" userId="daf57a72db43f7c6" providerId="LiveId" clId="{64CB4CAF-5C1D-4778-A444-41EDFC424AAC}" dt="2021-08-05T22:01:11.541" v="4170" actId="1076"/>
          <ac:spMkLst>
            <pc:docMk/>
            <pc:sldMk cId="4137648482" sldId="305"/>
            <ac:spMk id="15" creationId="{593F0502-A376-4AD4-B02D-493976239E9B}"/>
          </ac:spMkLst>
        </pc:spChg>
        <pc:spChg chg="mod">
          <ac:chgData name="" userId="daf57a72db43f7c6" providerId="LiveId" clId="{64CB4CAF-5C1D-4778-A444-41EDFC424AAC}" dt="2021-08-05T21:45:46.088" v="3317" actId="20577"/>
          <ac:spMkLst>
            <pc:docMk/>
            <pc:sldMk cId="4137648482" sldId="305"/>
            <ac:spMk id="17" creationId="{00000000-0000-0000-0000-000000000000}"/>
          </ac:spMkLst>
        </pc:spChg>
        <pc:spChg chg="mod">
          <ac:chgData name="" userId="daf57a72db43f7c6" providerId="LiveId" clId="{64CB4CAF-5C1D-4778-A444-41EDFC424AAC}" dt="2021-08-05T21:46:59.248" v="3337"/>
          <ac:spMkLst>
            <pc:docMk/>
            <pc:sldMk cId="4137648482" sldId="305"/>
            <ac:spMk id="18" creationId="{00000000-0000-0000-0000-000000000000}"/>
          </ac:spMkLst>
        </pc:spChg>
        <pc:grpChg chg="del">
          <ac:chgData name="" userId="daf57a72db43f7c6" providerId="LiveId" clId="{64CB4CAF-5C1D-4778-A444-41EDFC424AAC}" dt="2021-08-05T21:47:02.842" v="3338" actId="478"/>
          <ac:grpSpMkLst>
            <pc:docMk/>
            <pc:sldMk cId="4137648482" sldId="305"/>
            <ac:grpSpMk id="5" creationId="{D3237C55-0CB4-4534-91CD-1457048601CD}"/>
          </ac:grpSpMkLst>
        </pc:grpChg>
        <pc:grpChg chg="add mod">
          <ac:chgData name="" userId="daf57a72db43f7c6" providerId="LiveId" clId="{64CB4CAF-5C1D-4778-A444-41EDFC424AAC}" dt="2021-08-05T21:57:09.071" v="4071" actId="164"/>
          <ac:grpSpMkLst>
            <pc:docMk/>
            <pc:sldMk cId="4137648482" sldId="305"/>
            <ac:grpSpMk id="7" creationId="{85F7B12F-71B7-4E47-B210-1CD01C65C581}"/>
          </ac:grpSpMkLst>
        </pc:grpChg>
        <pc:graphicFrameChg chg="add mod modGraphic">
          <ac:chgData name="" userId="daf57a72db43f7c6" providerId="LiveId" clId="{64CB4CAF-5C1D-4778-A444-41EDFC424AAC}" dt="2021-08-05T21:58:53.262" v="4127" actId="122"/>
          <ac:graphicFrameMkLst>
            <pc:docMk/>
            <pc:sldMk cId="4137648482" sldId="305"/>
            <ac:graphicFrameMk id="8" creationId="{FE7AC568-B821-41AF-9C8B-6C37D4B79559}"/>
          </ac:graphicFrameMkLst>
        </pc:graphicFrameChg>
        <pc:picChg chg="add del mod">
          <ac:chgData name="" userId="daf57a72db43f7c6" providerId="LiveId" clId="{64CB4CAF-5C1D-4778-A444-41EDFC424AAC}" dt="2021-08-05T21:52:25.072" v="3343" actId="478"/>
          <ac:picMkLst>
            <pc:docMk/>
            <pc:sldMk cId="4137648482" sldId="305"/>
            <ac:picMk id="1026" creationId="{92E369A1-BA86-4038-9CAF-70AB71A1091F}"/>
          </ac:picMkLst>
        </pc:picChg>
      </pc:sldChg>
      <pc:sldChg chg="addSp delSp modSp add">
        <pc:chgData name="" userId="daf57a72db43f7c6" providerId="LiveId" clId="{64CB4CAF-5C1D-4778-A444-41EDFC424AAC}" dt="2021-08-05T22:15:57.593" v="4612" actId="20577"/>
        <pc:sldMkLst>
          <pc:docMk/>
          <pc:sldMk cId="3883826889" sldId="306"/>
        </pc:sldMkLst>
        <pc:spChg chg="mod">
          <ac:chgData name="" userId="daf57a72db43f7c6" providerId="LiveId" clId="{64CB4CAF-5C1D-4778-A444-41EDFC424AAC}" dt="2021-08-05T22:15:11.598" v="4599"/>
          <ac:spMkLst>
            <pc:docMk/>
            <pc:sldMk cId="3883826889" sldId="306"/>
            <ac:spMk id="6" creationId="{E82C2895-CDCB-4EB2-A239-B30AAF9DD9FC}"/>
          </ac:spMkLst>
        </pc:spChg>
        <pc:spChg chg="del">
          <ac:chgData name="" userId="daf57a72db43f7c6" providerId="LiveId" clId="{64CB4CAF-5C1D-4778-A444-41EDFC424AAC}" dt="2021-08-05T22:15:37.674" v="4604" actId="478"/>
          <ac:spMkLst>
            <pc:docMk/>
            <pc:sldMk cId="3883826889" sldId="306"/>
            <ac:spMk id="10" creationId="{F44C8C00-2720-4806-8C3D-559C4697CCC6}"/>
          </ac:spMkLst>
        </pc:spChg>
        <pc:spChg chg="mod">
          <ac:chgData name="" userId="daf57a72db43f7c6" providerId="LiveId" clId="{64CB4CAF-5C1D-4778-A444-41EDFC424AAC}" dt="2021-08-05T22:15:57.593" v="4612" actId="20577"/>
          <ac:spMkLst>
            <pc:docMk/>
            <pc:sldMk cId="3883826889" sldId="306"/>
            <ac:spMk id="11" creationId="{7CD4EB5E-D989-43F2-A367-C70EDE6B1967}"/>
          </ac:spMkLst>
        </pc:spChg>
        <pc:spChg chg="del">
          <ac:chgData name="" userId="daf57a72db43f7c6" providerId="LiveId" clId="{64CB4CAF-5C1D-4778-A444-41EDFC424AAC}" dt="2021-08-05T22:15:37.674" v="4604" actId="478"/>
          <ac:spMkLst>
            <pc:docMk/>
            <pc:sldMk cId="3883826889" sldId="306"/>
            <ac:spMk id="15" creationId="{593F0502-A376-4AD4-B02D-493976239E9B}"/>
          </ac:spMkLst>
        </pc:spChg>
        <pc:graphicFrameChg chg="del">
          <ac:chgData name="" userId="daf57a72db43f7c6" providerId="LiveId" clId="{64CB4CAF-5C1D-4778-A444-41EDFC424AAC}" dt="2021-08-05T22:15:20.298" v="4600" actId="478"/>
          <ac:graphicFrameMkLst>
            <pc:docMk/>
            <pc:sldMk cId="3883826889" sldId="306"/>
            <ac:graphicFrameMk id="8" creationId="{FE7AC568-B821-41AF-9C8B-6C37D4B79559}"/>
          </ac:graphicFrameMkLst>
        </pc:graphicFrameChg>
        <pc:picChg chg="add mod">
          <ac:chgData name="" userId="daf57a72db43f7c6" providerId="LiveId" clId="{64CB4CAF-5C1D-4778-A444-41EDFC424AAC}" dt="2021-08-05T22:15:49.529" v="4611" actId="1076"/>
          <ac:picMkLst>
            <pc:docMk/>
            <pc:sldMk cId="3883826889" sldId="306"/>
            <ac:picMk id="2" creationId="{79763329-1D60-4F87-BBA2-E778ED6AC6A5}"/>
          </ac:picMkLst>
        </pc:picChg>
        <pc:picChg chg="add mod">
          <ac:chgData name="" userId="daf57a72db43f7c6" providerId="LiveId" clId="{64CB4CAF-5C1D-4778-A444-41EDFC424AAC}" dt="2021-08-05T22:15:46.089" v="4609" actId="1076"/>
          <ac:picMkLst>
            <pc:docMk/>
            <pc:sldMk cId="3883826889" sldId="306"/>
            <ac:picMk id="3" creationId="{D73769B5-319B-43E3-A6DA-943828BD84D3}"/>
          </ac:picMkLst>
        </pc:picChg>
      </pc:sldChg>
      <pc:sldChg chg="addSp delSp modSp add">
        <pc:chgData name="" userId="daf57a72db43f7c6" providerId="LiveId" clId="{64CB4CAF-5C1D-4778-A444-41EDFC424AAC}" dt="2021-08-05T22:24:36.351" v="5025" actId="20577"/>
        <pc:sldMkLst>
          <pc:docMk/>
          <pc:sldMk cId="2818354526" sldId="307"/>
        </pc:sldMkLst>
        <pc:spChg chg="add del mod">
          <ac:chgData name="" userId="daf57a72db43f7c6" providerId="LiveId" clId="{64CB4CAF-5C1D-4778-A444-41EDFC424AAC}" dt="2021-08-05T22:19:13.997" v="4901"/>
          <ac:spMkLst>
            <pc:docMk/>
            <pc:sldMk cId="2818354526" sldId="307"/>
            <ac:spMk id="5" creationId="{CE20D824-D324-4419-B587-485EC2052DEF}"/>
          </ac:spMkLst>
        </pc:spChg>
        <pc:spChg chg="mod topLvl">
          <ac:chgData name="" userId="daf57a72db43f7c6" providerId="LiveId" clId="{64CB4CAF-5C1D-4778-A444-41EDFC424AAC}" dt="2021-08-05T22:18:54.466" v="4892" actId="478"/>
          <ac:spMkLst>
            <pc:docMk/>
            <pc:sldMk cId="2818354526" sldId="307"/>
            <ac:spMk id="6" creationId="{E82C2895-CDCB-4EB2-A239-B30AAF9DD9FC}"/>
          </ac:spMkLst>
        </pc:spChg>
        <pc:spChg chg="add mod">
          <ac:chgData name="" userId="daf57a72db43f7c6" providerId="LiveId" clId="{64CB4CAF-5C1D-4778-A444-41EDFC424AAC}" dt="2021-08-05T22:24:36.351" v="5025" actId="20577"/>
          <ac:spMkLst>
            <pc:docMk/>
            <pc:sldMk cId="2818354526" sldId="307"/>
            <ac:spMk id="9" creationId="{5E14E421-D678-42CB-808E-A989B6AAF77D}"/>
          </ac:spMkLst>
        </pc:spChg>
        <pc:spChg chg="del topLvl">
          <ac:chgData name="" userId="daf57a72db43f7c6" providerId="LiveId" clId="{64CB4CAF-5C1D-4778-A444-41EDFC424AAC}" dt="2021-08-05T22:18:54.466" v="4892" actId="478"/>
          <ac:spMkLst>
            <pc:docMk/>
            <pc:sldMk cId="2818354526" sldId="307"/>
            <ac:spMk id="11" creationId="{7CD4EB5E-D989-43F2-A367-C70EDE6B1967}"/>
          </ac:spMkLst>
        </pc:spChg>
        <pc:grpChg chg="add del mod">
          <ac:chgData name="" userId="daf57a72db43f7c6" providerId="LiveId" clId="{64CB4CAF-5C1D-4778-A444-41EDFC424AAC}" dt="2021-08-05T22:18:54.466" v="4892" actId="478"/>
          <ac:grpSpMkLst>
            <pc:docMk/>
            <pc:sldMk cId="2818354526" sldId="307"/>
            <ac:grpSpMk id="7" creationId="{85F7B12F-71B7-4E47-B210-1CD01C65C581}"/>
          </ac:grpSpMkLst>
        </pc:grpChg>
        <pc:picChg chg="del">
          <ac:chgData name="" userId="daf57a72db43f7c6" providerId="LiveId" clId="{64CB4CAF-5C1D-4778-A444-41EDFC424AAC}" dt="2021-08-05T22:18:08.940" v="4770" actId="478"/>
          <ac:picMkLst>
            <pc:docMk/>
            <pc:sldMk cId="2818354526" sldId="307"/>
            <ac:picMk id="2" creationId="{79763329-1D60-4F87-BBA2-E778ED6AC6A5}"/>
          </ac:picMkLst>
        </pc:picChg>
        <pc:picChg chg="add del">
          <ac:chgData name="" userId="daf57a72db43f7c6" providerId="LiveId" clId="{64CB4CAF-5C1D-4778-A444-41EDFC424AAC}" dt="2021-08-05T22:18:49.725" v="4889" actId="478"/>
          <ac:picMkLst>
            <pc:docMk/>
            <pc:sldMk cId="2818354526" sldId="307"/>
            <ac:picMk id="3" creationId="{D73769B5-319B-43E3-A6DA-943828BD84D3}"/>
          </ac:picMkLst>
        </pc:picChg>
        <pc:picChg chg="add mod">
          <ac:chgData name="" userId="daf57a72db43f7c6" providerId="LiveId" clId="{64CB4CAF-5C1D-4778-A444-41EDFC424AAC}" dt="2021-08-05T22:20:12.251" v="5007" actId="1076"/>
          <ac:picMkLst>
            <pc:docMk/>
            <pc:sldMk cId="2818354526" sldId="307"/>
            <ac:picMk id="4" creationId="{3F1C1D44-D28F-4B45-8E3D-6FF5EA1F9787}"/>
          </ac:picMkLst>
        </pc:picChg>
        <pc:picChg chg="add del">
          <ac:chgData name="" userId="daf57a72db43f7c6" providerId="LiveId" clId="{64CB4CAF-5C1D-4778-A444-41EDFC424AAC}" dt="2021-08-05T22:19:13.997" v="4899"/>
          <ac:picMkLst>
            <pc:docMk/>
            <pc:sldMk cId="2818354526" sldId="307"/>
            <ac:picMk id="8" creationId="{7BFFBB15-939D-4E23-9F30-292DC743B492}"/>
          </ac:picMkLst>
        </pc:picChg>
      </pc:sldChg>
      <pc:sldChg chg="addSp delSp modSp add">
        <pc:chgData name="" userId="daf57a72db43f7c6" providerId="LiveId" clId="{64CB4CAF-5C1D-4778-A444-41EDFC424AAC}" dt="2021-08-05T22:29:39.288" v="5225" actId="14100"/>
        <pc:sldMkLst>
          <pc:docMk/>
          <pc:sldMk cId="1543832579" sldId="308"/>
        </pc:sldMkLst>
        <pc:spChg chg="mod">
          <ac:chgData name="" userId="daf57a72db43f7c6" providerId="LiveId" clId="{64CB4CAF-5C1D-4778-A444-41EDFC424AAC}" dt="2021-08-05T22:28:12.092" v="5115"/>
          <ac:spMkLst>
            <pc:docMk/>
            <pc:sldMk cId="1543832579" sldId="308"/>
            <ac:spMk id="6" creationId="{E82C2895-CDCB-4EB2-A239-B30AAF9DD9FC}"/>
          </ac:spMkLst>
        </pc:spChg>
        <pc:spChg chg="add mod">
          <ac:chgData name="" userId="daf57a72db43f7c6" providerId="LiveId" clId="{64CB4CAF-5C1D-4778-A444-41EDFC424AAC}" dt="2021-08-05T22:29:24.191" v="5221"/>
          <ac:spMkLst>
            <pc:docMk/>
            <pc:sldMk cId="1543832579" sldId="308"/>
            <ac:spMk id="8" creationId="{7C3C71F8-3CA4-487F-8DF3-5EBD7592D402}"/>
          </ac:spMkLst>
        </pc:spChg>
        <pc:spChg chg="del">
          <ac:chgData name="" userId="daf57a72db43f7c6" providerId="LiveId" clId="{64CB4CAF-5C1D-4778-A444-41EDFC424AAC}" dt="2021-08-05T22:28:33.042" v="5122" actId="478"/>
          <ac:spMkLst>
            <pc:docMk/>
            <pc:sldMk cId="1543832579" sldId="308"/>
            <ac:spMk id="9" creationId="{5E14E421-D678-42CB-808E-A989B6AAF77D}"/>
          </ac:spMkLst>
        </pc:spChg>
        <pc:spChg chg="mod">
          <ac:chgData name="" userId="daf57a72db43f7c6" providerId="LiveId" clId="{64CB4CAF-5C1D-4778-A444-41EDFC424AAC}" dt="2021-08-05T22:27:41.310" v="5032"/>
          <ac:spMkLst>
            <pc:docMk/>
            <pc:sldMk cId="1543832579" sldId="308"/>
            <ac:spMk id="18" creationId="{00000000-0000-0000-0000-000000000000}"/>
          </ac:spMkLst>
        </pc:spChg>
        <pc:picChg chg="add mod">
          <ac:chgData name="" userId="daf57a72db43f7c6" providerId="LiveId" clId="{64CB4CAF-5C1D-4778-A444-41EDFC424AAC}" dt="2021-08-05T22:28:31.109" v="5121" actId="1076"/>
          <ac:picMkLst>
            <pc:docMk/>
            <pc:sldMk cId="1543832579" sldId="308"/>
            <ac:picMk id="2" creationId="{6993AFEA-8038-4877-BE7F-3FE8FD4105D6}"/>
          </ac:picMkLst>
        </pc:picChg>
        <pc:picChg chg="add mod">
          <ac:chgData name="" userId="daf57a72db43f7c6" providerId="LiveId" clId="{64CB4CAF-5C1D-4778-A444-41EDFC424AAC}" dt="2021-08-05T22:29:39.288" v="5225" actId="14100"/>
          <ac:picMkLst>
            <pc:docMk/>
            <pc:sldMk cId="1543832579" sldId="308"/>
            <ac:picMk id="3" creationId="{E74F7326-F03A-4313-B7DA-48678FC8E3F6}"/>
          </ac:picMkLst>
        </pc:picChg>
        <pc:picChg chg="del">
          <ac:chgData name="" userId="daf57a72db43f7c6" providerId="LiveId" clId="{64CB4CAF-5C1D-4778-A444-41EDFC424AAC}" dt="2021-08-05T22:28:33.042" v="5122" actId="478"/>
          <ac:picMkLst>
            <pc:docMk/>
            <pc:sldMk cId="1543832579" sldId="308"/>
            <ac:picMk id="4" creationId="{3F1C1D44-D28F-4B45-8E3D-6FF5EA1F9787}"/>
          </ac:picMkLst>
        </pc:picChg>
      </pc:sldChg>
      <pc:sldChg chg="addSp delSp modSp add">
        <pc:chgData name="" userId="daf57a72db43f7c6" providerId="LiveId" clId="{64CB4CAF-5C1D-4778-A444-41EDFC424AAC}" dt="2021-08-05T22:34:04.541" v="5435" actId="14100"/>
        <pc:sldMkLst>
          <pc:docMk/>
          <pc:sldMk cId="3654893212" sldId="309"/>
        </pc:sldMkLst>
        <pc:spChg chg="mod">
          <ac:chgData name="" userId="daf57a72db43f7c6" providerId="LiveId" clId="{64CB4CAF-5C1D-4778-A444-41EDFC424AAC}" dt="2021-08-05T22:31:57.541" v="5402"/>
          <ac:spMkLst>
            <pc:docMk/>
            <pc:sldMk cId="3654893212" sldId="309"/>
            <ac:spMk id="6" creationId="{E82C2895-CDCB-4EB2-A239-B30AAF9DD9FC}"/>
          </ac:spMkLst>
        </pc:spChg>
        <pc:spChg chg="mod">
          <ac:chgData name="" userId="daf57a72db43f7c6" providerId="LiveId" clId="{64CB4CAF-5C1D-4778-A444-41EDFC424AAC}" dt="2021-08-05T22:33:55.841" v="5434" actId="1076"/>
          <ac:spMkLst>
            <pc:docMk/>
            <pc:sldMk cId="3654893212" sldId="309"/>
            <ac:spMk id="8" creationId="{7C3C71F8-3CA4-487F-8DF3-5EBD7592D402}"/>
          </ac:spMkLst>
        </pc:spChg>
        <pc:spChg chg="mod">
          <ac:chgData name="" userId="daf57a72db43f7c6" providerId="LiveId" clId="{64CB4CAF-5C1D-4778-A444-41EDFC424AAC}" dt="2021-08-05T22:31:04.093" v="5232"/>
          <ac:spMkLst>
            <pc:docMk/>
            <pc:sldMk cId="3654893212" sldId="309"/>
            <ac:spMk id="18" creationId="{00000000-0000-0000-0000-000000000000}"/>
          </ac:spMkLst>
        </pc:spChg>
        <pc:picChg chg="del">
          <ac:chgData name="" userId="daf57a72db43f7c6" providerId="LiveId" clId="{64CB4CAF-5C1D-4778-A444-41EDFC424AAC}" dt="2021-08-05T22:33:18.069" v="5420" actId="478"/>
          <ac:picMkLst>
            <pc:docMk/>
            <pc:sldMk cId="3654893212" sldId="309"/>
            <ac:picMk id="2" creationId="{6993AFEA-8038-4877-BE7F-3FE8FD4105D6}"/>
          </ac:picMkLst>
        </pc:picChg>
        <pc:picChg chg="del">
          <ac:chgData name="" userId="daf57a72db43f7c6" providerId="LiveId" clId="{64CB4CAF-5C1D-4778-A444-41EDFC424AAC}" dt="2021-08-05T22:33:19.650" v="5421" actId="478"/>
          <ac:picMkLst>
            <pc:docMk/>
            <pc:sldMk cId="3654893212" sldId="309"/>
            <ac:picMk id="3" creationId="{E74F7326-F03A-4313-B7DA-48678FC8E3F6}"/>
          </ac:picMkLst>
        </pc:picChg>
        <pc:picChg chg="add del mod">
          <ac:chgData name="" userId="daf57a72db43f7c6" providerId="LiveId" clId="{64CB4CAF-5C1D-4778-A444-41EDFC424AAC}" dt="2021-08-05T22:33:44.087" v="5427" actId="478"/>
          <ac:picMkLst>
            <pc:docMk/>
            <pc:sldMk cId="3654893212" sldId="309"/>
            <ac:picMk id="2050" creationId="{84B1D780-4D9A-4B13-B75A-B71E41A8D845}"/>
          </ac:picMkLst>
        </pc:picChg>
        <pc:picChg chg="add mod">
          <ac:chgData name="" userId="daf57a72db43f7c6" providerId="LiveId" clId="{64CB4CAF-5C1D-4778-A444-41EDFC424AAC}" dt="2021-08-05T22:34:04.541" v="5435" actId="14100"/>
          <ac:picMkLst>
            <pc:docMk/>
            <pc:sldMk cId="3654893212" sldId="309"/>
            <ac:picMk id="2052" creationId="{BB5CE01B-C7BC-4736-B93E-707A6DCFAC16}"/>
          </ac:picMkLst>
        </pc:picChg>
      </pc:sldChg>
      <pc:sldChg chg="addSp delSp modSp add">
        <pc:chgData name="" userId="daf57a72db43f7c6" providerId="LiveId" clId="{64CB4CAF-5C1D-4778-A444-41EDFC424AAC}" dt="2021-08-05T22:38:55.108" v="5765" actId="1076"/>
        <pc:sldMkLst>
          <pc:docMk/>
          <pc:sldMk cId="3125977086" sldId="310"/>
        </pc:sldMkLst>
        <pc:spChg chg="mod">
          <ac:chgData name="" userId="daf57a72db43f7c6" providerId="LiveId" clId="{64CB4CAF-5C1D-4778-A444-41EDFC424AAC}" dt="2021-08-05T22:37:24.320" v="5668" actId="1076"/>
          <ac:spMkLst>
            <pc:docMk/>
            <pc:sldMk cId="3125977086" sldId="310"/>
            <ac:spMk id="6" creationId="{E82C2895-CDCB-4EB2-A239-B30AAF9DD9FC}"/>
          </ac:spMkLst>
        </pc:spChg>
        <pc:spChg chg="mod">
          <ac:chgData name="" userId="daf57a72db43f7c6" providerId="LiveId" clId="{64CB4CAF-5C1D-4778-A444-41EDFC424AAC}" dt="2021-08-05T22:37:48.078" v="5696" actId="20577"/>
          <ac:spMkLst>
            <pc:docMk/>
            <pc:sldMk cId="3125977086" sldId="310"/>
            <ac:spMk id="8" creationId="{7C3C71F8-3CA4-487F-8DF3-5EBD7592D402}"/>
          </ac:spMkLst>
        </pc:spChg>
        <pc:spChg chg="add mod">
          <ac:chgData name="" userId="daf57a72db43f7c6" providerId="LiveId" clId="{64CB4CAF-5C1D-4778-A444-41EDFC424AAC}" dt="2021-08-05T22:38:37.697" v="5760"/>
          <ac:spMkLst>
            <pc:docMk/>
            <pc:sldMk cId="3125977086" sldId="310"/>
            <ac:spMk id="9" creationId="{CB08A823-C381-4E9D-9D44-EB9DA49E3343}"/>
          </ac:spMkLst>
        </pc:spChg>
        <pc:spChg chg="mod">
          <ac:chgData name="" userId="daf57a72db43f7c6" providerId="LiveId" clId="{64CB4CAF-5C1D-4778-A444-41EDFC424AAC}" dt="2021-08-05T22:36:05.505" v="5444"/>
          <ac:spMkLst>
            <pc:docMk/>
            <pc:sldMk cId="3125977086" sldId="310"/>
            <ac:spMk id="18" creationId="{00000000-0000-0000-0000-000000000000}"/>
          </ac:spMkLst>
        </pc:spChg>
        <pc:picChg chg="add mod">
          <ac:chgData name="" userId="daf57a72db43f7c6" providerId="LiveId" clId="{64CB4CAF-5C1D-4778-A444-41EDFC424AAC}" dt="2021-08-05T22:37:54.193" v="5700" actId="14100"/>
          <ac:picMkLst>
            <pc:docMk/>
            <pc:sldMk cId="3125977086" sldId="310"/>
            <ac:picMk id="2" creationId="{CCED31E3-F6F0-4D0A-A3BE-808367B34E39}"/>
          </ac:picMkLst>
        </pc:picChg>
        <pc:picChg chg="add mod">
          <ac:chgData name="" userId="daf57a72db43f7c6" providerId="LiveId" clId="{64CB4CAF-5C1D-4778-A444-41EDFC424AAC}" dt="2021-08-05T22:38:55.108" v="5765" actId="1076"/>
          <ac:picMkLst>
            <pc:docMk/>
            <pc:sldMk cId="3125977086" sldId="310"/>
            <ac:picMk id="3" creationId="{F7D0074E-0858-4D5D-8534-9755BA4AD5E0}"/>
          </ac:picMkLst>
        </pc:picChg>
        <pc:picChg chg="add del mod">
          <ac:chgData name="" userId="daf57a72db43f7c6" providerId="LiveId" clId="{64CB4CAF-5C1D-4778-A444-41EDFC424AAC}" dt="2021-08-05T22:38:49.738" v="5761" actId="478"/>
          <ac:picMkLst>
            <pc:docMk/>
            <pc:sldMk cId="3125977086" sldId="310"/>
            <ac:picMk id="10" creationId="{BEF12797-9108-4BE9-BDB7-B2E23C4D3E52}"/>
          </ac:picMkLst>
        </pc:picChg>
        <pc:picChg chg="del">
          <ac:chgData name="" userId="daf57a72db43f7c6" providerId="LiveId" clId="{64CB4CAF-5C1D-4778-A444-41EDFC424AAC}" dt="2021-08-05T22:36:43.375" v="5607" actId="478"/>
          <ac:picMkLst>
            <pc:docMk/>
            <pc:sldMk cId="3125977086" sldId="310"/>
            <ac:picMk id="2052" creationId="{BB5CE01B-C7BC-4736-B93E-707A6DCFAC16}"/>
          </ac:picMkLst>
        </pc:picChg>
      </pc:sldChg>
      <pc:sldChg chg="addSp delSp modSp add">
        <pc:chgData name="" userId="daf57a72db43f7c6" providerId="LiveId" clId="{64CB4CAF-5C1D-4778-A444-41EDFC424AAC}" dt="2021-08-05T22:41:01.514" v="6217" actId="113"/>
        <pc:sldMkLst>
          <pc:docMk/>
          <pc:sldMk cId="2572474371" sldId="311"/>
        </pc:sldMkLst>
        <pc:spChg chg="add mod">
          <ac:chgData name="" userId="daf57a72db43f7c6" providerId="LiveId" clId="{64CB4CAF-5C1D-4778-A444-41EDFC424AAC}" dt="2021-08-05T22:41:01.514" v="6217" actId="113"/>
          <ac:spMkLst>
            <pc:docMk/>
            <pc:sldMk cId="2572474371" sldId="311"/>
            <ac:spMk id="4" creationId="{3F99E61F-8971-4998-B066-FD5E847C96D2}"/>
          </ac:spMkLst>
        </pc:spChg>
        <pc:spChg chg="del">
          <ac:chgData name="" userId="daf57a72db43f7c6" providerId="LiveId" clId="{64CB4CAF-5C1D-4778-A444-41EDFC424AAC}" dt="2021-08-05T22:39:19.600" v="5767" actId="478"/>
          <ac:spMkLst>
            <pc:docMk/>
            <pc:sldMk cId="2572474371" sldId="311"/>
            <ac:spMk id="6" creationId="{E82C2895-CDCB-4EB2-A239-B30AAF9DD9FC}"/>
          </ac:spMkLst>
        </pc:spChg>
        <pc:spChg chg="del">
          <ac:chgData name="" userId="daf57a72db43f7c6" providerId="LiveId" clId="{64CB4CAF-5C1D-4778-A444-41EDFC424AAC}" dt="2021-08-05T22:39:19.600" v="5767" actId="478"/>
          <ac:spMkLst>
            <pc:docMk/>
            <pc:sldMk cId="2572474371" sldId="311"/>
            <ac:spMk id="8" creationId="{7C3C71F8-3CA4-487F-8DF3-5EBD7592D402}"/>
          </ac:spMkLst>
        </pc:spChg>
        <pc:spChg chg="mod">
          <ac:chgData name="" userId="daf57a72db43f7c6" providerId="LiveId" clId="{64CB4CAF-5C1D-4778-A444-41EDFC424AAC}" dt="2021-08-05T22:39:23.198" v="5768" actId="1076"/>
          <ac:spMkLst>
            <pc:docMk/>
            <pc:sldMk cId="2572474371" sldId="311"/>
            <ac:spMk id="9" creationId="{CB08A823-C381-4E9D-9D44-EB9DA49E3343}"/>
          </ac:spMkLst>
        </pc:spChg>
        <pc:picChg chg="del">
          <ac:chgData name="" userId="daf57a72db43f7c6" providerId="LiveId" clId="{64CB4CAF-5C1D-4778-A444-41EDFC424AAC}" dt="2021-08-05T22:39:19.600" v="5767" actId="478"/>
          <ac:picMkLst>
            <pc:docMk/>
            <pc:sldMk cId="2572474371" sldId="311"/>
            <ac:picMk id="2" creationId="{CCED31E3-F6F0-4D0A-A3BE-808367B34E39}"/>
          </ac:picMkLst>
        </pc:picChg>
        <pc:picChg chg="mod">
          <ac:chgData name="" userId="daf57a72db43f7c6" providerId="LiveId" clId="{64CB4CAF-5C1D-4778-A444-41EDFC424AAC}" dt="2021-08-05T22:39:23.198" v="5768" actId="1076"/>
          <ac:picMkLst>
            <pc:docMk/>
            <pc:sldMk cId="2572474371" sldId="311"/>
            <ac:picMk id="3" creationId="{F7D0074E-0858-4D5D-8534-9755BA4AD5E0}"/>
          </ac:picMkLst>
        </pc:picChg>
      </pc:sldChg>
      <pc:sldChg chg="addSp delSp modSp add del">
        <pc:chgData name="" userId="daf57a72db43f7c6" providerId="LiveId" clId="{64CB4CAF-5C1D-4778-A444-41EDFC424AAC}" dt="2021-08-05T23:19:12.903" v="6795" actId="1076"/>
        <pc:sldMkLst>
          <pc:docMk/>
          <pc:sldMk cId="2568671078" sldId="312"/>
        </pc:sldMkLst>
        <pc:spChg chg="del">
          <ac:chgData name="" userId="daf57a72db43f7c6" providerId="LiveId" clId="{64CB4CAF-5C1D-4778-A444-41EDFC424AAC}" dt="2021-08-05T23:17:22.764" v="6539" actId="478"/>
          <ac:spMkLst>
            <pc:docMk/>
            <pc:sldMk cId="2568671078" sldId="312"/>
            <ac:spMk id="4" creationId="{3F99E61F-8971-4998-B066-FD5E847C96D2}"/>
          </ac:spMkLst>
        </pc:spChg>
        <pc:spChg chg="mod">
          <ac:chgData name="" userId="daf57a72db43f7c6" providerId="LiveId" clId="{64CB4CAF-5C1D-4778-A444-41EDFC424AAC}" dt="2021-08-05T23:19:09.606" v="6794" actId="20577"/>
          <ac:spMkLst>
            <pc:docMk/>
            <pc:sldMk cId="2568671078" sldId="312"/>
            <ac:spMk id="9" creationId="{CB08A823-C381-4E9D-9D44-EB9DA49E3343}"/>
          </ac:spMkLst>
        </pc:spChg>
        <pc:spChg chg="mod">
          <ac:chgData name="" userId="daf57a72db43f7c6" providerId="LiveId" clId="{64CB4CAF-5C1D-4778-A444-41EDFC424AAC}" dt="2021-08-05T22:41:44.828" v="6221"/>
          <ac:spMkLst>
            <pc:docMk/>
            <pc:sldMk cId="2568671078" sldId="312"/>
            <ac:spMk id="17" creationId="{00000000-0000-0000-0000-000000000000}"/>
          </ac:spMkLst>
        </pc:spChg>
        <pc:spChg chg="mod">
          <ac:chgData name="" userId="daf57a72db43f7c6" providerId="LiveId" clId="{64CB4CAF-5C1D-4778-A444-41EDFC424AAC}" dt="2021-08-05T22:41:50.546" v="6234"/>
          <ac:spMkLst>
            <pc:docMk/>
            <pc:sldMk cId="2568671078" sldId="312"/>
            <ac:spMk id="18" creationId="{00000000-0000-0000-0000-000000000000}"/>
          </ac:spMkLst>
        </pc:spChg>
        <pc:picChg chg="del">
          <ac:chgData name="" userId="daf57a72db43f7c6" providerId="LiveId" clId="{64CB4CAF-5C1D-4778-A444-41EDFC424AAC}" dt="2021-08-05T23:17:22.764" v="6539" actId="478"/>
          <ac:picMkLst>
            <pc:docMk/>
            <pc:sldMk cId="2568671078" sldId="312"/>
            <ac:picMk id="3" creationId="{F7D0074E-0858-4D5D-8534-9755BA4AD5E0}"/>
          </ac:picMkLst>
        </pc:picChg>
        <pc:picChg chg="add mod">
          <ac:chgData name="" userId="daf57a72db43f7c6" providerId="LiveId" clId="{64CB4CAF-5C1D-4778-A444-41EDFC424AAC}" dt="2021-08-05T23:19:12.903" v="6795" actId="1076"/>
          <ac:picMkLst>
            <pc:docMk/>
            <pc:sldMk cId="2568671078" sldId="312"/>
            <ac:picMk id="9218" creationId="{E7A022ED-6E40-427D-AEC0-6005E7924CB8}"/>
          </ac:picMkLst>
        </pc:picChg>
      </pc:sldChg>
      <pc:sldChg chg="addSp delSp modSp add del ord">
        <pc:chgData name="" userId="daf57a72db43f7c6" providerId="LiveId" clId="{64CB4CAF-5C1D-4778-A444-41EDFC424AAC}" dt="2021-08-05T23:28:46.247" v="7483" actId="20577"/>
        <pc:sldMkLst>
          <pc:docMk/>
          <pc:sldMk cId="2149204303" sldId="313"/>
        </pc:sldMkLst>
        <pc:spChg chg="mod">
          <ac:chgData name="" userId="daf57a72db43f7c6" providerId="LiveId" clId="{64CB4CAF-5C1D-4778-A444-41EDFC424AAC}" dt="2021-08-05T23:28:46.247" v="7483" actId="20577"/>
          <ac:spMkLst>
            <pc:docMk/>
            <pc:sldMk cId="2149204303" sldId="313"/>
            <ac:spMk id="4" creationId="{3F99E61F-8971-4998-B066-FD5E847C96D2}"/>
          </ac:spMkLst>
        </pc:spChg>
        <pc:spChg chg="mod">
          <ac:chgData name="" userId="daf57a72db43f7c6" providerId="LiveId" clId="{64CB4CAF-5C1D-4778-A444-41EDFC424AAC}" dt="2021-08-05T22:43:36.924" v="6371"/>
          <ac:spMkLst>
            <pc:docMk/>
            <pc:sldMk cId="2149204303" sldId="313"/>
            <ac:spMk id="9" creationId="{CB08A823-C381-4E9D-9D44-EB9DA49E3343}"/>
          </ac:spMkLst>
        </pc:spChg>
        <pc:picChg chg="add mod">
          <ac:chgData name="" userId="daf57a72db43f7c6" providerId="LiveId" clId="{64CB4CAF-5C1D-4778-A444-41EDFC424AAC}" dt="2021-08-05T23:27:36.327" v="7400" actId="14100"/>
          <ac:picMkLst>
            <pc:docMk/>
            <pc:sldMk cId="2149204303" sldId="313"/>
            <ac:picMk id="2" creationId="{6FEAB19A-C17B-46DA-9BF1-8C31DB0BBAF9}"/>
          </ac:picMkLst>
        </pc:picChg>
        <pc:picChg chg="del">
          <ac:chgData name="" userId="daf57a72db43f7c6" providerId="LiveId" clId="{64CB4CAF-5C1D-4778-A444-41EDFC424AAC}" dt="2021-08-05T23:27:32.269" v="7397" actId="478"/>
          <ac:picMkLst>
            <pc:docMk/>
            <pc:sldMk cId="2149204303" sldId="313"/>
            <ac:picMk id="3" creationId="{F7D0074E-0858-4D5D-8534-9755BA4AD5E0}"/>
          </ac:picMkLst>
        </pc:picChg>
      </pc:sldChg>
      <pc:sldChg chg="modSp add del">
        <pc:chgData name="" userId="daf57a72db43f7c6" providerId="LiveId" clId="{64CB4CAF-5C1D-4778-A444-41EDFC424AAC}" dt="2021-08-05T23:23:16.725" v="6906" actId="2696"/>
        <pc:sldMkLst>
          <pc:docMk/>
          <pc:sldMk cId="2814002098" sldId="314"/>
        </pc:sldMkLst>
        <pc:spChg chg="mod">
          <ac:chgData name="" userId="daf57a72db43f7c6" providerId="LiveId" clId="{64CB4CAF-5C1D-4778-A444-41EDFC424AAC}" dt="2021-08-05T22:43:21.187" v="6342"/>
          <ac:spMkLst>
            <pc:docMk/>
            <pc:sldMk cId="2814002098" sldId="314"/>
            <ac:spMk id="9" creationId="{CB08A823-C381-4E9D-9D44-EB9DA49E3343}"/>
          </ac:spMkLst>
        </pc:spChg>
      </pc:sldChg>
      <pc:sldChg chg="modSp add del">
        <pc:chgData name="" userId="daf57a72db43f7c6" providerId="LiveId" clId="{64CB4CAF-5C1D-4778-A444-41EDFC424AAC}" dt="2021-08-05T23:41:54.676" v="7967" actId="2696"/>
        <pc:sldMkLst>
          <pc:docMk/>
          <pc:sldMk cId="64625790" sldId="315"/>
        </pc:sldMkLst>
        <pc:spChg chg="mod">
          <ac:chgData name="" userId="daf57a72db43f7c6" providerId="LiveId" clId="{64CB4CAF-5C1D-4778-A444-41EDFC424AAC}" dt="2021-08-05T22:46:08.196" v="6441"/>
          <ac:spMkLst>
            <pc:docMk/>
            <pc:sldMk cId="64625790" sldId="315"/>
            <ac:spMk id="9" creationId="{CB08A823-C381-4E9D-9D44-EB9DA49E3343}"/>
          </ac:spMkLst>
        </pc:spChg>
        <pc:spChg chg="mod">
          <ac:chgData name="" userId="daf57a72db43f7c6" providerId="LiveId" clId="{64CB4CAF-5C1D-4778-A444-41EDFC424AAC}" dt="2021-08-05T22:44:03.563" v="6375"/>
          <ac:spMkLst>
            <pc:docMk/>
            <pc:sldMk cId="64625790" sldId="315"/>
            <ac:spMk id="17" creationId="{00000000-0000-0000-0000-000000000000}"/>
          </ac:spMkLst>
        </pc:spChg>
        <pc:spChg chg="mod">
          <ac:chgData name="" userId="daf57a72db43f7c6" providerId="LiveId" clId="{64CB4CAF-5C1D-4778-A444-41EDFC424AAC}" dt="2021-08-05T22:44:07.119" v="6396"/>
          <ac:spMkLst>
            <pc:docMk/>
            <pc:sldMk cId="64625790" sldId="315"/>
            <ac:spMk id="18" creationId="{00000000-0000-0000-0000-000000000000}"/>
          </ac:spMkLst>
        </pc:spChg>
      </pc:sldChg>
      <pc:sldChg chg="addSp delSp modSp add">
        <pc:chgData name="" userId="daf57a72db43f7c6" providerId="LiveId" clId="{64CB4CAF-5C1D-4778-A444-41EDFC424AAC}" dt="2021-08-05T23:22:21.658" v="6905" actId="14100"/>
        <pc:sldMkLst>
          <pc:docMk/>
          <pc:sldMk cId="1886633414" sldId="316"/>
        </pc:sldMkLst>
        <pc:spChg chg="del mod">
          <ac:chgData name="" userId="daf57a72db43f7c6" providerId="LiveId" clId="{64CB4CAF-5C1D-4778-A444-41EDFC424AAC}" dt="2021-08-05T23:21:51.574" v="6893" actId="478"/>
          <ac:spMkLst>
            <pc:docMk/>
            <pc:sldMk cId="1886633414" sldId="316"/>
            <ac:spMk id="4" creationId="{3F99E61F-8971-4998-B066-FD5E847C96D2}"/>
          </ac:spMkLst>
        </pc:spChg>
        <pc:spChg chg="mod">
          <ac:chgData name="" userId="daf57a72db43f7c6" providerId="LiveId" clId="{64CB4CAF-5C1D-4778-A444-41EDFC424AAC}" dt="2021-08-05T23:19:43.796" v="6813" actId="20577"/>
          <ac:spMkLst>
            <pc:docMk/>
            <pc:sldMk cId="1886633414" sldId="316"/>
            <ac:spMk id="9" creationId="{CB08A823-C381-4E9D-9D44-EB9DA49E3343}"/>
          </ac:spMkLst>
        </pc:spChg>
        <pc:spChg chg="add mod">
          <ac:chgData name="" userId="daf57a72db43f7c6" providerId="LiveId" clId="{64CB4CAF-5C1D-4778-A444-41EDFC424AAC}" dt="2021-08-05T23:22:01.299" v="6897" actId="1076"/>
          <ac:spMkLst>
            <pc:docMk/>
            <pc:sldMk cId="1886633414" sldId="316"/>
            <ac:spMk id="10" creationId="{47BF9CD2-6F5A-40F9-B9D3-5D53F105D888}"/>
          </ac:spMkLst>
        </pc:spChg>
        <pc:picChg chg="add mod">
          <ac:chgData name="" userId="daf57a72db43f7c6" providerId="LiveId" clId="{64CB4CAF-5C1D-4778-A444-41EDFC424AAC}" dt="2021-08-05T23:20:27.392" v="6817" actId="14100"/>
          <ac:picMkLst>
            <pc:docMk/>
            <pc:sldMk cId="1886633414" sldId="316"/>
            <ac:picMk id="2" creationId="{4643513C-CFD6-4EB2-B007-328D2866F322}"/>
          </ac:picMkLst>
        </pc:picChg>
        <pc:picChg chg="del">
          <ac:chgData name="" userId="daf57a72db43f7c6" providerId="LiveId" clId="{64CB4CAF-5C1D-4778-A444-41EDFC424AAC}" dt="2021-08-05T23:20:23.995" v="6814" actId="478"/>
          <ac:picMkLst>
            <pc:docMk/>
            <pc:sldMk cId="1886633414" sldId="316"/>
            <ac:picMk id="3" creationId="{F7D0074E-0858-4D5D-8534-9755BA4AD5E0}"/>
          </ac:picMkLst>
        </pc:picChg>
        <pc:picChg chg="add del">
          <ac:chgData name="" userId="daf57a72db43f7c6" providerId="LiveId" clId="{64CB4CAF-5C1D-4778-A444-41EDFC424AAC}" dt="2021-08-05T23:21:56.564" v="6895"/>
          <ac:picMkLst>
            <pc:docMk/>
            <pc:sldMk cId="1886633414" sldId="316"/>
            <ac:picMk id="5" creationId="{593E8F64-7B4A-4D06-AE0A-1BEE3233A661}"/>
          </ac:picMkLst>
        </pc:picChg>
        <pc:picChg chg="add mod">
          <ac:chgData name="" userId="daf57a72db43f7c6" providerId="LiveId" clId="{64CB4CAF-5C1D-4778-A444-41EDFC424AAC}" dt="2021-08-05T23:22:21.658" v="6905" actId="14100"/>
          <ac:picMkLst>
            <pc:docMk/>
            <pc:sldMk cId="1886633414" sldId="316"/>
            <ac:picMk id="6" creationId="{29206043-C4DC-498D-8DBE-CBC8E28A1239}"/>
          </ac:picMkLst>
        </pc:picChg>
      </pc:sldChg>
      <pc:sldChg chg="delSp modSp add">
        <pc:chgData name="" userId="daf57a72db43f7c6" providerId="LiveId" clId="{64CB4CAF-5C1D-4778-A444-41EDFC424AAC}" dt="2021-08-06T00:29:55.316" v="9151" actId="113"/>
        <pc:sldMkLst>
          <pc:docMk/>
          <pc:sldMk cId="129795111" sldId="317"/>
        </pc:sldMkLst>
        <pc:spChg chg="del">
          <ac:chgData name="" userId="daf57a72db43f7c6" providerId="LiveId" clId="{64CB4CAF-5C1D-4778-A444-41EDFC424AAC}" dt="2021-08-05T23:43:20.950" v="8113" actId="478"/>
          <ac:spMkLst>
            <pc:docMk/>
            <pc:sldMk cId="129795111" sldId="317"/>
            <ac:spMk id="4" creationId="{3F99E61F-8971-4998-B066-FD5E847C96D2}"/>
          </ac:spMkLst>
        </pc:spChg>
        <pc:spChg chg="mod">
          <ac:chgData name="" userId="daf57a72db43f7c6" providerId="LiveId" clId="{64CB4CAF-5C1D-4778-A444-41EDFC424AAC}" dt="2021-08-06T00:29:55.316" v="9151" actId="113"/>
          <ac:spMkLst>
            <pc:docMk/>
            <pc:sldMk cId="129795111" sldId="317"/>
            <ac:spMk id="9" creationId="{CB08A823-C381-4E9D-9D44-EB9DA49E3343}"/>
          </ac:spMkLst>
        </pc:spChg>
        <pc:spChg chg="mod">
          <ac:chgData name="" userId="daf57a72db43f7c6" providerId="LiveId" clId="{64CB4CAF-5C1D-4778-A444-41EDFC424AAC}" dt="2021-08-05T23:41:57.949" v="7970"/>
          <ac:spMkLst>
            <pc:docMk/>
            <pc:sldMk cId="129795111" sldId="317"/>
            <ac:spMk id="17" creationId="{00000000-0000-0000-0000-000000000000}"/>
          </ac:spMkLst>
        </pc:spChg>
        <pc:spChg chg="mod">
          <ac:chgData name="" userId="daf57a72db43f7c6" providerId="LiveId" clId="{64CB4CAF-5C1D-4778-A444-41EDFC424AAC}" dt="2021-08-05T23:30:12.505" v="7507"/>
          <ac:spMkLst>
            <pc:docMk/>
            <pc:sldMk cId="129795111" sldId="317"/>
            <ac:spMk id="18" creationId="{00000000-0000-0000-0000-000000000000}"/>
          </ac:spMkLst>
        </pc:spChg>
        <pc:picChg chg="del">
          <ac:chgData name="" userId="daf57a72db43f7c6" providerId="LiveId" clId="{64CB4CAF-5C1D-4778-A444-41EDFC424AAC}" dt="2021-08-05T23:43:20.950" v="8113" actId="478"/>
          <ac:picMkLst>
            <pc:docMk/>
            <pc:sldMk cId="129795111" sldId="317"/>
            <ac:picMk id="3" creationId="{F7D0074E-0858-4D5D-8534-9755BA4AD5E0}"/>
          </ac:picMkLst>
        </pc:picChg>
      </pc:sldChg>
      <pc:sldChg chg="add del">
        <pc:chgData name="" userId="daf57a72db43f7c6" providerId="LiveId" clId="{64CB4CAF-5C1D-4778-A444-41EDFC424AAC}" dt="2021-08-05T23:34:39.630" v="7511" actId="2696"/>
        <pc:sldMkLst>
          <pc:docMk/>
          <pc:sldMk cId="3888109195" sldId="318"/>
        </pc:sldMkLst>
      </pc:sldChg>
      <pc:sldChg chg="addSp delSp modSp add">
        <pc:chgData name="" userId="daf57a72db43f7c6" providerId="LiveId" clId="{64CB4CAF-5C1D-4778-A444-41EDFC424AAC}" dt="2021-08-06T00:29:31.685" v="9147" actId="113"/>
        <pc:sldMkLst>
          <pc:docMk/>
          <pc:sldMk cId="410379611" sldId="319"/>
        </pc:sldMkLst>
        <pc:spChg chg="mod">
          <ac:chgData name="" userId="daf57a72db43f7c6" providerId="LiveId" clId="{64CB4CAF-5C1D-4778-A444-41EDFC424AAC}" dt="2021-08-06T00:29:28.812" v="9146" actId="113"/>
          <ac:spMkLst>
            <pc:docMk/>
            <pc:sldMk cId="410379611" sldId="319"/>
            <ac:spMk id="4" creationId="{3F99E61F-8971-4998-B066-FD5E847C96D2}"/>
          </ac:spMkLst>
        </pc:spChg>
        <pc:spChg chg="add mod">
          <ac:chgData name="" userId="daf57a72db43f7c6" providerId="LiveId" clId="{64CB4CAF-5C1D-4778-A444-41EDFC424AAC}" dt="2021-08-06T00:29:31.685" v="9147" actId="113"/>
          <ac:spMkLst>
            <pc:docMk/>
            <pc:sldMk cId="410379611" sldId="319"/>
            <ac:spMk id="7" creationId="{17622350-A079-48A8-B012-C84364BE8503}"/>
          </ac:spMkLst>
        </pc:spChg>
        <pc:spChg chg="mod">
          <ac:chgData name="" userId="daf57a72db43f7c6" providerId="LiveId" clId="{64CB4CAF-5C1D-4778-A444-41EDFC424AAC}" dt="2021-08-05T23:34:54.120" v="7526"/>
          <ac:spMkLst>
            <pc:docMk/>
            <pc:sldMk cId="410379611" sldId="319"/>
            <ac:spMk id="9" creationId="{CB08A823-C381-4E9D-9D44-EB9DA49E3343}"/>
          </ac:spMkLst>
        </pc:spChg>
        <pc:graphicFrameChg chg="add del mod">
          <ac:chgData name="" userId="daf57a72db43f7c6" providerId="LiveId" clId="{64CB4CAF-5C1D-4778-A444-41EDFC424AAC}" dt="2021-08-05T23:38:42.146" v="7964" actId="3680"/>
          <ac:graphicFrameMkLst>
            <pc:docMk/>
            <pc:sldMk cId="410379611" sldId="319"/>
            <ac:graphicFrameMk id="2" creationId="{B4037A10-7D5A-4625-A891-C89358CC334C}"/>
          </ac:graphicFrameMkLst>
        </pc:graphicFrameChg>
        <pc:picChg chg="del">
          <ac:chgData name="" userId="daf57a72db43f7c6" providerId="LiveId" clId="{64CB4CAF-5C1D-4778-A444-41EDFC424AAC}" dt="2021-08-05T23:34:55.190" v="7527" actId="478"/>
          <ac:picMkLst>
            <pc:docMk/>
            <pc:sldMk cId="410379611" sldId="319"/>
            <ac:picMk id="3" creationId="{F7D0074E-0858-4D5D-8534-9755BA4AD5E0}"/>
          </ac:picMkLst>
        </pc:picChg>
      </pc:sldChg>
      <pc:sldChg chg="addSp delSp modSp add">
        <pc:chgData name="" userId="daf57a72db43f7c6" providerId="LiveId" clId="{64CB4CAF-5C1D-4778-A444-41EDFC424AAC}" dt="2021-08-05T23:55:29.829" v="9115" actId="1076"/>
        <pc:sldMkLst>
          <pc:docMk/>
          <pc:sldMk cId="4048437651" sldId="320"/>
        </pc:sldMkLst>
        <pc:spChg chg="add del">
          <ac:chgData name="" userId="daf57a72db43f7c6" providerId="LiveId" clId="{64CB4CAF-5C1D-4778-A444-41EDFC424AAC}" dt="2021-08-05T23:48:53.146" v="8897"/>
          <ac:spMkLst>
            <pc:docMk/>
            <pc:sldMk cId="4048437651" sldId="320"/>
            <ac:spMk id="5" creationId="{DF33A881-BFC7-4595-BED7-E57FF9D96D71}"/>
          </ac:spMkLst>
        </pc:spChg>
        <pc:spChg chg="add del">
          <ac:chgData name="" userId="daf57a72db43f7c6" providerId="LiveId" clId="{64CB4CAF-5C1D-4778-A444-41EDFC424AAC}" dt="2021-08-05T23:48:53.146" v="8897"/>
          <ac:spMkLst>
            <pc:docMk/>
            <pc:sldMk cId="4048437651" sldId="320"/>
            <ac:spMk id="6" creationId="{DA1943C8-86BB-4E62-873E-462D68CE5267}"/>
          </ac:spMkLst>
        </pc:spChg>
        <pc:spChg chg="add mod">
          <ac:chgData name="" userId="daf57a72db43f7c6" providerId="LiveId" clId="{64CB4CAF-5C1D-4778-A444-41EDFC424AAC}" dt="2021-08-05T23:49:14.681" v="8947" actId="20577"/>
          <ac:spMkLst>
            <pc:docMk/>
            <pc:sldMk cId="4048437651" sldId="320"/>
            <ac:spMk id="7" creationId="{BB7E6228-BC28-4C01-8D52-1373CE3F9A64}"/>
          </ac:spMkLst>
        </pc:spChg>
        <pc:spChg chg="add mod">
          <ac:chgData name="" userId="daf57a72db43f7c6" providerId="LiveId" clId="{64CB4CAF-5C1D-4778-A444-41EDFC424AAC}" dt="2021-08-05T23:50:58.351" v="9033" actId="20577"/>
          <ac:spMkLst>
            <pc:docMk/>
            <pc:sldMk cId="4048437651" sldId="320"/>
            <ac:spMk id="8" creationId="{73832B97-A07C-4057-8FF7-87AE9D491A18}"/>
          </ac:spMkLst>
        </pc:spChg>
        <pc:spChg chg="del mod">
          <ac:chgData name="" userId="daf57a72db43f7c6" providerId="LiveId" clId="{64CB4CAF-5C1D-4778-A444-41EDFC424AAC}" dt="2021-08-05T23:48:54.335" v="8898" actId="478"/>
          <ac:spMkLst>
            <pc:docMk/>
            <pc:sldMk cId="4048437651" sldId="320"/>
            <ac:spMk id="9" creationId="{CB08A823-C381-4E9D-9D44-EB9DA49E3343}"/>
          </ac:spMkLst>
        </pc:spChg>
        <pc:picChg chg="add mod">
          <ac:chgData name="" userId="daf57a72db43f7c6" providerId="LiveId" clId="{64CB4CAF-5C1D-4778-A444-41EDFC424AAC}" dt="2021-08-05T23:50:32.284" v="9026" actId="1076"/>
          <ac:picMkLst>
            <pc:docMk/>
            <pc:sldMk cId="4048437651" sldId="320"/>
            <ac:picMk id="2" creationId="{594951FB-9AED-4DEA-807D-51E6136D8F31}"/>
          </ac:picMkLst>
        </pc:picChg>
        <pc:picChg chg="add mod">
          <ac:chgData name="" userId="daf57a72db43f7c6" providerId="LiveId" clId="{64CB4CAF-5C1D-4778-A444-41EDFC424AAC}" dt="2021-08-05T23:51:01.909" v="9034" actId="1076"/>
          <ac:picMkLst>
            <pc:docMk/>
            <pc:sldMk cId="4048437651" sldId="320"/>
            <ac:picMk id="3" creationId="{A4F2B2C0-2391-4A61-B876-E7141A350F4E}"/>
          </ac:picMkLst>
        </pc:picChg>
        <pc:picChg chg="add mod">
          <ac:chgData name="" userId="daf57a72db43f7c6" providerId="LiveId" clId="{64CB4CAF-5C1D-4778-A444-41EDFC424AAC}" dt="2021-08-05T23:55:29.829" v="9115" actId="1076"/>
          <ac:picMkLst>
            <pc:docMk/>
            <pc:sldMk cId="4048437651" sldId="320"/>
            <ac:picMk id="4" creationId="{8FB1400F-3851-475B-983D-54322B362103}"/>
          </ac:picMkLst>
        </pc:picChg>
      </pc:sldChg>
      <pc:sldMasterChg chg="addSldLayout delSldLayout">
        <pc:chgData name="" userId="daf57a72db43f7c6" providerId="LiveId" clId="{64CB4CAF-5C1D-4778-A444-41EDFC424AAC}" dt="2021-08-05T22:56:00.180" v="6538" actId="2696"/>
        <pc:sldMasterMkLst>
          <pc:docMk/>
          <pc:sldMasterMk cId="3123359450" sldId="2147483660"/>
        </pc:sldMasterMkLst>
        <pc:sldLayoutChg chg="add del">
          <pc:chgData name="" userId="daf57a72db43f7c6" providerId="LiveId" clId="{64CB4CAF-5C1D-4778-A444-41EDFC424AAC}" dt="2021-08-05T22:56:00.180" v="6538" actId="2696"/>
          <pc:sldLayoutMkLst>
            <pc:docMk/>
            <pc:sldMasterMk cId="3123359450" sldId="2147483660"/>
            <pc:sldLayoutMk cId="3740725778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C838D-8918-4330-9C6C-D9A316A394D0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8B876-4158-4461-8744-A60B6FA6D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083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198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662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81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174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335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352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301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7280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78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073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0706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5100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574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564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341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623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68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033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627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970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스터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 형태 1">
            <a:extLst>
              <a:ext uri="{FF2B5EF4-FFF2-40B4-BE49-F238E27FC236}">
                <a16:creationId xmlns:a16="http://schemas.microsoft.com/office/drawing/2014/main" id="{9EB294A4-BBB9-4725-ABA2-0AD199478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 형태 2">
            <a:extLst>
              <a:ext uri="{FF2B5EF4-FFF2-40B4-BE49-F238E27FC236}">
                <a16:creationId xmlns:a16="http://schemas.microsoft.com/office/drawing/2014/main" id="{471DA70B-7F87-4BBE-9C40-6AFECE930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마스터 1 레이아웃 1 형태 3">
            <a:extLst>
              <a:ext uri="{FF2B5EF4-FFF2-40B4-BE49-F238E27FC236}">
                <a16:creationId xmlns:a16="http://schemas.microsoft.com/office/drawing/2014/main" id="{2A40894C-1470-43D1-8726-D151946F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마스터 1 레이아웃 1 형태 4">
            <a:extLst>
              <a:ext uri="{FF2B5EF4-FFF2-40B4-BE49-F238E27FC236}">
                <a16:creationId xmlns:a16="http://schemas.microsoft.com/office/drawing/2014/main" id="{FF498D50-9844-4F62-B1ED-55FA041A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 형태 5">
            <a:extLst>
              <a:ext uri="{FF2B5EF4-FFF2-40B4-BE49-F238E27FC236}">
                <a16:creationId xmlns:a16="http://schemas.microsoft.com/office/drawing/2014/main" id="{A12F2B7A-49B4-4C44-A8B5-F00B8CB6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3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마스터 1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0 형태 1">
            <a:extLst>
              <a:ext uri="{FF2B5EF4-FFF2-40B4-BE49-F238E27FC236}">
                <a16:creationId xmlns:a16="http://schemas.microsoft.com/office/drawing/2014/main" id="{5202ABE6-8789-400E-90BF-B07C168A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0 형태 2">
            <a:extLst>
              <a:ext uri="{FF2B5EF4-FFF2-40B4-BE49-F238E27FC236}">
                <a16:creationId xmlns:a16="http://schemas.microsoft.com/office/drawing/2014/main" id="{86945C3D-F3F7-4E9F-A3E1-2A6C1E8F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0 형태 3">
            <a:extLst>
              <a:ext uri="{FF2B5EF4-FFF2-40B4-BE49-F238E27FC236}">
                <a16:creationId xmlns:a16="http://schemas.microsoft.com/office/drawing/2014/main" id="{4C3636A9-283C-4DAE-94EF-9EC9B74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마스터 1 레이아웃 10 형태 4">
            <a:extLst>
              <a:ext uri="{FF2B5EF4-FFF2-40B4-BE49-F238E27FC236}">
                <a16:creationId xmlns:a16="http://schemas.microsoft.com/office/drawing/2014/main" id="{00150AC1-2C2C-4ACC-9D92-C0169784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0 형태 5">
            <a:extLst>
              <a:ext uri="{FF2B5EF4-FFF2-40B4-BE49-F238E27FC236}">
                <a16:creationId xmlns:a16="http://schemas.microsoft.com/office/drawing/2014/main" id="{E5A081C2-ADC0-42E9-83DF-7A2BE3DA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8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마스터 1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1 형태 1">
            <a:extLst>
              <a:ext uri="{FF2B5EF4-FFF2-40B4-BE49-F238E27FC236}">
                <a16:creationId xmlns:a16="http://schemas.microsoft.com/office/drawing/2014/main" id="{67B3513E-D1B7-48D7-B467-C03AB5A66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1 형태 2">
            <a:extLst>
              <a:ext uri="{FF2B5EF4-FFF2-40B4-BE49-F238E27FC236}">
                <a16:creationId xmlns:a16="http://schemas.microsoft.com/office/drawing/2014/main" id="{E0794869-1180-4D38-8C80-F7B84B159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1 형태 3">
            <a:extLst>
              <a:ext uri="{FF2B5EF4-FFF2-40B4-BE49-F238E27FC236}">
                <a16:creationId xmlns:a16="http://schemas.microsoft.com/office/drawing/2014/main" id="{21410ED5-DE24-4E65-80D0-FEB94772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마스터 1 레이아웃 11 형태 4">
            <a:extLst>
              <a:ext uri="{FF2B5EF4-FFF2-40B4-BE49-F238E27FC236}">
                <a16:creationId xmlns:a16="http://schemas.microsoft.com/office/drawing/2014/main" id="{6FD0237C-DE14-43E3-8157-CB2A7572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1 형태 5">
            <a:extLst>
              <a:ext uri="{FF2B5EF4-FFF2-40B4-BE49-F238E27FC236}">
                <a16:creationId xmlns:a16="http://schemas.microsoft.com/office/drawing/2014/main" id="{E1357CFC-6BBC-45FB-ABC7-770B94F8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6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924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2 형태 1"/>
          <p:cNvSpPr>
            <a:spLocks noGrp="1"/>
          </p:cNvSpPr>
          <p:nvPr>
            <p:ph type="pic" sz="quarter" idx="10"/>
          </p:nvPr>
        </p:nvSpPr>
        <p:spPr>
          <a:xfrm>
            <a:off x="6813550" y="0"/>
            <a:ext cx="5378450" cy="6858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2 형태 2"/>
          <p:cNvSpPr/>
          <p:nvPr userDrawn="1"/>
        </p:nvSpPr>
        <p:spPr>
          <a:xfrm>
            <a:off x="-1072691" y="3392024"/>
            <a:ext cx="4271519" cy="427151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52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3 형태 1"/>
          <p:cNvSpPr>
            <a:spLocks noGrp="1"/>
          </p:cNvSpPr>
          <p:nvPr>
            <p:ph type="pic" sz="quarter" idx="10"/>
          </p:nvPr>
        </p:nvSpPr>
        <p:spPr>
          <a:xfrm>
            <a:off x="14351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마스터 2 레이아웃 3 형태 2"/>
          <p:cNvSpPr>
            <a:spLocks noGrp="1"/>
          </p:cNvSpPr>
          <p:nvPr>
            <p:ph type="pic" sz="quarter" idx="11"/>
          </p:nvPr>
        </p:nvSpPr>
        <p:spPr>
          <a:xfrm>
            <a:off x="50052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3 형태 3"/>
          <p:cNvSpPr>
            <a:spLocks noGrp="1"/>
          </p:cNvSpPr>
          <p:nvPr>
            <p:ph type="pic" sz="quarter" idx="12"/>
          </p:nvPr>
        </p:nvSpPr>
        <p:spPr>
          <a:xfrm>
            <a:off x="85753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3" name="마스터 2 레이아웃 3 형태 4"/>
          <p:cNvSpPr/>
          <p:nvPr userDrawn="1"/>
        </p:nvSpPr>
        <p:spPr>
          <a:xfrm>
            <a:off x="9347200" y="4251700"/>
            <a:ext cx="3454400" cy="34544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마스터 2 레이아웃 3 형태 5"/>
          <p:cNvSpPr/>
          <p:nvPr userDrawn="1"/>
        </p:nvSpPr>
        <p:spPr>
          <a:xfrm>
            <a:off x="10871200" y="2815900"/>
            <a:ext cx="2363600" cy="23636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418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마스터 2 레이아웃 4 형태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08663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마스터 2 레이아웃 4 형태 2"/>
          <p:cNvSpPr/>
          <p:nvPr userDrawn="1"/>
        </p:nvSpPr>
        <p:spPr>
          <a:xfrm>
            <a:off x="9779000" y="-635000"/>
            <a:ext cx="3187700" cy="3187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마스터 2 레이아웃 4 형태 3"/>
          <p:cNvSpPr/>
          <p:nvPr userDrawn="1"/>
        </p:nvSpPr>
        <p:spPr>
          <a:xfrm>
            <a:off x="7410450" y="51562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마스터 2 레이아웃 4 형태 4"/>
          <p:cNvSpPr/>
          <p:nvPr userDrawn="1"/>
        </p:nvSpPr>
        <p:spPr>
          <a:xfrm>
            <a:off x="7512050" y="-18034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5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마스터 2 레이아웃 5 형태 1"/>
          <p:cNvSpPr>
            <a:spLocks noGrp="1"/>
          </p:cNvSpPr>
          <p:nvPr>
            <p:ph type="pic" sz="quarter" idx="10"/>
          </p:nvPr>
        </p:nvSpPr>
        <p:spPr>
          <a:xfrm>
            <a:off x="9474625" y="11138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마스터 2 레이아웃 5 형태 2"/>
          <p:cNvSpPr>
            <a:spLocks noGrp="1"/>
          </p:cNvSpPr>
          <p:nvPr>
            <p:ph type="pic" sz="quarter" idx="11"/>
          </p:nvPr>
        </p:nvSpPr>
        <p:spPr>
          <a:xfrm>
            <a:off x="6528225" y="-1769019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7" name="마스터 2 레이아웃 5 형태 3"/>
          <p:cNvSpPr>
            <a:spLocks noGrp="1"/>
          </p:cNvSpPr>
          <p:nvPr>
            <p:ph type="pic" sz="quarter" idx="13"/>
          </p:nvPr>
        </p:nvSpPr>
        <p:spPr>
          <a:xfrm>
            <a:off x="6528224" y="39967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8" name="마스터 2 레이아웃 5 형태 4"/>
          <p:cNvSpPr/>
          <p:nvPr userDrawn="1"/>
        </p:nvSpPr>
        <p:spPr>
          <a:xfrm>
            <a:off x="-1536700" y="5010150"/>
            <a:ext cx="3695700" cy="3695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84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6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80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마스터 2 레이아웃 7 형태 1"/>
          <p:cNvGrpSpPr/>
          <p:nvPr userDrawn="1"/>
        </p:nvGrpSpPr>
        <p:grpSpPr>
          <a:xfrm flipH="1">
            <a:off x="8033209" y="4192124"/>
            <a:ext cx="5618843" cy="4271519"/>
            <a:chOff x="-1072691" y="3392024"/>
            <a:chExt cx="5618843" cy="4271519"/>
          </a:xfrm>
        </p:grpSpPr>
        <p:sp>
          <p:nvSpPr>
            <p:cNvPr id="6" name="마스터 2 레이아웃 7 형태 1 그룹 1"/>
            <p:cNvSpPr/>
            <p:nvPr userDrawn="1"/>
          </p:nvSpPr>
          <p:spPr>
            <a:xfrm>
              <a:off x="-1072691" y="3392024"/>
              <a:ext cx="4271519" cy="4271519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마스터 2 레이아웃 7 형태 1 그룹 2"/>
            <p:cNvSpPr/>
            <p:nvPr userDrawn="1"/>
          </p:nvSpPr>
          <p:spPr>
            <a:xfrm>
              <a:off x="2343609" y="5461000"/>
              <a:ext cx="2202543" cy="2202543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756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8 형태 1"/>
          <p:cNvSpPr>
            <a:spLocks noGrp="1"/>
          </p:cNvSpPr>
          <p:nvPr>
            <p:ph type="pic" sz="quarter" idx="10"/>
          </p:nvPr>
        </p:nvSpPr>
        <p:spPr>
          <a:xfrm>
            <a:off x="948266" y="2219015"/>
            <a:ext cx="5017635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8 형태 2"/>
          <p:cNvSpPr>
            <a:spLocks noGrp="1"/>
          </p:cNvSpPr>
          <p:nvPr>
            <p:ph type="pic" sz="quarter" idx="11"/>
          </p:nvPr>
        </p:nvSpPr>
        <p:spPr>
          <a:xfrm>
            <a:off x="5965901" y="2219015"/>
            <a:ext cx="5018400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8 형태 3"/>
          <p:cNvSpPr/>
          <p:nvPr userDrawn="1"/>
        </p:nvSpPr>
        <p:spPr>
          <a:xfrm>
            <a:off x="9540334" y="4442521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806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마스터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2 형태 1">
            <a:extLst>
              <a:ext uri="{FF2B5EF4-FFF2-40B4-BE49-F238E27FC236}">
                <a16:creationId xmlns:a16="http://schemas.microsoft.com/office/drawing/2014/main" id="{ECBBABDB-EC94-41B8-BA13-140CD47D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2 형태 2">
            <a:extLst>
              <a:ext uri="{FF2B5EF4-FFF2-40B4-BE49-F238E27FC236}">
                <a16:creationId xmlns:a16="http://schemas.microsoft.com/office/drawing/2014/main" id="{0FE4EC82-AAFE-43F6-B43C-FDAEEFE1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2 형태 3">
            <a:extLst>
              <a:ext uri="{FF2B5EF4-FFF2-40B4-BE49-F238E27FC236}">
                <a16:creationId xmlns:a16="http://schemas.microsoft.com/office/drawing/2014/main" id="{B96F0A78-A5D2-4A15-A42E-61CEF981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마스터 1 레이아웃 2 형태 4">
            <a:extLst>
              <a:ext uri="{FF2B5EF4-FFF2-40B4-BE49-F238E27FC236}">
                <a16:creationId xmlns:a16="http://schemas.microsoft.com/office/drawing/2014/main" id="{BE996A46-224A-43DC-9448-96777184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2 형태 5">
            <a:extLst>
              <a:ext uri="{FF2B5EF4-FFF2-40B4-BE49-F238E27FC236}">
                <a16:creationId xmlns:a16="http://schemas.microsoft.com/office/drawing/2014/main" id="{63E0E6FB-B1FD-4B8B-93B8-B063649F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31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9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33725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마스터 2 레이아웃 9 형태 2"/>
          <p:cNvSpPr/>
          <p:nvPr userDrawn="1"/>
        </p:nvSpPr>
        <p:spPr>
          <a:xfrm>
            <a:off x="10285235" y="471851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마스터 2 레이아웃 9 형태 3"/>
          <p:cNvSpPr/>
          <p:nvPr userDrawn="1"/>
        </p:nvSpPr>
        <p:spPr>
          <a:xfrm>
            <a:off x="8056385" y="567863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50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10 형태 1"/>
          <p:cNvSpPr>
            <a:spLocks noGrp="1"/>
          </p:cNvSpPr>
          <p:nvPr>
            <p:ph type="pic" sz="quarter" idx="10"/>
          </p:nvPr>
        </p:nvSpPr>
        <p:spPr>
          <a:xfrm>
            <a:off x="94262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10 형태 2"/>
          <p:cNvSpPr>
            <a:spLocks noGrp="1"/>
          </p:cNvSpPr>
          <p:nvPr>
            <p:ph type="pic" sz="quarter" idx="11"/>
          </p:nvPr>
        </p:nvSpPr>
        <p:spPr>
          <a:xfrm>
            <a:off x="367453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10 형태 3"/>
          <p:cNvSpPr>
            <a:spLocks noGrp="1"/>
          </p:cNvSpPr>
          <p:nvPr>
            <p:ph type="pic" sz="quarter" idx="12"/>
          </p:nvPr>
        </p:nvSpPr>
        <p:spPr>
          <a:xfrm>
            <a:off x="6406444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마스터 2 레이아웃 10 형태 4"/>
          <p:cNvSpPr>
            <a:spLocks noGrp="1"/>
          </p:cNvSpPr>
          <p:nvPr>
            <p:ph type="pic" sz="quarter" idx="13"/>
          </p:nvPr>
        </p:nvSpPr>
        <p:spPr>
          <a:xfrm>
            <a:off x="9138355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19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마스터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3 형태 1">
            <a:extLst>
              <a:ext uri="{FF2B5EF4-FFF2-40B4-BE49-F238E27FC236}">
                <a16:creationId xmlns:a16="http://schemas.microsoft.com/office/drawing/2014/main" id="{8E880D3D-0F58-4482-A806-DCBEE93B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3 형태 2">
            <a:extLst>
              <a:ext uri="{FF2B5EF4-FFF2-40B4-BE49-F238E27FC236}">
                <a16:creationId xmlns:a16="http://schemas.microsoft.com/office/drawing/2014/main" id="{11468BBE-8BFE-41F6-9F2B-03574313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3 형태 3">
            <a:extLst>
              <a:ext uri="{FF2B5EF4-FFF2-40B4-BE49-F238E27FC236}">
                <a16:creationId xmlns:a16="http://schemas.microsoft.com/office/drawing/2014/main" id="{B3FB86E9-57F8-40E8-A8C5-1B2BB12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마스터 1 레이아웃 3 형태 4">
            <a:extLst>
              <a:ext uri="{FF2B5EF4-FFF2-40B4-BE49-F238E27FC236}">
                <a16:creationId xmlns:a16="http://schemas.microsoft.com/office/drawing/2014/main" id="{83656C62-418F-49D0-9ADE-CADCE15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3 형태 5">
            <a:extLst>
              <a:ext uri="{FF2B5EF4-FFF2-40B4-BE49-F238E27FC236}">
                <a16:creationId xmlns:a16="http://schemas.microsoft.com/office/drawing/2014/main" id="{864E53E8-C29A-4741-8BDE-99058EE9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9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마스터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4 형태 1">
            <a:extLst>
              <a:ext uri="{FF2B5EF4-FFF2-40B4-BE49-F238E27FC236}">
                <a16:creationId xmlns:a16="http://schemas.microsoft.com/office/drawing/2014/main" id="{0F140347-91C4-4155-975C-D7D4D3D6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4 형태 2">
            <a:extLst>
              <a:ext uri="{FF2B5EF4-FFF2-40B4-BE49-F238E27FC236}">
                <a16:creationId xmlns:a16="http://schemas.microsoft.com/office/drawing/2014/main" id="{223B9823-35B2-4993-A119-9D5E0B77B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4 형태 3">
            <a:extLst>
              <a:ext uri="{FF2B5EF4-FFF2-40B4-BE49-F238E27FC236}">
                <a16:creationId xmlns:a16="http://schemas.microsoft.com/office/drawing/2014/main" id="{98B221A9-A9FB-4CAD-AB26-D2ECCCED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4 형태 4">
            <a:extLst>
              <a:ext uri="{FF2B5EF4-FFF2-40B4-BE49-F238E27FC236}">
                <a16:creationId xmlns:a16="http://schemas.microsoft.com/office/drawing/2014/main" id="{6C199300-72B6-4EDF-9ED2-B910E244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마스터 1 레이아웃 4 형태 5">
            <a:extLst>
              <a:ext uri="{FF2B5EF4-FFF2-40B4-BE49-F238E27FC236}">
                <a16:creationId xmlns:a16="http://schemas.microsoft.com/office/drawing/2014/main" id="{EEB8F8A2-5C13-470D-9882-6C4AB7BE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4 형태 6">
            <a:extLst>
              <a:ext uri="{FF2B5EF4-FFF2-40B4-BE49-F238E27FC236}">
                <a16:creationId xmlns:a16="http://schemas.microsoft.com/office/drawing/2014/main" id="{702045B3-1A9D-4862-BBC5-A71A7DFC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마스터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5 형태 1">
            <a:extLst>
              <a:ext uri="{FF2B5EF4-FFF2-40B4-BE49-F238E27FC236}">
                <a16:creationId xmlns:a16="http://schemas.microsoft.com/office/drawing/2014/main" id="{912A9283-A921-42DC-B0ED-F8BBB9AE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5 형태 2">
            <a:extLst>
              <a:ext uri="{FF2B5EF4-FFF2-40B4-BE49-F238E27FC236}">
                <a16:creationId xmlns:a16="http://schemas.microsoft.com/office/drawing/2014/main" id="{B04D55F2-32BB-44CF-B4BD-572D7B4F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5 형태 3">
            <a:extLst>
              <a:ext uri="{FF2B5EF4-FFF2-40B4-BE49-F238E27FC236}">
                <a16:creationId xmlns:a16="http://schemas.microsoft.com/office/drawing/2014/main" id="{748002B5-6C6E-4204-BC45-7C3B1A6A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5 형태 4">
            <a:extLst>
              <a:ext uri="{FF2B5EF4-FFF2-40B4-BE49-F238E27FC236}">
                <a16:creationId xmlns:a16="http://schemas.microsoft.com/office/drawing/2014/main" id="{61DB2ABA-DCBA-4C40-B782-05934F575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마스터 1 레이아웃 5 형태 5">
            <a:extLst>
              <a:ext uri="{FF2B5EF4-FFF2-40B4-BE49-F238E27FC236}">
                <a16:creationId xmlns:a16="http://schemas.microsoft.com/office/drawing/2014/main" id="{D29884EA-8FC0-4975-AA2B-A65F1744D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마스터 1 레이아웃 5 형태 6">
            <a:extLst>
              <a:ext uri="{FF2B5EF4-FFF2-40B4-BE49-F238E27FC236}">
                <a16:creationId xmlns:a16="http://schemas.microsoft.com/office/drawing/2014/main" id="{557210D7-7A3C-438D-909A-D4D75049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8" name="마스터 1 레이아웃 5 형태 7">
            <a:extLst>
              <a:ext uri="{FF2B5EF4-FFF2-40B4-BE49-F238E27FC236}">
                <a16:creationId xmlns:a16="http://schemas.microsoft.com/office/drawing/2014/main" id="{DF6725CC-140A-4A6B-BF21-5C4E0380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마스터 1 레이아웃 5 형태 8">
            <a:extLst>
              <a:ext uri="{FF2B5EF4-FFF2-40B4-BE49-F238E27FC236}">
                <a16:creationId xmlns:a16="http://schemas.microsoft.com/office/drawing/2014/main" id="{1A91DAC2-A126-4917-B9B9-C351FA1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마스터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6 형태 1">
            <a:extLst>
              <a:ext uri="{FF2B5EF4-FFF2-40B4-BE49-F238E27FC236}">
                <a16:creationId xmlns:a16="http://schemas.microsoft.com/office/drawing/2014/main" id="{8682E794-EDB5-4FAD-B100-3E361A79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6 형태 2">
            <a:extLst>
              <a:ext uri="{FF2B5EF4-FFF2-40B4-BE49-F238E27FC236}">
                <a16:creationId xmlns:a16="http://schemas.microsoft.com/office/drawing/2014/main" id="{00F0B89B-B98C-4D46-8334-914CDFAB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4" name="마스터 1 레이아웃 6 형태 3">
            <a:extLst>
              <a:ext uri="{FF2B5EF4-FFF2-40B4-BE49-F238E27FC236}">
                <a16:creationId xmlns:a16="http://schemas.microsoft.com/office/drawing/2014/main" id="{6CFEFDE5-63FC-4E56-B2F6-592DB462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마스터 1 레이아웃 6 형태 4">
            <a:extLst>
              <a:ext uri="{FF2B5EF4-FFF2-40B4-BE49-F238E27FC236}">
                <a16:creationId xmlns:a16="http://schemas.microsoft.com/office/drawing/2014/main" id="{26C6D8DA-FF8A-4584-9ECB-7FAC8346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스터 1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7 형태 1">
            <a:extLst>
              <a:ext uri="{FF2B5EF4-FFF2-40B4-BE49-F238E27FC236}">
                <a16:creationId xmlns:a16="http://schemas.microsoft.com/office/drawing/2014/main" id="{911402AE-03B5-4F5C-A321-F08EADF2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3" name="마스터 1 레이아웃 7 형태 2">
            <a:extLst>
              <a:ext uri="{FF2B5EF4-FFF2-40B4-BE49-F238E27FC236}">
                <a16:creationId xmlns:a16="http://schemas.microsoft.com/office/drawing/2014/main" id="{B0AAE480-27D0-4920-9718-47A77DD5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마스터 1 레이아웃 7 형태 3">
            <a:extLst>
              <a:ext uri="{FF2B5EF4-FFF2-40B4-BE49-F238E27FC236}">
                <a16:creationId xmlns:a16="http://schemas.microsoft.com/office/drawing/2014/main" id="{F304C241-6CEC-4949-A597-AADF4AE7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마스터 1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8 형태 1">
            <a:extLst>
              <a:ext uri="{FF2B5EF4-FFF2-40B4-BE49-F238E27FC236}">
                <a16:creationId xmlns:a16="http://schemas.microsoft.com/office/drawing/2014/main" id="{3A8CF8E0-13F0-4D7B-90F9-B322AE9A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8 형태 2">
            <a:extLst>
              <a:ext uri="{FF2B5EF4-FFF2-40B4-BE49-F238E27FC236}">
                <a16:creationId xmlns:a16="http://schemas.microsoft.com/office/drawing/2014/main" id="{AF864084-B3C5-4E55-A572-BE2F4A37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8 형태 3">
            <a:extLst>
              <a:ext uri="{FF2B5EF4-FFF2-40B4-BE49-F238E27FC236}">
                <a16:creationId xmlns:a16="http://schemas.microsoft.com/office/drawing/2014/main" id="{A3903671-E795-48B2-9264-893D74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8 형태 4">
            <a:extLst>
              <a:ext uri="{FF2B5EF4-FFF2-40B4-BE49-F238E27FC236}">
                <a16:creationId xmlns:a16="http://schemas.microsoft.com/office/drawing/2014/main" id="{07D98D38-DB4B-4630-AEA5-608EAB22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마스터 1 레이아웃 8 형태 5">
            <a:extLst>
              <a:ext uri="{FF2B5EF4-FFF2-40B4-BE49-F238E27FC236}">
                <a16:creationId xmlns:a16="http://schemas.microsoft.com/office/drawing/2014/main" id="{93C5632B-BAB7-4917-B672-8FEC2512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8 형태 6">
            <a:extLst>
              <a:ext uri="{FF2B5EF4-FFF2-40B4-BE49-F238E27FC236}">
                <a16:creationId xmlns:a16="http://schemas.microsoft.com/office/drawing/2014/main" id="{049AECEB-2AE5-4227-9C4B-A14911C5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7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마스터 1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9 형태 1">
            <a:extLst>
              <a:ext uri="{FF2B5EF4-FFF2-40B4-BE49-F238E27FC236}">
                <a16:creationId xmlns:a16="http://schemas.microsoft.com/office/drawing/2014/main" id="{4512EE3E-7083-402D-8981-7765420E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9 형태 2">
            <a:extLst>
              <a:ext uri="{FF2B5EF4-FFF2-40B4-BE49-F238E27FC236}">
                <a16:creationId xmlns:a16="http://schemas.microsoft.com/office/drawing/2014/main" id="{79B89829-77F3-4743-9F6E-1B196C1EC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마스터 1 레이아웃 9 형태 3">
            <a:extLst>
              <a:ext uri="{FF2B5EF4-FFF2-40B4-BE49-F238E27FC236}">
                <a16:creationId xmlns:a16="http://schemas.microsoft.com/office/drawing/2014/main" id="{63D01A3D-880A-452E-80A4-4DEB116F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9 형태 4">
            <a:extLst>
              <a:ext uri="{FF2B5EF4-FFF2-40B4-BE49-F238E27FC236}">
                <a16:creationId xmlns:a16="http://schemas.microsoft.com/office/drawing/2014/main" id="{AB4A3565-8AC0-496C-AAE2-9DF438D3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마스터 1 레이아웃 9 형태 5">
            <a:extLst>
              <a:ext uri="{FF2B5EF4-FFF2-40B4-BE49-F238E27FC236}">
                <a16:creationId xmlns:a16="http://schemas.microsoft.com/office/drawing/2014/main" id="{E0567859-0756-42E7-8109-F79D2310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9 형태 6">
            <a:extLst>
              <a:ext uri="{FF2B5EF4-FFF2-40B4-BE49-F238E27FC236}">
                <a16:creationId xmlns:a16="http://schemas.microsoft.com/office/drawing/2014/main" id="{09C774F8-D828-48E7-B0C4-AE4B8FB9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4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형태 1">
            <a:extLst>
              <a:ext uri="{FF2B5EF4-FFF2-40B4-BE49-F238E27FC236}">
                <a16:creationId xmlns:a16="http://schemas.microsoft.com/office/drawing/2014/main" id="{4ECEF9BE-8627-401D-86C2-BEA7CF6A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형태 2">
            <a:extLst>
              <a:ext uri="{FF2B5EF4-FFF2-40B4-BE49-F238E27FC236}">
                <a16:creationId xmlns:a16="http://schemas.microsoft.com/office/drawing/2014/main" id="{E6EBB681-C153-431F-B9D0-03D4563F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형태 3">
            <a:extLst>
              <a:ext uri="{FF2B5EF4-FFF2-40B4-BE49-F238E27FC236}">
                <a16:creationId xmlns:a16="http://schemas.microsoft.com/office/drawing/2014/main" id="{C29AD91E-E5BC-4054-AC2B-DC35EF193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E580-7753-4A49-A33B-594CBE236A84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마스터 1 형태 4">
            <a:extLst>
              <a:ext uri="{FF2B5EF4-FFF2-40B4-BE49-F238E27FC236}">
                <a16:creationId xmlns:a16="http://schemas.microsoft.com/office/drawing/2014/main" id="{E6A0E237-DA0D-4292-B2B6-1D7942B21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마스터 1 형태 5">
            <a:extLst>
              <a:ext uri="{FF2B5EF4-FFF2-40B4-BE49-F238E27FC236}">
                <a16:creationId xmlns:a16="http://schemas.microsoft.com/office/drawing/2014/main" id="{643D21DB-EAE3-45FD-9912-467C2E821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2 형태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마스터 2 형태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마스터 2 형태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A5A3-A766-494C-A2DD-D1192920AA1C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5" name="마스터 2 형태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마스터 2 형태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B677-67D9-4D8F-81B4-3AB19E67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1 형태 1"/>
          <p:cNvSpPr/>
          <p:nvPr/>
        </p:nvSpPr>
        <p:spPr>
          <a:xfrm>
            <a:off x="2201332" y="1286933"/>
            <a:ext cx="3228622" cy="322862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슬라이드 1 형태 2"/>
          <p:cNvSpPr txBox="1"/>
          <p:nvPr/>
        </p:nvSpPr>
        <p:spPr>
          <a:xfrm>
            <a:off x="2697483" y="2085644"/>
            <a:ext cx="6797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금융데이터분석 입문</a:t>
            </a:r>
            <a:endParaRPr kumimoji="0" lang="en-US" altLang="ko-KR" sz="5400" b="0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6" name="슬라이드 1 형태 3"/>
          <p:cNvSpPr txBox="1"/>
          <p:nvPr/>
        </p:nvSpPr>
        <p:spPr>
          <a:xfrm>
            <a:off x="3200968" y="3008974"/>
            <a:ext cx="5955476" cy="2681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Introduction to Financial Data Analysis</a:t>
            </a:r>
          </a:p>
        </p:txBody>
      </p:sp>
      <p:sp>
        <p:nvSpPr>
          <p:cNvPr id="24" name="슬라이드 1 형태 4"/>
          <p:cNvSpPr txBox="1"/>
          <p:nvPr/>
        </p:nvSpPr>
        <p:spPr>
          <a:xfrm rot="21579859">
            <a:off x="4482824" y="5233948"/>
            <a:ext cx="322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Present by 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Hobin Kwak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41D5A-9FDF-4607-AA61-E13346A301EE}"/>
              </a:ext>
            </a:extLst>
          </p:cNvPr>
          <p:cNvSpPr txBox="1"/>
          <p:nvPr/>
        </p:nvSpPr>
        <p:spPr>
          <a:xfrm>
            <a:off x="4416407" y="3677232"/>
            <a:ext cx="3524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0">
              <a:defRPr/>
            </a:pPr>
            <a:r>
              <a:rPr lang="en-US" altLang="ko-KR" sz="2800" spc="600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800" spc="600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기초 통계분석</a:t>
            </a:r>
            <a:endParaRPr lang="en-US" altLang="ko-KR" sz="2800" spc="600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0508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00"/>
                            </p:stCondLst>
                            <p:childTnLst>
                              <p:par>
                                <p:cTn id="16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 animBg="1"/>
      <p:bldP spid="6" grpId="1" animBg="1"/>
      <p:bldP spid="24" grpId="0"/>
      <p:bldP spid="2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6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8" name="슬라이드 6 형태 2"/>
          <p:cNvSpPr txBox="1"/>
          <p:nvPr/>
        </p:nvSpPr>
        <p:spPr>
          <a:xfrm>
            <a:off x="930457" y="213511"/>
            <a:ext cx="2658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통계량 </a:t>
            </a:r>
            <a:r>
              <a:rPr lang="en-US" altLang="ko-KR" sz="32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- </a:t>
            </a:r>
            <a:r>
              <a:rPr lang="ko-KR" altLang="en-US" sz="32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중심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F7B12F-71B7-4E47-B210-1CD01C65C581}"/>
              </a:ext>
            </a:extLst>
          </p:cNvPr>
          <p:cNvGrpSpPr/>
          <p:nvPr/>
        </p:nvGrpSpPr>
        <p:grpSpPr>
          <a:xfrm>
            <a:off x="210457" y="1182231"/>
            <a:ext cx="9180286" cy="4045129"/>
            <a:chOff x="210457" y="1182231"/>
            <a:chExt cx="9180286" cy="40451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82C2895-CDCB-4EB2-A239-B30AAF9DD9FC}"/>
                </a:ext>
              </a:extLst>
            </p:cNvPr>
            <p:cNvSpPr txBox="1"/>
            <p:nvPr/>
          </p:nvSpPr>
          <p:spPr>
            <a:xfrm>
              <a:off x="210457" y="1182231"/>
              <a:ext cx="776514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3. </a:t>
              </a:r>
              <a:r>
                <a:rPr lang="ko-KR" altLang="en-US" sz="2400" b="1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산술평균 </a:t>
              </a:r>
              <a:r>
                <a:rPr lang="en-US" altLang="ko-KR" sz="2400" b="1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(Arithmetic Mean)</a:t>
              </a:r>
            </a:p>
            <a:p>
              <a:r>
                <a:rPr lang="en-US" altLang="ko-KR" sz="240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      - </a:t>
              </a:r>
              <a:r>
                <a:rPr lang="ko-KR" altLang="en-US" sz="240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모든 자료의 값을 더하여 자료의</a:t>
              </a:r>
              <a:endPara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  <a:p>
              <a:r>
                <a:rPr lang="en-US" altLang="ko-KR" sz="240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        </a:t>
              </a:r>
              <a:r>
                <a:rPr lang="ko-KR" altLang="en-US" sz="240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수로 나누어 준 값</a:t>
              </a:r>
              <a:endPara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  <a:p>
              <a:r>
                <a:rPr lang="en-US" altLang="ko-KR" sz="240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      - </a:t>
              </a:r>
              <a:r>
                <a:rPr lang="ko-KR" altLang="en-US" sz="240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모든 값을 반영하므로 </a:t>
              </a:r>
              <a:r>
                <a:rPr lang="ko-KR" altLang="en-US" sz="2400" dirty="0" err="1">
                  <a:latin typeface="苹方 中等" panose="020B0400000000000000" pitchFamily="34" charset="-122"/>
                  <a:ea typeface="苹方 中等" panose="020B0400000000000000" pitchFamily="34" charset="-122"/>
                </a:rPr>
                <a:t>극단값에</a:t>
              </a:r>
              <a:endPara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  <a:p>
              <a:r>
                <a:rPr lang="en-US" altLang="ko-KR" sz="240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        </a:t>
              </a:r>
              <a:r>
                <a:rPr lang="ko-KR" altLang="en-US" sz="240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영향을 받음</a:t>
              </a:r>
              <a:endPara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D4EB5E-D989-43F2-A367-C70EDE6B1967}"/>
                </a:ext>
              </a:extLst>
            </p:cNvPr>
            <p:cNvSpPr txBox="1"/>
            <p:nvPr/>
          </p:nvSpPr>
          <p:spPr>
            <a:xfrm>
              <a:off x="210457" y="4027031"/>
              <a:ext cx="91802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4.  </a:t>
              </a:r>
              <a:r>
                <a:rPr lang="ko-KR" altLang="en-US" sz="2400" b="1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가중평균 </a:t>
              </a:r>
              <a:r>
                <a:rPr lang="en-US" altLang="ko-KR" sz="2400" b="1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(Weighted Mean)</a:t>
              </a:r>
            </a:p>
            <a:p>
              <a:r>
                <a:rPr lang="en-US" altLang="ko-KR" sz="240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      - </a:t>
              </a:r>
              <a:r>
                <a:rPr lang="ko-KR" altLang="en-US" sz="240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자료의 중요성이 각기 다를 경우</a:t>
              </a:r>
              <a:endPara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  <a:p>
              <a:r>
                <a:rPr lang="en-US" altLang="ko-KR" sz="240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        </a:t>
              </a:r>
              <a:r>
                <a:rPr lang="ko-KR" altLang="en-US" sz="240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중요도에 따라 가중치를 부여한 평균</a:t>
              </a:r>
              <a:endPara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79763329-1D60-4F87-BBA2-E778ED6AC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641" y="1630640"/>
            <a:ext cx="4268495" cy="130668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73769B5-319B-43E3-A6DA-943828BD8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457" y="5356367"/>
            <a:ext cx="5392408" cy="109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82688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6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8" name="슬라이드 6 형태 2"/>
          <p:cNvSpPr txBox="1"/>
          <p:nvPr/>
        </p:nvSpPr>
        <p:spPr>
          <a:xfrm>
            <a:off x="930457" y="213511"/>
            <a:ext cx="2658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통계량 </a:t>
            </a:r>
            <a:r>
              <a:rPr lang="en-US" altLang="ko-KR" sz="32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- </a:t>
            </a:r>
            <a:r>
              <a:rPr lang="ko-KR" altLang="en-US" sz="32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중심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C2895-CDCB-4EB2-A239-B30AAF9DD9FC}"/>
              </a:ext>
            </a:extLst>
          </p:cNvPr>
          <p:cNvSpPr txBox="1"/>
          <p:nvPr/>
        </p:nvSpPr>
        <p:spPr>
          <a:xfrm>
            <a:off x="210457" y="1182231"/>
            <a:ext cx="77651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5. 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기하평균 </a:t>
            </a:r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(Geometric Mean)</a:t>
            </a: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  -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자료가 성장률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증가율 등 앞 시점에 대한 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    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비율로 나타난 경우 유용한 통계량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  -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음수가 아닌 </a:t>
            </a:r>
            <a:r>
              <a:rPr lang="ko-KR" altLang="en-US" sz="2400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자료값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only</a:t>
            </a: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  -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연간 물가 상승률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1C1D44-D28F-4B45-8E3D-6FF5EA1F9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58" y="3121223"/>
            <a:ext cx="6361261" cy="16945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14E421-D678-42CB-808E-A989B6AAF77D}"/>
              </a:ext>
            </a:extLst>
          </p:cNvPr>
          <p:cNvSpPr txBox="1"/>
          <p:nvPr/>
        </p:nvSpPr>
        <p:spPr>
          <a:xfrm>
            <a:off x="515258" y="4665851"/>
            <a:ext cx="7293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Ex)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일일 주가 상승률 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: 1% 3% 5% 10%  : 1.0374….</a:t>
            </a:r>
            <a:endParaRPr lang="ko-KR" altLang="en-US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835452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6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8" name="슬라이드 6 형태 2"/>
          <p:cNvSpPr txBox="1"/>
          <p:nvPr/>
        </p:nvSpPr>
        <p:spPr>
          <a:xfrm>
            <a:off x="930457" y="213511"/>
            <a:ext cx="2658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통계량 </a:t>
            </a:r>
            <a:r>
              <a:rPr lang="en-US" altLang="ko-KR" sz="32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- </a:t>
            </a:r>
            <a:r>
              <a:rPr lang="ko-KR" altLang="en-US" sz="32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산포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C2895-CDCB-4EB2-A239-B30AAF9DD9FC}"/>
              </a:ext>
            </a:extLst>
          </p:cNvPr>
          <p:cNvSpPr txBox="1"/>
          <p:nvPr/>
        </p:nvSpPr>
        <p:spPr>
          <a:xfrm>
            <a:off x="210457" y="1182231"/>
            <a:ext cx="7765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1. 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분산 </a:t>
            </a:r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(Variance)</a:t>
            </a: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  -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편차 제곱의 합을 자료의 수로 나눈 값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993AFEA-8038-4877-BE7F-3FE8FD410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329" y="1164334"/>
            <a:ext cx="2964542" cy="11402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3C71F8-3CA4-487F-8DF3-5EBD7592D402}"/>
              </a:ext>
            </a:extLst>
          </p:cNvPr>
          <p:cNvSpPr txBox="1"/>
          <p:nvPr/>
        </p:nvSpPr>
        <p:spPr>
          <a:xfrm>
            <a:off x="210457" y="2909431"/>
            <a:ext cx="7765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2. 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표준편차 </a:t>
            </a:r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(Standard Deviation)</a:t>
            </a: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  -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분산을 제곱근한 값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4F7326-F03A-4313-B7DA-48678FC8E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364" y="2688487"/>
            <a:ext cx="3208117" cy="154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3257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6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8" name="슬라이드 6 형태 2"/>
          <p:cNvSpPr txBox="1"/>
          <p:nvPr/>
        </p:nvSpPr>
        <p:spPr>
          <a:xfrm>
            <a:off x="930457" y="213511"/>
            <a:ext cx="2658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통계량 </a:t>
            </a:r>
            <a:r>
              <a:rPr lang="en-US" altLang="ko-KR" sz="32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- </a:t>
            </a:r>
            <a:r>
              <a:rPr lang="ko-KR" altLang="en-US" sz="32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형태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C2895-CDCB-4EB2-A239-B30AAF9DD9FC}"/>
              </a:ext>
            </a:extLst>
          </p:cNvPr>
          <p:cNvSpPr txBox="1"/>
          <p:nvPr/>
        </p:nvSpPr>
        <p:spPr>
          <a:xfrm>
            <a:off x="210457" y="1182231"/>
            <a:ext cx="7765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1. </a:t>
            </a:r>
            <a:r>
              <a:rPr lang="ko-KR" altLang="en-US" sz="2400" b="1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왜도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</a:t>
            </a:r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(Skewness)</a:t>
            </a: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  -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분포의 비대칭도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3C71F8-3CA4-487F-8DF3-5EBD7592D402}"/>
              </a:ext>
            </a:extLst>
          </p:cNvPr>
          <p:cNvSpPr txBox="1"/>
          <p:nvPr/>
        </p:nvSpPr>
        <p:spPr>
          <a:xfrm>
            <a:off x="210457" y="5260270"/>
            <a:ext cx="7765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2. 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첨도 </a:t>
            </a:r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(Kurtosis)</a:t>
            </a: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  -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뾰족한 정도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pic>
        <p:nvPicPr>
          <p:cNvPr id="2052" name="Picture 4" descr="https://upload.wikimedia.org/wikipedia/commons/thumb/c/cc/Relationship_between_mean_and_median_under_different_skewness.png/1024px-Relationship_between_mean_and_median_under_different_skewness.png">
            <a:extLst>
              <a:ext uri="{FF2B5EF4-FFF2-40B4-BE49-F238E27FC236}">
                <a16:creationId xmlns:a16="http://schemas.microsoft.com/office/drawing/2014/main" id="{BB5CE01B-C7BC-4736-B93E-707A6DCFA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43" y="2138033"/>
            <a:ext cx="7881604" cy="297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89321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6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8" name="슬라이드 6 형태 2"/>
          <p:cNvSpPr txBox="1"/>
          <p:nvPr/>
        </p:nvSpPr>
        <p:spPr>
          <a:xfrm>
            <a:off x="930457" y="213511"/>
            <a:ext cx="2658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통계량 </a:t>
            </a:r>
            <a:r>
              <a:rPr lang="en-US" altLang="ko-KR" sz="32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- </a:t>
            </a:r>
            <a:r>
              <a:rPr lang="ko-KR" altLang="en-US" sz="32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상관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C2895-CDCB-4EB2-A239-B30AAF9DD9FC}"/>
              </a:ext>
            </a:extLst>
          </p:cNvPr>
          <p:cNvSpPr txBox="1"/>
          <p:nvPr/>
        </p:nvSpPr>
        <p:spPr>
          <a:xfrm>
            <a:off x="471714" y="1182231"/>
            <a:ext cx="77651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1. 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상관 </a:t>
            </a:r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(Correlation)</a:t>
            </a: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  -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확률변수 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X,Y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의 변화가 서로 관계가 있을 때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   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상관관계가 있다고 함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  -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선형적 관련성을 파악함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3C71F8-3CA4-487F-8DF3-5EBD7592D402}"/>
              </a:ext>
            </a:extLst>
          </p:cNvPr>
          <p:cNvSpPr txBox="1"/>
          <p:nvPr/>
        </p:nvSpPr>
        <p:spPr>
          <a:xfrm>
            <a:off x="471714" y="3013501"/>
            <a:ext cx="7765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2. 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공분산 </a:t>
            </a:r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(Covariance)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ED31E3-F6F0-4D0A-A3BE-808367B34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86" y="3483286"/>
            <a:ext cx="4717143" cy="12422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08A823-C381-4E9D-9D44-EB9DA49E3343}"/>
              </a:ext>
            </a:extLst>
          </p:cNvPr>
          <p:cNvSpPr txBox="1"/>
          <p:nvPr/>
        </p:nvSpPr>
        <p:spPr>
          <a:xfrm>
            <a:off x="471714" y="4932467"/>
            <a:ext cx="7765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3. 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상관계수 </a:t>
            </a:r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(Correlation Coefficient)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D0074E-0858-4D5D-8534-9755BA4AD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312" y="5601076"/>
            <a:ext cx="4546117" cy="106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97708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6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8" name="슬라이드 6 형태 2"/>
          <p:cNvSpPr txBox="1"/>
          <p:nvPr/>
        </p:nvSpPr>
        <p:spPr>
          <a:xfrm>
            <a:off x="930457" y="213511"/>
            <a:ext cx="2658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통계량 </a:t>
            </a:r>
            <a:r>
              <a:rPr lang="en-US" altLang="ko-KR" sz="32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- </a:t>
            </a:r>
            <a:r>
              <a:rPr lang="ko-KR" altLang="en-US" sz="32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상관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08A823-C381-4E9D-9D44-EB9DA49E3343}"/>
              </a:ext>
            </a:extLst>
          </p:cNvPr>
          <p:cNvSpPr txBox="1"/>
          <p:nvPr/>
        </p:nvSpPr>
        <p:spPr>
          <a:xfrm>
            <a:off x="471714" y="1245838"/>
            <a:ext cx="7765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3. 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상관계수 </a:t>
            </a:r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(Correlation Coefficient)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D0074E-0858-4D5D-8534-9755BA4AD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312" y="1914447"/>
            <a:ext cx="4546117" cy="10689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99E61F-8971-4998-B066-FD5E847C96D2}"/>
              </a:ext>
            </a:extLst>
          </p:cNvPr>
          <p:cNvSpPr txBox="1"/>
          <p:nvPr/>
        </p:nvSpPr>
        <p:spPr>
          <a:xfrm>
            <a:off x="649997" y="3237479"/>
            <a:ext cx="89439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-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공분산을 두 변수의 표준편차의 곱으로 나눈 값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457200" indent="-457200">
              <a:buFontTx/>
              <a:buChar char="-"/>
            </a:pPr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-1 &lt; r &lt;1</a:t>
            </a:r>
          </a:p>
          <a:p>
            <a:pPr marL="457200" indent="-457200">
              <a:buFontTx/>
              <a:buChar char="-"/>
            </a:pP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두 양적 변수 간의 선형적 연관성의 강도 측정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457200" indent="-457200">
              <a:buFontTx/>
              <a:buChar char="-"/>
            </a:pP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단위가 없음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457200" indent="-457200">
              <a:buFontTx/>
              <a:buChar char="-"/>
            </a:pP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절댓값이 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1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에 가까울  수록 연관성의 강도가 높다</a:t>
            </a:r>
          </a:p>
        </p:txBody>
      </p:sp>
    </p:spTree>
    <p:extLst>
      <p:ext uri="{BB962C8B-B14F-4D97-AF65-F5344CB8AC3E}">
        <p14:creationId xmlns:p14="http://schemas.microsoft.com/office/powerpoint/2010/main" val="257247437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6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8" name="슬라이드 6 형태 2"/>
          <p:cNvSpPr txBox="1"/>
          <p:nvPr/>
        </p:nvSpPr>
        <p:spPr>
          <a:xfrm>
            <a:off x="930457" y="213511"/>
            <a:ext cx="2658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통계량 </a:t>
            </a:r>
            <a:r>
              <a:rPr lang="en-US" altLang="ko-KR" sz="32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- </a:t>
            </a:r>
            <a:r>
              <a:rPr lang="ko-KR" altLang="en-US" sz="32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상관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08A823-C381-4E9D-9D44-EB9DA49E3343}"/>
              </a:ext>
            </a:extLst>
          </p:cNvPr>
          <p:cNvSpPr txBox="1"/>
          <p:nvPr/>
        </p:nvSpPr>
        <p:spPr>
          <a:xfrm>
            <a:off x="471714" y="1245838"/>
            <a:ext cx="7765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4. 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주의점</a:t>
            </a:r>
            <a:endParaRPr lang="en-US" altLang="ko-KR" sz="2400" b="1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99E61F-8971-4998-B066-FD5E847C96D2}"/>
              </a:ext>
            </a:extLst>
          </p:cNvPr>
          <p:cNvSpPr txBox="1"/>
          <p:nvPr/>
        </p:nvSpPr>
        <p:spPr>
          <a:xfrm>
            <a:off x="649997" y="2018279"/>
            <a:ext cx="8943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상관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과 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인과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관계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상관관계를 인과관계로 확대해석하면 안 된다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22350-A079-48A8-B012-C84364BE8503}"/>
              </a:ext>
            </a:extLst>
          </p:cNvPr>
          <p:cNvSpPr txBox="1"/>
          <p:nvPr/>
        </p:nvSpPr>
        <p:spPr>
          <a:xfrm>
            <a:off x="649997" y="3037962"/>
            <a:ext cx="10424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잠복변수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에 유의해야 한다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.</a:t>
            </a: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 - </a:t>
            </a:r>
            <a:r>
              <a:rPr lang="ko-KR" altLang="en-US" sz="2400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심프슨의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역설 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: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하위 </a:t>
            </a:r>
            <a:r>
              <a:rPr lang="ko-KR" altLang="en-US" sz="2400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부분집단들에서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나타나는 결과와 이들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                          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을 결합한 전체집단에서 나타난 결과가 상반되는 현상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37961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6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4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8" name="슬라이드 6 형태 2"/>
          <p:cNvSpPr txBox="1"/>
          <p:nvPr/>
        </p:nvSpPr>
        <p:spPr>
          <a:xfrm>
            <a:off x="930457" y="21351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이동평균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08A823-C381-4E9D-9D44-EB9DA49E3343}"/>
              </a:ext>
            </a:extLst>
          </p:cNvPr>
          <p:cNvSpPr txBox="1"/>
          <p:nvPr/>
        </p:nvSpPr>
        <p:spPr>
          <a:xfrm>
            <a:off x="457200" y="1093014"/>
            <a:ext cx="7032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이동평균 </a:t>
            </a:r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: 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전체 데이터의 특정 크기의 부분 집합을</a:t>
            </a:r>
            <a:endParaRPr lang="en-US" altLang="ko-KR" sz="2400" b="1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           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이동하며 계산한 평균값</a:t>
            </a:r>
            <a:endParaRPr lang="en-US" altLang="ko-KR" sz="2400" b="1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pic>
        <p:nvPicPr>
          <p:cNvPr id="9218" name="Picture 2" descr="https://upload.wikimedia.org/wikipedia/commons/d/d9/MovingAverage.GIF">
            <a:extLst>
              <a:ext uri="{FF2B5EF4-FFF2-40B4-BE49-F238E27FC236}">
                <a16:creationId xmlns:a16="http://schemas.microsoft.com/office/drawing/2014/main" id="{E7A022ED-6E40-427D-AEC0-6005E7924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00" y="2095129"/>
            <a:ext cx="6206686" cy="454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67107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6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4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8" name="슬라이드 6 형태 2"/>
          <p:cNvSpPr txBox="1"/>
          <p:nvPr/>
        </p:nvSpPr>
        <p:spPr>
          <a:xfrm>
            <a:off x="930457" y="21351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이동평균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08A823-C381-4E9D-9D44-EB9DA49E3343}"/>
              </a:ext>
            </a:extLst>
          </p:cNvPr>
          <p:cNvSpPr txBox="1"/>
          <p:nvPr/>
        </p:nvSpPr>
        <p:spPr>
          <a:xfrm>
            <a:off x="471714" y="1245838"/>
            <a:ext cx="7765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1. 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단순이동평균 </a:t>
            </a:r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(Simple Moving Average)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43513C-CFD6-4EB2-B007-328D2866F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86" y="1910516"/>
            <a:ext cx="5521198" cy="19389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BF9CD2-6F5A-40F9-B9D3-5D53F105D888}"/>
              </a:ext>
            </a:extLst>
          </p:cNvPr>
          <p:cNvSpPr txBox="1"/>
          <p:nvPr/>
        </p:nvSpPr>
        <p:spPr>
          <a:xfrm>
            <a:off x="624114" y="3849508"/>
            <a:ext cx="7765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2. 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가중이동평균 </a:t>
            </a:r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(Weighted Moving Average)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206043-C4DC-498D-8DBE-CBC8E28A1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368" y="4841203"/>
            <a:ext cx="6870375" cy="99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3341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6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4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8" name="슬라이드 6 형태 2"/>
          <p:cNvSpPr txBox="1"/>
          <p:nvPr/>
        </p:nvSpPr>
        <p:spPr>
          <a:xfrm>
            <a:off x="930457" y="21351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이동평균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08A823-C381-4E9D-9D44-EB9DA49E3343}"/>
              </a:ext>
            </a:extLst>
          </p:cNvPr>
          <p:cNvSpPr txBox="1"/>
          <p:nvPr/>
        </p:nvSpPr>
        <p:spPr>
          <a:xfrm>
            <a:off x="471714" y="1245838"/>
            <a:ext cx="7765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3. 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지수이동평균 </a:t>
            </a:r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(Exponential Moving Average)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99E61F-8971-4998-B066-FD5E847C96D2}"/>
              </a:ext>
            </a:extLst>
          </p:cNvPr>
          <p:cNvSpPr txBox="1"/>
          <p:nvPr/>
        </p:nvSpPr>
        <p:spPr>
          <a:xfrm>
            <a:off x="649997" y="3237479"/>
            <a:ext cx="93358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최근의 데이터에 가중치를 부여하여 최근 데이터의 변동을 반영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오래된 데이터가 제외될 때 지수이동평균이 급등락하지 않음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Alpha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: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2 / (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기간 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+ 1)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342900" indent="-342900">
              <a:buFontTx/>
              <a:buChar char="-"/>
            </a:pP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알렉산더 </a:t>
            </a:r>
            <a:r>
              <a:rPr lang="ko-KR" altLang="en-US" sz="2400" b="1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엘더</a:t>
            </a:r>
            <a:r>
              <a:rPr lang="ko-KR" altLang="en-US" sz="2400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는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이동평균의 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기간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은 시장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(the dominant market) 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사이클의 절반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정도가 적당하다고 말함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EAB19A-C17B-46DA-9BF1-8C31DB0BB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83" y="2023461"/>
            <a:ext cx="5317221" cy="105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0430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6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8" name="슬라이드 6 형태 2"/>
          <p:cNvSpPr txBox="1"/>
          <p:nvPr/>
        </p:nvSpPr>
        <p:spPr>
          <a:xfrm>
            <a:off x="930457" y="21351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통계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5F16B-C0A7-497F-B761-D78EFEF61278}"/>
              </a:ext>
            </a:extLst>
          </p:cNvPr>
          <p:cNvSpPr txBox="1"/>
          <p:nvPr/>
        </p:nvSpPr>
        <p:spPr>
          <a:xfrm>
            <a:off x="399143" y="1246909"/>
            <a:ext cx="1060690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통계</a:t>
            </a:r>
            <a:r>
              <a: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는 데이터의 </a:t>
            </a:r>
            <a:r>
              <a:rPr lang="ko-KR" altLang="en-US" sz="28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수집</a:t>
            </a:r>
            <a:r>
              <a:rPr lang="en-US" altLang="ko-KR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ko-KR" altLang="en-US" sz="28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분석</a:t>
            </a:r>
            <a:r>
              <a:rPr lang="en-US" altLang="ko-KR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ko-KR" altLang="en-US" sz="28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추론</a:t>
            </a:r>
            <a:r>
              <a:rPr lang="en-US" altLang="ko-KR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ko-KR" altLang="en-US" sz="28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요약</a:t>
            </a:r>
            <a:r>
              <a: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등의 방법론을 다룬다</a:t>
            </a:r>
            <a:r>
              <a:rPr lang="en-US" altLang="ko-KR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.</a:t>
            </a:r>
          </a:p>
          <a:p>
            <a:r>
              <a:rPr lang="en-US" altLang="ko-KR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(The art and science of learning from data)</a:t>
            </a:r>
          </a:p>
          <a:p>
            <a:endParaRPr lang="en-US" altLang="ko-KR" sz="28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	- Design (</a:t>
            </a:r>
            <a:r>
              <a: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설계</a:t>
            </a:r>
            <a:r>
              <a:rPr lang="en-US" altLang="ko-KR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/</a:t>
            </a:r>
            <a:r>
              <a: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계획</a:t>
            </a:r>
            <a:r>
              <a:rPr lang="en-US" altLang="ko-KR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)</a:t>
            </a:r>
          </a:p>
          <a:p>
            <a:endParaRPr lang="en-US" altLang="ko-KR" sz="28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	- Description (</a:t>
            </a:r>
            <a:r>
              <a: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요약</a:t>
            </a:r>
            <a:r>
              <a:rPr lang="en-US" altLang="ko-KR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)</a:t>
            </a:r>
          </a:p>
          <a:p>
            <a:r>
              <a:rPr lang="en-US" altLang="ko-KR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        : </a:t>
            </a:r>
            <a:r>
              <a: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데이터를 요약 표현하기 위한 시각적</a:t>
            </a:r>
            <a:r>
              <a:rPr lang="en-US" altLang="ko-KR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(Graphical), </a:t>
            </a:r>
            <a:r>
              <a: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수치적</a:t>
            </a:r>
            <a:endParaRPr lang="en-US" altLang="ko-KR" sz="28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          (numerical) </a:t>
            </a:r>
            <a:r>
              <a: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방법</a:t>
            </a:r>
            <a:endParaRPr lang="en-US" altLang="ko-KR" sz="28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endParaRPr lang="en-US" altLang="ko-KR" sz="28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	- Inference (</a:t>
            </a:r>
            <a:r>
              <a: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추론</a:t>
            </a:r>
            <a:r>
              <a:rPr lang="en-US" altLang="ko-KR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)</a:t>
            </a:r>
          </a:p>
          <a:p>
            <a:r>
              <a:rPr lang="en-US" altLang="ko-KR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        : </a:t>
            </a:r>
            <a:r>
              <a: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표본에 기반한 모집단에 대한 추론</a:t>
            </a:r>
            <a:r>
              <a:rPr lang="en-US" altLang="ko-KR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/</a:t>
            </a:r>
            <a:r>
              <a: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예측</a:t>
            </a:r>
            <a:endParaRPr lang="en-US" altLang="ko-KR" sz="28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endParaRPr lang="ko-KR" altLang="en-US" sz="28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181406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6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5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8" name="슬라이드 6 형태 2"/>
          <p:cNvSpPr txBox="1"/>
          <p:nvPr/>
        </p:nvSpPr>
        <p:spPr>
          <a:xfrm>
            <a:off x="930457" y="213511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선형회귀분석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08A823-C381-4E9D-9D44-EB9DA49E3343}"/>
              </a:ext>
            </a:extLst>
          </p:cNvPr>
          <p:cNvSpPr txBox="1"/>
          <p:nvPr/>
        </p:nvSpPr>
        <p:spPr>
          <a:xfrm>
            <a:off x="660400" y="1166842"/>
            <a:ext cx="1019628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Q1.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게임 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플레이 시간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을 늘리면 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랭크점수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가 잘 나올까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?</a:t>
            </a:r>
          </a:p>
          <a:p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Q2.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집이 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한강과 가까울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수록 집의 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매매가격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이 높을까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?</a:t>
            </a:r>
          </a:p>
          <a:p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457200" indent="-457200">
              <a:buAutoNum type="arabicPeriod"/>
            </a:pPr>
            <a:r>
              <a:rPr lang="ko-KR" altLang="en-US" sz="2400" b="1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회귀분석이란</a:t>
            </a:r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?</a:t>
            </a:r>
          </a:p>
          <a:p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-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독립변수와 종속변수의 관련성을 설명하는 </a:t>
            </a:r>
            <a:r>
              <a:rPr lang="ko-KR" altLang="en-US" sz="2400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휘귀모형을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설정한 후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수집된 두 변수의 </a:t>
            </a:r>
            <a:r>
              <a:rPr lang="ko-KR" altLang="en-US" sz="2400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관측값을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연산하여 추정회귀식을 계산하고 통계적 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 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추론을 분석하는 기법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2. 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용도</a:t>
            </a:r>
            <a:endParaRPr lang="en-US" altLang="ko-KR" sz="2400" b="1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-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변수들 사이의 관련성을 설명하는 데 활용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	-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어떠한 관계식이 성립하는가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-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종속변수의 구체적인 값을 예측하는 데 활용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79511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6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5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8" name="슬라이드 6 형태 2"/>
          <p:cNvSpPr txBox="1"/>
          <p:nvPr/>
        </p:nvSpPr>
        <p:spPr>
          <a:xfrm>
            <a:off x="930457" y="213511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선형회귀분석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7E6228-BC28-4C01-8D52-1373CE3F9A64}"/>
              </a:ext>
            </a:extLst>
          </p:cNvPr>
          <p:cNvSpPr txBox="1"/>
          <p:nvPr/>
        </p:nvSpPr>
        <p:spPr>
          <a:xfrm>
            <a:off x="471714" y="1245838"/>
            <a:ext cx="7765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1. 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단순선형회귀</a:t>
            </a:r>
            <a:endParaRPr lang="en-US" altLang="ko-KR" sz="2400" b="1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832B97-A07C-4057-8FF7-87AE9D491A18}"/>
              </a:ext>
            </a:extLst>
          </p:cNvPr>
          <p:cNvSpPr txBox="1"/>
          <p:nvPr/>
        </p:nvSpPr>
        <p:spPr>
          <a:xfrm>
            <a:off x="649997" y="2155055"/>
            <a:ext cx="9335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단순선형회귀모형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단순회귀식 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(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추정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94951FB-9AED-4DEA-807D-51E6136D8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610" y="2660218"/>
            <a:ext cx="3769266" cy="120058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4F2B2C0-2391-4A61-B876-E7141A350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610" y="4624283"/>
            <a:ext cx="2751819" cy="5732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B1400F-3851-475B-983D-54322B3621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2400" y="1787568"/>
            <a:ext cx="5254527" cy="372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3765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6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8" name="슬라이드 6 형태 2"/>
          <p:cNvSpPr txBox="1"/>
          <p:nvPr/>
        </p:nvSpPr>
        <p:spPr>
          <a:xfrm>
            <a:off x="930457" y="21351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통계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5F16B-C0A7-497F-B761-D78EFEF61278}"/>
              </a:ext>
            </a:extLst>
          </p:cNvPr>
          <p:cNvSpPr txBox="1"/>
          <p:nvPr/>
        </p:nvSpPr>
        <p:spPr>
          <a:xfrm>
            <a:off x="399143" y="1180407"/>
            <a:ext cx="11288551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모집단</a:t>
            </a:r>
            <a:r>
              <a:rPr lang="en-US" altLang="ko-KR" sz="25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(</a:t>
            </a:r>
            <a:r>
              <a:rPr lang="en-US" altLang="ko-KR" sz="2500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Poplulation</a:t>
            </a:r>
            <a:r>
              <a:rPr lang="en-US" altLang="ko-KR" sz="25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)</a:t>
            </a:r>
            <a:r>
              <a:rPr lang="ko-KR" altLang="en-US" sz="25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</a:t>
            </a:r>
            <a:r>
              <a:rPr lang="en-US" altLang="ko-KR" sz="25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: </a:t>
            </a:r>
            <a:r>
              <a:rPr lang="ko-KR" altLang="en-US" sz="25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통계학에서 관심</a:t>
            </a:r>
            <a:r>
              <a:rPr lang="en-US" altLang="ko-KR" sz="25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/</a:t>
            </a:r>
            <a:r>
              <a:rPr lang="ko-KR" altLang="en-US" sz="25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조사의 대상이 되는</a:t>
            </a:r>
            <a:endParaRPr lang="en-US" altLang="ko-KR" sz="25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5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                             </a:t>
            </a:r>
            <a:r>
              <a:rPr lang="ko-KR" altLang="en-US" sz="25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개체의 전체 집합</a:t>
            </a:r>
            <a:endParaRPr lang="en-US" altLang="ko-KR" sz="25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endParaRPr lang="en-US" altLang="ko-KR" sz="25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ko-KR" altLang="en-US" sz="2500" b="1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모수</a:t>
            </a:r>
            <a:r>
              <a:rPr lang="en-US" altLang="ko-KR" sz="25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(Parameter)</a:t>
            </a:r>
            <a:r>
              <a:rPr lang="ko-KR" altLang="en-US" sz="25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</a:t>
            </a:r>
            <a:r>
              <a:rPr lang="en-US" altLang="ko-KR" sz="25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: </a:t>
            </a:r>
            <a:r>
              <a:rPr lang="ko-KR" altLang="en-US" sz="25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모집단에 대한 수치적 요약</a:t>
            </a:r>
            <a:endParaRPr lang="en-US" altLang="ko-KR" sz="25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5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- </a:t>
            </a:r>
            <a:r>
              <a:rPr lang="ko-KR" altLang="en-US" sz="25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고등학생의 </a:t>
            </a:r>
            <a:r>
              <a:rPr lang="en-US" altLang="ko-KR" sz="25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1</a:t>
            </a:r>
            <a:r>
              <a:rPr lang="ko-KR" altLang="en-US" sz="25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일 평균 온라인게임 플레이 시간</a:t>
            </a:r>
            <a:endParaRPr lang="en-US" altLang="ko-KR" sz="25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5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- </a:t>
            </a:r>
            <a:r>
              <a:rPr lang="ko-KR" altLang="en-US" sz="25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강아지보다 고양이를 좋아하는 성인의 비율</a:t>
            </a:r>
            <a:endParaRPr lang="en-US" altLang="ko-KR" sz="25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endParaRPr lang="en-US" altLang="ko-KR" sz="25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ko-KR" altLang="en-US" sz="25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표본</a:t>
            </a:r>
            <a:r>
              <a:rPr lang="en-US" altLang="ko-KR" sz="25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(Sample)</a:t>
            </a:r>
            <a:r>
              <a:rPr lang="ko-KR" altLang="en-US" sz="25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</a:t>
            </a:r>
            <a:r>
              <a:rPr lang="en-US" altLang="ko-KR" sz="25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: </a:t>
            </a:r>
            <a:r>
              <a:rPr lang="ko-KR" altLang="en-US" sz="25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모집단을 적절히 대표하는 모집단의 일부</a:t>
            </a:r>
            <a:endParaRPr lang="en-US" altLang="ko-KR" sz="25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endParaRPr lang="en-US" altLang="ko-KR" sz="25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ko-KR" altLang="en-US" sz="25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통계량</a:t>
            </a:r>
            <a:r>
              <a:rPr lang="en-US" altLang="ko-KR" sz="25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(Statistic)</a:t>
            </a:r>
            <a:r>
              <a:rPr lang="ko-KR" altLang="en-US" sz="25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</a:t>
            </a:r>
            <a:r>
              <a:rPr lang="en-US" altLang="ko-KR" sz="25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: </a:t>
            </a:r>
            <a:r>
              <a:rPr lang="ko-KR" altLang="en-US" sz="25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표본에 대한 수치적 요약 </a:t>
            </a:r>
            <a:endParaRPr lang="en-US" altLang="ko-KR" sz="25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5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- </a:t>
            </a:r>
            <a:r>
              <a:rPr lang="ko-KR" altLang="en-US" sz="25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고등학생 </a:t>
            </a:r>
            <a:r>
              <a:rPr lang="en-US" altLang="ko-KR" sz="25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1000</a:t>
            </a:r>
            <a:r>
              <a:rPr lang="ko-KR" altLang="en-US" sz="25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명의 </a:t>
            </a:r>
            <a:r>
              <a:rPr lang="en-US" altLang="ko-KR" sz="25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1</a:t>
            </a:r>
            <a:r>
              <a:rPr lang="ko-KR" altLang="en-US" sz="25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일 평균 온라인게임 플레이 시간</a:t>
            </a:r>
            <a:endParaRPr lang="en-US" altLang="ko-KR" sz="25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5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- </a:t>
            </a:r>
            <a:r>
              <a:rPr lang="ko-KR" altLang="en-US" sz="25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강아지보다 고양이를 좋아하는 성인의 비율 </a:t>
            </a:r>
            <a:r>
              <a:rPr lang="en-US" altLang="ko-KR" sz="25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(1000</a:t>
            </a:r>
            <a:r>
              <a:rPr lang="ko-KR" altLang="en-US" sz="25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명</a:t>
            </a:r>
            <a:r>
              <a:rPr lang="en-US" altLang="ko-KR" sz="25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)</a:t>
            </a:r>
          </a:p>
          <a:p>
            <a:endParaRPr lang="en-US" altLang="ko-KR" sz="25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5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Sample statistic -&gt; population parameter!</a:t>
            </a:r>
          </a:p>
          <a:p>
            <a:endParaRPr lang="en-US" altLang="ko-KR" sz="25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endParaRPr lang="en-US" altLang="ko-KR" sz="25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endParaRPr lang="ko-KR" altLang="en-US" sz="28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110467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6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8" name="슬라이드 6 형태 2"/>
          <p:cNvSpPr txBox="1"/>
          <p:nvPr/>
        </p:nvSpPr>
        <p:spPr>
          <a:xfrm>
            <a:off x="930457" y="21351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통계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C002320-EB87-45F1-9B86-87DFD4832A11}"/>
              </a:ext>
            </a:extLst>
          </p:cNvPr>
          <p:cNvSpPr/>
          <p:nvPr/>
        </p:nvSpPr>
        <p:spPr>
          <a:xfrm>
            <a:off x="399143" y="1808018"/>
            <a:ext cx="3241964" cy="324196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모집단</a:t>
            </a:r>
            <a:endParaRPr lang="en-US" altLang="ko-KR" sz="2500" dirty="0">
              <a:solidFill>
                <a:schemeClr val="bg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algn="ctr"/>
            <a:endParaRPr lang="en-US" altLang="ko-KR" sz="2500" dirty="0">
              <a:solidFill>
                <a:schemeClr val="bg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algn="ctr"/>
            <a:r>
              <a:rPr lang="ko-KR" altLang="en-US" sz="2500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모수</a:t>
            </a:r>
            <a:r>
              <a:rPr lang="en-US" altLang="ko-KR" sz="25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(Parameter)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6522BDA-5208-4ADE-A753-45B9125A55DE}"/>
              </a:ext>
            </a:extLst>
          </p:cNvPr>
          <p:cNvSpPr/>
          <p:nvPr/>
        </p:nvSpPr>
        <p:spPr>
          <a:xfrm>
            <a:off x="7752607" y="1808018"/>
            <a:ext cx="3241964" cy="324196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표본</a:t>
            </a:r>
            <a:r>
              <a:rPr lang="en-US" altLang="ko-KR" sz="25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ko-KR" altLang="en-US" sz="25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데이터</a:t>
            </a:r>
            <a:endParaRPr lang="en-US" altLang="ko-KR" sz="25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algn="ctr"/>
            <a:endParaRPr lang="en-US" altLang="ko-KR" sz="25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algn="ctr"/>
            <a:r>
              <a:rPr lang="ko-KR" altLang="en-US" sz="2500" dirty="0">
                <a:solidFill>
                  <a:srgbClr val="FF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요약</a:t>
            </a:r>
            <a:r>
              <a:rPr lang="en-US" altLang="ko-KR" sz="25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(Description)</a:t>
            </a:r>
          </a:p>
          <a:p>
            <a:pPr algn="ctr"/>
            <a:endParaRPr lang="en-US" altLang="ko-KR" sz="25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algn="ctr"/>
            <a:r>
              <a:rPr lang="ko-KR" altLang="en-US" sz="25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통계량</a:t>
            </a:r>
            <a:r>
              <a:rPr lang="en-US" altLang="ko-KR" sz="25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(Statistics)</a:t>
            </a:r>
            <a:endParaRPr lang="ko-KR" altLang="en-US" sz="25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45DBE-894E-48DC-94FF-6CE9D85C7844}"/>
              </a:ext>
            </a:extLst>
          </p:cNvPr>
          <p:cNvSpPr txBox="1"/>
          <p:nvPr/>
        </p:nvSpPr>
        <p:spPr>
          <a:xfrm>
            <a:off x="4089730" y="2011680"/>
            <a:ext cx="3241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Design</a:t>
            </a:r>
            <a:r>
              <a:rPr lang="en-US" altLang="ko-KR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(</a:t>
            </a:r>
            <a:r>
              <a: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실험</a:t>
            </a:r>
            <a:r>
              <a:rPr lang="en-US" altLang="ko-KR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/</a:t>
            </a:r>
            <a:r>
              <a: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조사</a:t>
            </a:r>
            <a:r>
              <a:rPr lang="en-US" altLang="ko-KR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)</a:t>
            </a:r>
            <a:endParaRPr lang="ko-KR" altLang="en-US" sz="28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6A4430-C998-4804-AA35-4E484E9F57E5}"/>
              </a:ext>
            </a:extLst>
          </p:cNvPr>
          <p:cNvSpPr txBox="1"/>
          <p:nvPr/>
        </p:nvSpPr>
        <p:spPr>
          <a:xfrm>
            <a:off x="4089730" y="4323101"/>
            <a:ext cx="3241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분석</a:t>
            </a:r>
            <a:r>
              <a: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</a:t>
            </a:r>
            <a:r>
              <a:rPr lang="en-US" altLang="ko-KR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(</a:t>
            </a:r>
            <a:r>
              <a: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추론</a:t>
            </a:r>
            <a:r>
              <a:rPr lang="en-US" altLang="ko-KR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/</a:t>
            </a:r>
            <a:r>
              <a: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예측</a:t>
            </a:r>
            <a:r>
              <a:rPr lang="en-US" altLang="ko-KR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)</a:t>
            </a:r>
            <a:endParaRPr lang="ko-KR" altLang="en-US" sz="28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034469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6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8" name="슬라이드 6 형태 2"/>
          <p:cNvSpPr txBox="1"/>
          <p:nvPr/>
        </p:nvSpPr>
        <p:spPr>
          <a:xfrm>
            <a:off x="930457" y="21351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데이터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AEBF95B-D95E-42F9-BDBA-616BFC1DD5FC}"/>
              </a:ext>
            </a:extLst>
          </p:cNvPr>
          <p:cNvGrpSpPr/>
          <p:nvPr/>
        </p:nvGrpSpPr>
        <p:grpSpPr>
          <a:xfrm>
            <a:off x="1172604" y="848228"/>
            <a:ext cx="6884706" cy="5876550"/>
            <a:chOff x="308081" y="848228"/>
            <a:chExt cx="6884706" cy="587655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CFCD7C0-C804-42AC-B077-58F175969807}"/>
                </a:ext>
              </a:extLst>
            </p:cNvPr>
            <p:cNvGrpSpPr/>
            <p:nvPr/>
          </p:nvGrpSpPr>
          <p:grpSpPr>
            <a:xfrm>
              <a:off x="308081" y="848228"/>
              <a:ext cx="6884706" cy="5876550"/>
              <a:chOff x="308081" y="848228"/>
              <a:chExt cx="6884706" cy="5876550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C6D8F00C-5F69-407D-8E5B-AD0D23E17982}"/>
                  </a:ext>
                </a:extLst>
              </p:cNvPr>
              <p:cNvGrpSpPr/>
              <p:nvPr/>
            </p:nvGrpSpPr>
            <p:grpSpPr>
              <a:xfrm>
                <a:off x="308081" y="848228"/>
                <a:ext cx="6151932" cy="5303388"/>
                <a:chOff x="404117" y="399143"/>
                <a:chExt cx="6151932" cy="5303388"/>
              </a:xfrm>
            </p:grpSpPr>
            <p:sp>
              <p:nvSpPr>
                <p:cNvPr id="8" name="이등변 삼각형 7">
                  <a:extLst>
                    <a:ext uri="{FF2B5EF4-FFF2-40B4-BE49-F238E27FC236}">
                      <a16:creationId xmlns:a16="http://schemas.microsoft.com/office/drawing/2014/main" id="{6F736BC6-35B0-4B6C-945F-1BB9CC846CD1}"/>
                    </a:ext>
                  </a:extLst>
                </p:cNvPr>
                <p:cNvSpPr/>
                <p:nvPr/>
              </p:nvSpPr>
              <p:spPr>
                <a:xfrm>
                  <a:off x="404117" y="399143"/>
                  <a:ext cx="6151932" cy="5303388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7" name="이등변 삼각형 6">
                  <a:extLst>
                    <a:ext uri="{FF2B5EF4-FFF2-40B4-BE49-F238E27FC236}">
                      <a16:creationId xmlns:a16="http://schemas.microsoft.com/office/drawing/2014/main" id="{F8E71F63-B7E4-4C6D-810E-1505CA722116}"/>
                    </a:ext>
                  </a:extLst>
                </p:cNvPr>
                <p:cNvSpPr/>
                <p:nvPr/>
              </p:nvSpPr>
              <p:spPr>
                <a:xfrm>
                  <a:off x="1050183" y="399143"/>
                  <a:ext cx="4859801" cy="4189482"/>
                </a:xfrm>
                <a:prstGeom prst="triangl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6" name="이등변 삼각형 5">
                  <a:extLst>
                    <a:ext uri="{FF2B5EF4-FFF2-40B4-BE49-F238E27FC236}">
                      <a16:creationId xmlns:a16="http://schemas.microsoft.com/office/drawing/2014/main" id="{0E3FFC68-E51F-40E0-AF4F-A6F759A388C3}"/>
                    </a:ext>
                  </a:extLst>
                </p:cNvPr>
                <p:cNvSpPr/>
                <p:nvPr/>
              </p:nvSpPr>
              <p:spPr>
                <a:xfrm>
                  <a:off x="1879462" y="399143"/>
                  <a:ext cx="3201245" cy="2759693"/>
                </a:xfrm>
                <a:prstGeom prst="triangl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2" name="이등변 삼각형 1">
                  <a:extLst>
                    <a:ext uri="{FF2B5EF4-FFF2-40B4-BE49-F238E27FC236}">
                      <a16:creationId xmlns:a16="http://schemas.microsoft.com/office/drawing/2014/main" id="{ABE730C6-70F3-4183-AFB6-81A8380B0BC1}"/>
                    </a:ext>
                  </a:extLst>
                </p:cNvPr>
                <p:cNvSpPr/>
                <p:nvPr/>
              </p:nvSpPr>
              <p:spPr>
                <a:xfrm>
                  <a:off x="2612236" y="399143"/>
                  <a:ext cx="1735698" cy="1496291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E363A3-0170-4B49-9567-D5F9D259D1D6}"/>
                  </a:ext>
                </a:extLst>
              </p:cNvPr>
              <p:cNvSpPr txBox="1"/>
              <p:nvPr/>
            </p:nvSpPr>
            <p:spPr>
              <a:xfrm>
                <a:off x="2516200" y="6201558"/>
                <a:ext cx="46765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DIKW </a:t>
                </a:r>
                <a:r>
                  <a:rPr lang="ko-KR" altLang="en-US" sz="2800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모형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47E380-FAFD-419A-AD04-B506C987ADA3}"/>
                </a:ext>
              </a:extLst>
            </p:cNvPr>
            <p:cNvSpPr txBox="1"/>
            <p:nvPr/>
          </p:nvSpPr>
          <p:spPr>
            <a:xfrm>
              <a:off x="1638343" y="1518093"/>
              <a:ext cx="35236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Wisdom</a:t>
              </a:r>
              <a:endPara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EC7FB6-E067-4792-B181-D49607601F17}"/>
                </a:ext>
              </a:extLst>
            </p:cNvPr>
            <p:cNvSpPr txBox="1"/>
            <p:nvPr/>
          </p:nvSpPr>
          <p:spPr>
            <a:xfrm>
              <a:off x="1638343" y="2714610"/>
              <a:ext cx="35236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Knowledge</a:t>
              </a:r>
              <a:endPara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F07EBC-DF63-450D-8D53-7BBC8903FCCA}"/>
                </a:ext>
              </a:extLst>
            </p:cNvPr>
            <p:cNvSpPr txBox="1"/>
            <p:nvPr/>
          </p:nvSpPr>
          <p:spPr>
            <a:xfrm>
              <a:off x="1783426" y="4061205"/>
              <a:ext cx="35236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Information</a:t>
              </a:r>
              <a:endPara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7D87F0-CF4E-4DF4-B5A8-18948BC4672E}"/>
                </a:ext>
              </a:extLst>
            </p:cNvPr>
            <p:cNvSpPr txBox="1"/>
            <p:nvPr/>
          </p:nvSpPr>
          <p:spPr>
            <a:xfrm>
              <a:off x="1638343" y="5333053"/>
              <a:ext cx="35236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Data</a:t>
              </a:r>
              <a:endPara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5C43997-5DEC-4488-A45C-8BBDAAE2DE82}"/>
              </a:ext>
            </a:extLst>
          </p:cNvPr>
          <p:cNvSpPr/>
          <p:nvPr/>
        </p:nvSpPr>
        <p:spPr>
          <a:xfrm>
            <a:off x="5849194" y="1634987"/>
            <a:ext cx="465431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데이터</a:t>
            </a:r>
            <a:r>
              <a:rPr lang="ko-KR" altLang="en-US" sz="22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는 어떤 분야에 대한 </a:t>
            </a:r>
            <a:r>
              <a:rPr lang="ko-KR" altLang="en-US" sz="22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지식</a:t>
            </a:r>
            <a:r>
              <a:rPr lang="en-US" altLang="ko-KR" sz="22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(Knowledge)</a:t>
            </a:r>
            <a:r>
              <a:rPr lang="ko-KR" altLang="en-US" sz="22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이나 특정 질문에 대한 답을 얻기 위해 </a:t>
            </a:r>
            <a:r>
              <a:rPr lang="ko-KR" altLang="en-US" sz="22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수집된 정보</a:t>
            </a:r>
            <a:r>
              <a:rPr lang="ko-KR" altLang="en-US" sz="22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이다</a:t>
            </a:r>
            <a:r>
              <a:rPr lang="en-US" altLang="ko-KR" sz="22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085065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6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8" name="슬라이드 6 형태 2"/>
          <p:cNvSpPr txBox="1"/>
          <p:nvPr/>
        </p:nvSpPr>
        <p:spPr>
          <a:xfrm>
            <a:off x="930457" y="21351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데이터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14ED57-639D-44AF-986F-DB613F1C3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64" y="1117628"/>
            <a:ext cx="11850871" cy="521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3871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6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8" name="슬라이드 6 형태 2"/>
          <p:cNvSpPr txBox="1"/>
          <p:nvPr/>
        </p:nvSpPr>
        <p:spPr>
          <a:xfrm>
            <a:off x="930457" y="21351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데이터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14ED57-639D-44AF-986F-DB613F1C32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525"/>
          <a:stretch/>
        </p:blipFill>
        <p:spPr>
          <a:xfrm>
            <a:off x="170564" y="1117628"/>
            <a:ext cx="6811261" cy="5216670"/>
          </a:xfrm>
          <a:prstGeom prst="rect">
            <a:avLst/>
          </a:prstGeom>
        </p:spPr>
      </p:pic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121FC977-38AC-47F3-9603-1A394F367F51}"/>
              </a:ext>
            </a:extLst>
          </p:cNvPr>
          <p:cNvSpPr/>
          <p:nvPr/>
        </p:nvSpPr>
        <p:spPr>
          <a:xfrm>
            <a:off x="4371775" y="1071604"/>
            <a:ext cx="952500" cy="5262694"/>
          </a:xfrm>
          <a:prstGeom prst="flowChartAlternateProcess">
            <a:avLst/>
          </a:prstGeom>
          <a:noFill/>
          <a:ln w="1016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4C2AD3EB-CF3A-4033-BBF1-C3A80015F584}"/>
              </a:ext>
            </a:extLst>
          </p:cNvPr>
          <p:cNvSpPr/>
          <p:nvPr/>
        </p:nvSpPr>
        <p:spPr>
          <a:xfrm rot="16200000">
            <a:off x="3478254" y="-275598"/>
            <a:ext cx="307873" cy="6923255"/>
          </a:xfrm>
          <a:prstGeom prst="flowChartAlternateProcess">
            <a:avLst/>
          </a:prstGeom>
          <a:noFill/>
          <a:ln w="1016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6582E-4E9D-4E75-8E5A-83B0F4469EAF}"/>
              </a:ext>
            </a:extLst>
          </p:cNvPr>
          <p:cNvSpPr txBox="1"/>
          <p:nvPr/>
        </p:nvSpPr>
        <p:spPr>
          <a:xfrm>
            <a:off x="2209677" y="388713"/>
            <a:ext cx="5575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Column(</a:t>
            </a:r>
            <a:r>
              <a: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열</a:t>
            </a:r>
            <a:r>
              <a:rPr lang="en-US" altLang="ko-KR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)  : </a:t>
            </a:r>
            <a:r>
              <a: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변수의 측정치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BEC826-CD74-46B2-973C-B99076F81EB9}"/>
              </a:ext>
            </a:extLst>
          </p:cNvPr>
          <p:cNvSpPr txBox="1"/>
          <p:nvPr/>
        </p:nvSpPr>
        <p:spPr>
          <a:xfrm>
            <a:off x="7275523" y="2905780"/>
            <a:ext cx="3907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Row(</a:t>
            </a:r>
            <a:r>
              <a: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행</a:t>
            </a:r>
            <a:r>
              <a:rPr lang="en-US" altLang="ko-KR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) : </a:t>
            </a:r>
          </a:p>
          <a:p>
            <a:r>
              <a:rPr lang="en-US" altLang="ko-KR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Observation</a:t>
            </a:r>
            <a:endParaRPr lang="ko-KR" altLang="en-US" sz="28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673342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6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8" name="슬라이드 6 형태 2"/>
          <p:cNvSpPr txBox="1"/>
          <p:nvPr/>
        </p:nvSpPr>
        <p:spPr>
          <a:xfrm>
            <a:off x="930457" y="21351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데이터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6582E-4E9D-4E75-8E5A-83B0F4469EAF}"/>
              </a:ext>
            </a:extLst>
          </p:cNvPr>
          <p:cNvSpPr txBox="1"/>
          <p:nvPr/>
        </p:nvSpPr>
        <p:spPr>
          <a:xfrm>
            <a:off x="6720114" y="1117628"/>
            <a:ext cx="43801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1. </a:t>
            </a:r>
            <a:r>
              <a: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질적</a:t>
            </a:r>
            <a:r>
              <a:rPr lang="en-US" altLang="ko-KR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/</a:t>
            </a:r>
            <a:r>
              <a: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양적변수</a:t>
            </a:r>
            <a:endParaRPr lang="en-US" altLang="ko-KR" sz="28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endParaRPr lang="en-US" altLang="ko-KR" sz="28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endParaRPr lang="en-US" altLang="ko-KR" sz="28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endParaRPr lang="en-US" altLang="ko-KR" sz="28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2. </a:t>
            </a:r>
            <a:r>
              <a: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독립</a:t>
            </a:r>
            <a:r>
              <a:rPr lang="en-US" altLang="ko-KR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/</a:t>
            </a:r>
            <a:r>
              <a: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종속변수</a:t>
            </a:r>
            <a:endParaRPr lang="en-US" altLang="ko-KR" sz="28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endParaRPr lang="en-US" altLang="ko-KR" sz="28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3237C55-0CB4-4534-91CD-1457048601CD}"/>
              </a:ext>
            </a:extLst>
          </p:cNvPr>
          <p:cNvGrpSpPr/>
          <p:nvPr/>
        </p:nvGrpSpPr>
        <p:grpSpPr>
          <a:xfrm>
            <a:off x="170564" y="973488"/>
            <a:ext cx="6288293" cy="5360810"/>
            <a:chOff x="170564" y="973488"/>
            <a:chExt cx="6877936" cy="536081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7414ED57-639D-44AF-986F-DB613F1C32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2525"/>
            <a:stretch/>
          </p:blipFill>
          <p:spPr>
            <a:xfrm>
              <a:off x="170564" y="1117628"/>
              <a:ext cx="6811261" cy="5216670"/>
            </a:xfrm>
            <a:prstGeom prst="rect">
              <a:avLst/>
            </a:prstGeom>
          </p:spPr>
        </p:pic>
        <p:sp>
          <p:nvSpPr>
            <p:cNvPr id="3" name="순서도: 대체 처리 2">
              <a:extLst>
                <a:ext uri="{FF2B5EF4-FFF2-40B4-BE49-F238E27FC236}">
                  <a16:creationId xmlns:a16="http://schemas.microsoft.com/office/drawing/2014/main" id="{121FC977-38AC-47F3-9603-1A394F367F51}"/>
                </a:ext>
              </a:extLst>
            </p:cNvPr>
            <p:cNvSpPr/>
            <p:nvPr/>
          </p:nvSpPr>
          <p:spPr>
            <a:xfrm>
              <a:off x="6096000" y="1071604"/>
              <a:ext cx="952500" cy="5262694"/>
            </a:xfrm>
            <a:prstGeom prst="flowChartAlternateProcess">
              <a:avLst/>
            </a:prstGeom>
            <a:noFill/>
            <a:ln w="1016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9" name="순서도: 대체 처리 8">
              <a:extLst>
                <a:ext uri="{FF2B5EF4-FFF2-40B4-BE49-F238E27FC236}">
                  <a16:creationId xmlns:a16="http://schemas.microsoft.com/office/drawing/2014/main" id="{949837E0-7844-48A4-9D3C-59F55B425A1B}"/>
                </a:ext>
              </a:extLst>
            </p:cNvPr>
            <p:cNvSpPr/>
            <p:nvPr/>
          </p:nvSpPr>
          <p:spPr>
            <a:xfrm>
              <a:off x="907129" y="973488"/>
              <a:ext cx="2750236" cy="5360810"/>
            </a:xfrm>
            <a:prstGeom prst="flowChartAlternateProcess">
              <a:avLst/>
            </a:prstGeom>
            <a:noFill/>
            <a:ln w="1016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667679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6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8" name="슬라이드 6 형태 2"/>
          <p:cNvSpPr txBox="1"/>
          <p:nvPr/>
        </p:nvSpPr>
        <p:spPr>
          <a:xfrm>
            <a:off x="930457" y="213511"/>
            <a:ext cx="2658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통계량 </a:t>
            </a:r>
            <a:r>
              <a:rPr lang="en-US" altLang="ko-KR" sz="32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- </a:t>
            </a:r>
            <a:r>
              <a:rPr lang="ko-KR" altLang="en-US" sz="32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중심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F7B12F-71B7-4E47-B210-1CD01C65C581}"/>
              </a:ext>
            </a:extLst>
          </p:cNvPr>
          <p:cNvGrpSpPr/>
          <p:nvPr/>
        </p:nvGrpSpPr>
        <p:grpSpPr>
          <a:xfrm>
            <a:off x="210457" y="1182231"/>
            <a:ext cx="9180286" cy="4783792"/>
            <a:chOff x="210457" y="1182231"/>
            <a:chExt cx="9180286" cy="478379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82C2895-CDCB-4EB2-A239-B30AAF9DD9FC}"/>
                </a:ext>
              </a:extLst>
            </p:cNvPr>
            <p:cNvSpPr txBox="1"/>
            <p:nvPr/>
          </p:nvSpPr>
          <p:spPr>
            <a:xfrm>
              <a:off x="210457" y="1182231"/>
              <a:ext cx="776514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buAutoNum type="arabicPeriod"/>
              </a:pPr>
              <a:r>
                <a:rPr lang="ko-KR" altLang="en-US" sz="2400" b="1" dirty="0" err="1">
                  <a:latin typeface="苹方 中等" panose="020B0400000000000000" pitchFamily="34" charset="-122"/>
                  <a:ea typeface="苹方 中等" panose="020B0400000000000000" pitchFamily="34" charset="-122"/>
                </a:rPr>
                <a:t>최빈값</a:t>
              </a:r>
              <a:r>
                <a:rPr lang="ko-KR" altLang="en-US" sz="2400" b="1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 </a:t>
              </a:r>
              <a:r>
                <a:rPr lang="en-US" altLang="ko-KR" sz="2400" b="1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(mode)</a:t>
              </a:r>
            </a:p>
            <a:p>
              <a:r>
                <a:rPr lang="en-US" altLang="ko-KR" sz="240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      - </a:t>
              </a:r>
              <a:r>
                <a:rPr lang="ko-KR" altLang="en-US" sz="240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발생빈도가 가장 높은 값</a:t>
              </a:r>
              <a:endPara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  <a:p>
              <a:r>
                <a:rPr lang="en-US" altLang="ko-KR" sz="240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      - </a:t>
              </a:r>
              <a:r>
                <a:rPr lang="ko-KR" altLang="en-US" sz="2400" dirty="0" err="1">
                  <a:latin typeface="苹方 中等" panose="020B0400000000000000" pitchFamily="34" charset="-122"/>
                  <a:ea typeface="苹方 中等" panose="020B0400000000000000" pitchFamily="34" charset="-122"/>
                </a:rPr>
                <a:t>극단값에</a:t>
              </a:r>
              <a:r>
                <a:rPr lang="ko-KR" altLang="en-US" sz="240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 영향을 받지 않음</a:t>
              </a:r>
              <a:endPara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  <a:p>
              <a:r>
                <a:rPr lang="en-US" altLang="ko-KR" sz="240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      - </a:t>
              </a:r>
              <a:r>
                <a:rPr lang="ko-KR" altLang="en-US" sz="240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주로 범주형 자료에 대한 </a:t>
              </a:r>
              <a:r>
                <a:rPr lang="ko-KR" altLang="en-US" sz="2400" dirty="0" err="1">
                  <a:latin typeface="苹方 中等" panose="020B0400000000000000" pitchFamily="34" charset="-122"/>
                  <a:ea typeface="苹方 中等" panose="020B0400000000000000" pitchFamily="34" charset="-122"/>
                </a:rPr>
                <a:t>대표값</a:t>
              </a:r>
              <a:endPara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  <a:p>
              <a:r>
                <a:rPr lang="en-US" altLang="ko-KR" sz="240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      - 2</a:t>
              </a:r>
              <a:r>
                <a:rPr lang="ko-KR" altLang="en-US" sz="240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개 이상 존재 가능</a:t>
              </a:r>
              <a:endPara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D4EB5E-D989-43F2-A367-C70EDE6B1967}"/>
                </a:ext>
              </a:extLst>
            </p:cNvPr>
            <p:cNvSpPr txBox="1"/>
            <p:nvPr/>
          </p:nvSpPr>
          <p:spPr>
            <a:xfrm>
              <a:off x="210457" y="4027031"/>
              <a:ext cx="918028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2.  </a:t>
              </a:r>
              <a:r>
                <a:rPr lang="ko-KR" altLang="en-US" sz="2400" b="1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중앙값 </a:t>
              </a:r>
              <a:r>
                <a:rPr lang="en-US" altLang="ko-KR" sz="2400" b="1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(median)</a:t>
              </a:r>
            </a:p>
            <a:p>
              <a:r>
                <a:rPr lang="en-US" altLang="ko-KR" sz="240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      - </a:t>
              </a:r>
              <a:r>
                <a:rPr lang="ko-KR" altLang="en-US" sz="240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크기 순으로 정렬된 자료에서</a:t>
              </a:r>
              <a:r>
                <a:rPr lang="en-US" altLang="ko-KR" sz="240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 </a:t>
              </a:r>
              <a:r>
                <a:rPr lang="ko-KR" altLang="en-US" sz="240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가운데에</a:t>
              </a:r>
              <a:endPara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  <a:p>
              <a:r>
                <a:rPr lang="en-US" altLang="ko-KR" sz="240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       </a:t>
              </a:r>
              <a:r>
                <a:rPr lang="ko-KR" altLang="en-US" sz="240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 위치하는 값</a:t>
              </a:r>
              <a:endPara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  <a:p>
              <a:r>
                <a:rPr lang="en-US" altLang="ko-KR" sz="240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      - </a:t>
              </a:r>
              <a:r>
                <a:rPr lang="ko-KR" altLang="en-US" sz="2400" dirty="0" err="1">
                  <a:latin typeface="苹方 中等" panose="020B0400000000000000" pitchFamily="34" charset="-122"/>
                  <a:ea typeface="苹方 中等" panose="020B0400000000000000" pitchFamily="34" charset="-122"/>
                </a:rPr>
                <a:t>관측값</a:t>
              </a:r>
              <a:r>
                <a:rPr lang="ko-KR" altLang="en-US" sz="240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 변화에 민감하지 않음</a:t>
              </a:r>
              <a:endPara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  <a:p>
              <a:r>
                <a:rPr lang="en-US" altLang="ko-KR" sz="240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      - </a:t>
              </a:r>
              <a:r>
                <a:rPr lang="ko-KR" altLang="en-US" sz="2400" dirty="0" err="1">
                  <a:latin typeface="苹方 中等" panose="020B0400000000000000" pitchFamily="34" charset="-122"/>
                  <a:ea typeface="苹方 中等" panose="020B0400000000000000" pitchFamily="34" charset="-122"/>
                </a:rPr>
                <a:t>극단값에</a:t>
              </a:r>
              <a:r>
                <a:rPr lang="ko-KR" altLang="en-US" sz="240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 영향을 받지 않음</a:t>
              </a:r>
              <a:endPara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E7AC568-B821-41AF-9C8B-6C37D4B79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08485"/>
              </p:ext>
            </p:extLst>
          </p:nvPr>
        </p:nvGraphicFramePr>
        <p:xfrm>
          <a:off x="6096000" y="1267023"/>
          <a:ext cx="4064000" cy="1981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582884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98316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사이즈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수량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2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S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53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M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25</a:t>
                      </a:r>
                      <a:endParaRPr lang="ko-KR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271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10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589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XL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08687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44C8C00-2720-4806-8C3D-559C4697CCC6}"/>
              </a:ext>
            </a:extLst>
          </p:cNvPr>
          <p:cNvSpPr txBox="1"/>
          <p:nvPr/>
        </p:nvSpPr>
        <p:spPr>
          <a:xfrm>
            <a:off x="6712857" y="4556152"/>
            <a:ext cx="3744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1 2 3 4 5 6 7 8 9</a:t>
            </a:r>
            <a:endParaRPr lang="ko-KR" altLang="en-US" sz="28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3F0502-A376-4AD4-B02D-493976239E9B}"/>
              </a:ext>
            </a:extLst>
          </p:cNvPr>
          <p:cNvSpPr txBox="1"/>
          <p:nvPr/>
        </p:nvSpPr>
        <p:spPr>
          <a:xfrm>
            <a:off x="6451600" y="5314500"/>
            <a:ext cx="3744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1 2 3 4 5 6 7 8 9 10</a:t>
            </a:r>
            <a:endParaRPr lang="ko-KR" altLang="en-US" sz="28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764848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 -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-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799</Words>
  <Application>Microsoft Office PowerPoint</Application>
  <PresentationFormat>와이드스크린</PresentationFormat>
  <Paragraphs>187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32" baseType="lpstr">
      <vt:lpstr>等线</vt:lpstr>
      <vt:lpstr>等线 Light</vt:lpstr>
      <vt:lpstr>나눔스퀘어 ExtraBold</vt:lpstr>
      <vt:lpstr>맑은 고딕</vt:lpstr>
      <vt:lpstr>思源黑体 CN Light</vt:lpstr>
      <vt:lpstr>苹方 粗体</vt:lpstr>
      <vt:lpstr>苹方 中等</vt:lpstr>
      <vt:lpstr>Arial</vt:lpstr>
      <vt:lpstr>Times New Roman</vt:lpstr>
      <vt:lpstr>office 테마 - 1</vt:lpstr>
      <vt:lpstr>office 테마 - 2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(주)콘텐츠테이크아웃</Manager>
  <Company>(주)콘텐츠테이크아웃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(주)콘텐츠테이크아웃</dc:title>
  <dc:subject>(주)콘텐츠테이크아웃</dc:subject>
  <dc:creator>(주)콘텐츠테이크아웃</dc:creator>
  <cp:keywords>(주)콘텐츠테이크아웃</cp:keywords>
  <dc:description>V51V55V33Ab168Ab169Aa87Aa87Aa87Aa87Aa33Aa33Aa33Aa33Aa56V33Aa56Ab169Ab169V55Ab169V33Aa56Ab169JVAaJVAaAaAdVAaJVAaAbAbAbAbAbAbAbAbAa162VAaAaRAaVAaJAaVAaJAaVAaJVAaAaRAa54Aa54Aa55Aa55V165V165V165V165JJJJJVAaVAaAa126Aa126Aa126Aa126V165V165V165V165L116L118JJJJAyAa95Aa95AaAzAaAaAaVAaV55Ab169V33Aa56Ab169AaJJJAaJAaAaAaAaAaAaAaAaJAaAgAa95Aa163R33VAaAaAa162V33Aa95R55Aa54Aa162Aa95Aa95V95V95V54Aa95Ah51Az54RAa95Aa95Aa95VAaR33R33R33Ay33Ay33Ay33Aa87Aa86Aa95Aa95V33V33V33Aa54R54Aa95Aa54Aa95V33R53R58R55V55Ab169V33Aa56Ab169V33V33Aa95Aa95R55R54V33Aa56V33Aa95V33Aa95AbJJJAbJV54Aa56Aa95Aa95V33V33Aa126Aa95Aa95V33R54Aa117Aa51V33Aa95Aa95Aa95Aa95R55R55R55R55Aa118V55Ab169V33Aa56Ab169Aa95Aa95Aa95V33V33V33L33L33V33V33V33V33Aa56Aa51V33V55V55V55V55L162D162Aa95AaVAaAa95V169V33V33V33Aa95Aa95Aa95V33D33D33D33AaRV51V33Ab168Aa55QAaVAaVVAaAaAaAaAaLAaVQQAaVAaVAaAaAaAaLAaAaAaVAcAaAaAaAaL</dc:description>
  <cp:lastModifiedBy>Hobin</cp:lastModifiedBy>
  <cp:revision>24</cp:revision>
  <dcterms:created xsi:type="dcterms:W3CDTF">2019-08-20T09:53:04Z</dcterms:created>
  <dcterms:modified xsi:type="dcterms:W3CDTF">2021-08-06T00:29:58Z</dcterms:modified>
  <cp:category>(주)콘텐츠테이크아웃</cp:category>
  <cp:contentStatus>(주)콘텐츠테이크아웃</cp:contentStatus>
  <dc:language>한국어, 영어</dc:language>
  <cp:version>2010이상 버전에 최적화</cp:version>
</cp:coreProperties>
</file>