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326" r:id="rId4"/>
    <p:sldId id="297" r:id="rId5"/>
    <p:sldId id="324" r:id="rId6"/>
    <p:sldId id="328" r:id="rId7"/>
    <p:sldId id="329" r:id="rId8"/>
    <p:sldId id="330" r:id="rId9"/>
    <p:sldId id="331" r:id="rId10"/>
    <p:sldId id="321" r:id="rId11"/>
    <p:sldId id="33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42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af57a72db43f7c6" providerId="LiveId" clId="{EDF2FE59-C245-4966-9E17-306DF2FC2FF2}"/>
    <pc:docChg chg="undo custSel addSld delSld modSld">
      <pc:chgData name="" userId="daf57a72db43f7c6" providerId="LiveId" clId="{EDF2FE59-C245-4966-9E17-306DF2FC2FF2}" dt="2021-08-06T02:35:20.003" v="5815" actId="1076"/>
      <pc:docMkLst>
        <pc:docMk/>
      </pc:docMkLst>
      <pc:sldChg chg="addSp delSp modSp">
        <pc:chgData name="" userId="daf57a72db43f7c6" providerId="LiveId" clId="{EDF2FE59-C245-4966-9E17-306DF2FC2FF2}" dt="2021-08-06T00:24:15.005" v="49"/>
        <pc:sldMkLst>
          <pc:docMk/>
          <pc:sldMk cId="2194050810" sldId="256"/>
        </pc:sldMkLst>
        <pc:spChg chg="mod">
          <ac:chgData name="" userId="daf57a72db43f7c6" providerId="LiveId" clId="{EDF2FE59-C245-4966-9E17-306DF2FC2FF2}" dt="2021-08-06T00:08:36.643" v="35"/>
          <ac:spMkLst>
            <pc:docMk/>
            <pc:sldMk cId="2194050810" sldId="256"/>
            <ac:spMk id="3" creationId="{4CD41D5A-9FDF-4607-AA61-E13346A301EE}"/>
          </ac:spMkLst>
        </pc:spChg>
        <pc:spChg chg="add del">
          <ac:chgData name="" userId="daf57a72db43f7c6" providerId="LiveId" clId="{EDF2FE59-C245-4966-9E17-306DF2FC2FF2}" dt="2021-08-06T00:24:15.005" v="49"/>
          <ac:spMkLst>
            <pc:docMk/>
            <pc:sldMk cId="2194050810" sldId="256"/>
            <ac:spMk id="4" creationId="{301E9B88-E519-4966-94E7-AB70AC724DE9}"/>
          </ac:spMkLst>
        </pc:spChg>
      </pc:sldChg>
      <pc:sldChg chg="del">
        <pc:chgData name="" userId="daf57a72db43f7c6" providerId="LiveId" clId="{EDF2FE59-C245-4966-9E17-306DF2FC2FF2}" dt="2021-08-06T00:26:51.331" v="236" actId="2696"/>
        <pc:sldMkLst>
          <pc:docMk/>
          <pc:sldMk cId="1471104673" sldId="271"/>
        </pc:sldMkLst>
      </pc:sldChg>
      <pc:sldChg chg="addSp delSp modSp">
        <pc:chgData name="" userId="daf57a72db43f7c6" providerId="LiveId" clId="{EDF2FE59-C245-4966-9E17-306DF2FC2FF2}" dt="2021-08-06T02:33:46.175" v="5768" actId="113"/>
        <pc:sldMkLst>
          <pc:docMk/>
          <pc:sldMk cId="2491814061" sldId="297"/>
        </pc:sldMkLst>
        <pc:spChg chg="mod">
          <ac:chgData name="" userId="daf57a72db43f7c6" providerId="LiveId" clId="{EDF2FE59-C245-4966-9E17-306DF2FC2FF2}" dt="2021-08-06T02:33:40.135" v="5765" actId="113"/>
          <ac:spMkLst>
            <pc:docMk/>
            <pc:sldMk cId="2491814061" sldId="297"/>
            <ac:spMk id="3" creationId="{4BF5F16B-C0A7-497F-B761-D78EFEF61278}"/>
          </ac:spMkLst>
        </pc:spChg>
        <pc:spChg chg="add mod">
          <ac:chgData name="" userId="daf57a72db43f7c6" providerId="LiveId" clId="{EDF2FE59-C245-4966-9E17-306DF2FC2FF2}" dt="2021-08-06T02:33:42.215" v="5766" actId="113"/>
          <ac:spMkLst>
            <pc:docMk/>
            <pc:sldMk cId="2491814061" sldId="297"/>
            <ac:spMk id="9" creationId="{7E735A64-A5A6-45D1-9A7C-A5931495458F}"/>
          </ac:spMkLst>
        </pc:spChg>
        <pc:spChg chg="add mod">
          <ac:chgData name="" userId="daf57a72db43f7c6" providerId="LiveId" clId="{EDF2FE59-C245-4966-9E17-306DF2FC2FF2}" dt="2021-08-06T02:33:43.997" v="5767" actId="113"/>
          <ac:spMkLst>
            <pc:docMk/>
            <pc:sldMk cId="2491814061" sldId="297"/>
            <ac:spMk id="10" creationId="{0A22382F-9CC1-48B7-9F30-8DFC58B38820}"/>
          </ac:spMkLst>
        </pc:spChg>
        <pc:spChg chg="add mod">
          <ac:chgData name="" userId="daf57a72db43f7c6" providerId="LiveId" clId="{EDF2FE59-C245-4966-9E17-306DF2FC2FF2}" dt="2021-08-06T02:33:46.175" v="5768" actId="113"/>
          <ac:spMkLst>
            <pc:docMk/>
            <pc:sldMk cId="2491814061" sldId="297"/>
            <ac:spMk id="11" creationId="{25F35F2F-E99A-4EAA-9DA2-0315CDE7BD1E}"/>
          </ac:spMkLst>
        </pc:spChg>
        <pc:spChg chg="add del mod">
          <ac:chgData name="" userId="daf57a72db43f7c6" providerId="LiveId" clId="{EDF2FE59-C245-4966-9E17-306DF2FC2FF2}" dt="2021-08-06T00:36:28.843" v="575" actId="478"/>
          <ac:spMkLst>
            <pc:docMk/>
            <pc:sldMk cId="2491814061" sldId="297"/>
            <ac:spMk id="13" creationId="{3BB81FFE-01BE-4838-89B3-F63C726EB736}"/>
          </ac:spMkLst>
        </pc:spChg>
        <pc:spChg chg="mod">
          <ac:chgData name="" userId="daf57a72db43f7c6" providerId="LiveId" clId="{EDF2FE59-C245-4966-9E17-306DF2FC2FF2}" dt="2021-08-06T00:24:12.774" v="47"/>
          <ac:spMkLst>
            <pc:docMk/>
            <pc:sldMk cId="2491814061" sldId="297"/>
            <ac:spMk id="18" creationId="{00000000-0000-0000-0000-000000000000}"/>
          </ac:spMkLst>
        </pc:spChg>
        <pc:grpChg chg="add mod">
          <ac:chgData name="" userId="daf57a72db43f7c6" providerId="LiveId" clId="{EDF2FE59-C245-4966-9E17-306DF2FC2FF2}" dt="2021-08-06T00:52:36.246" v="2122" actId="1036"/>
          <ac:grpSpMkLst>
            <pc:docMk/>
            <pc:sldMk cId="2491814061" sldId="297"/>
            <ac:grpSpMk id="7" creationId="{DD9758C2-98FC-4CE3-9D57-E1158A6AE7A6}"/>
          </ac:grpSpMkLst>
        </pc:grpChg>
        <pc:picChg chg="add mod">
          <ac:chgData name="" userId="daf57a72db43f7c6" providerId="LiveId" clId="{EDF2FE59-C245-4966-9E17-306DF2FC2FF2}" dt="2021-08-06T00:52:36.246" v="2122" actId="1036"/>
          <ac:picMkLst>
            <pc:docMk/>
            <pc:sldMk cId="2491814061" sldId="297"/>
            <ac:picMk id="2" creationId="{3BC2CB12-E9BF-4D2D-B572-3F4BD59785BB}"/>
          </ac:picMkLst>
        </pc:picChg>
        <pc:picChg chg="add mod">
          <ac:chgData name="" userId="daf57a72db43f7c6" providerId="LiveId" clId="{EDF2FE59-C245-4966-9E17-306DF2FC2FF2}" dt="2021-08-06T00:52:36.246" v="2122" actId="1036"/>
          <ac:picMkLst>
            <pc:docMk/>
            <pc:sldMk cId="2491814061" sldId="297"/>
            <ac:picMk id="4" creationId="{D0701703-DC77-4709-999F-03EB07A27BD1}"/>
          </ac:picMkLst>
        </pc:picChg>
        <pc:picChg chg="add mod">
          <ac:chgData name="" userId="daf57a72db43f7c6" providerId="LiveId" clId="{EDF2FE59-C245-4966-9E17-306DF2FC2FF2}" dt="2021-08-06T00:52:36.246" v="2122" actId="1036"/>
          <ac:picMkLst>
            <pc:docMk/>
            <pc:sldMk cId="2491814061" sldId="297"/>
            <ac:picMk id="5" creationId="{01E5782E-785E-4E41-AC73-DA4C09D55E02}"/>
          </ac:picMkLst>
        </pc:picChg>
        <pc:picChg chg="add mod">
          <ac:chgData name="" userId="daf57a72db43f7c6" providerId="LiveId" clId="{EDF2FE59-C245-4966-9E17-306DF2FC2FF2}" dt="2021-08-06T00:35:40.059" v="451" actId="164"/>
          <ac:picMkLst>
            <pc:docMk/>
            <pc:sldMk cId="2491814061" sldId="297"/>
            <ac:picMk id="6" creationId="{24E9407C-46DB-4D3A-9F13-553D902CAF5B}"/>
          </ac:picMkLst>
        </pc:picChg>
      </pc:sldChg>
      <pc:sldChg chg="del">
        <pc:chgData name="" userId="daf57a72db43f7c6" providerId="LiveId" clId="{EDF2FE59-C245-4966-9E17-306DF2FC2FF2}" dt="2021-08-06T00:26:51.344" v="237" actId="2696"/>
        <pc:sldMkLst>
          <pc:docMk/>
          <pc:sldMk cId="2690344698" sldId="299"/>
        </pc:sldMkLst>
      </pc:sldChg>
      <pc:sldChg chg="del">
        <pc:chgData name="" userId="daf57a72db43f7c6" providerId="LiveId" clId="{EDF2FE59-C245-4966-9E17-306DF2FC2FF2}" dt="2021-08-06T00:26:51.350" v="238" actId="2696"/>
        <pc:sldMkLst>
          <pc:docMk/>
          <pc:sldMk cId="4190850655" sldId="300"/>
        </pc:sldMkLst>
      </pc:sldChg>
      <pc:sldChg chg="del">
        <pc:chgData name="" userId="daf57a72db43f7c6" providerId="LiveId" clId="{EDF2FE59-C245-4966-9E17-306DF2FC2FF2}" dt="2021-08-06T00:26:51.358" v="239" actId="2696"/>
        <pc:sldMkLst>
          <pc:docMk/>
          <pc:sldMk cId="761438715" sldId="301"/>
        </pc:sldMkLst>
      </pc:sldChg>
      <pc:sldChg chg="del">
        <pc:chgData name="" userId="daf57a72db43f7c6" providerId="LiveId" clId="{EDF2FE59-C245-4966-9E17-306DF2FC2FF2}" dt="2021-08-06T00:26:51.395" v="241" actId="2696"/>
        <pc:sldMkLst>
          <pc:docMk/>
          <pc:sldMk cId="3806676798" sldId="303"/>
        </pc:sldMkLst>
      </pc:sldChg>
      <pc:sldChg chg="del">
        <pc:chgData name="" userId="daf57a72db43f7c6" providerId="LiveId" clId="{EDF2FE59-C245-4966-9E17-306DF2FC2FF2}" dt="2021-08-06T00:26:51.366" v="240" actId="2696"/>
        <pc:sldMkLst>
          <pc:docMk/>
          <pc:sldMk cId="2716733428" sldId="304"/>
        </pc:sldMkLst>
      </pc:sldChg>
      <pc:sldChg chg="del">
        <pc:chgData name="" userId="daf57a72db43f7c6" providerId="LiveId" clId="{EDF2FE59-C245-4966-9E17-306DF2FC2FF2}" dt="2021-08-06T00:26:51.410" v="242" actId="2696"/>
        <pc:sldMkLst>
          <pc:docMk/>
          <pc:sldMk cId="4137648482" sldId="305"/>
        </pc:sldMkLst>
      </pc:sldChg>
      <pc:sldChg chg="del">
        <pc:chgData name="" userId="daf57a72db43f7c6" providerId="LiveId" clId="{EDF2FE59-C245-4966-9E17-306DF2FC2FF2}" dt="2021-08-06T00:26:51.422" v="243" actId="2696"/>
        <pc:sldMkLst>
          <pc:docMk/>
          <pc:sldMk cId="3883826889" sldId="306"/>
        </pc:sldMkLst>
      </pc:sldChg>
      <pc:sldChg chg="del">
        <pc:chgData name="" userId="daf57a72db43f7c6" providerId="LiveId" clId="{EDF2FE59-C245-4966-9E17-306DF2FC2FF2}" dt="2021-08-06T00:26:51.432" v="244" actId="2696"/>
        <pc:sldMkLst>
          <pc:docMk/>
          <pc:sldMk cId="2818354526" sldId="307"/>
        </pc:sldMkLst>
      </pc:sldChg>
      <pc:sldChg chg="del">
        <pc:chgData name="" userId="daf57a72db43f7c6" providerId="LiveId" clId="{EDF2FE59-C245-4966-9E17-306DF2FC2FF2}" dt="2021-08-06T00:26:51.442" v="245" actId="2696"/>
        <pc:sldMkLst>
          <pc:docMk/>
          <pc:sldMk cId="1543832579" sldId="308"/>
        </pc:sldMkLst>
      </pc:sldChg>
      <pc:sldChg chg="del">
        <pc:chgData name="" userId="daf57a72db43f7c6" providerId="LiveId" clId="{EDF2FE59-C245-4966-9E17-306DF2FC2FF2}" dt="2021-08-06T00:26:51.454" v="246" actId="2696"/>
        <pc:sldMkLst>
          <pc:docMk/>
          <pc:sldMk cId="3654893212" sldId="309"/>
        </pc:sldMkLst>
      </pc:sldChg>
      <pc:sldChg chg="del">
        <pc:chgData name="" userId="daf57a72db43f7c6" providerId="LiveId" clId="{EDF2FE59-C245-4966-9E17-306DF2FC2FF2}" dt="2021-08-06T00:26:51.466" v="247" actId="2696"/>
        <pc:sldMkLst>
          <pc:docMk/>
          <pc:sldMk cId="3125977086" sldId="310"/>
        </pc:sldMkLst>
      </pc:sldChg>
      <pc:sldChg chg="del">
        <pc:chgData name="" userId="daf57a72db43f7c6" providerId="LiveId" clId="{EDF2FE59-C245-4966-9E17-306DF2FC2FF2}" dt="2021-08-06T00:26:51.480" v="248" actId="2696"/>
        <pc:sldMkLst>
          <pc:docMk/>
          <pc:sldMk cId="2572474371" sldId="311"/>
        </pc:sldMkLst>
      </pc:sldChg>
      <pc:sldChg chg="del">
        <pc:chgData name="" userId="daf57a72db43f7c6" providerId="LiveId" clId="{EDF2FE59-C245-4966-9E17-306DF2FC2FF2}" dt="2021-08-06T00:26:51.497" v="250" actId="2696"/>
        <pc:sldMkLst>
          <pc:docMk/>
          <pc:sldMk cId="2568671078" sldId="312"/>
        </pc:sldMkLst>
      </pc:sldChg>
      <pc:sldChg chg="del">
        <pc:chgData name="" userId="daf57a72db43f7c6" providerId="LiveId" clId="{EDF2FE59-C245-4966-9E17-306DF2FC2FF2}" dt="2021-08-06T00:26:51.529" v="252" actId="2696"/>
        <pc:sldMkLst>
          <pc:docMk/>
          <pc:sldMk cId="2149204303" sldId="313"/>
        </pc:sldMkLst>
      </pc:sldChg>
      <pc:sldChg chg="del">
        <pc:chgData name="" userId="daf57a72db43f7c6" providerId="LiveId" clId="{EDF2FE59-C245-4966-9E17-306DF2FC2FF2}" dt="2021-08-06T00:26:51.513" v="251" actId="2696"/>
        <pc:sldMkLst>
          <pc:docMk/>
          <pc:sldMk cId="1886633414" sldId="316"/>
        </pc:sldMkLst>
      </pc:sldChg>
      <pc:sldChg chg="del">
        <pc:chgData name="" userId="daf57a72db43f7c6" providerId="LiveId" clId="{EDF2FE59-C245-4966-9E17-306DF2FC2FF2}" dt="2021-08-06T00:26:51.539" v="253" actId="2696"/>
        <pc:sldMkLst>
          <pc:docMk/>
          <pc:sldMk cId="129795111" sldId="317"/>
        </pc:sldMkLst>
      </pc:sldChg>
      <pc:sldChg chg="del">
        <pc:chgData name="" userId="daf57a72db43f7c6" providerId="LiveId" clId="{EDF2FE59-C245-4966-9E17-306DF2FC2FF2}" dt="2021-08-06T00:26:51.490" v="249" actId="2696"/>
        <pc:sldMkLst>
          <pc:docMk/>
          <pc:sldMk cId="410379611" sldId="319"/>
        </pc:sldMkLst>
      </pc:sldChg>
      <pc:sldChg chg="del">
        <pc:chgData name="" userId="daf57a72db43f7c6" providerId="LiveId" clId="{EDF2FE59-C245-4966-9E17-306DF2FC2FF2}" dt="2021-08-06T00:26:51.553" v="254" actId="2696"/>
        <pc:sldMkLst>
          <pc:docMk/>
          <pc:sldMk cId="4048437651" sldId="320"/>
        </pc:sldMkLst>
      </pc:sldChg>
      <pc:sldChg chg="addSp delSp modSp add">
        <pc:chgData name="" userId="daf57a72db43f7c6" providerId="LiveId" clId="{EDF2FE59-C245-4966-9E17-306DF2FC2FF2}" dt="2021-08-06T02:34:52.772" v="5798" actId="1076"/>
        <pc:sldMkLst>
          <pc:docMk/>
          <pc:sldMk cId="1803771222" sldId="321"/>
        </pc:sldMkLst>
        <pc:spChg chg="mod">
          <ac:chgData name="" userId="daf57a72db43f7c6" providerId="LiveId" clId="{EDF2FE59-C245-4966-9E17-306DF2FC2FF2}" dt="2021-08-06T02:34:40.300" v="5785" actId="20577"/>
          <ac:spMkLst>
            <pc:docMk/>
            <pc:sldMk cId="1803771222" sldId="321"/>
            <ac:spMk id="3" creationId="{4BF5F16B-C0A7-497F-B761-D78EFEF61278}"/>
          </ac:spMkLst>
        </pc:spChg>
        <pc:spChg chg="mod">
          <ac:chgData name="" userId="daf57a72db43f7c6" providerId="LiveId" clId="{EDF2FE59-C245-4966-9E17-306DF2FC2FF2}" dt="2021-08-06T00:24:19.279" v="53"/>
          <ac:spMkLst>
            <pc:docMk/>
            <pc:sldMk cId="1803771222" sldId="321"/>
            <ac:spMk id="17" creationId="{00000000-0000-0000-0000-000000000000}"/>
          </ac:spMkLst>
        </pc:spChg>
        <pc:spChg chg="mod">
          <ac:chgData name="" userId="daf57a72db43f7c6" providerId="LiveId" clId="{EDF2FE59-C245-4966-9E17-306DF2FC2FF2}" dt="2021-08-06T02:12:51.443" v="4830" actId="1076"/>
          <ac:spMkLst>
            <pc:docMk/>
            <pc:sldMk cId="1803771222" sldId="321"/>
            <ac:spMk id="18" creationId="{00000000-0000-0000-0000-000000000000}"/>
          </ac:spMkLst>
        </pc:spChg>
        <pc:picChg chg="add mod">
          <ac:chgData name="" userId="daf57a72db43f7c6" providerId="LiveId" clId="{EDF2FE59-C245-4966-9E17-306DF2FC2FF2}" dt="2021-08-06T02:34:52.772" v="5798" actId="1076"/>
          <ac:picMkLst>
            <pc:docMk/>
            <pc:sldMk cId="1803771222" sldId="321"/>
            <ac:picMk id="2" creationId="{EB6CD38E-F4C6-47AD-B60D-53B1A442E316}"/>
          </ac:picMkLst>
        </pc:picChg>
        <pc:picChg chg="add mod">
          <ac:chgData name="" userId="daf57a72db43f7c6" providerId="LiveId" clId="{EDF2FE59-C245-4966-9E17-306DF2FC2FF2}" dt="2021-08-06T02:34:50.838" v="5797" actId="1036"/>
          <ac:picMkLst>
            <pc:docMk/>
            <pc:sldMk cId="1803771222" sldId="321"/>
            <ac:picMk id="4" creationId="{8619723D-D3C3-4A62-8D3D-C96F4395ABB2}"/>
          </ac:picMkLst>
        </pc:picChg>
        <pc:picChg chg="add del mod">
          <ac:chgData name="" userId="daf57a72db43f7c6" providerId="LiveId" clId="{EDF2FE59-C245-4966-9E17-306DF2FC2FF2}" dt="2021-08-06T02:12:45.308" v="4825" actId="478"/>
          <ac:picMkLst>
            <pc:docMk/>
            <pc:sldMk cId="1803771222" sldId="321"/>
            <ac:picMk id="5" creationId="{79787E68-67EB-474E-92F8-406C31B5AB8F}"/>
          </ac:picMkLst>
        </pc:picChg>
        <pc:picChg chg="add del mod">
          <ac:chgData name="" userId="daf57a72db43f7c6" providerId="LiveId" clId="{EDF2FE59-C245-4966-9E17-306DF2FC2FF2}" dt="2021-08-06T02:12:45.308" v="4825" actId="478"/>
          <ac:picMkLst>
            <pc:docMk/>
            <pc:sldMk cId="1803771222" sldId="321"/>
            <ac:picMk id="6" creationId="{04E174F6-667B-4866-BB8A-75ECCADD6E90}"/>
          </ac:picMkLst>
        </pc:picChg>
      </pc:sldChg>
      <pc:sldChg chg="modSp add del">
        <pc:chgData name="" userId="daf57a72db43f7c6" providerId="LiveId" clId="{EDF2FE59-C245-4966-9E17-306DF2FC2FF2}" dt="2021-08-06T02:30:03.449" v="5749" actId="2696"/>
        <pc:sldMkLst>
          <pc:docMk/>
          <pc:sldMk cId="2473448878" sldId="322"/>
        </pc:sldMkLst>
        <pc:spChg chg="mod">
          <ac:chgData name="" userId="daf57a72db43f7c6" providerId="LiveId" clId="{EDF2FE59-C245-4966-9E17-306DF2FC2FF2}" dt="2021-08-06T00:26:12.961" v="132"/>
          <ac:spMkLst>
            <pc:docMk/>
            <pc:sldMk cId="2473448878" sldId="322"/>
            <ac:spMk id="17" creationId="{00000000-0000-0000-0000-000000000000}"/>
          </ac:spMkLst>
        </pc:spChg>
        <pc:spChg chg="mod">
          <ac:chgData name="" userId="daf57a72db43f7c6" providerId="LiveId" clId="{EDF2FE59-C245-4966-9E17-306DF2FC2FF2}" dt="2021-08-06T00:26:26.187" v="160"/>
          <ac:spMkLst>
            <pc:docMk/>
            <pc:sldMk cId="2473448878" sldId="322"/>
            <ac:spMk id="18" creationId="{00000000-0000-0000-0000-000000000000}"/>
          </ac:spMkLst>
        </pc:spChg>
      </pc:sldChg>
      <pc:sldChg chg="modSp add del">
        <pc:chgData name="" userId="daf57a72db43f7c6" providerId="LiveId" clId="{EDF2FE59-C245-4966-9E17-306DF2FC2FF2}" dt="2021-08-06T01:39:42.619" v="4355" actId="2696"/>
        <pc:sldMkLst>
          <pc:docMk/>
          <pc:sldMk cId="1791840210" sldId="323"/>
        </pc:sldMkLst>
        <pc:spChg chg="mod">
          <ac:chgData name="" userId="daf57a72db43f7c6" providerId="LiveId" clId="{EDF2FE59-C245-4966-9E17-306DF2FC2FF2}" dt="2021-08-06T01:39:15.333" v="4354" actId="20577"/>
          <ac:spMkLst>
            <pc:docMk/>
            <pc:sldMk cId="1791840210" sldId="323"/>
            <ac:spMk id="3" creationId="{4BF5F16B-C0A7-497F-B761-D78EFEF61278}"/>
          </ac:spMkLst>
        </pc:spChg>
        <pc:spChg chg="mod">
          <ac:chgData name="" userId="daf57a72db43f7c6" providerId="LiveId" clId="{EDF2FE59-C245-4966-9E17-306DF2FC2FF2}" dt="2021-08-06T00:26:32.595" v="164"/>
          <ac:spMkLst>
            <pc:docMk/>
            <pc:sldMk cId="1791840210" sldId="323"/>
            <ac:spMk id="17" creationId="{00000000-0000-0000-0000-000000000000}"/>
          </ac:spMkLst>
        </pc:spChg>
        <pc:spChg chg="mod">
          <ac:chgData name="" userId="daf57a72db43f7c6" providerId="LiveId" clId="{EDF2FE59-C245-4966-9E17-306DF2FC2FF2}" dt="2021-08-06T00:26:47.418" v="235"/>
          <ac:spMkLst>
            <pc:docMk/>
            <pc:sldMk cId="1791840210" sldId="323"/>
            <ac:spMk id="18" creationId="{00000000-0000-0000-0000-000000000000}"/>
          </ac:spMkLst>
        </pc:spChg>
      </pc:sldChg>
      <pc:sldChg chg="addSp delSp modSp add">
        <pc:chgData name="" userId="daf57a72db43f7c6" providerId="LiveId" clId="{EDF2FE59-C245-4966-9E17-306DF2FC2FF2}" dt="2021-08-06T01:21:41.262" v="3810"/>
        <pc:sldMkLst>
          <pc:docMk/>
          <pc:sldMk cId="243909198" sldId="324"/>
        </pc:sldMkLst>
        <pc:spChg chg="mod">
          <ac:chgData name="" userId="daf57a72db43f7c6" providerId="LiveId" clId="{EDF2FE59-C245-4966-9E17-306DF2FC2FF2}" dt="2021-08-06T00:44:36.336" v="1293" actId="1076"/>
          <ac:spMkLst>
            <pc:docMk/>
            <pc:sldMk cId="243909198" sldId="324"/>
            <ac:spMk id="3" creationId="{4BF5F16B-C0A7-497F-B761-D78EFEF61278}"/>
          </ac:spMkLst>
        </pc:spChg>
        <pc:spChg chg="add mod">
          <ac:chgData name="" userId="daf57a72db43f7c6" providerId="LiveId" clId="{EDF2FE59-C245-4966-9E17-306DF2FC2FF2}" dt="2021-08-06T01:21:41.262" v="3810"/>
          <ac:spMkLst>
            <pc:docMk/>
            <pc:sldMk cId="243909198" sldId="324"/>
            <ac:spMk id="8" creationId="{ECF3A31A-9484-4135-BF11-1584749F05F0}"/>
          </ac:spMkLst>
        </pc:spChg>
        <pc:spChg chg="del">
          <ac:chgData name="" userId="daf57a72db43f7c6" providerId="LiveId" clId="{EDF2FE59-C245-4966-9E17-306DF2FC2FF2}" dt="2021-08-06T00:36:51.163" v="638" actId="478"/>
          <ac:spMkLst>
            <pc:docMk/>
            <pc:sldMk cId="243909198" sldId="324"/>
            <ac:spMk id="9" creationId="{7E735A64-A5A6-45D1-9A7C-A5931495458F}"/>
          </ac:spMkLst>
        </pc:spChg>
        <pc:spChg chg="del">
          <ac:chgData name="" userId="daf57a72db43f7c6" providerId="LiveId" clId="{EDF2FE59-C245-4966-9E17-306DF2FC2FF2}" dt="2021-08-06T00:36:51.163" v="638" actId="478"/>
          <ac:spMkLst>
            <pc:docMk/>
            <pc:sldMk cId="243909198" sldId="324"/>
            <ac:spMk id="10" creationId="{0A22382F-9CC1-48B7-9F30-8DFC58B38820}"/>
          </ac:spMkLst>
        </pc:spChg>
        <pc:spChg chg="mod">
          <ac:chgData name="" userId="daf57a72db43f7c6" providerId="LiveId" clId="{EDF2FE59-C245-4966-9E17-306DF2FC2FF2}" dt="2021-08-06T00:43:02.590" v="1150" actId="20577"/>
          <ac:spMkLst>
            <pc:docMk/>
            <pc:sldMk cId="243909198" sldId="324"/>
            <ac:spMk id="18" creationId="{00000000-0000-0000-0000-000000000000}"/>
          </ac:spMkLst>
        </pc:spChg>
        <pc:grpChg chg="del">
          <ac:chgData name="" userId="daf57a72db43f7c6" providerId="LiveId" clId="{EDF2FE59-C245-4966-9E17-306DF2FC2FF2}" dt="2021-08-06T00:36:51.163" v="638" actId="478"/>
          <ac:grpSpMkLst>
            <pc:docMk/>
            <pc:sldMk cId="243909198" sldId="324"/>
            <ac:grpSpMk id="7" creationId="{DD9758C2-98FC-4CE3-9D57-E1158A6AE7A6}"/>
          </ac:grpSpMkLst>
        </pc:grpChg>
        <pc:picChg chg="del">
          <ac:chgData name="" userId="daf57a72db43f7c6" providerId="LiveId" clId="{EDF2FE59-C245-4966-9E17-306DF2FC2FF2}" dt="2021-08-06T00:36:45.075" v="636" actId="478"/>
          <ac:picMkLst>
            <pc:docMk/>
            <pc:sldMk cId="243909198" sldId="324"/>
            <ac:picMk id="2" creationId="{3BC2CB12-E9BF-4D2D-B572-3F4BD59785BB}"/>
          </ac:picMkLst>
        </pc:picChg>
        <pc:picChg chg="del">
          <ac:chgData name="" userId="daf57a72db43f7c6" providerId="LiveId" clId="{EDF2FE59-C245-4966-9E17-306DF2FC2FF2}" dt="2021-08-06T00:36:47.403" v="637" actId="478"/>
          <ac:picMkLst>
            <pc:docMk/>
            <pc:sldMk cId="243909198" sldId="324"/>
            <ac:picMk id="4" creationId="{D0701703-DC77-4709-999F-03EB07A27BD1}"/>
          </ac:picMkLst>
        </pc:picChg>
        <pc:picChg chg="del">
          <ac:chgData name="" userId="daf57a72db43f7c6" providerId="LiveId" clId="{EDF2FE59-C245-4966-9E17-306DF2FC2FF2}" dt="2021-08-06T00:36:47.403" v="637" actId="478"/>
          <ac:picMkLst>
            <pc:docMk/>
            <pc:sldMk cId="243909198" sldId="324"/>
            <ac:picMk id="5" creationId="{01E5782E-785E-4E41-AC73-DA4C09D55E02}"/>
          </ac:picMkLst>
        </pc:picChg>
      </pc:sldChg>
      <pc:sldChg chg="add del">
        <pc:chgData name="" userId="daf57a72db43f7c6" providerId="LiveId" clId="{EDF2FE59-C245-4966-9E17-306DF2FC2FF2}" dt="2021-08-06T00:26:55.198" v="256" actId="2696"/>
        <pc:sldMkLst>
          <pc:docMk/>
          <pc:sldMk cId="843381484" sldId="324"/>
        </pc:sldMkLst>
      </pc:sldChg>
      <pc:sldChg chg="add del">
        <pc:chgData name="" userId="daf57a72db43f7c6" providerId="LiveId" clId="{EDF2FE59-C245-4966-9E17-306DF2FC2FF2}" dt="2021-08-06T00:45:44.089" v="1340" actId="2696"/>
        <pc:sldMkLst>
          <pc:docMk/>
          <pc:sldMk cId="2765638506" sldId="325"/>
        </pc:sldMkLst>
      </pc:sldChg>
      <pc:sldChg chg="addSp delSp modSp add">
        <pc:chgData name="" userId="daf57a72db43f7c6" providerId="LiveId" clId="{EDF2FE59-C245-4966-9E17-306DF2FC2FF2}" dt="2021-08-06T00:52:29.102" v="2106" actId="113"/>
        <pc:sldMkLst>
          <pc:docMk/>
          <pc:sldMk cId="2047233397" sldId="326"/>
        </pc:sldMkLst>
        <pc:spChg chg="del mod">
          <ac:chgData name="" userId="daf57a72db43f7c6" providerId="LiveId" clId="{EDF2FE59-C245-4966-9E17-306DF2FC2FF2}" dt="2021-08-06T00:46:55.925" v="1410"/>
          <ac:spMkLst>
            <pc:docMk/>
            <pc:sldMk cId="2047233397" sldId="326"/>
            <ac:spMk id="3" creationId="{4BF5F16B-C0A7-497F-B761-D78EFEF61278}"/>
          </ac:spMkLst>
        </pc:spChg>
        <pc:spChg chg="add mod">
          <ac:chgData name="" userId="daf57a72db43f7c6" providerId="LiveId" clId="{EDF2FE59-C245-4966-9E17-306DF2FC2FF2}" dt="2021-08-06T00:52:29.102" v="2106" actId="113"/>
          <ac:spMkLst>
            <pc:docMk/>
            <pc:sldMk cId="2047233397" sldId="326"/>
            <ac:spMk id="8" creationId="{CB22FB21-C33D-45CD-B2C2-5D6DEBA33BBD}"/>
          </ac:spMkLst>
        </pc:spChg>
        <pc:spChg chg="del">
          <ac:chgData name="" userId="daf57a72db43f7c6" providerId="LiveId" clId="{EDF2FE59-C245-4966-9E17-306DF2FC2FF2}" dt="2021-08-06T00:46:58.092" v="1411" actId="478"/>
          <ac:spMkLst>
            <pc:docMk/>
            <pc:sldMk cId="2047233397" sldId="326"/>
            <ac:spMk id="9" creationId="{7E735A64-A5A6-45D1-9A7C-A5931495458F}"/>
          </ac:spMkLst>
        </pc:spChg>
        <pc:spChg chg="del">
          <ac:chgData name="" userId="daf57a72db43f7c6" providerId="LiveId" clId="{EDF2FE59-C245-4966-9E17-306DF2FC2FF2}" dt="2021-08-06T00:46:58.092" v="1411" actId="478"/>
          <ac:spMkLst>
            <pc:docMk/>
            <pc:sldMk cId="2047233397" sldId="326"/>
            <ac:spMk id="10" creationId="{0A22382F-9CC1-48B7-9F30-8DFC58B38820}"/>
          </ac:spMkLst>
        </pc:spChg>
        <pc:spChg chg="add mod">
          <ac:chgData name="" userId="daf57a72db43f7c6" providerId="LiveId" clId="{EDF2FE59-C245-4966-9E17-306DF2FC2FF2}" dt="2021-08-06T00:52:22.427" v="2104" actId="1076"/>
          <ac:spMkLst>
            <pc:docMk/>
            <pc:sldMk cId="2047233397" sldId="326"/>
            <ac:spMk id="13" creationId="{6319B00B-4697-41B4-AF7D-100185FABFF0}"/>
          </ac:spMkLst>
        </pc:spChg>
        <pc:spChg chg="mod">
          <ac:chgData name="" userId="daf57a72db43f7c6" providerId="LiveId" clId="{EDF2FE59-C245-4966-9E17-306DF2FC2FF2}" dt="2021-08-06T00:45:47.674" v="1343"/>
          <ac:spMkLst>
            <pc:docMk/>
            <pc:sldMk cId="2047233397" sldId="326"/>
            <ac:spMk id="17" creationId="{00000000-0000-0000-0000-000000000000}"/>
          </ac:spMkLst>
        </pc:spChg>
        <pc:spChg chg="mod">
          <ac:chgData name="" userId="daf57a72db43f7c6" providerId="LiveId" clId="{EDF2FE59-C245-4966-9E17-306DF2FC2FF2}" dt="2021-08-06T00:46:14.653" v="1406" actId="20577"/>
          <ac:spMkLst>
            <pc:docMk/>
            <pc:sldMk cId="2047233397" sldId="326"/>
            <ac:spMk id="18" creationId="{00000000-0000-0000-0000-000000000000}"/>
          </ac:spMkLst>
        </pc:spChg>
        <pc:grpChg chg="del">
          <ac:chgData name="" userId="daf57a72db43f7c6" providerId="LiveId" clId="{EDF2FE59-C245-4966-9E17-306DF2FC2FF2}" dt="2021-08-06T00:46:58.092" v="1411" actId="478"/>
          <ac:grpSpMkLst>
            <pc:docMk/>
            <pc:sldMk cId="2047233397" sldId="326"/>
            <ac:grpSpMk id="7" creationId="{DD9758C2-98FC-4CE3-9D57-E1158A6AE7A6}"/>
          </ac:grpSpMkLst>
        </pc:grpChg>
        <pc:picChg chg="del">
          <ac:chgData name="" userId="daf57a72db43f7c6" providerId="LiveId" clId="{EDF2FE59-C245-4966-9E17-306DF2FC2FF2}" dt="2021-08-06T00:46:58.092" v="1411" actId="478"/>
          <ac:picMkLst>
            <pc:docMk/>
            <pc:sldMk cId="2047233397" sldId="326"/>
            <ac:picMk id="2" creationId="{3BC2CB12-E9BF-4D2D-B572-3F4BD59785BB}"/>
          </ac:picMkLst>
        </pc:picChg>
        <pc:picChg chg="del">
          <ac:chgData name="" userId="daf57a72db43f7c6" providerId="LiveId" clId="{EDF2FE59-C245-4966-9E17-306DF2FC2FF2}" dt="2021-08-06T00:46:58.092" v="1411" actId="478"/>
          <ac:picMkLst>
            <pc:docMk/>
            <pc:sldMk cId="2047233397" sldId="326"/>
            <ac:picMk id="4" creationId="{D0701703-DC77-4709-999F-03EB07A27BD1}"/>
          </ac:picMkLst>
        </pc:picChg>
        <pc:picChg chg="del">
          <ac:chgData name="" userId="daf57a72db43f7c6" providerId="LiveId" clId="{EDF2FE59-C245-4966-9E17-306DF2FC2FF2}" dt="2021-08-06T00:46:58.092" v="1411" actId="478"/>
          <ac:picMkLst>
            <pc:docMk/>
            <pc:sldMk cId="2047233397" sldId="326"/>
            <ac:picMk id="5" creationId="{01E5782E-785E-4E41-AC73-DA4C09D55E02}"/>
          </ac:picMkLst>
        </pc:picChg>
        <pc:picChg chg="add mod">
          <ac:chgData name="" userId="daf57a72db43f7c6" providerId="LiveId" clId="{EDF2FE59-C245-4966-9E17-306DF2FC2FF2}" dt="2021-08-06T00:52:23.917" v="2105" actId="1076"/>
          <ac:picMkLst>
            <pc:docMk/>
            <pc:sldMk cId="2047233397" sldId="326"/>
            <ac:picMk id="12" creationId="{A707A4B2-25D0-461B-A737-8FA498E609D8}"/>
          </ac:picMkLst>
        </pc:picChg>
      </pc:sldChg>
      <pc:sldChg chg="add del">
        <pc:chgData name="" userId="daf57a72db43f7c6" providerId="LiveId" clId="{EDF2FE59-C245-4966-9E17-306DF2FC2FF2}" dt="2021-08-06T00:53:36.522" v="2125" actId="2696"/>
        <pc:sldMkLst>
          <pc:docMk/>
          <pc:sldMk cId="679666235" sldId="327"/>
        </pc:sldMkLst>
      </pc:sldChg>
      <pc:sldChg chg="addSp delSp modSp add">
        <pc:chgData name="" userId="daf57a72db43f7c6" providerId="LiveId" clId="{EDF2FE59-C245-4966-9E17-306DF2FC2FF2}" dt="2021-08-06T01:19:09.353" v="3733" actId="20577"/>
        <pc:sldMkLst>
          <pc:docMk/>
          <pc:sldMk cId="3923946855" sldId="328"/>
        </pc:sldMkLst>
        <pc:spChg chg="mod">
          <ac:chgData name="" userId="daf57a72db43f7c6" providerId="LiveId" clId="{EDF2FE59-C245-4966-9E17-306DF2FC2FF2}" dt="2021-08-06T01:19:09.353" v="3733" actId="20577"/>
          <ac:spMkLst>
            <pc:docMk/>
            <pc:sldMk cId="3923946855" sldId="328"/>
            <ac:spMk id="3" creationId="{4BF5F16B-C0A7-497F-B761-D78EFEF61278}"/>
          </ac:spMkLst>
        </pc:spChg>
        <pc:spChg chg="add mod">
          <ac:chgData name="" userId="daf57a72db43f7c6" providerId="LiveId" clId="{EDF2FE59-C245-4966-9E17-306DF2FC2FF2}" dt="2021-08-06T01:06:17.830" v="3006" actId="1076"/>
          <ac:spMkLst>
            <pc:docMk/>
            <pc:sldMk cId="3923946855" sldId="328"/>
            <ac:spMk id="4" creationId="{3FB114BA-DCEC-4904-B482-B115B54B7FA1}"/>
          </ac:spMkLst>
        </pc:spChg>
        <pc:spChg chg="del mod">
          <ac:chgData name="" userId="daf57a72db43f7c6" providerId="LiveId" clId="{EDF2FE59-C245-4966-9E17-306DF2FC2FF2}" dt="2021-08-06T01:03:42.558" v="2944" actId="478"/>
          <ac:spMkLst>
            <pc:docMk/>
            <pc:sldMk cId="3923946855" sldId="328"/>
            <ac:spMk id="8" creationId="{ECF3A31A-9484-4135-BF11-1584749F05F0}"/>
          </ac:spMkLst>
        </pc:spChg>
        <pc:spChg chg="mod">
          <ac:chgData name="" userId="daf57a72db43f7c6" providerId="LiveId" clId="{EDF2FE59-C245-4966-9E17-306DF2FC2FF2}" dt="2021-08-06T00:53:45.247" v="2158"/>
          <ac:spMkLst>
            <pc:docMk/>
            <pc:sldMk cId="3923946855" sldId="328"/>
            <ac:spMk id="18" creationId="{00000000-0000-0000-0000-000000000000}"/>
          </ac:spMkLst>
        </pc:spChg>
        <pc:picChg chg="add mod">
          <ac:chgData name="" userId="daf57a72db43f7c6" providerId="LiveId" clId="{EDF2FE59-C245-4966-9E17-306DF2FC2FF2}" dt="2021-08-06T01:06:08.926" v="3003" actId="1076"/>
          <ac:picMkLst>
            <pc:docMk/>
            <pc:sldMk cId="3923946855" sldId="328"/>
            <ac:picMk id="2" creationId="{4DE517D0-2CB2-4BFA-B35C-9FF694039216}"/>
          </ac:picMkLst>
        </pc:picChg>
      </pc:sldChg>
      <pc:sldChg chg="addSp delSp modSp add">
        <pc:chgData name="" userId="daf57a72db43f7c6" providerId="LiveId" clId="{EDF2FE59-C245-4966-9E17-306DF2FC2FF2}" dt="2021-08-06T02:34:14.035" v="5773" actId="1076"/>
        <pc:sldMkLst>
          <pc:docMk/>
          <pc:sldMk cId="134516862" sldId="329"/>
        </pc:sldMkLst>
        <pc:spChg chg="mod">
          <ac:chgData name="" userId="daf57a72db43f7c6" providerId="LiveId" clId="{EDF2FE59-C245-4966-9E17-306DF2FC2FF2}" dt="2021-08-06T02:34:11.040" v="5772" actId="20577"/>
          <ac:spMkLst>
            <pc:docMk/>
            <pc:sldMk cId="134516862" sldId="329"/>
            <ac:spMk id="3" creationId="{4BF5F16B-C0A7-497F-B761-D78EFEF61278}"/>
          </ac:spMkLst>
        </pc:spChg>
        <pc:picChg chg="del">
          <ac:chgData name="" userId="daf57a72db43f7c6" providerId="LiveId" clId="{EDF2FE59-C245-4966-9E17-306DF2FC2FF2}" dt="2021-08-06T01:11:23.006" v="3477" actId="478"/>
          <ac:picMkLst>
            <pc:docMk/>
            <pc:sldMk cId="134516862" sldId="329"/>
            <ac:picMk id="2" creationId="{4DE517D0-2CB2-4BFA-B35C-9FF694039216}"/>
          </ac:picMkLst>
        </pc:picChg>
        <pc:picChg chg="add mod">
          <ac:chgData name="" userId="daf57a72db43f7c6" providerId="LiveId" clId="{EDF2FE59-C245-4966-9E17-306DF2FC2FF2}" dt="2021-08-06T02:34:14.035" v="5773" actId="1076"/>
          <ac:picMkLst>
            <pc:docMk/>
            <pc:sldMk cId="134516862" sldId="329"/>
            <ac:picMk id="5" creationId="{1A7020F4-4C3D-4B98-8A87-ACB120D0DB48}"/>
          </ac:picMkLst>
        </pc:picChg>
        <pc:picChg chg="add mod">
          <ac:chgData name="" userId="daf57a72db43f7c6" providerId="LiveId" clId="{EDF2FE59-C245-4966-9E17-306DF2FC2FF2}" dt="2021-08-06T02:34:09.599" v="5771" actId="1076"/>
          <ac:picMkLst>
            <pc:docMk/>
            <pc:sldMk cId="134516862" sldId="329"/>
            <ac:picMk id="6" creationId="{585D128D-916A-4CFE-836F-3DA46CEFAEFA}"/>
          </ac:picMkLst>
        </pc:picChg>
      </pc:sldChg>
      <pc:sldChg chg="delSp modSp add">
        <pc:chgData name="" userId="daf57a72db43f7c6" providerId="LiveId" clId="{EDF2FE59-C245-4966-9E17-306DF2FC2FF2}" dt="2021-08-06T02:33:59.815" v="5769" actId="20577"/>
        <pc:sldMkLst>
          <pc:docMk/>
          <pc:sldMk cId="1481941964" sldId="330"/>
        </pc:sldMkLst>
        <pc:spChg chg="mod">
          <ac:chgData name="" userId="daf57a72db43f7c6" providerId="LiveId" clId="{EDF2FE59-C245-4966-9E17-306DF2FC2FF2}" dt="2021-08-06T02:33:59.815" v="5769" actId="20577"/>
          <ac:spMkLst>
            <pc:docMk/>
            <pc:sldMk cId="1481941964" sldId="330"/>
            <ac:spMk id="3" creationId="{4BF5F16B-C0A7-497F-B761-D78EFEF61278}"/>
          </ac:spMkLst>
        </pc:spChg>
        <pc:spChg chg="mod">
          <ac:chgData name="" userId="daf57a72db43f7c6" providerId="LiveId" clId="{EDF2FE59-C245-4966-9E17-306DF2FC2FF2}" dt="2021-08-06T01:21:16.888" v="3747"/>
          <ac:spMkLst>
            <pc:docMk/>
            <pc:sldMk cId="1481941964" sldId="330"/>
            <ac:spMk id="18" creationId="{00000000-0000-0000-0000-000000000000}"/>
          </ac:spMkLst>
        </pc:spChg>
        <pc:picChg chg="del">
          <ac:chgData name="" userId="daf57a72db43f7c6" providerId="LiveId" clId="{EDF2FE59-C245-4966-9E17-306DF2FC2FF2}" dt="2021-08-06T01:29:33.233" v="4103" actId="478"/>
          <ac:picMkLst>
            <pc:docMk/>
            <pc:sldMk cId="1481941964" sldId="330"/>
            <ac:picMk id="5" creationId="{1A7020F4-4C3D-4B98-8A87-ACB120D0DB48}"/>
          </ac:picMkLst>
        </pc:picChg>
        <pc:picChg chg="del">
          <ac:chgData name="" userId="daf57a72db43f7c6" providerId="LiveId" clId="{EDF2FE59-C245-4966-9E17-306DF2FC2FF2}" dt="2021-08-06T01:29:31.848" v="4102" actId="478"/>
          <ac:picMkLst>
            <pc:docMk/>
            <pc:sldMk cId="1481941964" sldId="330"/>
            <ac:picMk id="6" creationId="{585D128D-916A-4CFE-836F-3DA46CEFAEFA}"/>
          </ac:picMkLst>
        </pc:picChg>
      </pc:sldChg>
      <pc:sldChg chg="addSp modSp add modAnim">
        <pc:chgData name="" userId="daf57a72db43f7c6" providerId="LiveId" clId="{EDF2FE59-C245-4966-9E17-306DF2FC2FF2}" dt="2021-08-06T02:34:34.381" v="5783" actId="1036"/>
        <pc:sldMkLst>
          <pc:docMk/>
          <pc:sldMk cId="2401849806" sldId="331"/>
        </pc:sldMkLst>
        <pc:spChg chg="add mod">
          <ac:chgData name="" userId="daf57a72db43f7c6" providerId="LiveId" clId="{EDF2FE59-C245-4966-9E17-306DF2FC2FF2}" dt="2021-08-06T02:34:32.901" v="5775" actId="164"/>
          <ac:spMkLst>
            <pc:docMk/>
            <pc:sldMk cId="2401849806" sldId="331"/>
            <ac:spMk id="2" creationId="{2C49623E-53E8-4FD5-A193-0E7F8876C647}"/>
          </ac:spMkLst>
        </pc:spChg>
        <pc:spChg chg="mod">
          <ac:chgData name="" userId="daf57a72db43f7c6" providerId="LiveId" clId="{EDF2FE59-C245-4966-9E17-306DF2FC2FF2}" dt="2021-08-06T02:34:28.449" v="5774" actId="20577"/>
          <ac:spMkLst>
            <pc:docMk/>
            <pc:sldMk cId="2401849806" sldId="331"/>
            <ac:spMk id="3" creationId="{4BF5F16B-C0A7-497F-B761-D78EFEF61278}"/>
          </ac:spMkLst>
        </pc:spChg>
        <pc:spChg chg="add mod">
          <ac:chgData name="" userId="daf57a72db43f7c6" providerId="LiveId" clId="{EDF2FE59-C245-4966-9E17-306DF2FC2FF2}" dt="2021-08-06T01:34:27.764" v="4264" actId="1076"/>
          <ac:spMkLst>
            <pc:docMk/>
            <pc:sldMk cId="2401849806" sldId="331"/>
            <ac:spMk id="5" creationId="{9F4E90FF-8950-4C40-829F-FA06D54F7BE3}"/>
          </ac:spMkLst>
        </pc:spChg>
        <pc:spChg chg="add mod">
          <ac:chgData name="" userId="daf57a72db43f7c6" providerId="LiveId" clId="{EDF2FE59-C245-4966-9E17-306DF2FC2FF2}" dt="2021-08-06T01:34:43.731" v="4266" actId="1076"/>
          <ac:spMkLst>
            <pc:docMk/>
            <pc:sldMk cId="2401849806" sldId="331"/>
            <ac:spMk id="8" creationId="{8BFC0968-BE96-41C9-82C9-52EB2EC06FE4}"/>
          </ac:spMkLst>
        </pc:spChg>
        <pc:spChg chg="add mod">
          <ac:chgData name="" userId="daf57a72db43f7c6" providerId="LiveId" clId="{EDF2FE59-C245-4966-9E17-306DF2FC2FF2}" dt="2021-08-06T01:35:44.250" v="4299" actId="1035"/>
          <ac:spMkLst>
            <pc:docMk/>
            <pc:sldMk cId="2401849806" sldId="331"/>
            <ac:spMk id="9" creationId="{E4EB368E-5DB3-45F2-8C1A-3353D45E0B37}"/>
          </ac:spMkLst>
        </pc:spChg>
        <pc:spChg chg="add mod">
          <ac:chgData name="" userId="daf57a72db43f7c6" providerId="LiveId" clId="{EDF2FE59-C245-4966-9E17-306DF2FC2FF2}" dt="2021-08-06T01:34:49.187" v="4267" actId="571"/>
          <ac:spMkLst>
            <pc:docMk/>
            <pc:sldMk cId="2401849806" sldId="331"/>
            <ac:spMk id="11" creationId="{EF390C20-48A5-4EC9-B4B4-5429AFF202FE}"/>
          </ac:spMkLst>
        </pc:spChg>
        <pc:spChg chg="add mod">
          <ac:chgData name="" userId="daf57a72db43f7c6" providerId="LiveId" clId="{EDF2FE59-C245-4966-9E17-306DF2FC2FF2}" dt="2021-08-06T01:34:54.723" v="4268" actId="571"/>
          <ac:spMkLst>
            <pc:docMk/>
            <pc:sldMk cId="2401849806" sldId="331"/>
            <ac:spMk id="12" creationId="{E1452032-7919-4057-8FA5-A2405BB2820E}"/>
          </ac:spMkLst>
        </pc:spChg>
        <pc:spChg chg="add mod">
          <ac:chgData name="" userId="daf57a72db43f7c6" providerId="LiveId" clId="{EDF2FE59-C245-4966-9E17-306DF2FC2FF2}" dt="2021-08-06T01:35:44.250" v="4299" actId="1035"/>
          <ac:spMkLst>
            <pc:docMk/>
            <pc:sldMk cId="2401849806" sldId="331"/>
            <ac:spMk id="14" creationId="{D810015F-F1F2-4241-8AC3-D7233EE96A76}"/>
          </ac:spMkLst>
        </pc:spChg>
        <pc:spChg chg="add mod">
          <ac:chgData name="" userId="daf57a72db43f7c6" providerId="LiveId" clId="{EDF2FE59-C245-4966-9E17-306DF2FC2FF2}" dt="2021-08-06T01:35:44.250" v="4299" actId="1035"/>
          <ac:spMkLst>
            <pc:docMk/>
            <pc:sldMk cId="2401849806" sldId="331"/>
            <ac:spMk id="15" creationId="{45032F55-5FAB-4211-A54F-F8492757336D}"/>
          </ac:spMkLst>
        </pc:spChg>
        <pc:spChg chg="mod">
          <ac:chgData name="" userId="daf57a72db43f7c6" providerId="LiveId" clId="{EDF2FE59-C245-4966-9E17-306DF2FC2FF2}" dt="2021-08-06T01:31:35.844" v="4165"/>
          <ac:spMkLst>
            <pc:docMk/>
            <pc:sldMk cId="2401849806" sldId="331"/>
            <ac:spMk id="18" creationId="{00000000-0000-0000-0000-000000000000}"/>
          </ac:spMkLst>
        </pc:spChg>
        <pc:grpChg chg="add mod">
          <ac:chgData name="" userId="daf57a72db43f7c6" providerId="LiveId" clId="{EDF2FE59-C245-4966-9E17-306DF2FC2FF2}" dt="2021-08-06T02:34:34.381" v="5783" actId="1036"/>
          <ac:grpSpMkLst>
            <pc:docMk/>
            <pc:sldMk cId="2401849806" sldId="331"/>
            <ac:grpSpMk id="10" creationId="{FCA79C6D-32BD-4716-8528-2E010A1D112F}"/>
          </ac:grpSpMkLst>
        </pc:grpChg>
        <pc:picChg chg="add mod">
          <ac:chgData name="" userId="daf57a72db43f7c6" providerId="LiveId" clId="{EDF2FE59-C245-4966-9E17-306DF2FC2FF2}" dt="2021-08-06T02:34:32.901" v="5775" actId="164"/>
          <ac:picMkLst>
            <pc:docMk/>
            <pc:sldMk cId="2401849806" sldId="331"/>
            <ac:picMk id="6" creationId="{664E672E-3A6B-42FF-AE3F-9BA32A0EA1E6}"/>
          </ac:picMkLst>
        </pc:picChg>
        <pc:picChg chg="add mod modCrop">
          <ac:chgData name="" userId="daf57a72db43f7c6" providerId="LiveId" clId="{EDF2FE59-C245-4966-9E17-306DF2FC2FF2}" dt="2021-08-06T02:34:32.901" v="5775" actId="164"/>
          <ac:picMkLst>
            <pc:docMk/>
            <pc:sldMk cId="2401849806" sldId="331"/>
            <ac:picMk id="7" creationId="{E7EEA723-DE86-401F-B493-8C82E12D7D43}"/>
          </ac:picMkLst>
        </pc:picChg>
      </pc:sldChg>
      <pc:sldChg chg="modSp add del">
        <pc:chgData name="" userId="daf57a72db43f7c6" providerId="LiveId" clId="{EDF2FE59-C245-4966-9E17-306DF2FC2FF2}" dt="2021-08-06T02:24:11.914" v="5747" actId="2696"/>
        <pc:sldMkLst>
          <pc:docMk/>
          <pc:sldMk cId="2335656666" sldId="332"/>
        </pc:sldMkLst>
        <pc:spChg chg="mod">
          <ac:chgData name="" userId="daf57a72db43f7c6" providerId="LiveId" clId="{EDF2FE59-C245-4966-9E17-306DF2FC2FF2}" dt="2021-08-06T02:24:03.080" v="5746"/>
          <ac:spMkLst>
            <pc:docMk/>
            <pc:sldMk cId="2335656666" sldId="332"/>
            <ac:spMk id="3" creationId="{4BF5F16B-C0A7-497F-B761-D78EFEF61278}"/>
          </ac:spMkLst>
        </pc:spChg>
        <pc:spChg chg="mod">
          <ac:chgData name="" userId="daf57a72db43f7c6" providerId="LiveId" clId="{EDF2FE59-C245-4966-9E17-306DF2FC2FF2}" dt="2021-08-06T01:39:05.729" v="4327"/>
          <ac:spMkLst>
            <pc:docMk/>
            <pc:sldMk cId="2335656666" sldId="332"/>
            <ac:spMk id="18" creationId="{00000000-0000-0000-0000-000000000000}"/>
          </ac:spMkLst>
        </pc:spChg>
      </pc:sldChg>
      <pc:sldChg chg="delSp modSp add">
        <pc:chgData name="" userId="daf57a72db43f7c6" providerId="LiveId" clId="{EDF2FE59-C245-4966-9E17-306DF2FC2FF2}" dt="2021-08-06T02:35:20.003" v="5815" actId="1076"/>
        <pc:sldMkLst>
          <pc:docMk/>
          <pc:sldMk cId="1414205662" sldId="333"/>
        </pc:sldMkLst>
        <pc:spChg chg="mod">
          <ac:chgData name="" userId="daf57a72db43f7c6" providerId="LiveId" clId="{EDF2FE59-C245-4966-9E17-306DF2FC2FF2}" dt="2021-08-06T02:35:14.486" v="5814" actId="20577"/>
          <ac:spMkLst>
            <pc:docMk/>
            <pc:sldMk cId="1414205662" sldId="333"/>
            <ac:spMk id="3" creationId="{4BF5F16B-C0A7-497F-B761-D78EFEF61278}"/>
          </ac:spMkLst>
        </pc:spChg>
        <pc:picChg chg="del">
          <ac:chgData name="" userId="daf57a72db43f7c6" providerId="LiveId" clId="{EDF2FE59-C245-4966-9E17-306DF2FC2FF2}" dt="2021-08-06T02:15:25.797" v="5067" actId="478"/>
          <ac:picMkLst>
            <pc:docMk/>
            <pc:sldMk cId="1414205662" sldId="333"/>
            <ac:picMk id="2" creationId="{EB6CD38E-F4C6-47AD-B60D-53B1A442E316}"/>
          </ac:picMkLst>
        </pc:picChg>
        <pc:picChg chg="del">
          <ac:chgData name="" userId="daf57a72db43f7c6" providerId="LiveId" clId="{EDF2FE59-C245-4966-9E17-306DF2FC2FF2}" dt="2021-08-06T02:15:25.797" v="5067" actId="478"/>
          <ac:picMkLst>
            <pc:docMk/>
            <pc:sldMk cId="1414205662" sldId="333"/>
            <ac:picMk id="4" creationId="{8619723D-D3C3-4A62-8D3D-C96F4395ABB2}"/>
          </ac:picMkLst>
        </pc:picChg>
        <pc:picChg chg="mod">
          <ac:chgData name="" userId="daf57a72db43f7c6" providerId="LiveId" clId="{EDF2FE59-C245-4966-9E17-306DF2FC2FF2}" dt="2021-08-06T02:35:12.943" v="5811" actId="1076"/>
          <ac:picMkLst>
            <pc:docMk/>
            <pc:sldMk cId="1414205662" sldId="333"/>
            <ac:picMk id="5" creationId="{79787E68-67EB-474E-92F8-406C31B5AB8F}"/>
          </ac:picMkLst>
        </pc:picChg>
        <pc:picChg chg="mod">
          <ac:chgData name="" userId="daf57a72db43f7c6" providerId="LiveId" clId="{EDF2FE59-C245-4966-9E17-306DF2FC2FF2}" dt="2021-08-06T02:35:20.003" v="5815" actId="1076"/>
          <ac:picMkLst>
            <pc:docMk/>
            <pc:sldMk cId="1414205662" sldId="333"/>
            <ac:picMk id="6" creationId="{04E174F6-667B-4866-BB8A-75ECCADD6E90}"/>
          </ac:picMkLst>
        </pc:picChg>
      </pc:sldChg>
      <pc:sldChg chg="modSp add del">
        <pc:chgData name="" userId="daf57a72db43f7c6" providerId="LiveId" clId="{EDF2FE59-C245-4966-9E17-306DF2FC2FF2}" dt="2021-08-06T02:32:02.836" v="5759" actId="2696"/>
        <pc:sldMkLst>
          <pc:docMk/>
          <pc:sldMk cId="3203174929" sldId="334"/>
        </pc:sldMkLst>
        <pc:spChg chg="mod">
          <ac:chgData name="" userId="daf57a72db43f7c6" providerId="LiveId" clId="{EDF2FE59-C245-4966-9E17-306DF2FC2FF2}" dt="2021-08-06T02:30:07.199" v="5758" actId="20577"/>
          <ac:spMkLst>
            <pc:docMk/>
            <pc:sldMk cId="3203174929" sldId="334"/>
            <ac:spMk id="18" creationId="{00000000-0000-0000-0000-000000000000}"/>
          </ac:spMkLst>
        </pc:spChg>
      </pc:sldChg>
    </pc:docChg>
  </pc:docChgLst>
  <pc:docChgLst>
    <pc:chgData userId="daf57a72db43f7c6" providerId="LiveId" clId="{E9B6A8C0-3128-4479-95FB-5BD4CC1D3838}"/>
    <pc:docChg chg="delSld modSld">
      <pc:chgData name="" userId="daf57a72db43f7c6" providerId="LiveId" clId="{E9B6A8C0-3128-4479-95FB-5BD4CC1D3838}" dt="2021-07-31T05:47:58.503" v="194" actId="2696"/>
      <pc:docMkLst>
        <pc:docMk/>
      </pc:docMkLst>
      <pc:sldChg chg="addSp modSp modAnim">
        <pc:chgData name="" userId="daf57a72db43f7c6" providerId="LiveId" clId="{E9B6A8C0-3128-4479-95FB-5BD4CC1D3838}" dt="2021-07-31T05:46:50.217" v="193" actId="20577"/>
        <pc:sldMkLst>
          <pc:docMk/>
          <pc:sldMk cId="2194050810" sldId="256"/>
        </pc:sldMkLst>
        <pc:spChg chg="add mod">
          <ac:chgData name="" userId="daf57a72db43f7c6" providerId="LiveId" clId="{E9B6A8C0-3128-4479-95FB-5BD4CC1D3838}" dt="2021-07-31T05:46:50.217" v="193" actId="20577"/>
          <ac:spMkLst>
            <pc:docMk/>
            <pc:sldMk cId="2194050810" sldId="256"/>
            <ac:spMk id="3" creationId="{4CD41D5A-9FDF-4607-AA61-E13346A301EE}"/>
          </ac:spMkLst>
        </pc:spChg>
        <pc:spChg chg="mod">
          <ac:chgData name="" userId="daf57a72db43f7c6" providerId="LiveId" clId="{E9B6A8C0-3128-4479-95FB-5BD4CC1D3838}" dt="2021-07-31T05:45:34.988" v="122" actId="1076"/>
          <ac:spMkLst>
            <pc:docMk/>
            <pc:sldMk cId="2194050810" sldId="256"/>
            <ac:spMk id="5" creationId="{00000000-0000-0000-0000-000000000000}"/>
          </ac:spMkLst>
        </pc:spChg>
        <pc:spChg chg="mod">
          <ac:chgData name="" userId="daf57a72db43f7c6" providerId="LiveId" clId="{E9B6A8C0-3128-4479-95FB-5BD4CC1D3838}" dt="2021-07-31T05:46:42.076" v="188" actId="1076"/>
          <ac:spMkLst>
            <pc:docMk/>
            <pc:sldMk cId="2194050810" sldId="256"/>
            <ac:spMk id="6" creationId="{00000000-0000-0000-0000-000000000000}"/>
          </ac:spMkLst>
        </pc:spChg>
        <pc:spChg chg="mod">
          <ac:chgData name="" userId="daf57a72db43f7c6" providerId="LiveId" clId="{E9B6A8C0-3128-4479-95FB-5BD4CC1D3838}" dt="2021-07-31T05:44:20.685" v="49" actId="1076"/>
          <ac:spMkLst>
            <pc:docMk/>
            <pc:sldMk cId="2194050810" sldId="256"/>
            <ac:spMk id="24" creationId="{00000000-0000-0000-0000-000000000000}"/>
          </ac:spMkLst>
        </pc:spChg>
      </pc:sldChg>
    </pc:docChg>
  </pc:docChgLst>
  <pc:docChgLst>
    <pc:chgData userId="daf57a72db43f7c6" providerId="LiveId" clId="{64CB4CAF-5C1D-4778-A444-41EDFC424AAC}"/>
    <pc:docChg chg="undo custSel addSld delSld modSld sldOrd">
      <pc:chgData name="" userId="daf57a72db43f7c6" providerId="LiveId" clId="{64CB4CAF-5C1D-4778-A444-41EDFC424AAC}" dt="2021-08-05T23:55:29.829" v="9115" actId="1076"/>
      <pc:docMkLst>
        <pc:docMk/>
      </pc:docMkLst>
      <pc:sldChg chg="modSp">
        <pc:chgData name="" userId="daf57a72db43f7c6" providerId="LiveId" clId="{64CB4CAF-5C1D-4778-A444-41EDFC424AAC}" dt="2021-08-05T20:18:05.810" v="46"/>
        <pc:sldMkLst>
          <pc:docMk/>
          <pc:sldMk cId="2194050810" sldId="256"/>
        </pc:sldMkLst>
        <pc:spChg chg="mod">
          <ac:chgData name="" userId="daf57a72db43f7c6" providerId="LiveId" clId="{64CB4CAF-5C1D-4778-A444-41EDFC424AAC}" dt="2021-08-05T20:18:05.810" v="46"/>
          <ac:spMkLst>
            <pc:docMk/>
            <pc:sldMk cId="2194050810" sldId="256"/>
            <ac:spMk id="3" creationId="{4CD41D5A-9FDF-4607-AA61-E13346A301EE}"/>
          </ac:spMkLst>
        </pc:spChg>
      </pc:sldChg>
      <pc:sldChg chg="del">
        <pc:chgData name="" userId="daf57a72db43f7c6" providerId="LiveId" clId="{64CB4CAF-5C1D-4778-A444-41EDFC424AAC}" dt="2021-08-05T20:24:20.877" v="47" actId="2696"/>
        <pc:sldMkLst>
          <pc:docMk/>
          <pc:sldMk cId="2796979361" sldId="258"/>
        </pc:sldMkLst>
      </pc:sldChg>
      <pc:sldChg chg="add del">
        <pc:chgData name="" userId="daf57a72db43f7c6" providerId="LiveId" clId="{64CB4CAF-5C1D-4778-A444-41EDFC424AAC}" dt="2021-08-05T22:55:59.889" v="6517" actId="2696"/>
        <pc:sldMkLst>
          <pc:docMk/>
          <pc:sldMk cId="1784035386" sldId="259"/>
        </pc:sldMkLst>
      </pc:sldChg>
      <pc:sldChg chg="add del">
        <pc:chgData name="" userId="daf57a72db43f7c6" providerId="LiveId" clId="{64CB4CAF-5C1D-4778-A444-41EDFC424AAC}" dt="2021-08-05T22:55:59.905" v="6518" actId="2696"/>
        <pc:sldMkLst>
          <pc:docMk/>
          <pc:sldMk cId="485786500" sldId="261"/>
        </pc:sldMkLst>
      </pc:sldChg>
      <pc:sldChg chg="add del">
        <pc:chgData name="" userId="daf57a72db43f7c6" providerId="LiveId" clId="{64CB4CAF-5C1D-4778-A444-41EDFC424AAC}" dt="2021-08-05T22:55:59.937" v="6520" actId="2696"/>
        <pc:sldMkLst>
          <pc:docMk/>
          <pc:sldMk cId="1944372596" sldId="263"/>
        </pc:sldMkLst>
      </pc:sldChg>
      <pc:sldChg chg="add del">
        <pc:chgData name="" userId="daf57a72db43f7c6" providerId="LiveId" clId="{64CB4CAF-5C1D-4778-A444-41EDFC424AAC}" dt="2021-08-05T22:55:59.948" v="6521" actId="2696"/>
        <pc:sldMkLst>
          <pc:docMk/>
          <pc:sldMk cId="1945060737" sldId="264"/>
        </pc:sldMkLst>
      </pc:sldChg>
      <pc:sldChg chg="add del">
        <pc:chgData name="" userId="daf57a72db43f7c6" providerId="LiveId" clId="{64CB4CAF-5C1D-4778-A444-41EDFC424AAC}" dt="2021-08-05T22:55:59.957" v="6522" actId="2696"/>
        <pc:sldMkLst>
          <pc:docMk/>
          <pc:sldMk cId="3897754719" sldId="265"/>
        </pc:sldMkLst>
      </pc:sldChg>
      <pc:sldChg chg="del">
        <pc:chgData name="" userId="daf57a72db43f7c6" providerId="LiveId" clId="{64CB4CAF-5C1D-4778-A444-41EDFC424AAC}" dt="2021-08-05T20:24:21.567" v="48" actId="2696"/>
        <pc:sldMkLst>
          <pc:docMk/>
          <pc:sldMk cId="534399117" sldId="269"/>
        </pc:sldMkLst>
      </pc:sldChg>
      <pc:sldChg chg="del">
        <pc:chgData name="" userId="daf57a72db43f7c6" providerId="LiveId" clId="{64CB4CAF-5C1D-4778-A444-41EDFC424AAC}" dt="2021-08-05T20:24:34.342" v="49" actId="2696"/>
        <pc:sldMkLst>
          <pc:docMk/>
          <pc:sldMk cId="3877784035" sldId="270"/>
        </pc:sldMkLst>
      </pc:sldChg>
      <pc:sldChg chg="addSp delSp modSp delAnim">
        <pc:chgData name="" userId="daf57a72db43f7c6" providerId="LiveId" clId="{64CB4CAF-5C1D-4778-A444-41EDFC424AAC}" dt="2021-08-05T20:57:28.286" v="2541" actId="20577"/>
        <pc:sldMkLst>
          <pc:docMk/>
          <pc:sldMk cId="1471104673" sldId="271"/>
        </pc:sldMkLst>
        <pc:spChg chg="add del mod">
          <ac:chgData name="" userId="daf57a72db43f7c6" providerId="LiveId" clId="{64CB4CAF-5C1D-4778-A444-41EDFC424AAC}" dt="2021-08-05T20:34:05.289" v="102" actId="767"/>
          <ac:spMkLst>
            <pc:docMk/>
            <pc:sldMk cId="1471104673" sldId="271"/>
            <ac:spMk id="2" creationId="{A80A8D0B-13B0-488D-9F50-2C9742E88AAE}"/>
          </ac:spMkLst>
        </pc:spChg>
        <pc:spChg chg="add mod">
          <ac:chgData name="" userId="daf57a72db43f7c6" providerId="LiveId" clId="{64CB4CAF-5C1D-4778-A444-41EDFC424AAC}" dt="2021-08-05T20:57:28.286" v="2541" actId="20577"/>
          <ac:spMkLst>
            <pc:docMk/>
            <pc:sldMk cId="1471104673" sldId="271"/>
            <ac:spMk id="3" creationId="{4BF5F16B-C0A7-497F-B761-D78EFEF61278}"/>
          </ac:spMkLst>
        </pc:spChg>
        <pc:spChg chg="mod">
          <ac:chgData name="" userId="daf57a72db43f7c6" providerId="LiveId" clId="{64CB4CAF-5C1D-4778-A444-41EDFC424AAC}" dt="2021-08-05T20:26:07.533" v="53"/>
          <ac:spMkLst>
            <pc:docMk/>
            <pc:sldMk cId="1471104673" sldId="271"/>
            <ac:spMk id="17" creationId="{00000000-0000-0000-0000-000000000000}"/>
          </ac:spMkLst>
        </pc:spChg>
        <pc:spChg chg="add del mod">
          <ac:chgData name="" userId="daf57a72db43f7c6" providerId="LiveId" clId="{64CB4CAF-5C1D-4778-A444-41EDFC424AAC}" dt="2021-08-05T20:34:15.768" v="123" actId="1076"/>
          <ac:spMkLst>
            <pc:docMk/>
            <pc:sldMk cId="1471104673" sldId="271"/>
            <ac:spMk id="18" creationId="{00000000-0000-0000-0000-000000000000}"/>
          </ac:spMkLst>
        </pc:spChg>
        <pc:spChg chg="del">
          <ac:chgData name="" userId="daf57a72db43f7c6" providerId="LiveId" clId="{64CB4CAF-5C1D-4778-A444-41EDFC424AAC}" dt="2021-08-05T20:24:39.101" v="50" actId="478"/>
          <ac:spMkLst>
            <pc:docMk/>
            <pc:sldMk cId="1471104673" sldId="271"/>
            <ac:spMk id="19" creationId="{00000000-0000-0000-0000-000000000000}"/>
          </ac:spMkLst>
        </pc:spChg>
        <pc:spChg chg="del">
          <ac:chgData name="" userId="daf57a72db43f7c6" providerId="LiveId" clId="{64CB4CAF-5C1D-4778-A444-41EDFC424AAC}" dt="2021-08-05T20:24:39.101" v="50" actId="478"/>
          <ac:spMkLst>
            <pc:docMk/>
            <pc:sldMk cId="1471104673" sldId="271"/>
            <ac:spMk id="20" creationId="{00000000-0000-0000-0000-000000000000}"/>
          </ac:spMkLst>
        </pc:spChg>
        <pc:spChg chg="del">
          <ac:chgData name="" userId="daf57a72db43f7c6" providerId="LiveId" clId="{64CB4CAF-5C1D-4778-A444-41EDFC424AAC}" dt="2021-08-05T20:24:39.101" v="50" actId="478"/>
          <ac:spMkLst>
            <pc:docMk/>
            <pc:sldMk cId="1471104673" sldId="271"/>
            <ac:spMk id="21" creationId="{00000000-0000-0000-0000-000000000000}"/>
          </ac:spMkLst>
        </pc:spChg>
        <pc:spChg chg="del">
          <ac:chgData name="" userId="daf57a72db43f7c6" providerId="LiveId" clId="{64CB4CAF-5C1D-4778-A444-41EDFC424AAC}" dt="2021-08-05T20:24:39.101" v="50" actId="478"/>
          <ac:spMkLst>
            <pc:docMk/>
            <pc:sldMk cId="1471104673" sldId="271"/>
            <ac:spMk id="22" creationId="{00000000-0000-0000-0000-000000000000}"/>
          </ac:spMkLst>
        </pc:spChg>
        <pc:spChg chg="del">
          <ac:chgData name="" userId="daf57a72db43f7c6" providerId="LiveId" clId="{64CB4CAF-5C1D-4778-A444-41EDFC424AAC}" dt="2021-08-05T20:24:39.101" v="50" actId="478"/>
          <ac:spMkLst>
            <pc:docMk/>
            <pc:sldMk cId="1471104673" sldId="271"/>
            <ac:spMk id="24" creationId="{00000000-0000-0000-0000-000000000000}"/>
          </ac:spMkLst>
        </pc:spChg>
        <pc:spChg chg="del">
          <ac:chgData name="" userId="daf57a72db43f7c6" providerId="LiveId" clId="{64CB4CAF-5C1D-4778-A444-41EDFC424AAC}" dt="2021-08-05T20:24:39.101" v="50" actId="478"/>
          <ac:spMkLst>
            <pc:docMk/>
            <pc:sldMk cId="1471104673" sldId="271"/>
            <ac:spMk id="25" creationId="{00000000-0000-0000-0000-000000000000}"/>
          </ac:spMkLst>
        </pc:spChg>
        <pc:spChg chg="del">
          <ac:chgData name="" userId="daf57a72db43f7c6" providerId="LiveId" clId="{64CB4CAF-5C1D-4778-A444-41EDFC424AAC}" dt="2021-08-05T20:24:39.101" v="50" actId="478"/>
          <ac:spMkLst>
            <pc:docMk/>
            <pc:sldMk cId="1471104673" sldId="271"/>
            <ac:spMk id="26" creationId="{00000000-0000-0000-0000-000000000000}"/>
          </ac:spMkLst>
        </pc:spChg>
        <pc:spChg chg="del">
          <ac:chgData name="" userId="daf57a72db43f7c6" providerId="LiveId" clId="{64CB4CAF-5C1D-4778-A444-41EDFC424AAC}" dt="2021-08-05T20:24:39.101" v="50" actId="478"/>
          <ac:spMkLst>
            <pc:docMk/>
            <pc:sldMk cId="1471104673" sldId="271"/>
            <ac:spMk id="27" creationId="{00000000-0000-0000-0000-000000000000}"/>
          </ac:spMkLst>
        </pc:spChg>
        <pc:grpChg chg="del">
          <ac:chgData name="" userId="daf57a72db43f7c6" providerId="LiveId" clId="{64CB4CAF-5C1D-4778-A444-41EDFC424AAC}" dt="2021-08-05T20:24:39.101" v="50" actId="478"/>
          <ac:grpSpMkLst>
            <pc:docMk/>
            <pc:sldMk cId="1471104673" sldId="271"/>
            <ac:grpSpMk id="16" creationId="{00000000-0000-0000-0000-000000000000}"/>
          </ac:grpSpMkLst>
        </pc:grpChg>
      </pc:sldChg>
      <pc:sldChg chg="add del">
        <pc:chgData name="" userId="daf57a72db43f7c6" providerId="LiveId" clId="{64CB4CAF-5C1D-4778-A444-41EDFC424AAC}" dt="2021-08-05T22:55:59.858" v="6514" actId="2696"/>
        <pc:sldMkLst>
          <pc:docMk/>
          <pc:sldMk cId="2373721633" sldId="272"/>
        </pc:sldMkLst>
      </pc:sldChg>
      <pc:sldChg chg="add del">
        <pc:chgData name="" userId="daf57a72db43f7c6" providerId="LiveId" clId="{64CB4CAF-5C1D-4778-A444-41EDFC424AAC}" dt="2021-08-05T22:55:59.866" v="6515" actId="2696"/>
        <pc:sldMkLst>
          <pc:docMk/>
          <pc:sldMk cId="1015811254" sldId="273"/>
        </pc:sldMkLst>
      </pc:sldChg>
      <pc:sldChg chg="add del">
        <pc:chgData name="" userId="daf57a72db43f7c6" providerId="LiveId" clId="{64CB4CAF-5C1D-4778-A444-41EDFC424AAC}" dt="2021-08-05T22:55:59.918" v="6519" actId="2696"/>
        <pc:sldMkLst>
          <pc:docMk/>
          <pc:sldMk cId="3899006405" sldId="274"/>
        </pc:sldMkLst>
      </pc:sldChg>
      <pc:sldChg chg="add del">
        <pc:chgData name="" userId="daf57a72db43f7c6" providerId="LiveId" clId="{64CB4CAF-5C1D-4778-A444-41EDFC424AAC}" dt="2021-08-05T22:55:59.980" v="6524" actId="2696"/>
        <pc:sldMkLst>
          <pc:docMk/>
          <pc:sldMk cId="2779847026" sldId="275"/>
        </pc:sldMkLst>
      </pc:sldChg>
      <pc:sldChg chg="add del">
        <pc:chgData name="" userId="daf57a72db43f7c6" providerId="LiveId" clId="{64CB4CAF-5C1D-4778-A444-41EDFC424AAC}" dt="2021-08-05T22:55:59.990" v="6525" actId="2696"/>
        <pc:sldMkLst>
          <pc:docMk/>
          <pc:sldMk cId="4075146047" sldId="276"/>
        </pc:sldMkLst>
      </pc:sldChg>
      <pc:sldChg chg="add del">
        <pc:chgData name="" userId="daf57a72db43f7c6" providerId="LiveId" clId="{64CB4CAF-5C1D-4778-A444-41EDFC424AAC}" dt="2021-08-05T22:56:00" v="6526" actId="2696"/>
        <pc:sldMkLst>
          <pc:docMk/>
          <pc:sldMk cId="2279664052" sldId="277"/>
        </pc:sldMkLst>
      </pc:sldChg>
      <pc:sldChg chg="add del">
        <pc:chgData name="" userId="daf57a72db43f7c6" providerId="LiveId" clId="{64CB4CAF-5C1D-4778-A444-41EDFC424AAC}" dt="2021-08-05T22:56:00.018" v="6527" actId="2696"/>
        <pc:sldMkLst>
          <pc:docMk/>
          <pc:sldMk cId="1221703667" sldId="278"/>
        </pc:sldMkLst>
      </pc:sldChg>
      <pc:sldChg chg="add del">
        <pc:chgData name="" userId="daf57a72db43f7c6" providerId="LiveId" clId="{64CB4CAF-5C1D-4778-A444-41EDFC424AAC}" dt="2021-08-05T22:56:00.030" v="6528" actId="2696"/>
        <pc:sldMkLst>
          <pc:docMk/>
          <pc:sldMk cId="1615176738" sldId="279"/>
        </pc:sldMkLst>
      </pc:sldChg>
      <pc:sldChg chg="add del">
        <pc:chgData name="" userId="daf57a72db43f7c6" providerId="LiveId" clId="{64CB4CAF-5C1D-4778-A444-41EDFC424AAC}" dt="2021-08-05T22:56:00.121" v="6534" actId="2696"/>
        <pc:sldMkLst>
          <pc:docMk/>
          <pc:sldMk cId="3198455103" sldId="286"/>
        </pc:sldMkLst>
      </pc:sldChg>
      <pc:sldChg chg="add del">
        <pc:chgData name="" userId="daf57a72db43f7c6" providerId="LiveId" clId="{64CB4CAF-5C1D-4778-A444-41EDFC424AAC}" dt="2021-08-05T22:56:00.060" v="6530" actId="2696"/>
        <pc:sldMkLst>
          <pc:docMk/>
          <pc:sldMk cId="1121696293" sldId="287"/>
        </pc:sldMkLst>
      </pc:sldChg>
      <pc:sldChg chg="add del">
        <pc:chgData name="" userId="daf57a72db43f7c6" providerId="LiveId" clId="{64CB4CAF-5C1D-4778-A444-41EDFC424AAC}" dt="2021-08-05T22:56:00.072" v="6531" actId="2696"/>
        <pc:sldMkLst>
          <pc:docMk/>
          <pc:sldMk cId="3015284903" sldId="288"/>
        </pc:sldMkLst>
      </pc:sldChg>
      <pc:sldChg chg="add del">
        <pc:chgData name="" userId="daf57a72db43f7c6" providerId="LiveId" clId="{64CB4CAF-5C1D-4778-A444-41EDFC424AAC}" dt="2021-08-05T22:56:00.089" v="6532" actId="2696"/>
        <pc:sldMkLst>
          <pc:docMk/>
          <pc:sldMk cId="4037422316" sldId="289"/>
        </pc:sldMkLst>
      </pc:sldChg>
      <pc:sldChg chg="add del">
        <pc:chgData name="" userId="daf57a72db43f7c6" providerId="LiveId" clId="{64CB4CAF-5C1D-4778-A444-41EDFC424AAC}" dt="2021-08-05T22:56:00.104" v="6533" actId="2696"/>
        <pc:sldMkLst>
          <pc:docMk/>
          <pc:sldMk cId="2550012071" sldId="290"/>
        </pc:sldMkLst>
      </pc:sldChg>
      <pc:sldChg chg="add del">
        <pc:chgData name="" userId="daf57a72db43f7c6" providerId="LiveId" clId="{64CB4CAF-5C1D-4778-A444-41EDFC424AAC}" dt="2021-08-05T22:55:59.878" v="6516" actId="2696"/>
        <pc:sldMkLst>
          <pc:docMk/>
          <pc:sldMk cId="1983883701" sldId="291"/>
        </pc:sldMkLst>
      </pc:sldChg>
      <pc:sldChg chg="add del">
        <pc:chgData name="" userId="daf57a72db43f7c6" providerId="LiveId" clId="{64CB4CAF-5C1D-4778-A444-41EDFC424AAC}" dt="2021-08-05T22:55:59.969" v="6523" actId="2696"/>
        <pc:sldMkLst>
          <pc:docMk/>
          <pc:sldMk cId="1958072970" sldId="292"/>
        </pc:sldMkLst>
      </pc:sldChg>
      <pc:sldChg chg="add del">
        <pc:chgData name="" userId="daf57a72db43f7c6" providerId="LiveId" clId="{64CB4CAF-5C1D-4778-A444-41EDFC424AAC}" dt="2021-08-05T22:56:00.046" v="6529" actId="2696"/>
        <pc:sldMkLst>
          <pc:docMk/>
          <pc:sldMk cId="3033931654" sldId="293"/>
        </pc:sldMkLst>
      </pc:sldChg>
      <pc:sldChg chg="add del">
        <pc:chgData name="" userId="daf57a72db43f7c6" providerId="LiveId" clId="{64CB4CAF-5C1D-4778-A444-41EDFC424AAC}" dt="2021-08-05T22:56:00.133" v="6535" actId="2696"/>
        <pc:sldMkLst>
          <pc:docMk/>
          <pc:sldMk cId="4005459598" sldId="294"/>
        </pc:sldMkLst>
      </pc:sldChg>
      <pc:sldChg chg="add del">
        <pc:chgData name="" userId="daf57a72db43f7c6" providerId="LiveId" clId="{64CB4CAF-5C1D-4778-A444-41EDFC424AAC}" dt="2021-08-05T22:56:00.171" v="6536" actId="2696"/>
        <pc:sldMkLst>
          <pc:docMk/>
          <pc:sldMk cId="418675749" sldId="295"/>
        </pc:sldMkLst>
      </pc:sldChg>
      <pc:sldChg chg="add del">
        <pc:chgData name="" userId="daf57a72db43f7c6" providerId="LiveId" clId="{64CB4CAF-5C1D-4778-A444-41EDFC424AAC}" dt="2021-08-05T22:56:00.179" v="6537" actId="2696"/>
        <pc:sldMkLst>
          <pc:docMk/>
          <pc:sldMk cId="505332771" sldId="296"/>
        </pc:sldMkLst>
      </pc:sldChg>
      <pc:sldChg chg="modSp add ord">
        <pc:chgData name="" userId="daf57a72db43f7c6" providerId="LiveId" clId="{64CB4CAF-5C1D-4778-A444-41EDFC424AAC}" dt="2021-08-05T20:44:42.739" v="1180"/>
        <pc:sldMkLst>
          <pc:docMk/>
          <pc:sldMk cId="2491814061" sldId="297"/>
        </pc:sldMkLst>
        <pc:spChg chg="mod">
          <ac:chgData name="" userId="daf57a72db43f7c6" providerId="LiveId" clId="{64CB4CAF-5C1D-4778-A444-41EDFC424AAC}" dt="2021-08-05T20:44:39.570" v="1179" actId="20577"/>
          <ac:spMkLst>
            <pc:docMk/>
            <pc:sldMk cId="2491814061" sldId="297"/>
            <ac:spMk id="3" creationId="{4BF5F16B-C0A7-497F-B761-D78EFEF61278}"/>
          </ac:spMkLst>
        </pc:spChg>
      </pc:sldChg>
      <pc:sldChg chg="modSp add del">
        <pc:chgData name="" userId="daf57a72db43f7c6" providerId="LiveId" clId="{64CB4CAF-5C1D-4778-A444-41EDFC424AAC}" dt="2021-08-05T20:44:26.157" v="1166"/>
        <pc:sldMkLst>
          <pc:docMk/>
          <pc:sldMk cId="1977860533" sldId="298"/>
        </pc:sldMkLst>
        <pc:spChg chg="mod">
          <ac:chgData name="" userId="daf57a72db43f7c6" providerId="LiveId" clId="{64CB4CAF-5C1D-4778-A444-41EDFC424AAC}" dt="2021-08-05T20:44:25.710" v="1165" actId="1076"/>
          <ac:spMkLst>
            <pc:docMk/>
            <pc:sldMk cId="1977860533" sldId="298"/>
            <ac:spMk id="3" creationId="{4BF5F16B-C0A7-497F-B761-D78EFEF61278}"/>
          </ac:spMkLst>
        </pc:spChg>
      </pc:sldChg>
      <pc:sldChg chg="addSp delSp modSp add del">
        <pc:chgData name="" userId="daf57a72db43f7c6" providerId="LiveId" clId="{64CB4CAF-5C1D-4778-A444-41EDFC424AAC}" dt="2021-08-05T22:55:59.835" v="6513" actId="2696"/>
        <pc:sldMkLst>
          <pc:docMk/>
          <pc:sldMk cId="2731200910" sldId="298"/>
        </pc:sldMkLst>
        <pc:spChg chg="add del mod">
          <ac:chgData name="" userId="daf57a72db43f7c6" providerId="LiveId" clId="{64CB4CAF-5C1D-4778-A444-41EDFC424AAC}" dt="2021-08-05T22:54:13.242" v="6444"/>
          <ac:spMkLst>
            <pc:docMk/>
            <pc:sldMk cId="2731200910" sldId="298"/>
            <ac:spMk id="2" creationId="{8E50FB3C-BF31-49E1-8569-9C22B88EA5AA}"/>
          </ac:spMkLst>
        </pc:spChg>
      </pc:sldChg>
      <pc:sldChg chg="addSp delSp modSp add">
        <pc:chgData name="" userId="daf57a72db43f7c6" providerId="LiveId" clId="{64CB4CAF-5C1D-4778-A444-41EDFC424AAC}" dt="2021-08-05T21:00:56.652" v="2847" actId="207"/>
        <pc:sldMkLst>
          <pc:docMk/>
          <pc:sldMk cId="2690344698" sldId="299"/>
        </pc:sldMkLst>
        <pc:spChg chg="add mod">
          <ac:chgData name="" userId="daf57a72db43f7c6" providerId="LiveId" clId="{64CB4CAF-5C1D-4778-A444-41EDFC424AAC}" dt="2021-08-05T21:00:35.061" v="2844" actId="255"/>
          <ac:spMkLst>
            <pc:docMk/>
            <pc:sldMk cId="2690344698" sldId="299"/>
            <ac:spMk id="2" creationId="{5C002320-EB87-45F1-9B86-87DFD4832A11}"/>
          </ac:spMkLst>
        </pc:spChg>
        <pc:spChg chg="del">
          <ac:chgData name="" userId="daf57a72db43f7c6" providerId="LiveId" clId="{64CB4CAF-5C1D-4778-A444-41EDFC424AAC}" dt="2021-08-05T20:57:41.966" v="2543" actId="478"/>
          <ac:spMkLst>
            <pc:docMk/>
            <pc:sldMk cId="2690344698" sldId="299"/>
            <ac:spMk id="3" creationId="{4BF5F16B-C0A7-497F-B761-D78EFEF61278}"/>
          </ac:spMkLst>
        </pc:spChg>
        <pc:spChg chg="add mod">
          <ac:chgData name="" userId="daf57a72db43f7c6" providerId="LiveId" clId="{64CB4CAF-5C1D-4778-A444-41EDFC424AAC}" dt="2021-08-05T21:00:53.094" v="2846" actId="207"/>
          <ac:spMkLst>
            <pc:docMk/>
            <pc:sldMk cId="2690344698" sldId="299"/>
            <ac:spMk id="4" creationId="{07745DBE-894E-48DC-94FF-6CE9D85C7844}"/>
          </ac:spMkLst>
        </pc:spChg>
        <pc:spChg chg="add mod">
          <ac:chgData name="" userId="daf57a72db43f7c6" providerId="LiveId" clId="{64CB4CAF-5C1D-4778-A444-41EDFC424AAC}" dt="2021-08-05T21:00:43.752" v="2845" actId="207"/>
          <ac:spMkLst>
            <pc:docMk/>
            <pc:sldMk cId="2690344698" sldId="299"/>
            <ac:spMk id="6" creationId="{E6522BDA-5208-4ADE-A753-45B9125A55DE}"/>
          </ac:spMkLst>
        </pc:spChg>
        <pc:spChg chg="add mod">
          <ac:chgData name="" userId="daf57a72db43f7c6" providerId="LiveId" clId="{64CB4CAF-5C1D-4778-A444-41EDFC424AAC}" dt="2021-08-05T21:00:56.652" v="2847" actId="207"/>
          <ac:spMkLst>
            <pc:docMk/>
            <pc:sldMk cId="2690344698" sldId="299"/>
            <ac:spMk id="8" creationId="{526A4430-C998-4804-AA35-4E484E9F57E5}"/>
          </ac:spMkLst>
        </pc:spChg>
      </pc:sldChg>
      <pc:sldChg chg="addSp delSp modSp add">
        <pc:chgData name="" userId="daf57a72db43f7c6" providerId="LiveId" clId="{64CB4CAF-5C1D-4778-A444-41EDFC424AAC}" dt="2021-08-05T22:54:55.125" v="6450" actId="14100"/>
        <pc:sldMkLst>
          <pc:docMk/>
          <pc:sldMk cId="4190850655" sldId="300"/>
        </pc:sldMkLst>
        <pc:spChg chg="add mod">
          <ac:chgData name="" userId="daf57a72db43f7c6" providerId="LiveId" clId="{64CB4CAF-5C1D-4778-A444-41EDFC424AAC}" dt="2021-08-05T21:04:14.997" v="2928" actId="20577"/>
          <ac:spMkLst>
            <pc:docMk/>
            <pc:sldMk cId="4190850655" sldId="300"/>
            <ac:spMk id="2" creationId="{ABE730C6-70F3-4183-AFB6-81A8380B0BC1}"/>
          </ac:spMkLst>
        </pc:spChg>
        <pc:spChg chg="del">
          <ac:chgData name="" userId="daf57a72db43f7c6" providerId="LiveId" clId="{64CB4CAF-5C1D-4778-A444-41EDFC424AAC}" dt="2021-08-05T21:02:05.263" v="2861" actId="478"/>
          <ac:spMkLst>
            <pc:docMk/>
            <pc:sldMk cId="4190850655" sldId="300"/>
            <ac:spMk id="3" creationId="{4BF5F16B-C0A7-497F-B761-D78EFEF61278}"/>
          </ac:spMkLst>
        </pc:spChg>
        <pc:spChg chg="add mod">
          <ac:chgData name="" userId="daf57a72db43f7c6" providerId="LiveId" clId="{64CB4CAF-5C1D-4778-A444-41EDFC424AAC}" dt="2021-08-05T21:09:04.880" v="2976" actId="164"/>
          <ac:spMkLst>
            <pc:docMk/>
            <pc:sldMk cId="4190850655" sldId="300"/>
            <ac:spMk id="5" creationId="{00E363A3-0170-4B49-9567-D5F9D259D1D6}"/>
          </ac:spMkLst>
        </pc:spChg>
        <pc:spChg chg="add mod ord">
          <ac:chgData name="" userId="daf57a72db43f7c6" providerId="LiveId" clId="{64CB4CAF-5C1D-4778-A444-41EDFC424AAC}" dt="2021-08-05T21:03:34.204" v="2886" actId="164"/>
          <ac:spMkLst>
            <pc:docMk/>
            <pc:sldMk cId="4190850655" sldId="300"/>
            <ac:spMk id="6" creationId="{0E3FFC68-E51F-40E0-AF4F-A6F759A388C3}"/>
          </ac:spMkLst>
        </pc:spChg>
        <pc:spChg chg="add mod ord">
          <ac:chgData name="" userId="daf57a72db43f7c6" providerId="LiveId" clId="{64CB4CAF-5C1D-4778-A444-41EDFC424AAC}" dt="2021-08-05T21:03:34.204" v="2886" actId="164"/>
          <ac:spMkLst>
            <pc:docMk/>
            <pc:sldMk cId="4190850655" sldId="300"/>
            <ac:spMk id="7" creationId="{F8E71F63-B7E4-4C6D-810E-1505CA722116}"/>
          </ac:spMkLst>
        </pc:spChg>
        <pc:spChg chg="add mod ord">
          <ac:chgData name="" userId="daf57a72db43f7c6" providerId="LiveId" clId="{64CB4CAF-5C1D-4778-A444-41EDFC424AAC}" dt="2021-08-05T21:03:34.204" v="2886" actId="164"/>
          <ac:spMkLst>
            <pc:docMk/>
            <pc:sldMk cId="4190850655" sldId="300"/>
            <ac:spMk id="8" creationId="{6F736BC6-35B0-4B6C-945F-1BB9CC846CD1}"/>
          </ac:spMkLst>
        </pc:spChg>
        <pc:spChg chg="add mod">
          <ac:chgData name="" userId="daf57a72db43f7c6" providerId="LiveId" clId="{64CB4CAF-5C1D-4778-A444-41EDFC424AAC}" dt="2021-08-05T21:09:10.420" v="2979" actId="164"/>
          <ac:spMkLst>
            <pc:docMk/>
            <pc:sldMk cId="4190850655" sldId="300"/>
            <ac:spMk id="9" creationId="{BE47E380-FAFD-419A-AD04-B506C987ADA3}"/>
          </ac:spMkLst>
        </pc:spChg>
        <pc:spChg chg="add mod">
          <ac:chgData name="" userId="daf57a72db43f7c6" providerId="LiveId" clId="{64CB4CAF-5C1D-4778-A444-41EDFC424AAC}" dt="2021-08-05T21:09:10.420" v="2979" actId="164"/>
          <ac:spMkLst>
            <pc:docMk/>
            <pc:sldMk cId="4190850655" sldId="300"/>
            <ac:spMk id="12" creationId="{02EC7FB6-E067-4792-B181-D49607601F17}"/>
          </ac:spMkLst>
        </pc:spChg>
        <pc:spChg chg="add mod">
          <ac:chgData name="" userId="daf57a72db43f7c6" providerId="LiveId" clId="{64CB4CAF-5C1D-4778-A444-41EDFC424AAC}" dt="2021-08-05T21:09:10.420" v="2979" actId="164"/>
          <ac:spMkLst>
            <pc:docMk/>
            <pc:sldMk cId="4190850655" sldId="300"/>
            <ac:spMk id="13" creationId="{DFF07EBC-DF63-450D-8D53-7BBC8903FCCA}"/>
          </ac:spMkLst>
        </pc:spChg>
        <pc:spChg chg="add mod">
          <ac:chgData name="" userId="daf57a72db43f7c6" providerId="LiveId" clId="{64CB4CAF-5C1D-4778-A444-41EDFC424AAC}" dt="2021-08-05T21:09:10.420" v="2979" actId="164"/>
          <ac:spMkLst>
            <pc:docMk/>
            <pc:sldMk cId="4190850655" sldId="300"/>
            <ac:spMk id="14" creationId="{0C7D87F0-CF4E-4DF4-B5A8-18948BC4672E}"/>
          </ac:spMkLst>
        </pc:spChg>
        <pc:spChg chg="add mod">
          <ac:chgData name="" userId="daf57a72db43f7c6" providerId="LiveId" clId="{64CB4CAF-5C1D-4778-A444-41EDFC424AAC}" dt="2021-08-05T22:54:55.125" v="6450" actId="14100"/>
          <ac:spMkLst>
            <pc:docMk/>
            <pc:sldMk cId="4190850655" sldId="300"/>
            <ac:spMk id="15" creationId="{25C43997-5DEC-4488-A45C-8BBDAAE2DE82}"/>
          </ac:spMkLst>
        </pc:spChg>
        <pc:spChg chg="mod">
          <ac:chgData name="" userId="daf57a72db43f7c6" providerId="LiveId" clId="{64CB4CAF-5C1D-4778-A444-41EDFC424AAC}" dt="2021-08-05T21:09:22.030" v="2981" actId="20577"/>
          <ac:spMkLst>
            <pc:docMk/>
            <pc:sldMk cId="4190850655" sldId="300"/>
            <ac:spMk id="17" creationId="{00000000-0000-0000-0000-000000000000}"/>
          </ac:spMkLst>
        </pc:spChg>
        <pc:spChg chg="mod">
          <ac:chgData name="" userId="daf57a72db43f7c6" providerId="LiveId" clId="{64CB4CAF-5C1D-4778-A444-41EDFC424AAC}" dt="2021-08-05T21:01:31.788" v="2860"/>
          <ac:spMkLst>
            <pc:docMk/>
            <pc:sldMk cId="4190850655" sldId="300"/>
            <ac:spMk id="18" creationId="{00000000-0000-0000-0000-000000000000}"/>
          </ac:spMkLst>
        </pc:spChg>
        <pc:grpChg chg="add mod">
          <ac:chgData name="" userId="daf57a72db43f7c6" providerId="LiveId" clId="{64CB4CAF-5C1D-4778-A444-41EDFC424AAC}" dt="2021-08-05T21:09:04.880" v="2976" actId="164"/>
          <ac:grpSpMkLst>
            <pc:docMk/>
            <pc:sldMk cId="4190850655" sldId="300"/>
            <ac:grpSpMk id="4" creationId="{C6D8F00C-5F69-407D-8E5B-AD0D23E17982}"/>
          </ac:grpSpMkLst>
        </pc:grpChg>
        <pc:grpChg chg="add mod">
          <ac:chgData name="" userId="daf57a72db43f7c6" providerId="LiveId" clId="{64CB4CAF-5C1D-4778-A444-41EDFC424AAC}" dt="2021-08-05T21:09:10.420" v="2979" actId="164"/>
          <ac:grpSpMkLst>
            <pc:docMk/>
            <pc:sldMk cId="4190850655" sldId="300"/>
            <ac:grpSpMk id="10" creationId="{9CFCD7C0-C804-42AC-B077-58F175969807}"/>
          </ac:grpSpMkLst>
        </pc:grpChg>
        <pc:grpChg chg="add mod">
          <ac:chgData name="" userId="daf57a72db43f7c6" providerId="LiveId" clId="{64CB4CAF-5C1D-4778-A444-41EDFC424AAC}" dt="2021-08-05T21:09:13.168" v="2980" actId="1076"/>
          <ac:grpSpMkLst>
            <pc:docMk/>
            <pc:sldMk cId="4190850655" sldId="300"/>
            <ac:grpSpMk id="11" creationId="{FAEBF95B-D95E-42F9-BDBA-616BFC1DD5FC}"/>
          </ac:grpSpMkLst>
        </pc:grpChg>
      </pc:sldChg>
      <pc:sldChg chg="addSp delSp modSp add">
        <pc:chgData name="" userId="daf57a72db43f7c6" providerId="LiveId" clId="{64CB4CAF-5C1D-4778-A444-41EDFC424AAC}" dt="2021-08-05T21:11:56.072" v="3014" actId="478"/>
        <pc:sldMkLst>
          <pc:docMk/>
          <pc:sldMk cId="761438715" sldId="301"/>
        </pc:sldMkLst>
        <pc:spChg chg="del">
          <ac:chgData name="" userId="daf57a72db43f7c6" providerId="LiveId" clId="{64CB4CAF-5C1D-4778-A444-41EDFC424AAC}" dt="2021-08-05T21:09:37.728" v="3006" actId="478"/>
          <ac:spMkLst>
            <pc:docMk/>
            <pc:sldMk cId="761438715" sldId="301"/>
            <ac:spMk id="3" creationId="{4BF5F16B-C0A7-497F-B761-D78EFEF61278}"/>
          </ac:spMkLst>
        </pc:spChg>
        <pc:spChg chg="mod">
          <ac:chgData name="" userId="daf57a72db43f7c6" providerId="LiveId" clId="{64CB4CAF-5C1D-4778-A444-41EDFC424AAC}" dt="2021-08-05T21:09:24.604" v="2982" actId="20577"/>
          <ac:spMkLst>
            <pc:docMk/>
            <pc:sldMk cId="761438715" sldId="301"/>
            <ac:spMk id="17" creationId="{00000000-0000-0000-0000-000000000000}"/>
          </ac:spMkLst>
        </pc:spChg>
        <pc:spChg chg="mod">
          <ac:chgData name="" userId="daf57a72db43f7c6" providerId="LiveId" clId="{64CB4CAF-5C1D-4778-A444-41EDFC424AAC}" dt="2021-08-05T21:09:31.058" v="3005"/>
          <ac:spMkLst>
            <pc:docMk/>
            <pc:sldMk cId="761438715" sldId="301"/>
            <ac:spMk id="18" creationId="{00000000-0000-0000-0000-000000000000}"/>
          </ac:spMkLst>
        </pc:spChg>
        <pc:picChg chg="add mod">
          <ac:chgData name="" userId="daf57a72db43f7c6" providerId="LiveId" clId="{64CB4CAF-5C1D-4778-A444-41EDFC424AAC}" dt="2021-08-05T21:11:12.300" v="3012" actId="1076"/>
          <ac:picMkLst>
            <pc:docMk/>
            <pc:sldMk cId="761438715" sldId="301"/>
            <ac:picMk id="2" creationId="{7414ED57-639D-44AF-986F-DB613F1C32EA}"/>
          </ac:picMkLst>
        </pc:picChg>
        <pc:picChg chg="add del">
          <ac:chgData name="" userId="daf57a72db43f7c6" providerId="LiveId" clId="{64CB4CAF-5C1D-4778-A444-41EDFC424AAC}" dt="2021-08-05T21:11:56.072" v="3014" actId="478"/>
          <ac:picMkLst>
            <pc:docMk/>
            <pc:sldMk cId="761438715" sldId="301"/>
            <ac:picMk id="4" creationId="{C267BC3F-AAD0-4E3C-8F01-F15D84F827D1}"/>
          </ac:picMkLst>
        </pc:picChg>
      </pc:sldChg>
      <pc:sldChg chg="add del">
        <pc:chgData name="" userId="daf57a72db43f7c6" providerId="LiveId" clId="{64CB4CAF-5C1D-4778-A444-41EDFC424AAC}" dt="2021-08-05T23:30:14.105" v="7508" actId="2696"/>
        <pc:sldMkLst>
          <pc:docMk/>
          <pc:sldMk cId="3850520988" sldId="302"/>
        </pc:sldMkLst>
      </pc:sldChg>
      <pc:sldChg chg="addSp delSp modSp add">
        <pc:chgData name="" userId="daf57a72db43f7c6" providerId="LiveId" clId="{64CB4CAF-5C1D-4778-A444-41EDFC424AAC}" dt="2021-08-05T21:45:20.424" v="3310" actId="20577"/>
        <pc:sldMkLst>
          <pc:docMk/>
          <pc:sldMk cId="3806676798" sldId="303"/>
        </pc:sldMkLst>
        <pc:spChg chg="add mod">
          <ac:chgData name="" userId="daf57a72db43f7c6" providerId="LiveId" clId="{64CB4CAF-5C1D-4778-A444-41EDFC424AAC}" dt="2021-08-05T21:19:53.642" v="3255" actId="164"/>
          <ac:spMkLst>
            <pc:docMk/>
            <pc:sldMk cId="3806676798" sldId="303"/>
            <ac:spMk id="3" creationId="{121FC977-38AC-47F3-9603-1A394F367F51}"/>
          </ac:spMkLst>
        </pc:spChg>
        <pc:spChg chg="add mod">
          <ac:chgData name="" userId="daf57a72db43f7c6" providerId="LiveId" clId="{64CB4CAF-5C1D-4778-A444-41EDFC424AAC}" dt="2021-08-05T21:45:20.424" v="3310" actId="20577"/>
          <ac:spMkLst>
            <pc:docMk/>
            <pc:sldMk cId="3806676798" sldId="303"/>
            <ac:spMk id="4" creationId="{CDC6582E-4E9D-4E75-8E5A-83B0F4469EAF}"/>
          </ac:spMkLst>
        </pc:spChg>
        <pc:spChg chg="add del mod">
          <ac:chgData name="" userId="daf57a72db43f7c6" providerId="LiveId" clId="{64CB4CAF-5C1D-4778-A444-41EDFC424AAC}" dt="2021-08-05T21:17:55.409" v="3163" actId="478"/>
          <ac:spMkLst>
            <pc:docMk/>
            <pc:sldMk cId="3806676798" sldId="303"/>
            <ac:spMk id="6" creationId="{4C2AD3EB-CF3A-4033-BBF1-C3A80015F584}"/>
          </ac:spMkLst>
        </pc:spChg>
        <pc:spChg chg="add del mod">
          <ac:chgData name="" userId="daf57a72db43f7c6" providerId="LiveId" clId="{64CB4CAF-5C1D-4778-A444-41EDFC424AAC}" dt="2021-08-05T21:18:40.102" v="3250" actId="478"/>
          <ac:spMkLst>
            <pc:docMk/>
            <pc:sldMk cId="3806676798" sldId="303"/>
            <ac:spMk id="8" creationId="{9ABEC826-CD74-46B2-973C-B99076F81EB9}"/>
          </ac:spMkLst>
        </pc:spChg>
        <pc:spChg chg="add mod">
          <ac:chgData name="" userId="daf57a72db43f7c6" providerId="LiveId" clId="{64CB4CAF-5C1D-4778-A444-41EDFC424AAC}" dt="2021-08-05T21:19:53.642" v="3255" actId="164"/>
          <ac:spMkLst>
            <pc:docMk/>
            <pc:sldMk cId="3806676798" sldId="303"/>
            <ac:spMk id="9" creationId="{949837E0-7844-48A4-9D3C-59F55B425A1B}"/>
          </ac:spMkLst>
        </pc:spChg>
        <pc:grpChg chg="add mod">
          <ac:chgData name="" userId="daf57a72db43f7c6" providerId="LiveId" clId="{64CB4CAF-5C1D-4778-A444-41EDFC424AAC}" dt="2021-08-05T21:19:57.077" v="3256" actId="14100"/>
          <ac:grpSpMkLst>
            <pc:docMk/>
            <pc:sldMk cId="3806676798" sldId="303"/>
            <ac:grpSpMk id="5" creationId="{D3237C55-0CB4-4534-91CD-1457048601CD}"/>
          </ac:grpSpMkLst>
        </pc:grpChg>
        <pc:picChg chg="mod ord modCrop">
          <ac:chgData name="" userId="daf57a72db43f7c6" providerId="LiveId" clId="{64CB4CAF-5C1D-4778-A444-41EDFC424AAC}" dt="2021-08-05T21:19:53.642" v="3255" actId="164"/>
          <ac:picMkLst>
            <pc:docMk/>
            <pc:sldMk cId="3806676798" sldId="303"/>
            <ac:picMk id="2" creationId="{7414ED57-639D-44AF-986F-DB613F1C32EA}"/>
          </ac:picMkLst>
        </pc:picChg>
      </pc:sldChg>
      <pc:sldChg chg="add del">
        <pc:chgData name="" userId="daf57a72db43f7c6" providerId="LiveId" clId="{64CB4CAF-5C1D-4778-A444-41EDFC424AAC}" dt="2021-08-05T21:13:17.233" v="3029"/>
        <pc:sldMkLst>
          <pc:docMk/>
          <pc:sldMk cId="392766407" sldId="304"/>
        </pc:sldMkLst>
      </pc:sldChg>
      <pc:sldChg chg="modSp add ord">
        <pc:chgData name="" userId="daf57a72db43f7c6" providerId="LiveId" clId="{64CB4CAF-5C1D-4778-A444-41EDFC424AAC}" dt="2021-08-05T21:45:33.750" v="3315" actId="20577"/>
        <pc:sldMkLst>
          <pc:docMk/>
          <pc:sldMk cId="2716733428" sldId="304"/>
        </pc:sldMkLst>
        <pc:spChg chg="mod">
          <ac:chgData name="" userId="daf57a72db43f7c6" providerId="LiveId" clId="{64CB4CAF-5C1D-4778-A444-41EDFC424AAC}" dt="2021-08-05T21:45:33.750" v="3315" actId="20577"/>
          <ac:spMkLst>
            <pc:docMk/>
            <pc:sldMk cId="2716733428" sldId="304"/>
            <ac:spMk id="8" creationId="{9ABEC826-CD74-46B2-973C-B99076F81EB9}"/>
          </ac:spMkLst>
        </pc:spChg>
      </pc:sldChg>
      <pc:sldChg chg="addSp delSp modSp add">
        <pc:chgData name="" userId="daf57a72db43f7c6" providerId="LiveId" clId="{64CB4CAF-5C1D-4778-A444-41EDFC424AAC}" dt="2021-08-05T22:01:11.541" v="4170" actId="1076"/>
        <pc:sldMkLst>
          <pc:docMk/>
          <pc:sldMk cId="4137648482" sldId="305"/>
        </pc:sldMkLst>
        <pc:spChg chg="del">
          <ac:chgData name="" userId="daf57a72db43f7c6" providerId="LiveId" clId="{64CB4CAF-5C1D-4778-A444-41EDFC424AAC}" dt="2021-08-05T21:47:02.842" v="3338" actId="478"/>
          <ac:spMkLst>
            <pc:docMk/>
            <pc:sldMk cId="4137648482" sldId="305"/>
            <ac:spMk id="4" creationId="{CDC6582E-4E9D-4E75-8E5A-83B0F4469EAF}"/>
          </ac:spMkLst>
        </pc:spChg>
        <pc:spChg chg="add mod">
          <ac:chgData name="" userId="daf57a72db43f7c6" providerId="LiveId" clId="{64CB4CAF-5C1D-4778-A444-41EDFC424AAC}" dt="2021-08-05T21:57:09.071" v="4071" actId="164"/>
          <ac:spMkLst>
            <pc:docMk/>
            <pc:sldMk cId="4137648482" sldId="305"/>
            <ac:spMk id="6" creationId="{E82C2895-CDCB-4EB2-A239-B30AAF9DD9FC}"/>
          </ac:spMkLst>
        </pc:spChg>
        <pc:spChg chg="add mod">
          <ac:chgData name="" userId="daf57a72db43f7c6" providerId="LiveId" clId="{64CB4CAF-5C1D-4778-A444-41EDFC424AAC}" dt="2021-08-05T22:01:11.541" v="4170" actId="1076"/>
          <ac:spMkLst>
            <pc:docMk/>
            <pc:sldMk cId="4137648482" sldId="305"/>
            <ac:spMk id="10" creationId="{F44C8C00-2720-4806-8C3D-559C4697CCC6}"/>
          </ac:spMkLst>
        </pc:spChg>
        <pc:spChg chg="add mod">
          <ac:chgData name="" userId="daf57a72db43f7c6" providerId="LiveId" clId="{64CB4CAF-5C1D-4778-A444-41EDFC424AAC}" dt="2021-08-05T21:59:25.028" v="4139" actId="20577"/>
          <ac:spMkLst>
            <pc:docMk/>
            <pc:sldMk cId="4137648482" sldId="305"/>
            <ac:spMk id="11" creationId="{7CD4EB5E-D989-43F2-A367-C70EDE6B1967}"/>
          </ac:spMkLst>
        </pc:spChg>
        <pc:spChg chg="add mod">
          <ac:chgData name="" userId="daf57a72db43f7c6" providerId="LiveId" clId="{64CB4CAF-5C1D-4778-A444-41EDFC424AAC}" dt="2021-08-05T22:01:11.541" v="4170" actId="1076"/>
          <ac:spMkLst>
            <pc:docMk/>
            <pc:sldMk cId="4137648482" sldId="305"/>
            <ac:spMk id="15" creationId="{593F0502-A376-4AD4-B02D-493976239E9B}"/>
          </ac:spMkLst>
        </pc:spChg>
        <pc:spChg chg="mod">
          <ac:chgData name="" userId="daf57a72db43f7c6" providerId="LiveId" clId="{64CB4CAF-5C1D-4778-A444-41EDFC424AAC}" dt="2021-08-05T21:45:46.088" v="3317" actId="20577"/>
          <ac:spMkLst>
            <pc:docMk/>
            <pc:sldMk cId="4137648482" sldId="305"/>
            <ac:spMk id="17" creationId="{00000000-0000-0000-0000-000000000000}"/>
          </ac:spMkLst>
        </pc:spChg>
        <pc:spChg chg="mod">
          <ac:chgData name="" userId="daf57a72db43f7c6" providerId="LiveId" clId="{64CB4CAF-5C1D-4778-A444-41EDFC424AAC}" dt="2021-08-05T21:46:59.248" v="3337"/>
          <ac:spMkLst>
            <pc:docMk/>
            <pc:sldMk cId="4137648482" sldId="305"/>
            <ac:spMk id="18" creationId="{00000000-0000-0000-0000-000000000000}"/>
          </ac:spMkLst>
        </pc:spChg>
        <pc:grpChg chg="del">
          <ac:chgData name="" userId="daf57a72db43f7c6" providerId="LiveId" clId="{64CB4CAF-5C1D-4778-A444-41EDFC424AAC}" dt="2021-08-05T21:47:02.842" v="3338" actId="478"/>
          <ac:grpSpMkLst>
            <pc:docMk/>
            <pc:sldMk cId="4137648482" sldId="305"/>
            <ac:grpSpMk id="5" creationId="{D3237C55-0CB4-4534-91CD-1457048601CD}"/>
          </ac:grpSpMkLst>
        </pc:grpChg>
        <pc:grpChg chg="add mod">
          <ac:chgData name="" userId="daf57a72db43f7c6" providerId="LiveId" clId="{64CB4CAF-5C1D-4778-A444-41EDFC424AAC}" dt="2021-08-05T21:57:09.071" v="4071" actId="164"/>
          <ac:grpSpMkLst>
            <pc:docMk/>
            <pc:sldMk cId="4137648482" sldId="305"/>
            <ac:grpSpMk id="7" creationId="{85F7B12F-71B7-4E47-B210-1CD01C65C581}"/>
          </ac:grpSpMkLst>
        </pc:grpChg>
        <pc:graphicFrameChg chg="add mod modGraphic">
          <ac:chgData name="" userId="daf57a72db43f7c6" providerId="LiveId" clId="{64CB4CAF-5C1D-4778-A444-41EDFC424AAC}" dt="2021-08-05T21:58:53.262" v="4127" actId="122"/>
          <ac:graphicFrameMkLst>
            <pc:docMk/>
            <pc:sldMk cId="4137648482" sldId="305"/>
            <ac:graphicFrameMk id="8" creationId="{FE7AC568-B821-41AF-9C8B-6C37D4B79559}"/>
          </ac:graphicFrameMkLst>
        </pc:graphicFrameChg>
        <pc:picChg chg="add del mod">
          <ac:chgData name="" userId="daf57a72db43f7c6" providerId="LiveId" clId="{64CB4CAF-5C1D-4778-A444-41EDFC424AAC}" dt="2021-08-05T21:52:25.072" v="3343" actId="478"/>
          <ac:picMkLst>
            <pc:docMk/>
            <pc:sldMk cId="4137648482" sldId="305"/>
            <ac:picMk id="1026" creationId="{92E369A1-BA86-4038-9CAF-70AB71A1091F}"/>
          </ac:picMkLst>
        </pc:picChg>
      </pc:sldChg>
      <pc:sldChg chg="addSp delSp modSp add">
        <pc:chgData name="" userId="daf57a72db43f7c6" providerId="LiveId" clId="{64CB4CAF-5C1D-4778-A444-41EDFC424AAC}" dt="2021-08-05T22:15:57.593" v="4612" actId="20577"/>
        <pc:sldMkLst>
          <pc:docMk/>
          <pc:sldMk cId="3883826889" sldId="306"/>
        </pc:sldMkLst>
        <pc:spChg chg="mod">
          <ac:chgData name="" userId="daf57a72db43f7c6" providerId="LiveId" clId="{64CB4CAF-5C1D-4778-A444-41EDFC424AAC}" dt="2021-08-05T22:15:11.598" v="4599"/>
          <ac:spMkLst>
            <pc:docMk/>
            <pc:sldMk cId="3883826889" sldId="306"/>
            <ac:spMk id="6" creationId="{E82C2895-CDCB-4EB2-A239-B30AAF9DD9FC}"/>
          </ac:spMkLst>
        </pc:spChg>
        <pc:spChg chg="del">
          <ac:chgData name="" userId="daf57a72db43f7c6" providerId="LiveId" clId="{64CB4CAF-5C1D-4778-A444-41EDFC424AAC}" dt="2021-08-05T22:15:37.674" v="4604" actId="478"/>
          <ac:spMkLst>
            <pc:docMk/>
            <pc:sldMk cId="3883826889" sldId="306"/>
            <ac:spMk id="10" creationId="{F44C8C00-2720-4806-8C3D-559C4697CCC6}"/>
          </ac:spMkLst>
        </pc:spChg>
        <pc:spChg chg="mod">
          <ac:chgData name="" userId="daf57a72db43f7c6" providerId="LiveId" clId="{64CB4CAF-5C1D-4778-A444-41EDFC424AAC}" dt="2021-08-05T22:15:57.593" v="4612" actId="20577"/>
          <ac:spMkLst>
            <pc:docMk/>
            <pc:sldMk cId="3883826889" sldId="306"/>
            <ac:spMk id="11" creationId="{7CD4EB5E-D989-43F2-A367-C70EDE6B1967}"/>
          </ac:spMkLst>
        </pc:spChg>
        <pc:spChg chg="del">
          <ac:chgData name="" userId="daf57a72db43f7c6" providerId="LiveId" clId="{64CB4CAF-5C1D-4778-A444-41EDFC424AAC}" dt="2021-08-05T22:15:37.674" v="4604" actId="478"/>
          <ac:spMkLst>
            <pc:docMk/>
            <pc:sldMk cId="3883826889" sldId="306"/>
            <ac:spMk id="15" creationId="{593F0502-A376-4AD4-B02D-493976239E9B}"/>
          </ac:spMkLst>
        </pc:spChg>
        <pc:graphicFrameChg chg="del">
          <ac:chgData name="" userId="daf57a72db43f7c6" providerId="LiveId" clId="{64CB4CAF-5C1D-4778-A444-41EDFC424AAC}" dt="2021-08-05T22:15:20.298" v="4600" actId="478"/>
          <ac:graphicFrameMkLst>
            <pc:docMk/>
            <pc:sldMk cId="3883826889" sldId="306"/>
            <ac:graphicFrameMk id="8" creationId="{FE7AC568-B821-41AF-9C8B-6C37D4B79559}"/>
          </ac:graphicFrameMkLst>
        </pc:graphicFrameChg>
        <pc:picChg chg="add mod">
          <ac:chgData name="" userId="daf57a72db43f7c6" providerId="LiveId" clId="{64CB4CAF-5C1D-4778-A444-41EDFC424AAC}" dt="2021-08-05T22:15:49.529" v="4611" actId="1076"/>
          <ac:picMkLst>
            <pc:docMk/>
            <pc:sldMk cId="3883826889" sldId="306"/>
            <ac:picMk id="2" creationId="{79763329-1D60-4F87-BBA2-E778ED6AC6A5}"/>
          </ac:picMkLst>
        </pc:picChg>
        <pc:picChg chg="add mod">
          <ac:chgData name="" userId="daf57a72db43f7c6" providerId="LiveId" clId="{64CB4CAF-5C1D-4778-A444-41EDFC424AAC}" dt="2021-08-05T22:15:46.089" v="4609" actId="1076"/>
          <ac:picMkLst>
            <pc:docMk/>
            <pc:sldMk cId="3883826889" sldId="306"/>
            <ac:picMk id="3" creationId="{D73769B5-319B-43E3-A6DA-943828BD84D3}"/>
          </ac:picMkLst>
        </pc:picChg>
      </pc:sldChg>
      <pc:sldChg chg="addSp delSp modSp add">
        <pc:chgData name="" userId="daf57a72db43f7c6" providerId="LiveId" clId="{64CB4CAF-5C1D-4778-A444-41EDFC424AAC}" dt="2021-08-05T22:24:36.351" v="5025" actId="20577"/>
        <pc:sldMkLst>
          <pc:docMk/>
          <pc:sldMk cId="2818354526" sldId="307"/>
        </pc:sldMkLst>
        <pc:spChg chg="add del mod">
          <ac:chgData name="" userId="daf57a72db43f7c6" providerId="LiveId" clId="{64CB4CAF-5C1D-4778-A444-41EDFC424AAC}" dt="2021-08-05T22:19:13.997" v="4901"/>
          <ac:spMkLst>
            <pc:docMk/>
            <pc:sldMk cId="2818354526" sldId="307"/>
            <ac:spMk id="5" creationId="{CE20D824-D324-4419-B587-485EC2052DEF}"/>
          </ac:spMkLst>
        </pc:spChg>
        <pc:spChg chg="mod topLvl">
          <ac:chgData name="" userId="daf57a72db43f7c6" providerId="LiveId" clId="{64CB4CAF-5C1D-4778-A444-41EDFC424AAC}" dt="2021-08-05T22:18:54.466" v="4892" actId="478"/>
          <ac:spMkLst>
            <pc:docMk/>
            <pc:sldMk cId="2818354526" sldId="307"/>
            <ac:spMk id="6" creationId="{E82C2895-CDCB-4EB2-A239-B30AAF9DD9FC}"/>
          </ac:spMkLst>
        </pc:spChg>
        <pc:spChg chg="add mod">
          <ac:chgData name="" userId="daf57a72db43f7c6" providerId="LiveId" clId="{64CB4CAF-5C1D-4778-A444-41EDFC424AAC}" dt="2021-08-05T22:24:36.351" v="5025" actId="20577"/>
          <ac:spMkLst>
            <pc:docMk/>
            <pc:sldMk cId="2818354526" sldId="307"/>
            <ac:spMk id="9" creationId="{5E14E421-D678-42CB-808E-A989B6AAF77D}"/>
          </ac:spMkLst>
        </pc:spChg>
        <pc:spChg chg="del topLvl">
          <ac:chgData name="" userId="daf57a72db43f7c6" providerId="LiveId" clId="{64CB4CAF-5C1D-4778-A444-41EDFC424AAC}" dt="2021-08-05T22:18:54.466" v="4892" actId="478"/>
          <ac:spMkLst>
            <pc:docMk/>
            <pc:sldMk cId="2818354526" sldId="307"/>
            <ac:spMk id="11" creationId="{7CD4EB5E-D989-43F2-A367-C70EDE6B1967}"/>
          </ac:spMkLst>
        </pc:spChg>
        <pc:grpChg chg="add del mod">
          <ac:chgData name="" userId="daf57a72db43f7c6" providerId="LiveId" clId="{64CB4CAF-5C1D-4778-A444-41EDFC424AAC}" dt="2021-08-05T22:18:54.466" v="4892" actId="478"/>
          <ac:grpSpMkLst>
            <pc:docMk/>
            <pc:sldMk cId="2818354526" sldId="307"/>
            <ac:grpSpMk id="7" creationId="{85F7B12F-71B7-4E47-B210-1CD01C65C581}"/>
          </ac:grpSpMkLst>
        </pc:grpChg>
        <pc:picChg chg="del">
          <ac:chgData name="" userId="daf57a72db43f7c6" providerId="LiveId" clId="{64CB4CAF-5C1D-4778-A444-41EDFC424AAC}" dt="2021-08-05T22:18:08.940" v="4770" actId="478"/>
          <ac:picMkLst>
            <pc:docMk/>
            <pc:sldMk cId="2818354526" sldId="307"/>
            <ac:picMk id="2" creationId="{79763329-1D60-4F87-BBA2-E778ED6AC6A5}"/>
          </ac:picMkLst>
        </pc:picChg>
        <pc:picChg chg="add del">
          <ac:chgData name="" userId="daf57a72db43f7c6" providerId="LiveId" clId="{64CB4CAF-5C1D-4778-A444-41EDFC424AAC}" dt="2021-08-05T22:18:49.725" v="4889" actId="478"/>
          <ac:picMkLst>
            <pc:docMk/>
            <pc:sldMk cId="2818354526" sldId="307"/>
            <ac:picMk id="3" creationId="{D73769B5-319B-43E3-A6DA-943828BD84D3}"/>
          </ac:picMkLst>
        </pc:picChg>
        <pc:picChg chg="add mod">
          <ac:chgData name="" userId="daf57a72db43f7c6" providerId="LiveId" clId="{64CB4CAF-5C1D-4778-A444-41EDFC424AAC}" dt="2021-08-05T22:20:12.251" v="5007" actId="1076"/>
          <ac:picMkLst>
            <pc:docMk/>
            <pc:sldMk cId="2818354526" sldId="307"/>
            <ac:picMk id="4" creationId="{3F1C1D44-D28F-4B45-8E3D-6FF5EA1F9787}"/>
          </ac:picMkLst>
        </pc:picChg>
        <pc:picChg chg="add del">
          <ac:chgData name="" userId="daf57a72db43f7c6" providerId="LiveId" clId="{64CB4CAF-5C1D-4778-A444-41EDFC424AAC}" dt="2021-08-05T22:19:13.997" v="4899"/>
          <ac:picMkLst>
            <pc:docMk/>
            <pc:sldMk cId="2818354526" sldId="307"/>
            <ac:picMk id="8" creationId="{7BFFBB15-939D-4E23-9F30-292DC743B492}"/>
          </ac:picMkLst>
        </pc:picChg>
      </pc:sldChg>
      <pc:sldChg chg="addSp delSp modSp add">
        <pc:chgData name="" userId="daf57a72db43f7c6" providerId="LiveId" clId="{64CB4CAF-5C1D-4778-A444-41EDFC424AAC}" dt="2021-08-05T22:29:39.288" v="5225" actId="14100"/>
        <pc:sldMkLst>
          <pc:docMk/>
          <pc:sldMk cId="1543832579" sldId="308"/>
        </pc:sldMkLst>
        <pc:spChg chg="mod">
          <ac:chgData name="" userId="daf57a72db43f7c6" providerId="LiveId" clId="{64CB4CAF-5C1D-4778-A444-41EDFC424AAC}" dt="2021-08-05T22:28:12.092" v="5115"/>
          <ac:spMkLst>
            <pc:docMk/>
            <pc:sldMk cId="1543832579" sldId="308"/>
            <ac:spMk id="6" creationId="{E82C2895-CDCB-4EB2-A239-B30AAF9DD9FC}"/>
          </ac:spMkLst>
        </pc:spChg>
        <pc:spChg chg="add mod">
          <ac:chgData name="" userId="daf57a72db43f7c6" providerId="LiveId" clId="{64CB4CAF-5C1D-4778-A444-41EDFC424AAC}" dt="2021-08-05T22:29:24.191" v="5221"/>
          <ac:spMkLst>
            <pc:docMk/>
            <pc:sldMk cId="1543832579" sldId="308"/>
            <ac:spMk id="8" creationId="{7C3C71F8-3CA4-487F-8DF3-5EBD7592D402}"/>
          </ac:spMkLst>
        </pc:spChg>
        <pc:spChg chg="del">
          <ac:chgData name="" userId="daf57a72db43f7c6" providerId="LiveId" clId="{64CB4CAF-5C1D-4778-A444-41EDFC424AAC}" dt="2021-08-05T22:28:33.042" v="5122" actId="478"/>
          <ac:spMkLst>
            <pc:docMk/>
            <pc:sldMk cId="1543832579" sldId="308"/>
            <ac:spMk id="9" creationId="{5E14E421-D678-42CB-808E-A989B6AAF77D}"/>
          </ac:spMkLst>
        </pc:spChg>
        <pc:spChg chg="mod">
          <ac:chgData name="" userId="daf57a72db43f7c6" providerId="LiveId" clId="{64CB4CAF-5C1D-4778-A444-41EDFC424AAC}" dt="2021-08-05T22:27:41.310" v="5032"/>
          <ac:spMkLst>
            <pc:docMk/>
            <pc:sldMk cId="1543832579" sldId="308"/>
            <ac:spMk id="18" creationId="{00000000-0000-0000-0000-000000000000}"/>
          </ac:spMkLst>
        </pc:spChg>
        <pc:picChg chg="add mod">
          <ac:chgData name="" userId="daf57a72db43f7c6" providerId="LiveId" clId="{64CB4CAF-5C1D-4778-A444-41EDFC424AAC}" dt="2021-08-05T22:28:31.109" v="5121" actId="1076"/>
          <ac:picMkLst>
            <pc:docMk/>
            <pc:sldMk cId="1543832579" sldId="308"/>
            <ac:picMk id="2" creationId="{6993AFEA-8038-4877-BE7F-3FE8FD4105D6}"/>
          </ac:picMkLst>
        </pc:picChg>
        <pc:picChg chg="add mod">
          <ac:chgData name="" userId="daf57a72db43f7c6" providerId="LiveId" clId="{64CB4CAF-5C1D-4778-A444-41EDFC424AAC}" dt="2021-08-05T22:29:39.288" v="5225" actId="14100"/>
          <ac:picMkLst>
            <pc:docMk/>
            <pc:sldMk cId="1543832579" sldId="308"/>
            <ac:picMk id="3" creationId="{E74F7326-F03A-4313-B7DA-48678FC8E3F6}"/>
          </ac:picMkLst>
        </pc:picChg>
        <pc:picChg chg="del">
          <ac:chgData name="" userId="daf57a72db43f7c6" providerId="LiveId" clId="{64CB4CAF-5C1D-4778-A444-41EDFC424AAC}" dt="2021-08-05T22:28:33.042" v="5122" actId="478"/>
          <ac:picMkLst>
            <pc:docMk/>
            <pc:sldMk cId="1543832579" sldId="308"/>
            <ac:picMk id="4" creationId="{3F1C1D44-D28F-4B45-8E3D-6FF5EA1F9787}"/>
          </ac:picMkLst>
        </pc:picChg>
      </pc:sldChg>
      <pc:sldChg chg="addSp delSp modSp add">
        <pc:chgData name="" userId="daf57a72db43f7c6" providerId="LiveId" clId="{64CB4CAF-5C1D-4778-A444-41EDFC424AAC}" dt="2021-08-05T22:34:04.541" v="5435" actId="14100"/>
        <pc:sldMkLst>
          <pc:docMk/>
          <pc:sldMk cId="3654893212" sldId="309"/>
        </pc:sldMkLst>
        <pc:spChg chg="mod">
          <ac:chgData name="" userId="daf57a72db43f7c6" providerId="LiveId" clId="{64CB4CAF-5C1D-4778-A444-41EDFC424AAC}" dt="2021-08-05T22:31:57.541" v="5402"/>
          <ac:spMkLst>
            <pc:docMk/>
            <pc:sldMk cId="3654893212" sldId="309"/>
            <ac:spMk id="6" creationId="{E82C2895-CDCB-4EB2-A239-B30AAF9DD9FC}"/>
          </ac:spMkLst>
        </pc:spChg>
        <pc:spChg chg="mod">
          <ac:chgData name="" userId="daf57a72db43f7c6" providerId="LiveId" clId="{64CB4CAF-5C1D-4778-A444-41EDFC424AAC}" dt="2021-08-05T22:33:55.841" v="5434" actId="1076"/>
          <ac:spMkLst>
            <pc:docMk/>
            <pc:sldMk cId="3654893212" sldId="309"/>
            <ac:spMk id="8" creationId="{7C3C71F8-3CA4-487F-8DF3-5EBD7592D402}"/>
          </ac:spMkLst>
        </pc:spChg>
        <pc:spChg chg="mod">
          <ac:chgData name="" userId="daf57a72db43f7c6" providerId="LiveId" clId="{64CB4CAF-5C1D-4778-A444-41EDFC424AAC}" dt="2021-08-05T22:31:04.093" v="5232"/>
          <ac:spMkLst>
            <pc:docMk/>
            <pc:sldMk cId="3654893212" sldId="309"/>
            <ac:spMk id="18" creationId="{00000000-0000-0000-0000-000000000000}"/>
          </ac:spMkLst>
        </pc:spChg>
        <pc:picChg chg="del">
          <ac:chgData name="" userId="daf57a72db43f7c6" providerId="LiveId" clId="{64CB4CAF-5C1D-4778-A444-41EDFC424AAC}" dt="2021-08-05T22:33:18.069" v="5420" actId="478"/>
          <ac:picMkLst>
            <pc:docMk/>
            <pc:sldMk cId="3654893212" sldId="309"/>
            <ac:picMk id="2" creationId="{6993AFEA-8038-4877-BE7F-3FE8FD4105D6}"/>
          </ac:picMkLst>
        </pc:picChg>
        <pc:picChg chg="del">
          <ac:chgData name="" userId="daf57a72db43f7c6" providerId="LiveId" clId="{64CB4CAF-5C1D-4778-A444-41EDFC424AAC}" dt="2021-08-05T22:33:19.650" v="5421" actId="478"/>
          <ac:picMkLst>
            <pc:docMk/>
            <pc:sldMk cId="3654893212" sldId="309"/>
            <ac:picMk id="3" creationId="{E74F7326-F03A-4313-B7DA-48678FC8E3F6}"/>
          </ac:picMkLst>
        </pc:picChg>
        <pc:picChg chg="add del mod">
          <ac:chgData name="" userId="daf57a72db43f7c6" providerId="LiveId" clId="{64CB4CAF-5C1D-4778-A444-41EDFC424AAC}" dt="2021-08-05T22:33:44.087" v="5427" actId="478"/>
          <ac:picMkLst>
            <pc:docMk/>
            <pc:sldMk cId="3654893212" sldId="309"/>
            <ac:picMk id="2050" creationId="{84B1D780-4D9A-4B13-B75A-B71E41A8D845}"/>
          </ac:picMkLst>
        </pc:picChg>
        <pc:picChg chg="add mod">
          <ac:chgData name="" userId="daf57a72db43f7c6" providerId="LiveId" clId="{64CB4CAF-5C1D-4778-A444-41EDFC424AAC}" dt="2021-08-05T22:34:04.541" v="5435" actId="14100"/>
          <ac:picMkLst>
            <pc:docMk/>
            <pc:sldMk cId="3654893212" sldId="309"/>
            <ac:picMk id="2052" creationId="{BB5CE01B-C7BC-4736-B93E-707A6DCFAC16}"/>
          </ac:picMkLst>
        </pc:picChg>
      </pc:sldChg>
      <pc:sldChg chg="addSp delSp modSp add">
        <pc:chgData name="" userId="daf57a72db43f7c6" providerId="LiveId" clId="{64CB4CAF-5C1D-4778-A444-41EDFC424AAC}" dt="2021-08-05T22:38:55.108" v="5765" actId="1076"/>
        <pc:sldMkLst>
          <pc:docMk/>
          <pc:sldMk cId="3125977086" sldId="310"/>
        </pc:sldMkLst>
        <pc:spChg chg="mod">
          <ac:chgData name="" userId="daf57a72db43f7c6" providerId="LiveId" clId="{64CB4CAF-5C1D-4778-A444-41EDFC424AAC}" dt="2021-08-05T22:37:24.320" v="5668" actId="1076"/>
          <ac:spMkLst>
            <pc:docMk/>
            <pc:sldMk cId="3125977086" sldId="310"/>
            <ac:spMk id="6" creationId="{E82C2895-CDCB-4EB2-A239-B30AAF9DD9FC}"/>
          </ac:spMkLst>
        </pc:spChg>
        <pc:spChg chg="mod">
          <ac:chgData name="" userId="daf57a72db43f7c6" providerId="LiveId" clId="{64CB4CAF-5C1D-4778-A444-41EDFC424AAC}" dt="2021-08-05T22:37:48.078" v="5696" actId="20577"/>
          <ac:spMkLst>
            <pc:docMk/>
            <pc:sldMk cId="3125977086" sldId="310"/>
            <ac:spMk id="8" creationId="{7C3C71F8-3CA4-487F-8DF3-5EBD7592D402}"/>
          </ac:spMkLst>
        </pc:spChg>
        <pc:spChg chg="add mod">
          <ac:chgData name="" userId="daf57a72db43f7c6" providerId="LiveId" clId="{64CB4CAF-5C1D-4778-A444-41EDFC424AAC}" dt="2021-08-05T22:38:37.697" v="5760"/>
          <ac:spMkLst>
            <pc:docMk/>
            <pc:sldMk cId="3125977086" sldId="310"/>
            <ac:spMk id="9" creationId="{CB08A823-C381-4E9D-9D44-EB9DA49E3343}"/>
          </ac:spMkLst>
        </pc:spChg>
        <pc:spChg chg="mod">
          <ac:chgData name="" userId="daf57a72db43f7c6" providerId="LiveId" clId="{64CB4CAF-5C1D-4778-A444-41EDFC424AAC}" dt="2021-08-05T22:36:05.505" v="5444"/>
          <ac:spMkLst>
            <pc:docMk/>
            <pc:sldMk cId="3125977086" sldId="310"/>
            <ac:spMk id="18" creationId="{00000000-0000-0000-0000-000000000000}"/>
          </ac:spMkLst>
        </pc:spChg>
        <pc:picChg chg="add mod">
          <ac:chgData name="" userId="daf57a72db43f7c6" providerId="LiveId" clId="{64CB4CAF-5C1D-4778-A444-41EDFC424AAC}" dt="2021-08-05T22:37:54.193" v="5700" actId="14100"/>
          <ac:picMkLst>
            <pc:docMk/>
            <pc:sldMk cId="3125977086" sldId="310"/>
            <ac:picMk id="2" creationId="{CCED31E3-F6F0-4D0A-A3BE-808367B34E39}"/>
          </ac:picMkLst>
        </pc:picChg>
        <pc:picChg chg="add mod">
          <ac:chgData name="" userId="daf57a72db43f7c6" providerId="LiveId" clId="{64CB4CAF-5C1D-4778-A444-41EDFC424AAC}" dt="2021-08-05T22:38:55.108" v="5765" actId="1076"/>
          <ac:picMkLst>
            <pc:docMk/>
            <pc:sldMk cId="3125977086" sldId="310"/>
            <ac:picMk id="3" creationId="{F7D0074E-0858-4D5D-8534-9755BA4AD5E0}"/>
          </ac:picMkLst>
        </pc:picChg>
        <pc:picChg chg="add del mod">
          <ac:chgData name="" userId="daf57a72db43f7c6" providerId="LiveId" clId="{64CB4CAF-5C1D-4778-A444-41EDFC424AAC}" dt="2021-08-05T22:38:49.738" v="5761" actId="478"/>
          <ac:picMkLst>
            <pc:docMk/>
            <pc:sldMk cId="3125977086" sldId="310"/>
            <ac:picMk id="10" creationId="{BEF12797-9108-4BE9-BDB7-B2E23C4D3E52}"/>
          </ac:picMkLst>
        </pc:picChg>
        <pc:picChg chg="del">
          <ac:chgData name="" userId="daf57a72db43f7c6" providerId="LiveId" clId="{64CB4CAF-5C1D-4778-A444-41EDFC424AAC}" dt="2021-08-05T22:36:43.375" v="5607" actId="478"/>
          <ac:picMkLst>
            <pc:docMk/>
            <pc:sldMk cId="3125977086" sldId="310"/>
            <ac:picMk id="2052" creationId="{BB5CE01B-C7BC-4736-B93E-707A6DCFAC16}"/>
          </ac:picMkLst>
        </pc:picChg>
      </pc:sldChg>
      <pc:sldChg chg="addSp delSp modSp add">
        <pc:chgData name="" userId="daf57a72db43f7c6" providerId="LiveId" clId="{64CB4CAF-5C1D-4778-A444-41EDFC424AAC}" dt="2021-08-05T22:41:01.514" v="6217" actId="113"/>
        <pc:sldMkLst>
          <pc:docMk/>
          <pc:sldMk cId="2572474371" sldId="311"/>
        </pc:sldMkLst>
        <pc:spChg chg="add mod">
          <ac:chgData name="" userId="daf57a72db43f7c6" providerId="LiveId" clId="{64CB4CAF-5C1D-4778-A444-41EDFC424AAC}" dt="2021-08-05T22:41:01.514" v="6217" actId="113"/>
          <ac:spMkLst>
            <pc:docMk/>
            <pc:sldMk cId="2572474371" sldId="311"/>
            <ac:spMk id="4" creationId="{3F99E61F-8971-4998-B066-FD5E847C96D2}"/>
          </ac:spMkLst>
        </pc:spChg>
        <pc:spChg chg="del">
          <ac:chgData name="" userId="daf57a72db43f7c6" providerId="LiveId" clId="{64CB4CAF-5C1D-4778-A444-41EDFC424AAC}" dt="2021-08-05T22:39:19.600" v="5767" actId="478"/>
          <ac:spMkLst>
            <pc:docMk/>
            <pc:sldMk cId="2572474371" sldId="311"/>
            <ac:spMk id="6" creationId="{E82C2895-CDCB-4EB2-A239-B30AAF9DD9FC}"/>
          </ac:spMkLst>
        </pc:spChg>
        <pc:spChg chg="del">
          <ac:chgData name="" userId="daf57a72db43f7c6" providerId="LiveId" clId="{64CB4CAF-5C1D-4778-A444-41EDFC424AAC}" dt="2021-08-05T22:39:19.600" v="5767" actId="478"/>
          <ac:spMkLst>
            <pc:docMk/>
            <pc:sldMk cId="2572474371" sldId="311"/>
            <ac:spMk id="8" creationId="{7C3C71F8-3CA4-487F-8DF3-5EBD7592D402}"/>
          </ac:spMkLst>
        </pc:spChg>
        <pc:spChg chg="mod">
          <ac:chgData name="" userId="daf57a72db43f7c6" providerId="LiveId" clId="{64CB4CAF-5C1D-4778-A444-41EDFC424AAC}" dt="2021-08-05T22:39:23.198" v="5768" actId="1076"/>
          <ac:spMkLst>
            <pc:docMk/>
            <pc:sldMk cId="2572474371" sldId="311"/>
            <ac:spMk id="9" creationId="{CB08A823-C381-4E9D-9D44-EB9DA49E3343}"/>
          </ac:spMkLst>
        </pc:spChg>
        <pc:picChg chg="del">
          <ac:chgData name="" userId="daf57a72db43f7c6" providerId="LiveId" clId="{64CB4CAF-5C1D-4778-A444-41EDFC424AAC}" dt="2021-08-05T22:39:19.600" v="5767" actId="478"/>
          <ac:picMkLst>
            <pc:docMk/>
            <pc:sldMk cId="2572474371" sldId="311"/>
            <ac:picMk id="2" creationId="{CCED31E3-F6F0-4D0A-A3BE-808367B34E39}"/>
          </ac:picMkLst>
        </pc:picChg>
        <pc:picChg chg="mod">
          <ac:chgData name="" userId="daf57a72db43f7c6" providerId="LiveId" clId="{64CB4CAF-5C1D-4778-A444-41EDFC424AAC}" dt="2021-08-05T22:39:23.198" v="5768" actId="1076"/>
          <ac:picMkLst>
            <pc:docMk/>
            <pc:sldMk cId="2572474371" sldId="311"/>
            <ac:picMk id="3" creationId="{F7D0074E-0858-4D5D-8534-9755BA4AD5E0}"/>
          </ac:picMkLst>
        </pc:picChg>
      </pc:sldChg>
      <pc:sldChg chg="addSp delSp modSp add del">
        <pc:chgData name="" userId="daf57a72db43f7c6" providerId="LiveId" clId="{64CB4CAF-5C1D-4778-A444-41EDFC424AAC}" dt="2021-08-05T23:19:12.903" v="6795" actId="1076"/>
        <pc:sldMkLst>
          <pc:docMk/>
          <pc:sldMk cId="2568671078" sldId="312"/>
        </pc:sldMkLst>
        <pc:spChg chg="del">
          <ac:chgData name="" userId="daf57a72db43f7c6" providerId="LiveId" clId="{64CB4CAF-5C1D-4778-A444-41EDFC424AAC}" dt="2021-08-05T23:17:22.764" v="6539" actId="478"/>
          <ac:spMkLst>
            <pc:docMk/>
            <pc:sldMk cId="2568671078" sldId="312"/>
            <ac:spMk id="4" creationId="{3F99E61F-8971-4998-B066-FD5E847C96D2}"/>
          </ac:spMkLst>
        </pc:spChg>
        <pc:spChg chg="mod">
          <ac:chgData name="" userId="daf57a72db43f7c6" providerId="LiveId" clId="{64CB4CAF-5C1D-4778-A444-41EDFC424AAC}" dt="2021-08-05T23:19:09.606" v="6794" actId="20577"/>
          <ac:spMkLst>
            <pc:docMk/>
            <pc:sldMk cId="2568671078" sldId="312"/>
            <ac:spMk id="9" creationId="{CB08A823-C381-4E9D-9D44-EB9DA49E3343}"/>
          </ac:spMkLst>
        </pc:spChg>
        <pc:spChg chg="mod">
          <ac:chgData name="" userId="daf57a72db43f7c6" providerId="LiveId" clId="{64CB4CAF-5C1D-4778-A444-41EDFC424AAC}" dt="2021-08-05T22:41:44.828" v="6221"/>
          <ac:spMkLst>
            <pc:docMk/>
            <pc:sldMk cId="2568671078" sldId="312"/>
            <ac:spMk id="17" creationId="{00000000-0000-0000-0000-000000000000}"/>
          </ac:spMkLst>
        </pc:spChg>
        <pc:spChg chg="mod">
          <ac:chgData name="" userId="daf57a72db43f7c6" providerId="LiveId" clId="{64CB4CAF-5C1D-4778-A444-41EDFC424AAC}" dt="2021-08-05T22:41:50.546" v="6234"/>
          <ac:spMkLst>
            <pc:docMk/>
            <pc:sldMk cId="2568671078" sldId="312"/>
            <ac:spMk id="18" creationId="{00000000-0000-0000-0000-000000000000}"/>
          </ac:spMkLst>
        </pc:spChg>
        <pc:picChg chg="del">
          <ac:chgData name="" userId="daf57a72db43f7c6" providerId="LiveId" clId="{64CB4CAF-5C1D-4778-A444-41EDFC424AAC}" dt="2021-08-05T23:17:22.764" v="6539" actId="478"/>
          <ac:picMkLst>
            <pc:docMk/>
            <pc:sldMk cId="2568671078" sldId="312"/>
            <ac:picMk id="3" creationId="{F7D0074E-0858-4D5D-8534-9755BA4AD5E0}"/>
          </ac:picMkLst>
        </pc:picChg>
        <pc:picChg chg="add mod">
          <ac:chgData name="" userId="daf57a72db43f7c6" providerId="LiveId" clId="{64CB4CAF-5C1D-4778-A444-41EDFC424AAC}" dt="2021-08-05T23:19:12.903" v="6795" actId="1076"/>
          <ac:picMkLst>
            <pc:docMk/>
            <pc:sldMk cId="2568671078" sldId="312"/>
            <ac:picMk id="9218" creationId="{E7A022ED-6E40-427D-AEC0-6005E7924CB8}"/>
          </ac:picMkLst>
        </pc:picChg>
      </pc:sldChg>
      <pc:sldChg chg="addSp delSp modSp add del ord">
        <pc:chgData name="" userId="daf57a72db43f7c6" providerId="LiveId" clId="{64CB4CAF-5C1D-4778-A444-41EDFC424AAC}" dt="2021-08-05T23:28:46.247" v="7483" actId="20577"/>
        <pc:sldMkLst>
          <pc:docMk/>
          <pc:sldMk cId="2149204303" sldId="313"/>
        </pc:sldMkLst>
        <pc:spChg chg="mod">
          <ac:chgData name="" userId="daf57a72db43f7c6" providerId="LiveId" clId="{64CB4CAF-5C1D-4778-A444-41EDFC424AAC}" dt="2021-08-05T23:28:46.247" v="7483" actId="20577"/>
          <ac:spMkLst>
            <pc:docMk/>
            <pc:sldMk cId="2149204303" sldId="313"/>
            <ac:spMk id="4" creationId="{3F99E61F-8971-4998-B066-FD5E847C96D2}"/>
          </ac:spMkLst>
        </pc:spChg>
        <pc:spChg chg="mod">
          <ac:chgData name="" userId="daf57a72db43f7c6" providerId="LiveId" clId="{64CB4CAF-5C1D-4778-A444-41EDFC424AAC}" dt="2021-08-05T22:43:36.924" v="6371"/>
          <ac:spMkLst>
            <pc:docMk/>
            <pc:sldMk cId="2149204303" sldId="313"/>
            <ac:spMk id="9" creationId="{CB08A823-C381-4E9D-9D44-EB9DA49E3343}"/>
          </ac:spMkLst>
        </pc:spChg>
        <pc:picChg chg="add mod">
          <ac:chgData name="" userId="daf57a72db43f7c6" providerId="LiveId" clId="{64CB4CAF-5C1D-4778-A444-41EDFC424AAC}" dt="2021-08-05T23:27:36.327" v="7400" actId="14100"/>
          <ac:picMkLst>
            <pc:docMk/>
            <pc:sldMk cId="2149204303" sldId="313"/>
            <ac:picMk id="2" creationId="{6FEAB19A-C17B-46DA-9BF1-8C31DB0BBAF9}"/>
          </ac:picMkLst>
        </pc:picChg>
        <pc:picChg chg="del">
          <ac:chgData name="" userId="daf57a72db43f7c6" providerId="LiveId" clId="{64CB4CAF-5C1D-4778-A444-41EDFC424AAC}" dt="2021-08-05T23:27:32.269" v="7397" actId="478"/>
          <ac:picMkLst>
            <pc:docMk/>
            <pc:sldMk cId="2149204303" sldId="313"/>
            <ac:picMk id="3" creationId="{F7D0074E-0858-4D5D-8534-9755BA4AD5E0}"/>
          </ac:picMkLst>
        </pc:picChg>
      </pc:sldChg>
      <pc:sldChg chg="modSp add del">
        <pc:chgData name="" userId="daf57a72db43f7c6" providerId="LiveId" clId="{64CB4CAF-5C1D-4778-A444-41EDFC424AAC}" dt="2021-08-05T23:23:16.725" v="6906" actId="2696"/>
        <pc:sldMkLst>
          <pc:docMk/>
          <pc:sldMk cId="2814002098" sldId="314"/>
        </pc:sldMkLst>
        <pc:spChg chg="mod">
          <ac:chgData name="" userId="daf57a72db43f7c6" providerId="LiveId" clId="{64CB4CAF-5C1D-4778-A444-41EDFC424AAC}" dt="2021-08-05T22:43:21.187" v="6342"/>
          <ac:spMkLst>
            <pc:docMk/>
            <pc:sldMk cId="2814002098" sldId="314"/>
            <ac:spMk id="9" creationId="{CB08A823-C381-4E9D-9D44-EB9DA49E3343}"/>
          </ac:spMkLst>
        </pc:spChg>
      </pc:sldChg>
      <pc:sldChg chg="modSp add del">
        <pc:chgData name="" userId="daf57a72db43f7c6" providerId="LiveId" clId="{64CB4CAF-5C1D-4778-A444-41EDFC424AAC}" dt="2021-08-05T23:41:54.676" v="7967" actId="2696"/>
        <pc:sldMkLst>
          <pc:docMk/>
          <pc:sldMk cId="64625790" sldId="315"/>
        </pc:sldMkLst>
        <pc:spChg chg="mod">
          <ac:chgData name="" userId="daf57a72db43f7c6" providerId="LiveId" clId="{64CB4CAF-5C1D-4778-A444-41EDFC424AAC}" dt="2021-08-05T22:46:08.196" v="6441"/>
          <ac:spMkLst>
            <pc:docMk/>
            <pc:sldMk cId="64625790" sldId="315"/>
            <ac:spMk id="9" creationId="{CB08A823-C381-4E9D-9D44-EB9DA49E3343}"/>
          </ac:spMkLst>
        </pc:spChg>
        <pc:spChg chg="mod">
          <ac:chgData name="" userId="daf57a72db43f7c6" providerId="LiveId" clId="{64CB4CAF-5C1D-4778-A444-41EDFC424AAC}" dt="2021-08-05T22:44:03.563" v="6375"/>
          <ac:spMkLst>
            <pc:docMk/>
            <pc:sldMk cId="64625790" sldId="315"/>
            <ac:spMk id="17" creationId="{00000000-0000-0000-0000-000000000000}"/>
          </ac:spMkLst>
        </pc:spChg>
        <pc:spChg chg="mod">
          <ac:chgData name="" userId="daf57a72db43f7c6" providerId="LiveId" clId="{64CB4CAF-5C1D-4778-A444-41EDFC424AAC}" dt="2021-08-05T22:44:07.119" v="6396"/>
          <ac:spMkLst>
            <pc:docMk/>
            <pc:sldMk cId="64625790" sldId="315"/>
            <ac:spMk id="18" creationId="{00000000-0000-0000-0000-000000000000}"/>
          </ac:spMkLst>
        </pc:spChg>
      </pc:sldChg>
      <pc:sldChg chg="addSp delSp modSp add">
        <pc:chgData name="" userId="daf57a72db43f7c6" providerId="LiveId" clId="{64CB4CAF-5C1D-4778-A444-41EDFC424AAC}" dt="2021-08-05T23:22:21.658" v="6905" actId="14100"/>
        <pc:sldMkLst>
          <pc:docMk/>
          <pc:sldMk cId="1886633414" sldId="316"/>
        </pc:sldMkLst>
        <pc:spChg chg="del mod">
          <ac:chgData name="" userId="daf57a72db43f7c6" providerId="LiveId" clId="{64CB4CAF-5C1D-4778-A444-41EDFC424AAC}" dt="2021-08-05T23:21:51.574" v="6893" actId="478"/>
          <ac:spMkLst>
            <pc:docMk/>
            <pc:sldMk cId="1886633414" sldId="316"/>
            <ac:spMk id="4" creationId="{3F99E61F-8971-4998-B066-FD5E847C96D2}"/>
          </ac:spMkLst>
        </pc:spChg>
        <pc:spChg chg="mod">
          <ac:chgData name="" userId="daf57a72db43f7c6" providerId="LiveId" clId="{64CB4CAF-5C1D-4778-A444-41EDFC424AAC}" dt="2021-08-05T23:19:43.796" v="6813" actId="20577"/>
          <ac:spMkLst>
            <pc:docMk/>
            <pc:sldMk cId="1886633414" sldId="316"/>
            <ac:spMk id="9" creationId="{CB08A823-C381-4E9D-9D44-EB9DA49E3343}"/>
          </ac:spMkLst>
        </pc:spChg>
        <pc:spChg chg="add mod">
          <ac:chgData name="" userId="daf57a72db43f7c6" providerId="LiveId" clId="{64CB4CAF-5C1D-4778-A444-41EDFC424AAC}" dt="2021-08-05T23:22:01.299" v="6897" actId="1076"/>
          <ac:spMkLst>
            <pc:docMk/>
            <pc:sldMk cId="1886633414" sldId="316"/>
            <ac:spMk id="10" creationId="{47BF9CD2-6F5A-40F9-B9D3-5D53F105D888}"/>
          </ac:spMkLst>
        </pc:spChg>
        <pc:picChg chg="add mod">
          <ac:chgData name="" userId="daf57a72db43f7c6" providerId="LiveId" clId="{64CB4CAF-5C1D-4778-A444-41EDFC424AAC}" dt="2021-08-05T23:20:27.392" v="6817" actId="14100"/>
          <ac:picMkLst>
            <pc:docMk/>
            <pc:sldMk cId="1886633414" sldId="316"/>
            <ac:picMk id="2" creationId="{4643513C-CFD6-4EB2-B007-328D2866F322}"/>
          </ac:picMkLst>
        </pc:picChg>
        <pc:picChg chg="del">
          <ac:chgData name="" userId="daf57a72db43f7c6" providerId="LiveId" clId="{64CB4CAF-5C1D-4778-A444-41EDFC424AAC}" dt="2021-08-05T23:20:23.995" v="6814" actId="478"/>
          <ac:picMkLst>
            <pc:docMk/>
            <pc:sldMk cId="1886633414" sldId="316"/>
            <ac:picMk id="3" creationId="{F7D0074E-0858-4D5D-8534-9755BA4AD5E0}"/>
          </ac:picMkLst>
        </pc:picChg>
        <pc:picChg chg="add del">
          <ac:chgData name="" userId="daf57a72db43f7c6" providerId="LiveId" clId="{64CB4CAF-5C1D-4778-A444-41EDFC424AAC}" dt="2021-08-05T23:21:56.564" v="6895"/>
          <ac:picMkLst>
            <pc:docMk/>
            <pc:sldMk cId="1886633414" sldId="316"/>
            <ac:picMk id="5" creationId="{593E8F64-7B4A-4D06-AE0A-1BEE3233A661}"/>
          </ac:picMkLst>
        </pc:picChg>
        <pc:picChg chg="add mod">
          <ac:chgData name="" userId="daf57a72db43f7c6" providerId="LiveId" clId="{64CB4CAF-5C1D-4778-A444-41EDFC424AAC}" dt="2021-08-05T23:22:21.658" v="6905" actId="14100"/>
          <ac:picMkLst>
            <pc:docMk/>
            <pc:sldMk cId="1886633414" sldId="316"/>
            <ac:picMk id="6" creationId="{29206043-C4DC-498D-8DBE-CBC8E28A1239}"/>
          </ac:picMkLst>
        </pc:picChg>
      </pc:sldChg>
      <pc:sldChg chg="delSp modSp add">
        <pc:chgData name="" userId="daf57a72db43f7c6" providerId="LiveId" clId="{64CB4CAF-5C1D-4778-A444-41EDFC424AAC}" dt="2021-08-05T23:52:23.776" v="9111" actId="20577"/>
        <pc:sldMkLst>
          <pc:docMk/>
          <pc:sldMk cId="129795111" sldId="317"/>
        </pc:sldMkLst>
        <pc:spChg chg="del">
          <ac:chgData name="" userId="daf57a72db43f7c6" providerId="LiveId" clId="{64CB4CAF-5C1D-4778-A444-41EDFC424AAC}" dt="2021-08-05T23:43:20.950" v="8113" actId="478"/>
          <ac:spMkLst>
            <pc:docMk/>
            <pc:sldMk cId="129795111" sldId="317"/>
            <ac:spMk id="4" creationId="{3F99E61F-8971-4998-B066-FD5E847C96D2}"/>
          </ac:spMkLst>
        </pc:spChg>
        <pc:spChg chg="mod">
          <ac:chgData name="" userId="daf57a72db43f7c6" providerId="LiveId" clId="{64CB4CAF-5C1D-4778-A444-41EDFC424AAC}" dt="2021-08-05T23:52:23.776" v="9111" actId="20577"/>
          <ac:spMkLst>
            <pc:docMk/>
            <pc:sldMk cId="129795111" sldId="317"/>
            <ac:spMk id="9" creationId="{CB08A823-C381-4E9D-9D44-EB9DA49E3343}"/>
          </ac:spMkLst>
        </pc:spChg>
        <pc:spChg chg="mod">
          <ac:chgData name="" userId="daf57a72db43f7c6" providerId="LiveId" clId="{64CB4CAF-5C1D-4778-A444-41EDFC424AAC}" dt="2021-08-05T23:41:57.949" v="7970"/>
          <ac:spMkLst>
            <pc:docMk/>
            <pc:sldMk cId="129795111" sldId="317"/>
            <ac:spMk id="17" creationId="{00000000-0000-0000-0000-000000000000}"/>
          </ac:spMkLst>
        </pc:spChg>
        <pc:spChg chg="mod">
          <ac:chgData name="" userId="daf57a72db43f7c6" providerId="LiveId" clId="{64CB4CAF-5C1D-4778-A444-41EDFC424AAC}" dt="2021-08-05T23:30:12.505" v="7507"/>
          <ac:spMkLst>
            <pc:docMk/>
            <pc:sldMk cId="129795111" sldId="317"/>
            <ac:spMk id="18" creationId="{00000000-0000-0000-0000-000000000000}"/>
          </ac:spMkLst>
        </pc:spChg>
        <pc:picChg chg="del">
          <ac:chgData name="" userId="daf57a72db43f7c6" providerId="LiveId" clId="{64CB4CAF-5C1D-4778-A444-41EDFC424AAC}" dt="2021-08-05T23:43:20.950" v="8113" actId="478"/>
          <ac:picMkLst>
            <pc:docMk/>
            <pc:sldMk cId="129795111" sldId="317"/>
            <ac:picMk id="3" creationId="{F7D0074E-0858-4D5D-8534-9755BA4AD5E0}"/>
          </ac:picMkLst>
        </pc:picChg>
      </pc:sldChg>
      <pc:sldChg chg="add del">
        <pc:chgData name="" userId="daf57a72db43f7c6" providerId="LiveId" clId="{64CB4CAF-5C1D-4778-A444-41EDFC424AAC}" dt="2021-08-05T23:34:39.630" v="7511" actId="2696"/>
        <pc:sldMkLst>
          <pc:docMk/>
          <pc:sldMk cId="3888109195" sldId="318"/>
        </pc:sldMkLst>
      </pc:sldChg>
      <pc:sldChg chg="addSp delSp modSp add">
        <pc:chgData name="" userId="daf57a72db43f7c6" providerId="LiveId" clId="{64CB4CAF-5C1D-4778-A444-41EDFC424AAC}" dt="2021-08-05T23:39:09.848" v="7966" actId="1076"/>
        <pc:sldMkLst>
          <pc:docMk/>
          <pc:sldMk cId="410379611" sldId="319"/>
        </pc:sldMkLst>
        <pc:spChg chg="mod">
          <ac:chgData name="" userId="daf57a72db43f7c6" providerId="LiveId" clId="{64CB4CAF-5C1D-4778-A444-41EDFC424AAC}" dt="2021-08-05T23:36:48.661" v="7777" actId="1076"/>
          <ac:spMkLst>
            <pc:docMk/>
            <pc:sldMk cId="410379611" sldId="319"/>
            <ac:spMk id="4" creationId="{3F99E61F-8971-4998-B066-FD5E847C96D2}"/>
          </ac:spMkLst>
        </pc:spChg>
        <pc:spChg chg="add mod">
          <ac:chgData name="" userId="daf57a72db43f7c6" providerId="LiveId" clId="{64CB4CAF-5C1D-4778-A444-41EDFC424AAC}" dt="2021-08-05T23:39:09.848" v="7966" actId="1076"/>
          <ac:spMkLst>
            <pc:docMk/>
            <pc:sldMk cId="410379611" sldId="319"/>
            <ac:spMk id="7" creationId="{17622350-A079-48A8-B012-C84364BE8503}"/>
          </ac:spMkLst>
        </pc:spChg>
        <pc:spChg chg="mod">
          <ac:chgData name="" userId="daf57a72db43f7c6" providerId="LiveId" clId="{64CB4CAF-5C1D-4778-A444-41EDFC424AAC}" dt="2021-08-05T23:34:54.120" v="7526"/>
          <ac:spMkLst>
            <pc:docMk/>
            <pc:sldMk cId="410379611" sldId="319"/>
            <ac:spMk id="9" creationId="{CB08A823-C381-4E9D-9D44-EB9DA49E3343}"/>
          </ac:spMkLst>
        </pc:spChg>
        <pc:graphicFrameChg chg="add del mod">
          <ac:chgData name="" userId="daf57a72db43f7c6" providerId="LiveId" clId="{64CB4CAF-5C1D-4778-A444-41EDFC424AAC}" dt="2021-08-05T23:38:42.146" v="7964" actId="3680"/>
          <ac:graphicFrameMkLst>
            <pc:docMk/>
            <pc:sldMk cId="410379611" sldId="319"/>
            <ac:graphicFrameMk id="2" creationId="{B4037A10-7D5A-4625-A891-C89358CC334C}"/>
          </ac:graphicFrameMkLst>
        </pc:graphicFrameChg>
        <pc:picChg chg="del">
          <ac:chgData name="" userId="daf57a72db43f7c6" providerId="LiveId" clId="{64CB4CAF-5C1D-4778-A444-41EDFC424AAC}" dt="2021-08-05T23:34:55.190" v="7527" actId="478"/>
          <ac:picMkLst>
            <pc:docMk/>
            <pc:sldMk cId="410379611" sldId="319"/>
            <ac:picMk id="3" creationId="{F7D0074E-0858-4D5D-8534-9755BA4AD5E0}"/>
          </ac:picMkLst>
        </pc:picChg>
      </pc:sldChg>
      <pc:sldChg chg="addSp delSp modSp add">
        <pc:chgData name="" userId="daf57a72db43f7c6" providerId="LiveId" clId="{64CB4CAF-5C1D-4778-A444-41EDFC424AAC}" dt="2021-08-05T23:55:29.829" v="9115" actId="1076"/>
        <pc:sldMkLst>
          <pc:docMk/>
          <pc:sldMk cId="4048437651" sldId="320"/>
        </pc:sldMkLst>
        <pc:spChg chg="add del">
          <ac:chgData name="" userId="daf57a72db43f7c6" providerId="LiveId" clId="{64CB4CAF-5C1D-4778-A444-41EDFC424AAC}" dt="2021-08-05T23:48:53.146" v="8897"/>
          <ac:spMkLst>
            <pc:docMk/>
            <pc:sldMk cId="4048437651" sldId="320"/>
            <ac:spMk id="5" creationId="{DF33A881-BFC7-4595-BED7-E57FF9D96D71}"/>
          </ac:spMkLst>
        </pc:spChg>
        <pc:spChg chg="add del">
          <ac:chgData name="" userId="daf57a72db43f7c6" providerId="LiveId" clId="{64CB4CAF-5C1D-4778-A444-41EDFC424AAC}" dt="2021-08-05T23:48:53.146" v="8897"/>
          <ac:spMkLst>
            <pc:docMk/>
            <pc:sldMk cId="4048437651" sldId="320"/>
            <ac:spMk id="6" creationId="{DA1943C8-86BB-4E62-873E-462D68CE5267}"/>
          </ac:spMkLst>
        </pc:spChg>
        <pc:spChg chg="add mod">
          <ac:chgData name="" userId="daf57a72db43f7c6" providerId="LiveId" clId="{64CB4CAF-5C1D-4778-A444-41EDFC424AAC}" dt="2021-08-05T23:49:14.681" v="8947" actId="20577"/>
          <ac:spMkLst>
            <pc:docMk/>
            <pc:sldMk cId="4048437651" sldId="320"/>
            <ac:spMk id="7" creationId="{BB7E6228-BC28-4C01-8D52-1373CE3F9A64}"/>
          </ac:spMkLst>
        </pc:spChg>
        <pc:spChg chg="add mod">
          <ac:chgData name="" userId="daf57a72db43f7c6" providerId="LiveId" clId="{64CB4CAF-5C1D-4778-A444-41EDFC424AAC}" dt="2021-08-05T23:50:58.351" v="9033" actId="20577"/>
          <ac:spMkLst>
            <pc:docMk/>
            <pc:sldMk cId="4048437651" sldId="320"/>
            <ac:spMk id="8" creationId="{73832B97-A07C-4057-8FF7-87AE9D491A18}"/>
          </ac:spMkLst>
        </pc:spChg>
        <pc:spChg chg="del mod">
          <ac:chgData name="" userId="daf57a72db43f7c6" providerId="LiveId" clId="{64CB4CAF-5C1D-4778-A444-41EDFC424AAC}" dt="2021-08-05T23:48:54.335" v="8898" actId="478"/>
          <ac:spMkLst>
            <pc:docMk/>
            <pc:sldMk cId="4048437651" sldId="320"/>
            <ac:spMk id="9" creationId="{CB08A823-C381-4E9D-9D44-EB9DA49E3343}"/>
          </ac:spMkLst>
        </pc:spChg>
        <pc:picChg chg="add mod">
          <ac:chgData name="" userId="daf57a72db43f7c6" providerId="LiveId" clId="{64CB4CAF-5C1D-4778-A444-41EDFC424AAC}" dt="2021-08-05T23:50:32.284" v="9026" actId="1076"/>
          <ac:picMkLst>
            <pc:docMk/>
            <pc:sldMk cId="4048437651" sldId="320"/>
            <ac:picMk id="2" creationId="{594951FB-9AED-4DEA-807D-51E6136D8F31}"/>
          </ac:picMkLst>
        </pc:picChg>
        <pc:picChg chg="add mod">
          <ac:chgData name="" userId="daf57a72db43f7c6" providerId="LiveId" clId="{64CB4CAF-5C1D-4778-A444-41EDFC424AAC}" dt="2021-08-05T23:51:01.909" v="9034" actId="1076"/>
          <ac:picMkLst>
            <pc:docMk/>
            <pc:sldMk cId="4048437651" sldId="320"/>
            <ac:picMk id="3" creationId="{A4F2B2C0-2391-4A61-B876-E7141A350F4E}"/>
          </ac:picMkLst>
        </pc:picChg>
        <pc:picChg chg="add mod">
          <ac:chgData name="" userId="daf57a72db43f7c6" providerId="LiveId" clId="{64CB4CAF-5C1D-4778-A444-41EDFC424AAC}" dt="2021-08-05T23:55:29.829" v="9115" actId="1076"/>
          <ac:picMkLst>
            <pc:docMk/>
            <pc:sldMk cId="4048437651" sldId="320"/>
            <ac:picMk id="4" creationId="{8FB1400F-3851-475B-983D-54322B362103}"/>
          </ac:picMkLst>
        </pc:picChg>
      </pc:sldChg>
      <pc:sldMasterChg chg="addSldLayout delSldLayout">
        <pc:chgData name="" userId="daf57a72db43f7c6" providerId="LiveId" clId="{64CB4CAF-5C1D-4778-A444-41EDFC424AAC}" dt="2021-08-05T22:56:00.180" v="6538" actId="2696"/>
        <pc:sldMasterMkLst>
          <pc:docMk/>
          <pc:sldMasterMk cId="3123359450" sldId="2147483660"/>
        </pc:sldMasterMkLst>
        <pc:sldLayoutChg chg="add del">
          <pc:chgData name="" userId="daf57a72db43f7c6" providerId="LiveId" clId="{64CB4CAF-5C1D-4778-A444-41EDFC424AAC}" dt="2021-08-05T22:56:00.180" v="6538" actId="2696"/>
          <pc:sldLayoutMkLst>
            <pc:docMk/>
            <pc:sldMasterMk cId="3123359450" sldId="2147483660"/>
            <pc:sldLayoutMk cId="3740725778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83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57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817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070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26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675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243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5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564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48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2697483" y="2085644"/>
            <a:ext cx="6797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금융데이터분석 입문</a:t>
            </a:r>
            <a:endParaRPr kumimoji="0" lang="en-US" altLang="ko-KR" sz="54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008974"/>
            <a:ext cx="5955476" cy="2681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Introduction to Financial Data Analysis</a:t>
            </a: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482824" y="5233948"/>
            <a:ext cx="322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Present by 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Hobin Kwak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41D5A-9FDF-4607-AA61-E13346A301EE}"/>
              </a:ext>
            </a:extLst>
          </p:cNvPr>
          <p:cNvSpPr txBox="1"/>
          <p:nvPr/>
        </p:nvSpPr>
        <p:spPr>
          <a:xfrm>
            <a:off x="4416407" y="3677232"/>
            <a:ext cx="3524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defRPr/>
            </a:pPr>
            <a:r>
              <a:rPr lang="en-US" altLang="ko-KR" sz="2800" spc="600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800" spc="600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재무 기초지식</a:t>
            </a:r>
            <a:endParaRPr lang="en-US" altLang="ko-KR" sz="28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0508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6" grpId="1" animBg="1"/>
      <p:bldP spid="24" grpId="0"/>
      <p:bldP spid="2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5630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포트폴리오 성과지표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- RAPM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5F16B-C0A7-497F-B761-D78EFEF61278}"/>
              </a:ext>
            </a:extLst>
          </p:cNvPr>
          <p:cNvSpPr txBox="1"/>
          <p:nvPr/>
        </p:nvSpPr>
        <p:spPr>
          <a:xfrm>
            <a:off x="399143" y="1612669"/>
            <a:ext cx="106069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3.  </a:t>
            </a:r>
            <a:r>
              <a:rPr lang="ko-KR" altLang="en-US" sz="2400" b="1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젠센알파지수</a:t>
            </a:r>
            <a:endParaRPr lang="en-US" altLang="ko-KR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포트폴리오 수익률이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기대</a:t>
            </a:r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적정</a:t>
            </a:r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)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수익률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대비 얼만큼 초과하였는가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?</a:t>
            </a:r>
          </a:p>
          <a:p>
            <a:pPr marL="800100" lvl="1" indent="-342900">
              <a:buFontTx/>
              <a:buChar char="-"/>
            </a:pP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포트폴리오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운용 능력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측정지표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514350" indent="-514350">
              <a:buAutoNum type="arabicPeriod"/>
            </a:pPr>
            <a:endParaRPr lang="en-US" altLang="ko-KR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514350" indent="-514350">
              <a:buAutoNum type="arabicPeriod"/>
            </a:pPr>
            <a:endParaRPr lang="en-US" altLang="ko-KR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514350" indent="-514350">
              <a:buAutoNum type="arabicPeriod"/>
            </a:pPr>
            <a:endParaRPr lang="en-US" altLang="ko-KR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514350" indent="-514350">
              <a:buAutoNum type="arabicPeriod"/>
            </a:pPr>
            <a:endParaRPr lang="en-US" altLang="ko-KR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4. 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정보비율</a:t>
            </a:r>
            <a:endParaRPr lang="en-US" altLang="ko-KR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위험조정 후의 수익률이 분산 가능한 위험에 대한 노출로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lvl="1"/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달성된 것인지 파악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787E68-67EB-474E-92F8-406C31B5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29" y="2914320"/>
            <a:ext cx="5102489" cy="7013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E174F6-667B-4866-BB8A-75ECCADD6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457" y="5676074"/>
            <a:ext cx="2223768" cy="9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0566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0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1123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Intro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2FB21-C33D-45CD-B2C2-5D6DEBA33BBD}"/>
              </a:ext>
            </a:extLst>
          </p:cNvPr>
          <p:cNvSpPr txBox="1"/>
          <p:nvPr/>
        </p:nvSpPr>
        <p:spPr>
          <a:xfrm>
            <a:off x="565265" y="1246909"/>
            <a:ext cx="10490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Q.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주가 데이터 분석을 위해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어떤 데이터를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사용할까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?</a:t>
            </a:r>
            <a:endParaRPr lang="ko-KR" altLang="en-US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707A4B2-25D0-461B-A737-8FA498E60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380" y="1958939"/>
            <a:ext cx="5044338" cy="4591992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319B00B-4697-41B4-AF7D-100185FABFF0}"/>
              </a:ext>
            </a:extLst>
          </p:cNvPr>
          <p:cNvSpPr/>
          <p:nvPr/>
        </p:nvSpPr>
        <p:spPr>
          <a:xfrm>
            <a:off x="474322" y="2157197"/>
            <a:ext cx="5448300" cy="419547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* 일반적으로</a:t>
            </a:r>
            <a:r>
              <a:rPr lang="ko-KR" altLang="en-US" sz="2000" dirty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는 </a:t>
            </a:r>
            <a:r>
              <a:rPr lang="ko-KR" altLang="en-US" sz="2000" b="1" dirty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종가</a:t>
            </a:r>
            <a:r>
              <a:rPr lang="en-US" altLang="ko-KR" sz="2000" dirty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(Close)</a:t>
            </a:r>
            <a:r>
              <a:rPr lang="ko-KR" altLang="en-US" sz="2000" dirty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를 사용하고</a:t>
            </a:r>
            <a:r>
              <a:rPr lang="en-US" altLang="ko-KR" sz="2000" dirty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그 중에서도 </a:t>
            </a:r>
            <a:r>
              <a:rPr lang="ko-KR" altLang="en-US" sz="2000" b="1" dirty="0" err="1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수정종가</a:t>
            </a:r>
            <a:r>
              <a:rPr lang="en-US" altLang="ko-KR" sz="2000" dirty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(Adjusted Close)</a:t>
            </a:r>
            <a:r>
              <a:rPr lang="ko-KR" altLang="en-US" sz="2000" dirty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를 사용합니다</a:t>
            </a:r>
            <a:r>
              <a:rPr lang="en-US" altLang="ko-KR" sz="2000" dirty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.</a:t>
            </a:r>
          </a:p>
          <a:p>
            <a:endParaRPr lang="en-US" altLang="ko-KR" sz="2000" dirty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000" dirty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수정종가란</a:t>
            </a:r>
            <a:r>
              <a:rPr lang="en-US" altLang="ko-KR" sz="2000" b="1" dirty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?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      : </a:t>
            </a:r>
            <a:r>
              <a:rPr lang="ko-KR" altLang="en-US" sz="2000" dirty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액면분할</a:t>
            </a:r>
            <a:r>
              <a:rPr lang="en-US" altLang="ko-KR" sz="2000" dirty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유무상증가 등의 </a:t>
            </a:r>
            <a:r>
              <a:rPr lang="ko-KR" altLang="en-US" sz="2000" b="1" dirty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이벤트를 </a:t>
            </a:r>
            <a:endParaRPr lang="en-US" altLang="ko-KR" sz="2000" b="1" dirty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        </a:t>
            </a:r>
            <a:r>
              <a:rPr lang="ko-KR" altLang="en-US" sz="2000" b="1" dirty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주가에 반영</a:t>
            </a:r>
            <a:r>
              <a:rPr lang="ko-KR" altLang="en-US" sz="2000" dirty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하여 현재</a:t>
            </a:r>
            <a:r>
              <a:rPr lang="en-US" altLang="ko-KR" sz="2000" dirty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-</a:t>
            </a:r>
            <a:r>
              <a:rPr lang="ko-KR" altLang="en-US" sz="2000" dirty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과거 주가의 수</a:t>
            </a:r>
            <a:endParaRPr lang="en-US" altLang="ko-KR" sz="2000" dirty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        </a:t>
            </a:r>
            <a:r>
              <a:rPr lang="ko-KR" altLang="en-US" sz="2000" dirty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준 비교를 위해 </a:t>
            </a:r>
            <a:r>
              <a:rPr lang="ko-KR" altLang="en-US" sz="2000" b="1" dirty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과거 주가를 수정</a:t>
            </a:r>
            <a:endParaRPr lang="en-US" altLang="ko-KR" sz="2000" dirty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72333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수익률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5F16B-C0A7-497F-B761-D78EFEF61278}"/>
              </a:ext>
            </a:extLst>
          </p:cNvPr>
          <p:cNvSpPr txBox="1"/>
          <p:nvPr/>
        </p:nvSpPr>
        <p:spPr>
          <a:xfrm>
            <a:off x="930457" y="1697120"/>
            <a:ext cx="1060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수익률</a:t>
            </a:r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(Return) = </a:t>
            </a:r>
            <a:endParaRPr lang="ko-KR" altLang="en-US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BC2CB12-E9BF-4D2D-B572-3F4BD5978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639" y="1453905"/>
            <a:ext cx="6591300" cy="10096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0701703-DC77-4709-999F-03EB07A27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577" y="2870633"/>
            <a:ext cx="1181100" cy="552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E5782E-785E-4E41-AC73-DA4C09D55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739" y="4080207"/>
            <a:ext cx="1552575" cy="552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735A64-A5A6-45D1-9A7C-A5931495458F}"/>
              </a:ext>
            </a:extLst>
          </p:cNvPr>
          <p:cNvSpPr txBox="1"/>
          <p:nvPr/>
        </p:nvSpPr>
        <p:spPr>
          <a:xfrm>
            <a:off x="930457" y="2818987"/>
            <a:ext cx="1060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기대수익률</a:t>
            </a:r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(Expected Return) = </a:t>
            </a:r>
            <a:endParaRPr lang="ko-KR" altLang="en-US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382F-9CC1-48B7-9F30-8DFC58B38820}"/>
              </a:ext>
            </a:extLst>
          </p:cNvPr>
          <p:cNvSpPr txBox="1"/>
          <p:nvPr/>
        </p:nvSpPr>
        <p:spPr>
          <a:xfrm>
            <a:off x="930457" y="3954395"/>
            <a:ext cx="1060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초과수익률</a:t>
            </a:r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(Excess Return) = </a:t>
            </a:r>
            <a:endParaRPr lang="ko-KR" altLang="en-US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D9758C2-98FC-4CE3-9D57-E1158A6AE7A6}"/>
              </a:ext>
            </a:extLst>
          </p:cNvPr>
          <p:cNvGrpSpPr/>
          <p:nvPr/>
        </p:nvGrpSpPr>
        <p:grpSpPr>
          <a:xfrm>
            <a:off x="930457" y="5089803"/>
            <a:ext cx="10606908" cy="626967"/>
            <a:chOff x="399143" y="5005352"/>
            <a:chExt cx="10606908" cy="62696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4E9407C-46DB-4D3A-9F13-553D902CA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43362" y="5108444"/>
              <a:ext cx="1943100" cy="52387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F35F2F-E99A-4EAA-9DA2-0315CDE7BD1E}"/>
                </a:ext>
              </a:extLst>
            </p:cNvPr>
            <p:cNvSpPr txBox="1"/>
            <p:nvPr/>
          </p:nvSpPr>
          <p:spPr>
            <a:xfrm>
              <a:off x="399143" y="5005352"/>
              <a:ext cx="106069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Risk Premium</a:t>
              </a:r>
              <a:r>
                <a:rPr lang="en-US" altLang="ko-KR" sz="28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 = </a:t>
              </a:r>
              <a:endPara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18140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무위험자산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5F16B-C0A7-497F-B761-D78EFEF61278}"/>
              </a:ext>
            </a:extLst>
          </p:cNvPr>
          <p:cNvSpPr txBox="1"/>
          <p:nvPr/>
        </p:nvSpPr>
        <p:spPr>
          <a:xfrm>
            <a:off x="756540" y="1479670"/>
            <a:ext cx="106069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무위험자산</a:t>
            </a:r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(Risk-free Asset)</a:t>
            </a:r>
          </a:p>
          <a:p>
            <a:pPr marL="514350" indent="-514350">
              <a:buAutoNum type="arabicPeriod"/>
            </a:pP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- 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이자율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인플레이션 변화에 영향을 받지 않아 미래의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   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현금흐름에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불확실성이 없는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자산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-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무위험수익률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: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모든 자산의 최소수익률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-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미국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: Treasury Bill (1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년 이내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)</a:t>
            </a: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-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한국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: CD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금리 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(91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일물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)</a:t>
            </a:r>
            <a:endParaRPr lang="ko-KR" altLang="en-US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F3A31A-9484-4135-BF11-1584749F05F0}"/>
              </a:ext>
            </a:extLst>
          </p:cNvPr>
          <p:cNvSpPr txBox="1"/>
          <p:nvPr/>
        </p:nvSpPr>
        <p:spPr>
          <a:xfrm>
            <a:off x="756540" y="4506201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1.1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위험 </a:t>
            </a:r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(Risk)</a:t>
            </a:r>
          </a:p>
          <a:p>
            <a:endParaRPr lang="en-US" altLang="ko-KR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-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불확실성에 노출된 정도</a:t>
            </a:r>
            <a:b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</a:b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-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미래 수익의 변동성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-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통상 분산과 표준편차로 설명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90919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4320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왜 수익률을 사용할까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?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5F16B-C0A7-497F-B761-D78EFEF61278}"/>
              </a:ext>
            </a:extLst>
          </p:cNvPr>
          <p:cNvSpPr txBox="1"/>
          <p:nvPr/>
        </p:nvSpPr>
        <p:spPr>
          <a:xfrm>
            <a:off x="756539" y="1057652"/>
            <a:ext cx="106069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2. </a:t>
            </a:r>
            <a:r>
              <a:rPr lang="ko-KR" altLang="en-US" sz="22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자산 가격은 </a:t>
            </a:r>
            <a:r>
              <a:rPr lang="en-US" altLang="ko-KR" sz="22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Non-Stationary </a:t>
            </a:r>
            <a:r>
              <a:rPr lang="ko-KR" altLang="en-US" sz="22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하기 때문이다</a:t>
            </a:r>
            <a:r>
              <a:rPr lang="en-US" altLang="ko-KR" sz="22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.</a:t>
            </a:r>
          </a:p>
          <a:p>
            <a:r>
              <a:rPr lang="en-US" altLang="ko-KR" sz="22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- Brownian Motion</a:t>
            </a:r>
            <a:endParaRPr lang="en-US" altLang="ko-KR" sz="22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- </a:t>
            </a:r>
            <a:r>
              <a:rPr lang="ko-KR" altLang="en-US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비정상성이다</a:t>
            </a:r>
            <a:r>
              <a:rPr lang="en-US" altLang="ko-KR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! : </a:t>
            </a:r>
            <a:r>
              <a:rPr lang="ko-KR" altLang="en-US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통계적 특성 </a:t>
            </a:r>
            <a:r>
              <a:rPr lang="en-US" altLang="ko-KR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</a:t>
            </a:r>
            <a:r>
              <a:rPr lang="ko-KR" altLang="en-US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평균</a:t>
            </a:r>
            <a:r>
              <a:rPr lang="en-US" altLang="ko-KR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ko-KR" altLang="en-US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분산</a:t>
            </a:r>
            <a:r>
              <a:rPr lang="en-US" altLang="ko-KR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… </a:t>
            </a:r>
            <a:r>
              <a:rPr lang="ko-KR" altLang="en-US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모멘텀</a:t>
            </a:r>
            <a:r>
              <a:rPr lang="en-US" altLang="ko-KR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)</a:t>
            </a:r>
            <a:r>
              <a:rPr lang="ko-KR" altLang="en-US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이 시간에 따라 변함</a:t>
            </a:r>
            <a:r>
              <a:rPr lang="en-US" altLang="ko-KR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.</a:t>
            </a:r>
          </a:p>
          <a:p>
            <a:r>
              <a:rPr lang="en-US" altLang="ko-KR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- </a:t>
            </a:r>
            <a:r>
              <a:rPr lang="ko-KR" altLang="en-US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정상성이다</a:t>
            </a:r>
            <a:r>
              <a:rPr lang="en-US" altLang="ko-KR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! : </a:t>
            </a:r>
            <a:r>
              <a:rPr lang="ko-KR" altLang="en-US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시간의 흐름에 따라 통계적 특성이 변하지 않는다</a:t>
            </a:r>
            <a:r>
              <a:rPr lang="en-US" altLang="ko-KR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.</a:t>
            </a:r>
          </a:p>
          <a:p>
            <a:r>
              <a:rPr lang="en-US" altLang="ko-KR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- </a:t>
            </a:r>
            <a:r>
              <a:rPr lang="ko-KR" altLang="en-US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정상성이 통계 모델링에 적합한 속성</a:t>
            </a:r>
            <a:endParaRPr lang="en-US" altLang="ko-KR" sz="22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2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2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2.1 </a:t>
            </a:r>
            <a:r>
              <a:rPr lang="ko-KR" altLang="en-US" sz="22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약정상 </a:t>
            </a:r>
            <a:r>
              <a:rPr lang="en-US" altLang="ko-KR" sz="22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(Weak Stationarity)</a:t>
            </a:r>
          </a:p>
          <a:p>
            <a:r>
              <a:rPr lang="en-US" altLang="ko-KR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- </a:t>
            </a:r>
            <a:r>
              <a:rPr lang="ko-KR" altLang="en-US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평균</a:t>
            </a:r>
            <a:r>
              <a:rPr lang="en-US" altLang="ko-KR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ko-KR" altLang="en-US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분산이 모든 시점에 대해 일정하다</a:t>
            </a:r>
            <a:r>
              <a:rPr lang="en-US" altLang="ko-KR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.</a:t>
            </a:r>
          </a:p>
          <a:p>
            <a:r>
              <a:rPr lang="en-US" altLang="ko-KR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- </a:t>
            </a:r>
            <a:r>
              <a:rPr lang="ko-KR" altLang="en-US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두 확률변수의 공분산이 시차에만 의존한다</a:t>
            </a:r>
            <a:r>
              <a:rPr lang="en-US" altLang="ko-KR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.</a:t>
            </a:r>
            <a:endParaRPr lang="ko-KR" altLang="en-US" sz="22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E517D0-2CB2-4BFA-B35C-9FF694039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3" y="4117785"/>
            <a:ext cx="7499191" cy="23667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B114BA-DCEC-4904-B482-B115B54B7FA1}"/>
              </a:ext>
            </a:extLst>
          </p:cNvPr>
          <p:cNvSpPr txBox="1"/>
          <p:nvPr/>
        </p:nvSpPr>
        <p:spPr>
          <a:xfrm>
            <a:off x="399143" y="6497719"/>
            <a:ext cx="8080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출처 </a:t>
            </a:r>
            <a:r>
              <a:rPr lang="en-US" altLang="ko-KR" sz="1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: https://beingdatum.com/time-series-forecasting/</a:t>
            </a:r>
            <a:endParaRPr lang="ko-KR" altLang="en-US" sz="10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94685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4320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왜 수익률을 사용할까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?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5F16B-C0A7-497F-B761-D78EFEF61278}"/>
              </a:ext>
            </a:extLst>
          </p:cNvPr>
          <p:cNvSpPr txBox="1"/>
          <p:nvPr/>
        </p:nvSpPr>
        <p:spPr>
          <a:xfrm>
            <a:off x="980749" y="1207281"/>
            <a:ext cx="106069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3.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가격을 수익률로 변환</a:t>
            </a:r>
            <a:endParaRPr lang="en-US" altLang="ko-KR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-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주가를 수익률로 변환함으로 인하여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약정상성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을 확보할 수 있다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.</a:t>
            </a: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-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차분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(Difference) :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시점간 차분으로 정상성 확보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-</a:t>
            </a:r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로그변환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: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데이터의 분산을 일정하게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- Box-Cox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변환 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: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데이터를 정규분포로 변환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</a:t>
            </a: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3.1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로그수익률</a:t>
            </a:r>
            <a:endParaRPr lang="en-US" altLang="ko-KR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114BA-DCEC-4904-B482-B115B54B7FA1}"/>
              </a:ext>
            </a:extLst>
          </p:cNvPr>
          <p:cNvSpPr txBox="1"/>
          <p:nvPr/>
        </p:nvSpPr>
        <p:spPr>
          <a:xfrm>
            <a:off x="399143" y="6497719"/>
            <a:ext cx="8080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출처 </a:t>
            </a:r>
            <a:r>
              <a:rPr lang="en-US" altLang="ko-KR" sz="1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: https://beingdatum.com/time-series-forecasting/</a:t>
            </a:r>
            <a:endParaRPr lang="ko-KR" altLang="en-US" sz="10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7020F4-4C3D-4B98-8A87-ACB120D0D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259" y="5333230"/>
            <a:ext cx="7549225" cy="9523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5D128D-916A-4CFE-836F-3DA46CEFA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091" y="3483766"/>
            <a:ext cx="4421560" cy="166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68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연율화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5F16B-C0A7-497F-B761-D78EFEF61278}"/>
              </a:ext>
            </a:extLst>
          </p:cNvPr>
          <p:cNvSpPr txBox="1"/>
          <p:nvPr/>
        </p:nvSpPr>
        <p:spPr>
          <a:xfrm>
            <a:off x="980749" y="1207281"/>
            <a:ext cx="106069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4.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연율화</a:t>
            </a:r>
            <a:endParaRPr lang="en-US" altLang="ko-KR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- </a:t>
            </a:r>
            <a:r>
              <a:rPr lang="ko-KR" altLang="en-US" sz="2400" b="1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월단위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수익률을 </a:t>
            </a:r>
            <a:r>
              <a:rPr lang="ko-KR" altLang="en-US" sz="2400" b="1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연단위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수익률로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!</a:t>
            </a: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- Yearly Return =(1 + Monthly Return)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** 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12 - 1</a:t>
            </a: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- Yearly Volatility = Monthly  Volatility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* 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sqrt(12)</a:t>
            </a: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</a:t>
            </a: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114BA-DCEC-4904-B482-B115B54B7FA1}"/>
              </a:ext>
            </a:extLst>
          </p:cNvPr>
          <p:cNvSpPr txBox="1"/>
          <p:nvPr/>
        </p:nvSpPr>
        <p:spPr>
          <a:xfrm>
            <a:off x="399143" y="6497719"/>
            <a:ext cx="8080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출처 </a:t>
            </a:r>
            <a:r>
              <a:rPr lang="en-US" altLang="ko-KR" sz="1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: https://beingdatum.com/time-series-forecasting/</a:t>
            </a:r>
            <a:endParaRPr lang="ko-KR" altLang="en-US" sz="10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94196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수익률 평균내기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!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5F16B-C0A7-497F-B761-D78EFEF61278}"/>
              </a:ext>
            </a:extLst>
          </p:cNvPr>
          <p:cNvSpPr txBox="1"/>
          <p:nvPr/>
        </p:nvSpPr>
        <p:spPr>
          <a:xfrm>
            <a:off x="930457" y="1207281"/>
            <a:ext cx="10606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5.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산술평균 </a:t>
            </a:r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vs.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기하평균</a:t>
            </a:r>
            <a:endParaRPr lang="en-US" altLang="ko-KR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- </a:t>
            </a:r>
            <a:r>
              <a:rPr lang="ko-KR" altLang="en-US" sz="2400" b="1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월단위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수익률을 </a:t>
            </a:r>
            <a:r>
              <a:rPr lang="ko-KR" altLang="en-US" sz="2400" b="1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연단위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수익률로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!</a:t>
            </a: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- Yearly Return =(1 + Monthly Return)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** 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12 - 1</a:t>
            </a: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- Yearly Volatility = Monthly  Volatility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* 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sqrt(12)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114BA-DCEC-4904-B482-B115B54B7FA1}"/>
              </a:ext>
            </a:extLst>
          </p:cNvPr>
          <p:cNvSpPr txBox="1"/>
          <p:nvPr/>
        </p:nvSpPr>
        <p:spPr>
          <a:xfrm>
            <a:off x="399143" y="6497719"/>
            <a:ext cx="8080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출처 </a:t>
            </a:r>
            <a:r>
              <a:rPr lang="en-US" altLang="ko-KR" sz="1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: https://beingdatum.com/time-series-forecasting/</a:t>
            </a:r>
            <a:endParaRPr lang="ko-KR" altLang="en-US" sz="10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CA79C6D-32BD-4716-8528-2E010A1D112F}"/>
              </a:ext>
            </a:extLst>
          </p:cNvPr>
          <p:cNvGrpSpPr/>
          <p:nvPr/>
        </p:nvGrpSpPr>
        <p:grpSpPr>
          <a:xfrm>
            <a:off x="930457" y="3138993"/>
            <a:ext cx="5165543" cy="2714640"/>
            <a:chOff x="930457" y="3005993"/>
            <a:chExt cx="5165543" cy="271464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64E672E-3A6B-42FF-AE3F-9BA32A0EA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4115" y="3005993"/>
              <a:ext cx="3511885" cy="107506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7EEA723-DE86-401F-B493-8C82E12D7D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409"/>
            <a:stretch/>
          </p:blipFill>
          <p:spPr>
            <a:xfrm>
              <a:off x="2584115" y="4639986"/>
              <a:ext cx="3107055" cy="1080647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C49623E-53E8-4FD5-A193-0E7F8876C647}"/>
                </a:ext>
              </a:extLst>
            </p:cNvPr>
            <p:cNvSpPr txBox="1"/>
            <p:nvPr/>
          </p:nvSpPr>
          <p:spPr>
            <a:xfrm>
              <a:off x="930457" y="3335867"/>
              <a:ext cx="209550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산술평균</a:t>
              </a:r>
              <a:endParaRPr lang="en-US" altLang="ko-KR" sz="200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기하평균</a:t>
              </a:r>
              <a:endParaRPr lang="en-US" altLang="ko-KR" sz="200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ko-KR" altLang="en-US" sz="200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4E90FF-8950-4C40-829F-FA06D54F7BE3}"/>
              </a:ext>
            </a:extLst>
          </p:cNvPr>
          <p:cNvSpPr/>
          <p:nvPr/>
        </p:nvSpPr>
        <p:spPr>
          <a:xfrm>
            <a:off x="5562600" y="4248150"/>
            <a:ext cx="6200775" cy="76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FC0968-BE96-41C9-82C9-52EB2EC06FE4}"/>
              </a:ext>
            </a:extLst>
          </p:cNvPr>
          <p:cNvSpPr/>
          <p:nvPr/>
        </p:nvSpPr>
        <p:spPr>
          <a:xfrm>
            <a:off x="6324600" y="4081060"/>
            <a:ext cx="447675" cy="447675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EF390C20-48A5-4EC9-B4B4-5429AFF202FE}"/>
              </a:ext>
            </a:extLst>
          </p:cNvPr>
          <p:cNvSpPr/>
          <p:nvPr/>
        </p:nvSpPr>
        <p:spPr>
          <a:xfrm>
            <a:off x="8632643" y="4081060"/>
            <a:ext cx="447675" cy="447675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E1452032-7919-4057-8FA5-A2405BB2820E}"/>
              </a:ext>
            </a:extLst>
          </p:cNvPr>
          <p:cNvSpPr/>
          <p:nvPr/>
        </p:nvSpPr>
        <p:spPr>
          <a:xfrm>
            <a:off x="10940686" y="4081060"/>
            <a:ext cx="447675" cy="447675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EB368E-5DB3-45F2-8C1A-3353D45E0B37}"/>
              </a:ext>
            </a:extLst>
          </p:cNvPr>
          <p:cNvSpPr/>
          <p:nvPr/>
        </p:nvSpPr>
        <p:spPr>
          <a:xfrm>
            <a:off x="6096000" y="4671756"/>
            <a:ext cx="886691" cy="296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1000</a:t>
            </a:r>
            <a:endParaRPr lang="ko-KR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10015F-F1F2-4241-8AC3-D7233EE96A76}"/>
              </a:ext>
            </a:extLst>
          </p:cNvPr>
          <p:cNvSpPr/>
          <p:nvPr/>
        </p:nvSpPr>
        <p:spPr>
          <a:xfrm>
            <a:off x="8413134" y="4671756"/>
            <a:ext cx="886691" cy="296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2000</a:t>
            </a:r>
            <a:endParaRPr lang="ko-KR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032F55-5FAB-4211-A54F-F8492757336D}"/>
              </a:ext>
            </a:extLst>
          </p:cNvPr>
          <p:cNvSpPr/>
          <p:nvPr/>
        </p:nvSpPr>
        <p:spPr>
          <a:xfrm>
            <a:off x="10721177" y="4671756"/>
            <a:ext cx="886691" cy="296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苹方 中等" panose="020B0400000000000000" pitchFamily="34" charset="-122"/>
                <a:ea typeface="苹方 中等" panose="020B0400000000000000" pitchFamily="34" charset="-122"/>
              </a:rPr>
              <a:t>1000</a:t>
            </a:r>
            <a:endParaRPr lang="ko-KR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1849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  <p:bldP spid="9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5630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포트폴리오 성과지표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- RAPM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5F16B-C0A7-497F-B761-D78EFEF61278}"/>
              </a:ext>
            </a:extLst>
          </p:cNvPr>
          <p:cNvSpPr txBox="1"/>
          <p:nvPr/>
        </p:nvSpPr>
        <p:spPr>
          <a:xfrm>
            <a:off x="399143" y="1612669"/>
            <a:ext cx="106069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샤프지수</a:t>
            </a:r>
            <a:endParaRPr lang="en-US" altLang="ko-KR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514350" indent="-514350">
              <a:buAutoNum type="arabicPeriod"/>
            </a:pPr>
            <a:endParaRPr lang="en-US" altLang="ko-KR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lvl="1"/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-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총 위험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한 단위에 대한 초과수익률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514350" indent="-514350">
              <a:buAutoNum type="arabicPeriod"/>
            </a:pPr>
            <a:endParaRPr lang="en-US" altLang="ko-KR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514350" indent="-514350">
              <a:buAutoNum type="arabicPeriod"/>
            </a:pPr>
            <a:endParaRPr lang="en-US" altLang="ko-KR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514350" indent="-514350">
              <a:buAutoNum type="arabicPeriod"/>
            </a:pP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트레이너지수</a:t>
            </a:r>
            <a:endParaRPr lang="en-US" altLang="ko-KR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514350" indent="-514350">
              <a:buAutoNum type="arabicPeriod"/>
            </a:pPr>
            <a:endParaRPr lang="en-US" altLang="ko-KR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분산 불가능한 위험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한 단위에 대한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lvl="1"/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초과수익율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lvl="1"/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- 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베타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: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시장위험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전체 시장수익률 변화율 대비 포트폴리오 수익률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514350" indent="-514350">
              <a:buAutoNum type="arabicPeriod"/>
            </a:pPr>
            <a:endParaRPr lang="en-US" altLang="ko-KR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6CD38E-F4C6-47AD-B60D-53B1A442E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524" y="1407969"/>
            <a:ext cx="2041046" cy="13400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19723D-D3C3-4A62-8D3D-C96F4395A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939" y="3304164"/>
            <a:ext cx="2041558" cy="116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712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493</Words>
  <Application>Microsoft Office PowerPoint</Application>
  <PresentationFormat>와이드스크린</PresentationFormat>
  <Paragraphs>110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等线</vt:lpstr>
      <vt:lpstr>等线 Light</vt:lpstr>
      <vt:lpstr>나눔스퀘어 ExtraBold</vt:lpstr>
      <vt:lpstr>맑은 고딕</vt:lpstr>
      <vt:lpstr>思源黑体 CN Light</vt:lpstr>
      <vt:lpstr>苹方 粗体</vt:lpstr>
      <vt:lpstr>苹方 中等</vt:lpstr>
      <vt:lpstr>Arial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Hobin</cp:lastModifiedBy>
  <cp:revision>36</cp:revision>
  <dcterms:created xsi:type="dcterms:W3CDTF">2019-08-20T09:53:04Z</dcterms:created>
  <dcterms:modified xsi:type="dcterms:W3CDTF">2021-08-06T02:35:22Z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