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326" r:id="rId4"/>
    <p:sldId id="334" r:id="rId5"/>
    <p:sldId id="297" r:id="rId6"/>
    <p:sldId id="336" r:id="rId7"/>
    <p:sldId id="335" r:id="rId8"/>
    <p:sldId id="337" r:id="rId9"/>
    <p:sldId id="339" r:id="rId10"/>
    <p:sldId id="341" r:id="rId11"/>
    <p:sldId id="340" r:id="rId12"/>
    <p:sldId id="343" r:id="rId13"/>
    <p:sldId id="342" r:id="rId14"/>
    <p:sldId id="344" r:id="rId15"/>
    <p:sldId id="345" r:id="rId16"/>
    <p:sldId id="347" r:id="rId17"/>
    <p:sldId id="348" r:id="rId18"/>
  </p:sldIdLst>
  <p:sldSz cx="12192000" cy="6858000"/>
  <p:notesSz cx="6858000" cy="9144000"/>
  <p:embeddedFontLst>
    <p:embeddedFont>
      <p:font typeface="等线" panose="02010600030101010101" pitchFamily="2" charset="-122"/>
      <p:regular r:id="rId20"/>
    </p:embeddedFont>
    <p:embeddedFont>
      <p:font typeface="나눔스퀘어" panose="020B0600000101010101" pitchFamily="50" charset="-127"/>
      <p:regular r:id="rId21"/>
    </p:embeddedFont>
    <p:embeddedFont>
      <p:font typeface="나눔스퀘어라운드 Regular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14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af57a72db43f7c6" providerId="LiveId" clId="{EDF2FE59-C245-4966-9E17-306DF2FC2FF2}"/>
    <pc:docChg chg="undo custSel addSld delSld modSld">
      <pc:chgData name="" userId="daf57a72db43f7c6" providerId="LiveId" clId="{EDF2FE59-C245-4966-9E17-306DF2FC2FF2}" dt="2021-08-06T02:35:20.003" v="5815" actId="1076"/>
      <pc:docMkLst>
        <pc:docMk/>
      </pc:docMkLst>
      <pc:sldChg chg="addSp delSp modSp">
        <pc:chgData name="" userId="daf57a72db43f7c6" providerId="LiveId" clId="{EDF2FE59-C245-4966-9E17-306DF2FC2FF2}" dt="2021-08-06T00:24:15.005" v="49"/>
        <pc:sldMkLst>
          <pc:docMk/>
          <pc:sldMk cId="2194050810" sldId="256"/>
        </pc:sldMkLst>
        <pc:spChg chg="mod">
          <ac:chgData name="" userId="daf57a72db43f7c6" providerId="LiveId" clId="{EDF2FE59-C245-4966-9E17-306DF2FC2FF2}" dt="2021-08-06T00:08:36.643" v="35"/>
          <ac:spMkLst>
            <pc:docMk/>
            <pc:sldMk cId="2194050810" sldId="256"/>
            <ac:spMk id="3" creationId="{4CD41D5A-9FDF-4607-AA61-E13346A301EE}"/>
          </ac:spMkLst>
        </pc:spChg>
        <pc:spChg chg="add del">
          <ac:chgData name="" userId="daf57a72db43f7c6" providerId="LiveId" clId="{EDF2FE59-C245-4966-9E17-306DF2FC2FF2}" dt="2021-08-06T00:24:15.005" v="49"/>
          <ac:spMkLst>
            <pc:docMk/>
            <pc:sldMk cId="2194050810" sldId="256"/>
            <ac:spMk id="4" creationId="{301E9B88-E519-4966-94E7-AB70AC724DE9}"/>
          </ac:spMkLst>
        </pc:spChg>
      </pc:sldChg>
      <pc:sldChg chg="addSp delSp modSp">
        <pc:chgData name="" userId="daf57a72db43f7c6" providerId="LiveId" clId="{EDF2FE59-C245-4966-9E17-306DF2FC2FF2}" dt="2021-08-06T02:33:46.175" v="5768" actId="113"/>
        <pc:sldMkLst>
          <pc:docMk/>
          <pc:sldMk cId="2491814061" sldId="297"/>
        </pc:sldMkLst>
        <pc:spChg chg="mod">
          <ac:chgData name="" userId="daf57a72db43f7c6" providerId="LiveId" clId="{EDF2FE59-C245-4966-9E17-306DF2FC2FF2}" dt="2021-08-06T02:33:40.135" v="5765" actId="113"/>
          <ac:spMkLst>
            <pc:docMk/>
            <pc:sldMk cId="2491814061" sldId="297"/>
            <ac:spMk id="3" creationId="{4BF5F16B-C0A7-497F-B761-D78EFEF61278}"/>
          </ac:spMkLst>
        </pc:spChg>
        <pc:spChg chg="add mod">
          <ac:chgData name="" userId="daf57a72db43f7c6" providerId="LiveId" clId="{EDF2FE59-C245-4966-9E17-306DF2FC2FF2}" dt="2021-08-06T02:33:42.215" v="5766" actId="113"/>
          <ac:spMkLst>
            <pc:docMk/>
            <pc:sldMk cId="2491814061" sldId="297"/>
            <ac:spMk id="9" creationId="{7E735A64-A5A6-45D1-9A7C-A5931495458F}"/>
          </ac:spMkLst>
        </pc:spChg>
        <pc:spChg chg="add mod">
          <ac:chgData name="" userId="daf57a72db43f7c6" providerId="LiveId" clId="{EDF2FE59-C245-4966-9E17-306DF2FC2FF2}" dt="2021-08-06T02:33:43.997" v="5767" actId="113"/>
          <ac:spMkLst>
            <pc:docMk/>
            <pc:sldMk cId="2491814061" sldId="297"/>
            <ac:spMk id="10" creationId="{0A22382F-9CC1-48B7-9F30-8DFC58B38820}"/>
          </ac:spMkLst>
        </pc:spChg>
        <pc:spChg chg="add mod">
          <ac:chgData name="" userId="daf57a72db43f7c6" providerId="LiveId" clId="{EDF2FE59-C245-4966-9E17-306DF2FC2FF2}" dt="2021-08-06T02:33:46.175" v="5768" actId="113"/>
          <ac:spMkLst>
            <pc:docMk/>
            <pc:sldMk cId="2491814061" sldId="297"/>
            <ac:spMk id="11" creationId="{25F35F2F-E99A-4EAA-9DA2-0315CDE7BD1E}"/>
          </ac:spMkLst>
        </pc:spChg>
        <pc:spChg chg="add del mod">
          <ac:chgData name="" userId="daf57a72db43f7c6" providerId="LiveId" clId="{EDF2FE59-C245-4966-9E17-306DF2FC2FF2}" dt="2021-08-06T00:36:28.843" v="575" actId="478"/>
          <ac:spMkLst>
            <pc:docMk/>
            <pc:sldMk cId="2491814061" sldId="297"/>
            <ac:spMk id="13" creationId="{3BB81FFE-01BE-4838-89B3-F63C726EB736}"/>
          </ac:spMkLst>
        </pc:spChg>
        <pc:spChg chg="mod">
          <ac:chgData name="" userId="daf57a72db43f7c6" providerId="LiveId" clId="{EDF2FE59-C245-4966-9E17-306DF2FC2FF2}" dt="2021-08-06T00:24:12.774" v="47"/>
          <ac:spMkLst>
            <pc:docMk/>
            <pc:sldMk cId="2491814061" sldId="297"/>
            <ac:spMk id="18" creationId="{00000000-0000-0000-0000-000000000000}"/>
          </ac:spMkLst>
        </pc:spChg>
        <pc:grpChg chg="add mod">
          <ac:chgData name="" userId="daf57a72db43f7c6" providerId="LiveId" clId="{EDF2FE59-C245-4966-9E17-306DF2FC2FF2}" dt="2021-08-06T00:52:36.246" v="2122" actId="1036"/>
          <ac:grpSpMkLst>
            <pc:docMk/>
            <pc:sldMk cId="2491814061" sldId="297"/>
            <ac:grpSpMk id="7" creationId="{DD9758C2-98FC-4CE3-9D57-E1158A6AE7A6}"/>
          </ac:grpSpMkLst>
        </pc:grpChg>
        <pc:picChg chg="add mod">
          <ac:chgData name="" userId="daf57a72db43f7c6" providerId="LiveId" clId="{EDF2FE59-C245-4966-9E17-306DF2FC2FF2}" dt="2021-08-06T00:52:36.246" v="2122" actId="1036"/>
          <ac:picMkLst>
            <pc:docMk/>
            <pc:sldMk cId="2491814061" sldId="297"/>
            <ac:picMk id="2" creationId="{3BC2CB12-E9BF-4D2D-B572-3F4BD59785BB}"/>
          </ac:picMkLst>
        </pc:picChg>
        <pc:picChg chg="add mod">
          <ac:chgData name="" userId="daf57a72db43f7c6" providerId="LiveId" clId="{EDF2FE59-C245-4966-9E17-306DF2FC2FF2}" dt="2021-08-06T00:52:36.246" v="2122" actId="1036"/>
          <ac:picMkLst>
            <pc:docMk/>
            <pc:sldMk cId="2491814061" sldId="297"/>
            <ac:picMk id="4" creationId="{D0701703-DC77-4709-999F-03EB07A27BD1}"/>
          </ac:picMkLst>
        </pc:picChg>
        <pc:picChg chg="add mod">
          <ac:chgData name="" userId="daf57a72db43f7c6" providerId="LiveId" clId="{EDF2FE59-C245-4966-9E17-306DF2FC2FF2}" dt="2021-08-06T00:52:36.246" v="2122" actId="1036"/>
          <ac:picMkLst>
            <pc:docMk/>
            <pc:sldMk cId="2491814061" sldId="297"/>
            <ac:picMk id="5" creationId="{01E5782E-785E-4E41-AC73-DA4C09D55E02}"/>
          </ac:picMkLst>
        </pc:picChg>
        <pc:picChg chg="add mod">
          <ac:chgData name="" userId="daf57a72db43f7c6" providerId="LiveId" clId="{EDF2FE59-C245-4966-9E17-306DF2FC2FF2}" dt="2021-08-06T00:35:40.059" v="451" actId="164"/>
          <ac:picMkLst>
            <pc:docMk/>
            <pc:sldMk cId="2491814061" sldId="297"/>
            <ac:picMk id="6" creationId="{24E9407C-46DB-4D3A-9F13-553D902CAF5B}"/>
          </ac:picMkLst>
        </pc:picChg>
      </pc:sldChg>
      <pc:sldChg chg="addSp delSp modSp add">
        <pc:chgData name="" userId="daf57a72db43f7c6" providerId="LiveId" clId="{EDF2FE59-C245-4966-9E17-306DF2FC2FF2}" dt="2021-08-06T00:52:29.102" v="2106" actId="113"/>
        <pc:sldMkLst>
          <pc:docMk/>
          <pc:sldMk cId="2047233397" sldId="326"/>
        </pc:sldMkLst>
        <pc:spChg chg="del mod">
          <ac:chgData name="" userId="daf57a72db43f7c6" providerId="LiveId" clId="{EDF2FE59-C245-4966-9E17-306DF2FC2FF2}" dt="2021-08-06T00:46:55.925" v="1410"/>
          <ac:spMkLst>
            <pc:docMk/>
            <pc:sldMk cId="2047233397" sldId="326"/>
            <ac:spMk id="3" creationId="{4BF5F16B-C0A7-497F-B761-D78EFEF61278}"/>
          </ac:spMkLst>
        </pc:spChg>
        <pc:spChg chg="add mod">
          <ac:chgData name="" userId="daf57a72db43f7c6" providerId="LiveId" clId="{EDF2FE59-C245-4966-9E17-306DF2FC2FF2}" dt="2021-08-06T00:52:29.102" v="2106" actId="113"/>
          <ac:spMkLst>
            <pc:docMk/>
            <pc:sldMk cId="2047233397" sldId="326"/>
            <ac:spMk id="8" creationId="{CB22FB21-C33D-45CD-B2C2-5D6DEBA33BBD}"/>
          </ac:spMkLst>
        </pc:spChg>
        <pc:spChg chg="del">
          <ac:chgData name="" userId="daf57a72db43f7c6" providerId="LiveId" clId="{EDF2FE59-C245-4966-9E17-306DF2FC2FF2}" dt="2021-08-06T00:46:58.092" v="1411" actId="478"/>
          <ac:spMkLst>
            <pc:docMk/>
            <pc:sldMk cId="2047233397" sldId="326"/>
            <ac:spMk id="9" creationId="{7E735A64-A5A6-45D1-9A7C-A5931495458F}"/>
          </ac:spMkLst>
        </pc:spChg>
        <pc:spChg chg="del">
          <ac:chgData name="" userId="daf57a72db43f7c6" providerId="LiveId" clId="{EDF2FE59-C245-4966-9E17-306DF2FC2FF2}" dt="2021-08-06T00:46:58.092" v="1411" actId="478"/>
          <ac:spMkLst>
            <pc:docMk/>
            <pc:sldMk cId="2047233397" sldId="326"/>
            <ac:spMk id="10" creationId="{0A22382F-9CC1-48B7-9F30-8DFC58B38820}"/>
          </ac:spMkLst>
        </pc:spChg>
        <pc:spChg chg="add mod">
          <ac:chgData name="" userId="daf57a72db43f7c6" providerId="LiveId" clId="{EDF2FE59-C245-4966-9E17-306DF2FC2FF2}" dt="2021-08-06T00:52:22.427" v="2104" actId="1076"/>
          <ac:spMkLst>
            <pc:docMk/>
            <pc:sldMk cId="2047233397" sldId="326"/>
            <ac:spMk id="13" creationId="{6319B00B-4697-41B4-AF7D-100185FABFF0}"/>
          </ac:spMkLst>
        </pc:spChg>
        <pc:spChg chg="mod">
          <ac:chgData name="" userId="daf57a72db43f7c6" providerId="LiveId" clId="{EDF2FE59-C245-4966-9E17-306DF2FC2FF2}" dt="2021-08-06T00:45:47.674" v="1343"/>
          <ac:spMkLst>
            <pc:docMk/>
            <pc:sldMk cId="2047233397" sldId="326"/>
            <ac:spMk id="17" creationId="{00000000-0000-0000-0000-000000000000}"/>
          </ac:spMkLst>
        </pc:spChg>
        <pc:spChg chg="mod">
          <ac:chgData name="" userId="daf57a72db43f7c6" providerId="LiveId" clId="{EDF2FE59-C245-4966-9E17-306DF2FC2FF2}" dt="2021-08-06T00:46:14.653" v="1406" actId="20577"/>
          <ac:spMkLst>
            <pc:docMk/>
            <pc:sldMk cId="2047233397" sldId="326"/>
            <ac:spMk id="18" creationId="{00000000-0000-0000-0000-000000000000}"/>
          </ac:spMkLst>
        </pc:spChg>
        <pc:grpChg chg="del">
          <ac:chgData name="" userId="daf57a72db43f7c6" providerId="LiveId" clId="{EDF2FE59-C245-4966-9E17-306DF2FC2FF2}" dt="2021-08-06T00:46:58.092" v="1411" actId="478"/>
          <ac:grpSpMkLst>
            <pc:docMk/>
            <pc:sldMk cId="2047233397" sldId="326"/>
            <ac:grpSpMk id="7" creationId="{DD9758C2-98FC-4CE3-9D57-E1158A6AE7A6}"/>
          </ac:grpSpMkLst>
        </pc:grpChg>
        <pc:picChg chg="del">
          <ac:chgData name="" userId="daf57a72db43f7c6" providerId="LiveId" clId="{EDF2FE59-C245-4966-9E17-306DF2FC2FF2}" dt="2021-08-06T00:46:58.092" v="1411" actId="478"/>
          <ac:picMkLst>
            <pc:docMk/>
            <pc:sldMk cId="2047233397" sldId="326"/>
            <ac:picMk id="2" creationId="{3BC2CB12-E9BF-4D2D-B572-3F4BD59785BB}"/>
          </ac:picMkLst>
        </pc:picChg>
        <pc:picChg chg="del">
          <ac:chgData name="" userId="daf57a72db43f7c6" providerId="LiveId" clId="{EDF2FE59-C245-4966-9E17-306DF2FC2FF2}" dt="2021-08-06T00:46:58.092" v="1411" actId="478"/>
          <ac:picMkLst>
            <pc:docMk/>
            <pc:sldMk cId="2047233397" sldId="326"/>
            <ac:picMk id="4" creationId="{D0701703-DC77-4709-999F-03EB07A27BD1}"/>
          </ac:picMkLst>
        </pc:picChg>
        <pc:picChg chg="del">
          <ac:chgData name="" userId="daf57a72db43f7c6" providerId="LiveId" clId="{EDF2FE59-C245-4966-9E17-306DF2FC2FF2}" dt="2021-08-06T00:46:58.092" v="1411" actId="478"/>
          <ac:picMkLst>
            <pc:docMk/>
            <pc:sldMk cId="2047233397" sldId="326"/>
            <ac:picMk id="5" creationId="{01E5782E-785E-4E41-AC73-DA4C09D55E02}"/>
          </ac:picMkLst>
        </pc:picChg>
        <pc:picChg chg="add mod">
          <ac:chgData name="" userId="daf57a72db43f7c6" providerId="LiveId" clId="{EDF2FE59-C245-4966-9E17-306DF2FC2FF2}" dt="2021-08-06T00:52:23.917" v="2105" actId="1076"/>
          <ac:picMkLst>
            <pc:docMk/>
            <pc:sldMk cId="2047233397" sldId="326"/>
            <ac:picMk id="12" creationId="{A707A4B2-25D0-461B-A737-8FA498E609D8}"/>
          </ac:picMkLst>
        </pc:picChg>
      </pc:sldChg>
    </pc:docChg>
  </pc:docChgLst>
  <pc:docChgLst>
    <pc:chgData userId="daf57a72db43f7c6" providerId="LiveId" clId="{E9B6A8C0-3128-4479-95FB-5BD4CC1D3838}"/>
    <pc:docChg chg="delSld modSld">
      <pc:chgData name="" userId="daf57a72db43f7c6" providerId="LiveId" clId="{E9B6A8C0-3128-4479-95FB-5BD4CC1D3838}" dt="2021-07-31T05:47:58.503" v="194" actId="2696"/>
      <pc:docMkLst>
        <pc:docMk/>
      </pc:docMkLst>
      <pc:sldChg chg="addSp modSp modAnim">
        <pc:chgData name="" userId="daf57a72db43f7c6" providerId="LiveId" clId="{E9B6A8C0-3128-4479-95FB-5BD4CC1D3838}" dt="2021-07-31T05:46:50.217" v="193" actId="20577"/>
        <pc:sldMkLst>
          <pc:docMk/>
          <pc:sldMk cId="2194050810" sldId="256"/>
        </pc:sldMkLst>
        <pc:spChg chg="add mod">
          <ac:chgData name="" userId="daf57a72db43f7c6" providerId="LiveId" clId="{E9B6A8C0-3128-4479-95FB-5BD4CC1D3838}" dt="2021-07-31T05:46:50.217" v="193" actId="20577"/>
          <ac:spMkLst>
            <pc:docMk/>
            <pc:sldMk cId="2194050810" sldId="256"/>
            <ac:spMk id="3" creationId="{4CD41D5A-9FDF-4607-AA61-E13346A301EE}"/>
          </ac:spMkLst>
        </pc:spChg>
        <pc:spChg chg="mod">
          <ac:chgData name="" userId="daf57a72db43f7c6" providerId="LiveId" clId="{E9B6A8C0-3128-4479-95FB-5BD4CC1D3838}" dt="2021-07-31T05:45:34.988" v="122" actId="1076"/>
          <ac:spMkLst>
            <pc:docMk/>
            <pc:sldMk cId="2194050810" sldId="256"/>
            <ac:spMk id="5" creationId="{00000000-0000-0000-0000-000000000000}"/>
          </ac:spMkLst>
        </pc:spChg>
        <pc:spChg chg="mod">
          <ac:chgData name="" userId="daf57a72db43f7c6" providerId="LiveId" clId="{E9B6A8C0-3128-4479-95FB-5BD4CC1D3838}" dt="2021-07-31T05:46:42.076" v="188" actId="1076"/>
          <ac:spMkLst>
            <pc:docMk/>
            <pc:sldMk cId="2194050810" sldId="256"/>
            <ac:spMk id="6" creationId="{00000000-0000-0000-0000-000000000000}"/>
          </ac:spMkLst>
        </pc:spChg>
        <pc:spChg chg="mod">
          <ac:chgData name="" userId="daf57a72db43f7c6" providerId="LiveId" clId="{E9B6A8C0-3128-4479-95FB-5BD4CC1D3838}" dt="2021-07-31T05:44:20.685" v="49" actId="1076"/>
          <ac:spMkLst>
            <pc:docMk/>
            <pc:sldMk cId="2194050810" sldId="256"/>
            <ac:spMk id="24" creationId="{00000000-0000-0000-0000-000000000000}"/>
          </ac:spMkLst>
        </pc:spChg>
      </pc:sldChg>
    </pc:docChg>
  </pc:docChgLst>
  <pc:docChgLst>
    <pc:chgData userId="daf57a72db43f7c6" providerId="LiveId" clId="{357AA7D3-144D-4BBB-8B44-F7EFC01B0B5A}"/>
    <pc:docChg chg="undo custSel addSld delSld modSld sldOrd modMainMaster">
      <pc:chgData name="" userId="daf57a72db43f7c6" providerId="LiveId" clId="{357AA7D3-144D-4BBB-8B44-F7EFC01B0B5A}" dt="2021-08-11T00:52:51.616" v="5964" actId="20577"/>
      <pc:docMkLst>
        <pc:docMk/>
      </pc:docMkLst>
      <pc:sldChg chg="modSp">
        <pc:chgData name="" userId="daf57a72db43f7c6" providerId="LiveId" clId="{357AA7D3-144D-4BBB-8B44-F7EFC01B0B5A}" dt="2021-08-10T08:22:24.360" v="5952" actId="2711"/>
        <pc:sldMkLst>
          <pc:docMk/>
          <pc:sldMk cId="2194050810" sldId="256"/>
        </pc:sldMkLst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2" creationId="{00000000-0000-0000-0000-000000000000}"/>
          </ac:spMkLst>
        </pc:spChg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3" creationId="{4CD41D5A-9FDF-4607-AA61-E13346A301EE}"/>
          </ac:spMkLst>
        </pc:spChg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5" creationId="{00000000-0000-0000-0000-000000000000}"/>
          </ac:spMkLst>
        </pc:spChg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6" creationId="{00000000-0000-0000-0000-000000000000}"/>
          </ac:spMkLst>
        </pc:spChg>
        <pc:spChg chg="mod">
          <ac:chgData name="" userId="daf57a72db43f7c6" providerId="LiveId" clId="{357AA7D3-144D-4BBB-8B44-F7EFC01B0B5A}" dt="2021-08-10T08:22:24.360" v="5952" actId="2711"/>
          <ac:spMkLst>
            <pc:docMk/>
            <pc:sldMk cId="2194050810" sldId="256"/>
            <ac:spMk id="24" creationId="{00000000-0000-0000-0000-000000000000}"/>
          </ac:spMkLst>
        </pc:spChg>
      </pc:sldChg>
      <pc:sldChg chg="addSp delSp modSp">
        <pc:chgData name="" userId="daf57a72db43f7c6" providerId="LiveId" clId="{357AA7D3-144D-4BBB-8B44-F7EFC01B0B5A}" dt="2021-08-10T06:16:32.458" v="2319" actId="2711"/>
        <pc:sldMkLst>
          <pc:docMk/>
          <pc:sldMk cId="2491814061" sldId="297"/>
        </pc:sldMkLst>
        <pc:spChg chg="mod">
          <ac:chgData name="" userId="daf57a72db43f7c6" providerId="LiveId" clId="{357AA7D3-144D-4BBB-8B44-F7EFC01B0B5A}" dt="2021-08-10T06:16:32.458" v="2319" actId="2711"/>
          <ac:spMkLst>
            <pc:docMk/>
            <pc:sldMk cId="2491814061" sldId="297"/>
            <ac:spMk id="3" creationId="{4BF5F16B-C0A7-497F-B761-D78EFEF61278}"/>
          </ac:spMkLst>
        </pc:spChg>
        <pc:spChg chg="del">
          <ac:chgData name="" userId="daf57a72db43f7c6" providerId="LiveId" clId="{357AA7D3-144D-4BBB-8B44-F7EFC01B0B5A}" dt="2021-08-10T05:40:18.474" v="450" actId="478"/>
          <ac:spMkLst>
            <pc:docMk/>
            <pc:sldMk cId="2491814061" sldId="297"/>
            <ac:spMk id="9" creationId="{7E735A64-A5A6-45D1-9A7C-A5931495458F}"/>
          </ac:spMkLst>
        </pc:spChg>
        <pc:spChg chg="del">
          <ac:chgData name="" userId="daf57a72db43f7c6" providerId="LiveId" clId="{357AA7D3-144D-4BBB-8B44-F7EFC01B0B5A}" dt="2021-08-10T05:40:18.474" v="450" actId="478"/>
          <ac:spMkLst>
            <pc:docMk/>
            <pc:sldMk cId="2491814061" sldId="297"/>
            <ac:spMk id="10" creationId="{0A22382F-9CC1-48B7-9F30-8DFC58B38820}"/>
          </ac:spMkLst>
        </pc:spChg>
        <pc:spChg chg="mod">
          <ac:chgData name="" userId="daf57a72db43f7c6" providerId="LiveId" clId="{357AA7D3-144D-4BBB-8B44-F7EFC01B0B5A}" dt="2021-08-10T06:16:32.458" v="2319" actId="2711"/>
          <ac:spMkLst>
            <pc:docMk/>
            <pc:sldMk cId="2491814061" sldId="297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16:32.458" v="2319" actId="2711"/>
          <ac:spMkLst>
            <pc:docMk/>
            <pc:sldMk cId="2491814061" sldId="297"/>
            <ac:spMk id="18" creationId="{00000000-0000-0000-0000-000000000000}"/>
          </ac:spMkLst>
        </pc:spChg>
        <pc:spChg chg="add mod">
          <ac:chgData name="" userId="daf57a72db43f7c6" providerId="LiveId" clId="{357AA7D3-144D-4BBB-8B44-F7EFC01B0B5A}" dt="2021-08-10T06:16:32.458" v="2319" actId="2711"/>
          <ac:spMkLst>
            <pc:docMk/>
            <pc:sldMk cId="2491814061" sldId="297"/>
            <ac:spMk id="27" creationId="{CEAC8B81-418B-411E-A6FC-0F6D3A0C254B}"/>
          </ac:spMkLst>
        </pc:spChg>
        <pc:grpChg chg="del">
          <ac:chgData name="" userId="daf57a72db43f7c6" providerId="LiveId" clId="{357AA7D3-144D-4BBB-8B44-F7EFC01B0B5A}" dt="2021-08-10T05:40:18.474" v="450" actId="478"/>
          <ac:grpSpMkLst>
            <pc:docMk/>
            <pc:sldMk cId="2491814061" sldId="297"/>
            <ac:grpSpMk id="7" creationId="{DD9758C2-98FC-4CE3-9D57-E1158A6AE7A6}"/>
          </ac:grpSpMkLst>
        </pc:grpChg>
        <pc:picChg chg="del">
          <ac:chgData name="" userId="daf57a72db43f7c6" providerId="LiveId" clId="{357AA7D3-144D-4BBB-8B44-F7EFC01B0B5A}" dt="2021-08-10T05:40:18.474" v="450" actId="478"/>
          <ac:picMkLst>
            <pc:docMk/>
            <pc:sldMk cId="2491814061" sldId="297"/>
            <ac:picMk id="2" creationId="{3BC2CB12-E9BF-4D2D-B572-3F4BD59785BB}"/>
          </ac:picMkLst>
        </pc:picChg>
        <pc:picChg chg="del">
          <ac:chgData name="" userId="daf57a72db43f7c6" providerId="LiveId" clId="{357AA7D3-144D-4BBB-8B44-F7EFC01B0B5A}" dt="2021-08-10T05:40:21.049" v="451" actId="478"/>
          <ac:picMkLst>
            <pc:docMk/>
            <pc:sldMk cId="2491814061" sldId="297"/>
            <ac:picMk id="4" creationId="{D0701703-DC77-4709-999F-03EB07A27BD1}"/>
          </ac:picMkLst>
        </pc:picChg>
        <pc:picChg chg="del">
          <ac:chgData name="" userId="daf57a72db43f7c6" providerId="LiveId" clId="{357AA7D3-144D-4BBB-8B44-F7EFC01B0B5A}" dt="2021-08-10T05:40:21.049" v="451" actId="478"/>
          <ac:picMkLst>
            <pc:docMk/>
            <pc:sldMk cId="2491814061" sldId="297"/>
            <ac:picMk id="5" creationId="{01E5782E-785E-4E41-AC73-DA4C09D55E02}"/>
          </ac:picMkLst>
        </pc:picChg>
        <pc:cxnChg chg="add mod">
          <ac:chgData name="" userId="daf57a72db43f7c6" providerId="LiveId" clId="{357AA7D3-144D-4BBB-8B44-F7EFC01B0B5A}" dt="2021-08-10T05:50:50.776" v="1083" actId="692"/>
          <ac:cxnSpMkLst>
            <pc:docMk/>
            <pc:sldMk cId="2491814061" sldId="297"/>
            <ac:cxnSpMk id="12" creationId="{9F88FA65-281A-4499-A2DC-548B3693F0C4}"/>
          </ac:cxnSpMkLst>
        </pc:cxnChg>
        <pc:cxnChg chg="add del mod">
          <ac:chgData name="" userId="daf57a72db43f7c6" providerId="LiveId" clId="{357AA7D3-144D-4BBB-8B44-F7EFC01B0B5A}" dt="2021-08-10T05:51:55.074" v="1095" actId="478"/>
          <ac:cxnSpMkLst>
            <pc:docMk/>
            <pc:sldMk cId="2491814061" sldId="297"/>
            <ac:cxnSpMk id="14" creationId="{1A6CEC3D-63FA-4D1F-BFD7-E97E27A821A7}"/>
          </ac:cxnSpMkLst>
        </pc:cxnChg>
      </pc:sldChg>
      <pc:sldChg chg="del">
        <pc:chgData name="" userId="daf57a72db43f7c6" providerId="LiveId" clId="{357AA7D3-144D-4BBB-8B44-F7EFC01B0B5A}" dt="2021-08-10T08:21:41.690" v="5949" actId="2696"/>
        <pc:sldMkLst>
          <pc:docMk/>
          <pc:sldMk cId="1803771222" sldId="321"/>
        </pc:sldMkLst>
      </pc:sldChg>
      <pc:sldChg chg="del">
        <pc:chgData name="" userId="daf57a72db43f7c6" providerId="LiveId" clId="{357AA7D3-144D-4BBB-8B44-F7EFC01B0B5A}" dt="2021-08-10T08:21:41.611" v="5944" actId="2696"/>
        <pc:sldMkLst>
          <pc:docMk/>
          <pc:sldMk cId="243909198" sldId="324"/>
        </pc:sldMkLst>
      </pc:sldChg>
      <pc:sldChg chg="addSp delSp modSp">
        <pc:chgData name="" userId="daf57a72db43f7c6" providerId="LiveId" clId="{357AA7D3-144D-4BBB-8B44-F7EFC01B0B5A}" dt="2021-08-10T05:35:32.809" v="360" actId="2711"/>
        <pc:sldMkLst>
          <pc:docMk/>
          <pc:sldMk cId="2047233397" sldId="326"/>
        </pc:sldMkLst>
        <pc:spChg chg="add mod">
          <ac:chgData name="" userId="daf57a72db43f7c6" providerId="LiveId" clId="{357AA7D3-144D-4BBB-8B44-F7EFC01B0B5A}" dt="2021-08-10T05:35:32.809" v="360" actId="2711"/>
          <ac:spMkLst>
            <pc:docMk/>
            <pc:sldMk cId="2047233397" sldId="326"/>
            <ac:spMk id="2" creationId="{3B1F1F67-B63F-4FF7-B5A6-C054BFDB4C44}"/>
          </ac:spMkLst>
        </pc:spChg>
        <pc:spChg chg="add del mod">
          <ac:chgData name="" userId="daf57a72db43f7c6" providerId="LiveId" clId="{357AA7D3-144D-4BBB-8B44-F7EFC01B0B5A}" dt="2021-08-10T05:32:04.985" v="328" actId="478"/>
          <ac:spMkLst>
            <pc:docMk/>
            <pc:sldMk cId="2047233397" sldId="326"/>
            <ac:spMk id="3" creationId="{3CCF4AA4-1DC1-498E-9A49-C3BE6F6E4C64}"/>
          </ac:spMkLst>
        </pc:spChg>
        <pc:spChg chg="add mod">
          <ac:chgData name="" userId="daf57a72db43f7c6" providerId="LiveId" clId="{357AA7D3-144D-4BBB-8B44-F7EFC01B0B5A}" dt="2021-08-10T05:35:32.809" v="360" actId="2711"/>
          <ac:spMkLst>
            <pc:docMk/>
            <pc:sldMk cId="2047233397" sldId="326"/>
            <ac:spMk id="4" creationId="{5630AE18-6C16-4FB5-A6F7-BA6071C2B3F5}"/>
          </ac:spMkLst>
        </pc:spChg>
        <pc:spChg chg="del mod">
          <ac:chgData name="" userId="daf57a72db43f7c6" providerId="LiveId" clId="{357AA7D3-144D-4BBB-8B44-F7EFC01B0B5A}" dt="2021-08-10T05:29:04.862" v="42"/>
          <ac:spMkLst>
            <pc:docMk/>
            <pc:sldMk cId="2047233397" sldId="326"/>
            <ac:spMk id="8" creationId="{CB22FB21-C33D-45CD-B2C2-5D6DEBA33BBD}"/>
          </ac:spMkLst>
        </pc:spChg>
        <pc:spChg chg="del">
          <ac:chgData name="" userId="daf57a72db43f7c6" providerId="LiveId" clId="{357AA7D3-144D-4BBB-8B44-F7EFC01B0B5A}" dt="2021-08-10T05:29:04.858" v="40" actId="478"/>
          <ac:spMkLst>
            <pc:docMk/>
            <pc:sldMk cId="2047233397" sldId="326"/>
            <ac:spMk id="13" creationId="{6319B00B-4697-41B4-AF7D-100185FABFF0}"/>
          </ac:spMkLst>
        </pc:spChg>
        <pc:spChg chg="mod">
          <ac:chgData name="" userId="daf57a72db43f7c6" providerId="LiveId" clId="{357AA7D3-144D-4BBB-8B44-F7EFC01B0B5A}" dt="2021-08-10T05:35:32.809" v="360" actId="2711"/>
          <ac:spMkLst>
            <pc:docMk/>
            <pc:sldMk cId="2047233397" sldId="326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5:35:32.809" v="360" actId="2711"/>
          <ac:spMkLst>
            <pc:docMk/>
            <pc:sldMk cId="2047233397" sldId="326"/>
            <ac:spMk id="18" creationId="{00000000-0000-0000-0000-000000000000}"/>
          </ac:spMkLst>
        </pc:spChg>
        <pc:picChg chg="add mod">
          <ac:chgData name="" userId="daf57a72db43f7c6" providerId="LiveId" clId="{357AA7D3-144D-4BBB-8B44-F7EFC01B0B5A}" dt="2021-08-10T05:33:26.997" v="340" actId="1076"/>
          <ac:picMkLst>
            <pc:docMk/>
            <pc:sldMk cId="2047233397" sldId="326"/>
            <ac:picMk id="9" creationId="{35854E9A-3184-4B01-B1F3-BDC1D7FF285B}"/>
          </ac:picMkLst>
        </pc:picChg>
        <pc:picChg chg="add mod">
          <ac:chgData name="" userId="daf57a72db43f7c6" providerId="LiveId" clId="{357AA7D3-144D-4BBB-8B44-F7EFC01B0B5A}" dt="2021-08-10T05:33:26.997" v="340" actId="1076"/>
          <ac:picMkLst>
            <pc:docMk/>
            <pc:sldMk cId="2047233397" sldId="326"/>
            <ac:picMk id="10" creationId="{9B14B0E5-815F-4A43-9CB5-EF0BC605626A}"/>
          </ac:picMkLst>
        </pc:picChg>
        <pc:picChg chg="del">
          <ac:chgData name="" userId="daf57a72db43f7c6" providerId="LiveId" clId="{357AA7D3-144D-4BBB-8B44-F7EFC01B0B5A}" dt="2021-08-10T05:29:04.858" v="40" actId="478"/>
          <ac:picMkLst>
            <pc:docMk/>
            <pc:sldMk cId="2047233397" sldId="326"/>
            <ac:picMk id="12" creationId="{A707A4B2-25D0-461B-A737-8FA498E609D8}"/>
          </ac:picMkLst>
        </pc:picChg>
      </pc:sldChg>
      <pc:sldChg chg="del">
        <pc:chgData name="" userId="daf57a72db43f7c6" providerId="LiveId" clId="{357AA7D3-144D-4BBB-8B44-F7EFC01B0B5A}" dt="2021-08-10T08:21:41.627" v="5945" actId="2696"/>
        <pc:sldMkLst>
          <pc:docMk/>
          <pc:sldMk cId="3923946855" sldId="328"/>
        </pc:sldMkLst>
      </pc:sldChg>
      <pc:sldChg chg="del">
        <pc:chgData name="" userId="daf57a72db43f7c6" providerId="LiveId" clId="{357AA7D3-144D-4BBB-8B44-F7EFC01B0B5A}" dt="2021-08-10T08:21:41.643" v="5946" actId="2696"/>
        <pc:sldMkLst>
          <pc:docMk/>
          <pc:sldMk cId="134516862" sldId="329"/>
        </pc:sldMkLst>
      </pc:sldChg>
      <pc:sldChg chg="del">
        <pc:chgData name="" userId="daf57a72db43f7c6" providerId="LiveId" clId="{357AA7D3-144D-4BBB-8B44-F7EFC01B0B5A}" dt="2021-08-10T08:21:41.643" v="5947" actId="2696"/>
        <pc:sldMkLst>
          <pc:docMk/>
          <pc:sldMk cId="1481941964" sldId="330"/>
        </pc:sldMkLst>
      </pc:sldChg>
      <pc:sldChg chg="del">
        <pc:chgData name="" userId="daf57a72db43f7c6" providerId="LiveId" clId="{357AA7D3-144D-4BBB-8B44-F7EFC01B0B5A}" dt="2021-08-10T08:21:41.674" v="5948" actId="2696"/>
        <pc:sldMkLst>
          <pc:docMk/>
          <pc:sldMk cId="2401849806" sldId="331"/>
        </pc:sldMkLst>
      </pc:sldChg>
      <pc:sldChg chg="del">
        <pc:chgData name="" userId="daf57a72db43f7c6" providerId="LiveId" clId="{357AA7D3-144D-4BBB-8B44-F7EFC01B0B5A}" dt="2021-08-10T08:21:41.705" v="5950" actId="2696"/>
        <pc:sldMkLst>
          <pc:docMk/>
          <pc:sldMk cId="1414205662" sldId="333"/>
        </pc:sldMkLst>
      </pc:sldChg>
      <pc:sldChg chg="addSp delSp modSp add">
        <pc:chgData name="" userId="daf57a72db43f7c6" providerId="LiveId" clId="{357AA7D3-144D-4BBB-8B44-F7EFC01B0B5A}" dt="2021-08-10T05:35:51.881" v="362" actId="2711"/>
        <pc:sldMkLst>
          <pc:docMk/>
          <pc:sldMk cId="1153543516" sldId="334"/>
        </pc:sldMkLst>
        <pc:spChg chg="del">
          <ac:chgData name="" userId="daf57a72db43f7c6" providerId="LiveId" clId="{357AA7D3-144D-4BBB-8B44-F7EFC01B0B5A}" dt="2021-08-10T05:31:57.408" v="324" actId="478"/>
          <ac:spMkLst>
            <pc:docMk/>
            <pc:sldMk cId="1153543516" sldId="334"/>
            <ac:spMk id="2" creationId="{3B1F1F67-B63F-4FF7-B5A6-C054BFDB4C44}"/>
          </ac:spMkLst>
        </pc:spChg>
        <pc:spChg chg="del">
          <ac:chgData name="" userId="daf57a72db43f7c6" providerId="LiveId" clId="{357AA7D3-144D-4BBB-8B44-F7EFC01B0B5A}" dt="2021-08-10T05:31:54.597" v="323"/>
          <ac:spMkLst>
            <pc:docMk/>
            <pc:sldMk cId="1153543516" sldId="334"/>
            <ac:spMk id="3" creationId="{3CCF4AA4-1DC1-498E-9A49-C3BE6F6E4C64}"/>
          </ac:spMkLst>
        </pc:spChg>
        <pc:spChg chg="add mod">
          <ac:chgData name="" userId="daf57a72db43f7c6" providerId="LiveId" clId="{357AA7D3-144D-4BBB-8B44-F7EFC01B0B5A}" dt="2021-08-10T05:35:51.881" v="362" actId="2711"/>
          <ac:spMkLst>
            <pc:docMk/>
            <pc:sldMk cId="1153543516" sldId="334"/>
            <ac:spMk id="7" creationId="{23117B04-DEFF-49CE-9B09-93410A420A91}"/>
          </ac:spMkLst>
        </pc:spChg>
        <pc:spChg chg="add mod">
          <ac:chgData name="" userId="daf57a72db43f7c6" providerId="LiveId" clId="{357AA7D3-144D-4BBB-8B44-F7EFC01B0B5A}" dt="2021-08-10T05:35:51.881" v="362" actId="2711"/>
          <ac:spMkLst>
            <pc:docMk/>
            <pc:sldMk cId="1153543516" sldId="334"/>
            <ac:spMk id="8" creationId="{E87217DA-F060-4CD8-A262-57E20EF0CF81}"/>
          </ac:spMkLst>
        </pc:spChg>
        <pc:spChg chg="mod">
          <ac:chgData name="" userId="daf57a72db43f7c6" providerId="LiveId" clId="{357AA7D3-144D-4BBB-8B44-F7EFC01B0B5A}" dt="2021-08-10T05:35:51.881" v="362" actId="2711"/>
          <ac:spMkLst>
            <pc:docMk/>
            <pc:sldMk cId="1153543516" sldId="334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5:35:51.881" v="362" actId="2711"/>
          <ac:spMkLst>
            <pc:docMk/>
            <pc:sldMk cId="1153543516" sldId="334"/>
            <ac:spMk id="18" creationId="{00000000-0000-0000-0000-000000000000}"/>
          </ac:spMkLst>
        </pc:spChg>
        <pc:picChg chg="del">
          <ac:chgData name="" userId="daf57a72db43f7c6" providerId="LiveId" clId="{357AA7D3-144D-4BBB-8B44-F7EFC01B0B5A}" dt="2021-08-10T05:32:02.809" v="327"/>
          <ac:picMkLst>
            <pc:docMk/>
            <pc:sldMk cId="1153543516" sldId="334"/>
            <ac:picMk id="9" creationId="{35854E9A-3184-4B01-B1F3-BDC1D7FF285B}"/>
          </ac:picMkLst>
        </pc:picChg>
      </pc:sldChg>
      <pc:sldChg chg="modSp add del">
        <pc:chgData name="" userId="daf57a72db43f7c6" providerId="LiveId" clId="{357AA7D3-144D-4BBB-8B44-F7EFC01B0B5A}" dt="2021-08-10T05:35:55.044" v="363" actId="2696"/>
        <pc:sldMkLst>
          <pc:docMk/>
          <pc:sldMk cId="3358836889" sldId="335"/>
        </pc:sldMkLst>
        <pc:spChg chg="mod">
          <ac:chgData name="" userId="daf57a72db43f7c6" providerId="LiveId" clId="{357AA7D3-144D-4BBB-8B44-F7EFC01B0B5A}" dt="2021-08-10T05:35:43.355" v="361" actId="2711"/>
          <ac:spMkLst>
            <pc:docMk/>
            <pc:sldMk cId="3358836889" sldId="335"/>
            <ac:spMk id="2" creationId="{3B1F1F67-B63F-4FF7-B5A6-C054BFDB4C44}"/>
          </ac:spMkLst>
        </pc:spChg>
        <pc:spChg chg="mod">
          <ac:chgData name="" userId="daf57a72db43f7c6" providerId="LiveId" clId="{357AA7D3-144D-4BBB-8B44-F7EFC01B0B5A}" dt="2021-08-10T05:35:43.355" v="361" actId="2711"/>
          <ac:spMkLst>
            <pc:docMk/>
            <pc:sldMk cId="3358836889" sldId="335"/>
            <ac:spMk id="4" creationId="{5630AE18-6C16-4FB5-A6F7-BA6071C2B3F5}"/>
          </ac:spMkLst>
        </pc:spChg>
        <pc:spChg chg="mod">
          <ac:chgData name="" userId="daf57a72db43f7c6" providerId="LiveId" clId="{357AA7D3-144D-4BBB-8B44-F7EFC01B0B5A}" dt="2021-08-10T05:35:43.355" v="361" actId="2711"/>
          <ac:spMkLst>
            <pc:docMk/>
            <pc:sldMk cId="3358836889" sldId="335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5:35:43.355" v="361" actId="2711"/>
          <ac:spMkLst>
            <pc:docMk/>
            <pc:sldMk cId="3358836889" sldId="335"/>
            <ac:spMk id="18" creationId="{00000000-0000-0000-0000-000000000000}"/>
          </ac:spMkLst>
        </pc:spChg>
      </pc:sldChg>
      <pc:sldChg chg="addSp add">
        <pc:chgData name="" userId="daf57a72db43f7c6" providerId="LiveId" clId="{357AA7D3-144D-4BBB-8B44-F7EFC01B0B5A}" dt="2021-08-10T05:55:27.971" v="1246"/>
        <pc:sldMkLst>
          <pc:docMk/>
          <pc:sldMk cId="3926556008" sldId="335"/>
        </pc:sldMkLst>
        <pc:picChg chg="add">
          <ac:chgData name="" userId="daf57a72db43f7c6" providerId="LiveId" clId="{357AA7D3-144D-4BBB-8B44-F7EFC01B0B5A}" dt="2021-08-10T05:55:27.971" v="1246"/>
          <ac:picMkLst>
            <pc:docMk/>
            <pc:sldMk cId="3926556008" sldId="335"/>
            <ac:picMk id="2" creationId="{3F4EF46F-469E-4C53-9981-BB5AB123928E}"/>
          </ac:picMkLst>
        </pc:picChg>
      </pc:sldChg>
      <pc:sldChg chg="addSp modSp add">
        <pc:chgData name="" userId="daf57a72db43f7c6" providerId="LiveId" clId="{357AA7D3-144D-4BBB-8B44-F7EFC01B0B5A}" dt="2021-08-10T05:57:19.138" v="1249" actId="1076"/>
        <pc:sldMkLst>
          <pc:docMk/>
          <pc:sldMk cId="209567838" sldId="336"/>
        </pc:sldMkLst>
        <pc:picChg chg="add mod">
          <ac:chgData name="" userId="daf57a72db43f7c6" providerId="LiveId" clId="{357AA7D3-144D-4BBB-8B44-F7EFC01B0B5A}" dt="2021-08-10T05:57:19.138" v="1249" actId="1076"/>
          <ac:picMkLst>
            <pc:docMk/>
            <pc:sldMk cId="209567838" sldId="336"/>
            <ac:picMk id="2" creationId="{6E24A24B-CE50-4D75-9386-1FA2DF8FD28F}"/>
          </ac:picMkLst>
        </pc:picChg>
      </pc:sldChg>
      <pc:sldChg chg="add del">
        <pc:chgData name="" userId="daf57a72db43f7c6" providerId="LiveId" clId="{357AA7D3-144D-4BBB-8B44-F7EFC01B0B5A}" dt="2021-08-10T05:34:09.977" v="355" actId="2696"/>
        <pc:sldMkLst>
          <pc:docMk/>
          <pc:sldMk cId="3700879228" sldId="336"/>
        </pc:sldMkLst>
      </pc:sldChg>
      <pc:sldChg chg="addSp delSp modSp add">
        <pc:chgData name="" userId="daf57a72db43f7c6" providerId="LiveId" clId="{357AA7D3-144D-4BBB-8B44-F7EFC01B0B5A}" dt="2021-08-11T00:50:49.768" v="5960" actId="1076"/>
        <pc:sldMkLst>
          <pc:docMk/>
          <pc:sldMk cId="3123272333" sldId="337"/>
        </pc:sldMkLst>
        <pc:spChg chg="mod">
          <ac:chgData name="" userId="daf57a72db43f7c6" providerId="LiveId" clId="{357AA7D3-144D-4BBB-8B44-F7EFC01B0B5A}" dt="2021-08-11T00:50:49.768" v="5960" actId="1076"/>
          <ac:spMkLst>
            <pc:docMk/>
            <pc:sldMk cId="3123272333" sldId="337"/>
            <ac:spMk id="3" creationId="{4BF5F16B-C0A7-497F-B761-D78EFEF61278}"/>
          </ac:spMkLst>
        </pc:spChg>
        <pc:spChg chg="add mod">
          <ac:chgData name="" userId="daf57a72db43f7c6" providerId="LiveId" clId="{357AA7D3-144D-4BBB-8B44-F7EFC01B0B5A}" dt="2021-08-10T06:16:40.578" v="2320" actId="2711"/>
          <ac:spMkLst>
            <pc:docMk/>
            <pc:sldMk cId="3123272333" sldId="337"/>
            <ac:spMk id="7" creationId="{CC617E2C-B9B9-4A59-8FFF-B68079E982BD}"/>
          </ac:spMkLst>
        </pc:spChg>
        <pc:spChg chg="mod">
          <ac:chgData name="" userId="daf57a72db43f7c6" providerId="LiveId" clId="{357AA7D3-144D-4BBB-8B44-F7EFC01B0B5A}" dt="2021-08-10T06:16:40.578" v="2320" actId="2711"/>
          <ac:spMkLst>
            <pc:docMk/>
            <pc:sldMk cId="3123272333" sldId="337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16:40.578" v="2320" actId="2711"/>
          <ac:spMkLst>
            <pc:docMk/>
            <pc:sldMk cId="3123272333" sldId="337"/>
            <ac:spMk id="18" creationId="{00000000-0000-0000-0000-000000000000}"/>
          </ac:spMkLst>
        </pc:spChg>
        <pc:spChg chg="del">
          <ac:chgData name="" userId="daf57a72db43f7c6" providerId="LiveId" clId="{357AA7D3-144D-4BBB-8B44-F7EFC01B0B5A}" dt="2021-08-10T05:58:45.107" v="1270" actId="478"/>
          <ac:spMkLst>
            <pc:docMk/>
            <pc:sldMk cId="3123272333" sldId="337"/>
            <ac:spMk id="27" creationId="{CEAC8B81-418B-411E-A6FC-0F6D3A0C254B}"/>
          </ac:spMkLst>
        </pc:spChg>
        <pc:cxnChg chg="del">
          <ac:chgData name="" userId="daf57a72db43f7c6" providerId="LiveId" clId="{357AA7D3-144D-4BBB-8B44-F7EFC01B0B5A}" dt="2021-08-10T05:58:45.107" v="1270" actId="478"/>
          <ac:cxnSpMkLst>
            <pc:docMk/>
            <pc:sldMk cId="3123272333" sldId="337"/>
            <ac:cxnSpMk id="12" creationId="{9F88FA65-281A-4499-A2DC-548B3693F0C4}"/>
          </ac:cxnSpMkLst>
        </pc:cxnChg>
      </pc:sldChg>
      <pc:sldChg chg="addSp delSp modSp add del">
        <pc:chgData name="" userId="daf57a72db43f7c6" providerId="LiveId" clId="{357AA7D3-144D-4BBB-8B44-F7EFC01B0B5A}" dt="2021-08-10T06:17:49.538" v="2331" actId="2696"/>
        <pc:sldMkLst>
          <pc:docMk/>
          <pc:sldMk cId="2379772385" sldId="338"/>
        </pc:sldMkLst>
        <pc:spChg chg="add mod">
          <ac:chgData name="" userId="daf57a72db43f7c6" providerId="LiveId" clId="{357AA7D3-144D-4BBB-8B44-F7EFC01B0B5A}" dt="2021-08-10T06:10:43.612" v="2101"/>
          <ac:spMkLst>
            <pc:docMk/>
            <pc:sldMk cId="2379772385" sldId="338"/>
            <ac:spMk id="2" creationId="{2BB0DF98-241F-43D3-94CB-F70CCAD9D3F9}"/>
          </ac:spMkLst>
        </pc:spChg>
        <pc:spChg chg="mod">
          <ac:chgData name="" userId="daf57a72db43f7c6" providerId="LiveId" clId="{357AA7D3-144D-4BBB-8B44-F7EFC01B0B5A}" dt="2021-08-10T06:10:02.539" v="2072" actId="113"/>
          <ac:spMkLst>
            <pc:docMk/>
            <pc:sldMk cId="2379772385" sldId="338"/>
            <ac:spMk id="3" creationId="{4BF5F16B-C0A7-497F-B761-D78EFEF61278}"/>
          </ac:spMkLst>
        </pc:spChg>
        <pc:spChg chg="del mod">
          <ac:chgData name="" userId="daf57a72db43f7c6" providerId="LiveId" clId="{357AA7D3-144D-4BBB-8B44-F7EFC01B0B5A}" dt="2021-08-10T06:04:58.334" v="1892" actId="478"/>
          <ac:spMkLst>
            <pc:docMk/>
            <pc:sldMk cId="2379772385" sldId="338"/>
            <ac:spMk id="7" creationId="{CC617E2C-B9B9-4A59-8FFF-B68079E982BD}"/>
          </ac:spMkLst>
        </pc:spChg>
        <pc:spChg chg="mod">
          <ac:chgData name="" userId="daf57a72db43f7c6" providerId="LiveId" clId="{357AA7D3-144D-4BBB-8B44-F7EFC01B0B5A}" dt="2021-08-10T06:02:38.829" v="1759"/>
          <ac:spMkLst>
            <pc:docMk/>
            <pc:sldMk cId="2379772385" sldId="338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02:43.209" v="1796"/>
          <ac:spMkLst>
            <pc:docMk/>
            <pc:sldMk cId="2379772385" sldId="338"/>
            <ac:spMk id="18" creationId="{00000000-0000-0000-0000-000000000000}"/>
          </ac:spMkLst>
        </pc:spChg>
        <pc:inkChg chg="add del mod">
          <ac:chgData name="" userId="daf57a72db43f7c6" providerId="LiveId" clId="{357AA7D3-144D-4BBB-8B44-F7EFC01B0B5A}" dt="2021-08-10T06:09:57.588" v="2071"/>
          <ac:inkMkLst>
            <pc:docMk/>
            <pc:sldMk cId="2379772385" sldId="338"/>
            <ac:inkMk id="4" creationId="{76948697-FBDC-4CE3-963D-351E6218752A}"/>
          </ac:inkMkLst>
        </pc:inkChg>
        <pc:inkChg chg="add del">
          <ac:chgData name="" userId="daf57a72db43f7c6" providerId="LiveId" clId="{357AA7D3-144D-4BBB-8B44-F7EFC01B0B5A}" dt="2021-08-10T06:09:56.844" v="2070"/>
          <ac:inkMkLst>
            <pc:docMk/>
            <pc:sldMk cId="2379772385" sldId="338"/>
            <ac:inkMk id="5" creationId="{CE1DEDAE-5903-4849-AF40-D3FB2D39A235}"/>
          </ac:inkMkLst>
        </pc:inkChg>
        <pc:inkChg chg="add mod">
          <ac:chgData name="" userId="daf57a72db43f7c6" providerId="LiveId" clId="{357AA7D3-144D-4BBB-8B44-F7EFC01B0B5A}" dt="2021-08-10T06:09:55.807" v="2068" actId="571"/>
          <ac:inkMkLst>
            <pc:docMk/>
            <pc:sldMk cId="2379772385" sldId="338"/>
            <ac:inkMk id="9" creationId="{C7BEBF2C-9C5E-4071-88D2-CE41924A6B55}"/>
          </ac:inkMkLst>
        </pc:inkChg>
        <pc:inkChg chg="add mod">
          <ac:chgData name="" userId="daf57a72db43f7c6" providerId="LiveId" clId="{357AA7D3-144D-4BBB-8B44-F7EFC01B0B5A}" dt="2021-08-10T06:09:55.462" v="2067" actId="571"/>
          <ac:inkMkLst>
            <pc:docMk/>
            <pc:sldMk cId="2379772385" sldId="338"/>
            <ac:inkMk id="10" creationId="{E12B7B2C-A2E8-46F3-8CB2-14FCF4FD5480}"/>
          </ac:inkMkLst>
        </pc:inkChg>
        <pc:inkChg chg="add mod">
          <ac:chgData name="" userId="daf57a72db43f7c6" providerId="LiveId" clId="{357AA7D3-144D-4BBB-8B44-F7EFC01B0B5A}" dt="2021-08-10T06:09:55.164" v="2066" actId="571"/>
          <ac:inkMkLst>
            <pc:docMk/>
            <pc:sldMk cId="2379772385" sldId="338"/>
            <ac:inkMk id="11" creationId="{BAF25870-1448-46E3-9B01-73352E971408}"/>
          </ac:inkMkLst>
        </pc:inkChg>
        <pc:inkChg chg="add mod">
          <ac:chgData name="" userId="daf57a72db43f7c6" providerId="LiveId" clId="{357AA7D3-144D-4BBB-8B44-F7EFC01B0B5A}" dt="2021-08-10T06:09:54.918" v="2065" actId="571"/>
          <ac:inkMkLst>
            <pc:docMk/>
            <pc:sldMk cId="2379772385" sldId="338"/>
            <ac:inkMk id="12" creationId="{91BF65FF-ED44-415B-90E1-2D6C25A178DA}"/>
          </ac:inkMkLst>
        </pc:inkChg>
      </pc:sldChg>
      <pc:sldChg chg="addSp modSp add ord">
        <pc:chgData name="" userId="daf57a72db43f7c6" providerId="LiveId" clId="{357AA7D3-144D-4BBB-8B44-F7EFC01B0B5A}" dt="2021-08-11T00:52:51.616" v="5964" actId="20577"/>
        <pc:sldMkLst>
          <pc:docMk/>
          <pc:sldMk cId="882154070" sldId="339"/>
        </pc:sldMkLst>
        <pc:spChg chg="mod">
          <ac:chgData name="" userId="daf57a72db43f7c6" providerId="LiveId" clId="{357AA7D3-144D-4BBB-8B44-F7EFC01B0B5A}" dt="2021-08-10T06:17:41.163" v="2330" actId="207"/>
          <ac:spMkLst>
            <pc:docMk/>
            <pc:sldMk cId="882154070" sldId="339"/>
            <ac:spMk id="2" creationId="{2BB0DF98-241F-43D3-94CB-F70CCAD9D3F9}"/>
          </ac:spMkLst>
        </pc:spChg>
        <pc:spChg chg="mod">
          <ac:chgData name="" userId="daf57a72db43f7c6" providerId="LiveId" clId="{357AA7D3-144D-4BBB-8B44-F7EFC01B0B5A}" dt="2021-08-11T00:51:51.743" v="5962" actId="1076"/>
          <ac:spMkLst>
            <pc:docMk/>
            <pc:sldMk cId="882154070" sldId="339"/>
            <ac:spMk id="3" creationId="{4BF5F16B-C0A7-497F-B761-D78EFEF61278}"/>
          </ac:spMkLst>
        </pc:spChg>
        <pc:spChg chg="add mod">
          <ac:chgData name="" userId="daf57a72db43f7c6" providerId="LiveId" clId="{357AA7D3-144D-4BBB-8B44-F7EFC01B0B5A}" dt="2021-08-11T00:52:51.616" v="5964" actId="20577"/>
          <ac:spMkLst>
            <pc:docMk/>
            <pc:sldMk cId="882154070" sldId="339"/>
            <ac:spMk id="4" creationId="{97F5BA94-7471-45F3-B184-3D257E97B1BF}"/>
          </ac:spMkLst>
        </pc:spChg>
        <pc:spChg chg="mod">
          <ac:chgData name="" userId="daf57a72db43f7c6" providerId="LiveId" clId="{357AA7D3-144D-4BBB-8B44-F7EFC01B0B5A}" dt="2021-08-10T06:16:44.838" v="2321" actId="2711"/>
          <ac:spMkLst>
            <pc:docMk/>
            <pc:sldMk cId="882154070" sldId="339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16:44.838" v="2321" actId="2711"/>
          <ac:spMkLst>
            <pc:docMk/>
            <pc:sldMk cId="882154070" sldId="339"/>
            <ac:spMk id="18" creationId="{00000000-0000-0000-0000-000000000000}"/>
          </ac:spMkLst>
        </pc:spChg>
      </pc:sldChg>
      <pc:sldChg chg="add del">
        <pc:chgData name="" userId="daf57a72db43f7c6" providerId="LiveId" clId="{357AA7D3-144D-4BBB-8B44-F7EFC01B0B5A}" dt="2021-08-10T06:17:55.352" v="2332" actId="2696"/>
        <pc:sldMkLst>
          <pc:docMk/>
          <pc:sldMk cId="3604800571" sldId="340"/>
        </pc:sldMkLst>
      </pc:sldChg>
      <pc:sldChg chg="addSp delSp modSp add">
        <pc:chgData name="" userId="daf57a72db43f7c6" providerId="LiveId" clId="{357AA7D3-144D-4BBB-8B44-F7EFC01B0B5A}" dt="2021-08-10T06:33:46.955" v="3307" actId="2711"/>
        <pc:sldMkLst>
          <pc:docMk/>
          <pc:sldMk cId="4277968214" sldId="340"/>
        </pc:sldMkLst>
        <pc:spChg chg="del">
          <ac:chgData name="" userId="daf57a72db43f7c6" providerId="LiveId" clId="{357AA7D3-144D-4BBB-8B44-F7EFC01B0B5A}" dt="2021-08-10T06:18:23.509" v="2374" actId="478"/>
          <ac:spMkLst>
            <pc:docMk/>
            <pc:sldMk cId="4277968214" sldId="340"/>
            <ac:spMk id="2" creationId="{2BB0DF98-241F-43D3-94CB-F70CCAD9D3F9}"/>
          </ac:spMkLst>
        </pc:spChg>
        <pc:spChg chg="del">
          <ac:chgData name="" userId="daf57a72db43f7c6" providerId="LiveId" clId="{357AA7D3-144D-4BBB-8B44-F7EFC01B0B5A}" dt="2021-08-10T06:18:23.509" v="2374" actId="478"/>
          <ac:spMkLst>
            <pc:docMk/>
            <pc:sldMk cId="4277968214" sldId="340"/>
            <ac:spMk id="3" creationId="{4BF5F16B-C0A7-497F-B761-D78EFEF61278}"/>
          </ac:spMkLst>
        </pc:spChg>
        <pc:spChg chg="del">
          <ac:chgData name="" userId="daf57a72db43f7c6" providerId="LiveId" clId="{357AA7D3-144D-4BBB-8B44-F7EFC01B0B5A}" dt="2021-08-10T06:18:23.509" v="2374" actId="478"/>
          <ac:spMkLst>
            <pc:docMk/>
            <pc:sldMk cId="4277968214" sldId="340"/>
            <ac:spMk id="4" creationId="{97F5BA94-7471-45F3-B184-3D257E97B1BF}"/>
          </ac:spMkLst>
        </pc:spChg>
        <pc:spChg chg="add 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5" creationId="{6FB63F97-A3DB-44C6-BA02-7554698391B2}"/>
          </ac:spMkLst>
        </pc:spChg>
        <pc:spChg chg="add 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6" creationId="{4124850C-F8B2-4C53-8AF0-471678B5880A}"/>
          </ac:spMkLst>
        </pc:spChg>
        <pc:spChg chg="add del mod">
          <ac:chgData name="" userId="daf57a72db43f7c6" providerId="LiveId" clId="{357AA7D3-144D-4BBB-8B44-F7EFC01B0B5A}" dt="2021-08-10T06:26:38.549" v="2709"/>
          <ac:spMkLst>
            <pc:docMk/>
            <pc:sldMk cId="4277968214" sldId="340"/>
            <ac:spMk id="7" creationId="{F022191D-D37D-489F-A43A-1A9BFE7BEEF2}"/>
          </ac:spMkLst>
        </pc:spChg>
        <pc:spChg chg="add 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8" creationId="{54994A72-E5A1-4AE8-923C-9100F5D6AC8A}"/>
          </ac:spMkLst>
        </pc:spChg>
        <pc:spChg chg="add 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10" creationId="{379E6216-065F-4C00-9313-613A10693AB3}"/>
          </ac:spMkLst>
        </pc:spChg>
        <pc:spChg chg="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33:46.955" v="3307" actId="2711"/>
          <ac:spMkLst>
            <pc:docMk/>
            <pc:sldMk cId="4277968214" sldId="340"/>
            <ac:spMk id="18" creationId="{00000000-0000-0000-0000-000000000000}"/>
          </ac:spMkLst>
        </pc:spChg>
        <pc:grpChg chg="add mod">
          <ac:chgData name="" userId="daf57a72db43f7c6" providerId="LiveId" clId="{357AA7D3-144D-4BBB-8B44-F7EFC01B0B5A}" dt="2021-08-10T06:31:39.597" v="3216" actId="1076"/>
          <ac:grpSpMkLst>
            <pc:docMk/>
            <pc:sldMk cId="4277968214" sldId="340"/>
            <ac:grpSpMk id="9" creationId="{F9D2C8F1-FC7C-400C-884A-F21639477BE2}"/>
          </ac:grpSpMkLst>
        </pc:grpChg>
        <pc:picChg chg="add mod">
          <ac:chgData name="" userId="daf57a72db43f7c6" providerId="LiveId" clId="{357AA7D3-144D-4BBB-8B44-F7EFC01B0B5A}" dt="2021-08-10T06:31:30.973" v="3214" actId="164"/>
          <ac:picMkLst>
            <pc:docMk/>
            <pc:sldMk cId="4277968214" sldId="340"/>
            <ac:picMk id="1026" creationId="{3CD53205-A04A-493E-8C2A-7C5A14EBC559}"/>
          </ac:picMkLst>
        </pc:picChg>
      </pc:sldChg>
      <pc:sldChg chg="addSp delSp modSp add">
        <pc:chgData name="" userId="daf57a72db43f7c6" providerId="LiveId" clId="{357AA7D3-144D-4BBB-8B44-F7EFC01B0B5A}" dt="2021-08-10T06:33:52.655" v="3308" actId="2711"/>
        <pc:sldMkLst>
          <pc:docMk/>
          <pc:sldMk cId="4016968733" sldId="341"/>
        </pc:sldMkLst>
        <pc:spChg chg="del">
          <ac:chgData name="" userId="daf57a72db43f7c6" providerId="LiveId" clId="{357AA7D3-144D-4BBB-8B44-F7EFC01B0B5A}" dt="2021-08-10T06:21:31.348" v="2594" actId="478"/>
          <ac:spMkLst>
            <pc:docMk/>
            <pc:sldMk cId="4016968733" sldId="341"/>
            <ac:spMk id="2" creationId="{2BB0DF98-241F-43D3-94CB-F70CCAD9D3F9}"/>
          </ac:spMkLst>
        </pc:spChg>
        <pc:spChg chg="del">
          <ac:chgData name="" userId="daf57a72db43f7c6" providerId="LiveId" clId="{357AA7D3-144D-4BBB-8B44-F7EFC01B0B5A}" dt="2021-08-10T06:21:31.348" v="2594" actId="478"/>
          <ac:spMkLst>
            <pc:docMk/>
            <pc:sldMk cId="4016968733" sldId="341"/>
            <ac:spMk id="3" creationId="{4BF5F16B-C0A7-497F-B761-D78EFEF61278}"/>
          </ac:spMkLst>
        </pc:spChg>
        <pc:spChg chg="del">
          <ac:chgData name="" userId="daf57a72db43f7c6" providerId="LiveId" clId="{357AA7D3-144D-4BBB-8B44-F7EFC01B0B5A}" dt="2021-08-10T06:21:31.348" v="2594" actId="478"/>
          <ac:spMkLst>
            <pc:docMk/>
            <pc:sldMk cId="4016968733" sldId="341"/>
            <ac:spMk id="4" creationId="{97F5BA94-7471-45F3-B184-3D257E97B1BF}"/>
          </ac:spMkLst>
        </pc:spChg>
        <pc:spChg chg="add mod">
          <ac:chgData name="" userId="daf57a72db43f7c6" providerId="LiveId" clId="{357AA7D3-144D-4BBB-8B44-F7EFC01B0B5A}" dt="2021-08-10T06:33:52.655" v="3308" actId="2711"/>
          <ac:spMkLst>
            <pc:docMk/>
            <pc:sldMk cId="4016968733" sldId="341"/>
            <ac:spMk id="5" creationId="{6AF4069C-8520-47F1-A228-67B978C7D0AC}"/>
          </ac:spMkLst>
        </pc:spChg>
        <pc:spChg chg="mod">
          <ac:chgData name="" userId="daf57a72db43f7c6" providerId="LiveId" clId="{357AA7D3-144D-4BBB-8B44-F7EFC01B0B5A}" dt="2021-08-10T06:33:52.655" v="3308" actId="2711"/>
          <ac:spMkLst>
            <pc:docMk/>
            <pc:sldMk cId="4016968733" sldId="341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6:33:52.655" v="3308" actId="2711"/>
          <ac:spMkLst>
            <pc:docMk/>
            <pc:sldMk cId="4016968733" sldId="341"/>
            <ac:spMk id="18" creationId="{00000000-0000-0000-0000-000000000000}"/>
          </ac:spMkLst>
        </pc:spChg>
        <pc:picChg chg="add mod">
          <ac:chgData name="" userId="daf57a72db43f7c6" providerId="LiveId" clId="{357AA7D3-144D-4BBB-8B44-F7EFC01B0B5A}" dt="2021-08-10T06:23:31.029" v="2658" actId="14100"/>
          <ac:picMkLst>
            <pc:docMk/>
            <pc:sldMk cId="4016968733" sldId="341"/>
            <ac:picMk id="6" creationId="{D49C2FCF-1405-44DC-8847-813E64CD89A0}"/>
          </ac:picMkLst>
        </pc:picChg>
        <pc:picChg chg="add mod">
          <ac:chgData name="" userId="daf57a72db43f7c6" providerId="LiveId" clId="{357AA7D3-144D-4BBB-8B44-F7EFC01B0B5A}" dt="2021-08-10T06:23:33.442" v="2659" actId="1076"/>
          <ac:picMkLst>
            <pc:docMk/>
            <pc:sldMk cId="4016968733" sldId="341"/>
            <ac:picMk id="7" creationId="{60C96C75-33F1-4B5C-B5BB-6C07A8B14B94}"/>
          </ac:picMkLst>
        </pc:picChg>
      </pc:sldChg>
      <pc:sldChg chg="delSp modSp add">
        <pc:chgData name="" userId="daf57a72db43f7c6" providerId="LiveId" clId="{357AA7D3-144D-4BBB-8B44-F7EFC01B0B5A}" dt="2021-08-10T06:39:33.270" v="3809" actId="20577"/>
        <pc:sldMkLst>
          <pc:docMk/>
          <pc:sldMk cId="1677797532" sldId="342"/>
        </pc:sldMkLst>
        <pc:spChg chg="mod">
          <ac:chgData name="" userId="daf57a72db43f7c6" providerId="LiveId" clId="{357AA7D3-144D-4BBB-8B44-F7EFC01B0B5A}" dt="2021-08-10T06:39:33.270" v="3809" actId="20577"/>
          <ac:spMkLst>
            <pc:docMk/>
            <pc:sldMk cId="1677797532" sldId="342"/>
            <ac:spMk id="5" creationId="{6FB63F97-A3DB-44C6-BA02-7554698391B2}"/>
          </ac:spMkLst>
        </pc:spChg>
        <pc:spChg chg="del">
          <ac:chgData name="" userId="daf57a72db43f7c6" providerId="LiveId" clId="{357AA7D3-144D-4BBB-8B44-F7EFC01B0B5A}" dt="2021-08-10T06:35:35.127" v="3345" actId="478"/>
          <ac:spMkLst>
            <pc:docMk/>
            <pc:sldMk cId="1677797532" sldId="342"/>
            <ac:spMk id="8" creationId="{54994A72-E5A1-4AE8-923C-9100F5D6AC8A}"/>
          </ac:spMkLst>
        </pc:spChg>
        <pc:spChg chg="del">
          <ac:chgData name="" userId="daf57a72db43f7c6" providerId="LiveId" clId="{357AA7D3-144D-4BBB-8B44-F7EFC01B0B5A}" dt="2021-08-10T06:38:44.343" v="3770" actId="478"/>
          <ac:spMkLst>
            <pc:docMk/>
            <pc:sldMk cId="1677797532" sldId="342"/>
            <ac:spMk id="10" creationId="{379E6216-065F-4C00-9313-613A10693AB3}"/>
          </ac:spMkLst>
        </pc:spChg>
        <pc:spChg chg="mod">
          <ac:chgData name="" userId="daf57a72db43f7c6" providerId="LiveId" clId="{357AA7D3-144D-4BBB-8B44-F7EFC01B0B5A}" dt="2021-08-10T06:34:07.617" v="3339"/>
          <ac:spMkLst>
            <pc:docMk/>
            <pc:sldMk cId="1677797532" sldId="342"/>
            <ac:spMk id="18" creationId="{00000000-0000-0000-0000-000000000000}"/>
          </ac:spMkLst>
        </pc:spChg>
        <pc:grpChg chg="del">
          <ac:chgData name="" userId="daf57a72db43f7c6" providerId="LiveId" clId="{357AA7D3-144D-4BBB-8B44-F7EFC01B0B5A}" dt="2021-08-10T06:35:35.127" v="3345" actId="478"/>
          <ac:grpSpMkLst>
            <pc:docMk/>
            <pc:sldMk cId="1677797532" sldId="342"/>
            <ac:grpSpMk id="9" creationId="{F9D2C8F1-FC7C-400C-884A-F21639477BE2}"/>
          </ac:grpSpMkLst>
        </pc:grpChg>
      </pc:sldChg>
      <pc:sldChg chg="addSp modSp add">
        <pc:chgData name="" userId="daf57a72db43f7c6" providerId="LiveId" clId="{357AA7D3-144D-4BBB-8B44-F7EFC01B0B5A}" dt="2021-08-10T06:34:57.500" v="3344" actId="1076"/>
        <pc:sldMkLst>
          <pc:docMk/>
          <pc:sldMk cId="1641181571" sldId="343"/>
        </pc:sldMkLst>
        <pc:picChg chg="add mod">
          <ac:chgData name="" userId="daf57a72db43f7c6" providerId="LiveId" clId="{357AA7D3-144D-4BBB-8B44-F7EFC01B0B5A}" dt="2021-08-10T06:34:57.500" v="3344" actId="1076"/>
          <ac:picMkLst>
            <pc:docMk/>
            <pc:sldMk cId="1641181571" sldId="343"/>
            <ac:picMk id="2" creationId="{CDBEA46A-9FC3-4E25-B5B9-BCC55067AA81}"/>
          </ac:picMkLst>
        </pc:picChg>
      </pc:sldChg>
      <pc:sldChg chg="addSp delSp modSp add">
        <pc:chgData name="" userId="daf57a72db43f7c6" providerId="LiveId" clId="{357AA7D3-144D-4BBB-8B44-F7EFC01B0B5A}" dt="2021-08-10T07:30:01.515" v="4270" actId="2711"/>
        <pc:sldMkLst>
          <pc:docMk/>
          <pc:sldMk cId="754646456" sldId="344"/>
        </pc:sldMkLst>
        <pc:spChg chg="add 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2" creationId="{A92AE772-26DD-4153-B9F4-5BBF6795B0F6}"/>
          </ac:spMkLst>
        </pc:spChg>
        <pc:spChg chg="del mod">
          <ac:chgData name="" userId="daf57a72db43f7c6" providerId="LiveId" clId="{357AA7D3-144D-4BBB-8B44-F7EFC01B0B5A}" dt="2021-08-10T06:41:21.698" v="3878" actId="478"/>
          <ac:spMkLst>
            <pc:docMk/>
            <pc:sldMk cId="754646456" sldId="344"/>
            <ac:spMk id="5" creationId="{6FB63F97-A3DB-44C6-BA02-7554698391B2}"/>
          </ac:spMkLst>
        </pc:spChg>
        <pc:spChg chg="add 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8" creationId="{BB69EA1F-B980-4F48-9F80-43D89A9D2C68}"/>
          </ac:spMkLst>
        </pc:spChg>
        <pc:spChg chg="add 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10" creationId="{5612C06B-A4F6-4460-A874-2085BE5EA5CB}"/>
          </ac:spMkLst>
        </pc:spChg>
        <pc:spChg chg="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7:30:01.515" v="4270" actId="2711"/>
          <ac:spMkLst>
            <pc:docMk/>
            <pc:sldMk cId="754646456" sldId="344"/>
            <ac:spMk id="18" creationId="{00000000-0000-0000-0000-000000000000}"/>
          </ac:spMkLst>
        </pc:spChg>
        <pc:grpChg chg="add mod">
          <ac:chgData name="" userId="daf57a72db43f7c6" providerId="LiveId" clId="{357AA7D3-144D-4BBB-8B44-F7EFC01B0B5A}" dt="2021-08-10T06:43:50.272" v="3965" actId="164"/>
          <ac:grpSpMkLst>
            <pc:docMk/>
            <pc:sldMk cId="754646456" sldId="344"/>
            <ac:grpSpMk id="3" creationId="{54781A20-C8A6-4D08-B03B-4F0FD29DB6BA}"/>
          </ac:grpSpMkLst>
        </pc:grpChg>
        <pc:grpChg chg="add mod">
          <ac:chgData name="" userId="daf57a72db43f7c6" providerId="LiveId" clId="{357AA7D3-144D-4BBB-8B44-F7EFC01B0B5A}" dt="2021-08-10T06:43:50.272" v="3965" actId="164"/>
          <ac:grpSpMkLst>
            <pc:docMk/>
            <pc:sldMk cId="754646456" sldId="344"/>
            <ac:grpSpMk id="6" creationId="{0CE0DFD2-5A66-473B-83B0-2A5B241399F1}"/>
          </ac:grpSpMkLst>
        </pc:grpChg>
        <pc:grpChg chg="add mod">
          <ac:chgData name="" userId="daf57a72db43f7c6" providerId="LiveId" clId="{357AA7D3-144D-4BBB-8B44-F7EFC01B0B5A}" dt="2021-08-10T07:29:39.981" v="4265" actId="14100"/>
          <ac:grpSpMkLst>
            <pc:docMk/>
            <pc:sldMk cId="754646456" sldId="344"/>
            <ac:grpSpMk id="7" creationId="{0537CDF4-0187-447A-AB57-033B872248CF}"/>
          </ac:grpSpMkLst>
        </pc:grpChg>
        <pc:picChg chg="add del">
          <ac:chgData name="" userId="daf57a72db43f7c6" providerId="LiveId" clId="{357AA7D3-144D-4BBB-8B44-F7EFC01B0B5A}" dt="2021-08-10T06:43:01.095" v="3943" actId="478"/>
          <ac:picMkLst>
            <pc:docMk/>
            <pc:sldMk cId="754646456" sldId="344"/>
            <ac:picMk id="4" creationId="{71685EC8-D41A-437E-86D4-4B6D89C54DD2}"/>
          </ac:picMkLst>
        </pc:picChg>
        <pc:picChg chg="add mod">
          <ac:chgData name="" userId="daf57a72db43f7c6" providerId="LiveId" clId="{357AA7D3-144D-4BBB-8B44-F7EFC01B0B5A}" dt="2021-08-10T06:42:05.863" v="3940" actId="164"/>
          <ac:picMkLst>
            <pc:docMk/>
            <pc:sldMk cId="754646456" sldId="344"/>
            <ac:picMk id="2050" creationId="{524CD33A-719F-4F2C-AF05-1F171EB616D0}"/>
          </ac:picMkLst>
        </pc:picChg>
        <pc:picChg chg="add mod">
          <ac:chgData name="" userId="daf57a72db43f7c6" providerId="LiveId" clId="{357AA7D3-144D-4BBB-8B44-F7EFC01B0B5A}" dt="2021-08-10T06:43:47.058" v="3963" actId="164"/>
          <ac:picMkLst>
            <pc:docMk/>
            <pc:sldMk cId="754646456" sldId="344"/>
            <ac:picMk id="2052" creationId="{269542EB-CC6D-47A3-AC0A-27996C9658F0}"/>
          </ac:picMkLst>
        </pc:picChg>
        <pc:picChg chg="add mod">
          <ac:chgData name="" userId="daf57a72db43f7c6" providerId="LiveId" clId="{357AA7D3-144D-4BBB-8B44-F7EFC01B0B5A}" dt="2021-08-10T07:29:43.480" v="4266" actId="1076"/>
          <ac:picMkLst>
            <pc:docMk/>
            <pc:sldMk cId="754646456" sldId="344"/>
            <ac:picMk id="2054" creationId="{9740EABF-9DAC-49DE-AFEE-6C71069278B8}"/>
          </ac:picMkLst>
        </pc:picChg>
      </pc:sldChg>
      <pc:sldChg chg="addSp delSp modSp add">
        <pc:chgData name="" userId="daf57a72db43f7c6" providerId="LiveId" clId="{357AA7D3-144D-4BBB-8B44-F7EFC01B0B5A}" dt="2021-08-10T07:46:09.772" v="5336" actId="20577"/>
        <pc:sldMkLst>
          <pc:docMk/>
          <pc:sldMk cId="2794718103" sldId="345"/>
        </pc:sldMkLst>
        <pc:spChg chg="add mod">
          <ac:chgData name="" userId="daf57a72db43f7c6" providerId="LiveId" clId="{357AA7D3-144D-4BBB-8B44-F7EFC01B0B5A}" dt="2021-08-10T07:46:09.772" v="5336" actId="20577"/>
          <ac:spMkLst>
            <pc:docMk/>
            <pc:sldMk cId="2794718103" sldId="345"/>
            <ac:spMk id="5" creationId="{38E5F302-EECE-4854-924F-5215A03A6643}"/>
          </ac:spMkLst>
        </pc:spChg>
        <pc:spChg chg="del">
          <ac:chgData name="" userId="daf57a72db43f7c6" providerId="LiveId" clId="{357AA7D3-144D-4BBB-8B44-F7EFC01B0B5A}" dt="2021-08-10T07:30:35.676" v="4271" actId="478"/>
          <ac:spMkLst>
            <pc:docMk/>
            <pc:sldMk cId="2794718103" sldId="345"/>
            <ac:spMk id="8" creationId="{BB69EA1F-B980-4F48-9F80-43D89A9D2C68}"/>
          </ac:spMkLst>
        </pc:spChg>
        <pc:spChg chg="mod">
          <ac:chgData name="" userId="daf57a72db43f7c6" providerId="LiveId" clId="{357AA7D3-144D-4BBB-8B44-F7EFC01B0B5A}" dt="2021-08-10T07:31:17.490" v="4278" actId="2711"/>
          <ac:spMkLst>
            <pc:docMk/>
            <pc:sldMk cId="2794718103" sldId="345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7:31:17.490" v="4278" actId="2711"/>
          <ac:spMkLst>
            <pc:docMk/>
            <pc:sldMk cId="2794718103" sldId="345"/>
            <ac:spMk id="18" creationId="{00000000-0000-0000-0000-000000000000}"/>
          </ac:spMkLst>
        </pc:spChg>
        <pc:grpChg chg="del">
          <ac:chgData name="" userId="daf57a72db43f7c6" providerId="LiveId" clId="{357AA7D3-144D-4BBB-8B44-F7EFC01B0B5A}" dt="2021-08-10T07:30:35.676" v="4271" actId="478"/>
          <ac:grpSpMkLst>
            <pc:docMk/>
            <pc:sldMk cId="2794718103" sldId="345"/>
            <ac:grpSpMk id="7" creationId="{0537CDF4-0187-447A-AB57-033B872248CF}"/>
          </ac:grpSpMkLst>
        </pc:grpChg>
        <pc:picChg chg="add del mod modCrop">
          <ac:chgData name="" userId="daf57a72db43f7c6" providerId="LiveId" clId="{357AA7D3-144D-4BBB-8B44-F7EFC01B0B5A}" dt="2021-08-10T07:39:07.469" v="4651" actId="478"/>
          <ac:picMkLst>
            <pc:docMk/>
            <pc:sldMk cId="2794718103" sldId="345"/>
            <ac:picMk id="4" creationId="{5B43D466-6B90-42BF-B7B3-70BA13BB9ADA}"/>
          </ac:picMkLst>
        </pc:picChg>
        <pc:picChg chg="add mod ord">
          <ac:chgData name="" userId="daf57a72db43f7c6" providerId="LiveId" clId="{357AA7D3-144D-4BBB-8B44-F7EFC01B0B5A}" dt="2021-08-10T07:39:31.880" v="4661" actId="14100"/>
          <ac:picMkLst>
            <pc:docMk/>
            <pc:sldMk cId="2794718103" sldId="345"/>
            <ac:picMk id="9" creationId="{6BA64F53-6143-46B9-92A4-DF771D028206}"/>
          </ac:picMkLst>
        </pc:picChg>
        <pc:picChg chg="del">
          <ac:chgData name="" userId="daf57a72db43f7c6" providerId="LiveId" clId="{357AA7D3-144D-4BBB-8B44-F7EFC01B0B5A}" dt="2021-08-10T07:30:35.676" v="4271" actId="478"/>
          <ac:picMkLst>
            <pc:docMk/>
            <pc:sldMk cId="2794718103" sldId="345"/>
            <ac:picMk id="2054" creationId="{9740EABF-9DAC-49DE-AFEE-6C71069278B8}"/>
          </ac:picMkLst>
        </pc:picChg>
      </pc:sldChg>
      <pc:sldChg chg="addSp delSp modSp add del">
        <pc:chgData name="" userId="daf57a72db43f7c6" providerId="LiveId" clId="{357AA7D3-144D-4BBB-8B44-F7EFC01B0B5A}" dt="2021-08-10T08:21:41.596" v="5943" actId="2696"/>
        <pc:sldMkLst>
          <pc:docMk/>
          <pc:sldMk cId="81588751" sldId="346"/>
        </pc:sldMkLst>
        <pc:spChg chg="add del mod">
          <ac:chgData name="" userId="daf57a72db43f7c6" providerId="LiveId" clId="{357AA7D3-144D-4BBB-8B44-F7EFC01B0B5A}" dt="2021-08-10T07:31:35.467" v="4282" actId="478"/>
          <ac:spMkLst>
            <pc:docMk/>
            <pc:sldMk cId="81588751" sldId="346"/>
            <ac:spMk id="2" creationId="{9E487590-C2DE-42EB-B3D9-A36322600F2A}"/>
          </ac:spMkLst>
        </pc:spChg>
        <pc:spChg chg="add del mod">
          <ac:chgData name="" userId="daf57a72db43f7c6" providerId="LiveId" clId="{357AA7D3-144D-4BBB-8B44-F7EFC01B0B5A}" dt="2021-08-10T07:32:15.821" v="4285" actId="478"/>
          <ac:spMkLst>
            <pc:docMk/>
            <pc:sldMk cId="81588751" sldId="346"/>
            <ac:spMk id="3" creationId="{6E0E764F-7750-45B1-BDA1-B408CDAC2839}"/>
          </ac:spMkLst>
        </pc:spChg>
      </pc:sldChg>
      <pc:sldChg chg="addSp delSp modSp add">
        <pc:chgData name="" userId="daf57a72db43f7c6" providerId="LiveId" clId="{357AA7D3-144D-4BBB-8B44-F7EFC01B0B5A}" dt="2021-08-10T08:29:05.636" v="5957"/>
        <pc:sldMkLst>
          <pc:docMk/>
          <pc:sldMk cId="2303212631" sldId="347"/>
        </pc:sldMkLst>
        <pc:spChg chg="add del mod">
          <ac:chgData name="" userId="daf57a72db43f7c6" providerId="LiveId" clId="{357AA7D3-144D-4BBB-8B44-F7EFC01B0B5A}" dt="2021-08-10T07:32:38.172" v="4289" actId="478"/>
          <ac:spMkLst>
            <pc:docMk/>
            <pc:sldMk cId="2303212631" sldId="347"/>
            <ac:spMk id="2" creationId="{17EE17DC-BC56-457C-A5B0-4AD2CB045E4D}"/>
          </ac:spMkLst>
        </pc:spChg>
        <pc:spChg chg="add mod">
          <ac:chgData name="" userId="daf57a72db43f7c6" providerId="LiveId" clId="{357AA7D3-144D-4BBB-8B44-F7EFC01B0B5A}" dt="2021-08-10T08:29:05.636" v="5957"/>
          <ac:spMkLst>
            <pc:docMk/>
            <pc:sldMk cId="2303212631" sldId="347"/>
            <ac:spMk id="3" creationId="{D706A3C7-4F1F-40D3-A804-35ACEF96AD38}"/>
          </ac:spMkLst>
        </pc:spChg>
        <pc:spChg chg="mod">
          <ac:chgData name="" userId="daf57a72db43f7c6" providerId="LiveId" clId="{357AA7D3-144D-4BBB-8B44-F7EFC01B0B5A}" dt="2021-08-10T07:40:14.307" v="4696" actId="20577"/>
          <ac:spMkLst>
            <pc:docMk/>
            <pc:sldMk cId="2303212631" sldId="347"/>
            <ac:spMk id="18" creationId="{00000000-0000-0000-0000-000000000000}"/>
          </ac:spMkLst>
        </pc:spChg>
        <pc:picChg chg="del">
          <ac:chgData name="" userId="daf57a72db43f7c6" providerId="LiveId" clId="{357AA7D3-144D-4BBB-8B44-F7EFC01B0B5A}" dt="2021-08-10T07:32:21.060" v="4287" actId="478"/>
          <ac:picMkLst>
            <pc:docMk/>
            <pc:sldMk cId="2303212631" sldId="347"/>
            <ac:picMk id="4" creationId="{5B43D466-6B90-42BF-B7B3-70BA13BB9ADA}"/>
          </ac:picMkLst>
        </pc:picChg>
        <pc:picChg chg="add mod">
          <ac:chgData name="" userId="daf57a72db43f7c6" providerId="LiveId" clId="{357AA7D3-144D-4BBB-8B44-F7EFC01B0B5A}" dt="2021-08-10T07:44:13.063" v="5318" actId="1076"/>
          <ac:picMkLst>
            <pc:docMk/>
            <pc:sldMk cId="2303212631" sldId="347"/>
            <ac:picMk id="5" creationId="{E13232CA-468D-42BE-87A6-03CBCBFD358D}"/>
          </ac:picMkLst>
        </pc:picChg>
      </pc:sldChg>
      <pc:sldChg chg="addSp delSp modSp add">
        <pc:chgData name="" userId="daf57a72db43f7c6" providerId="LiveId" clId="{357AA7D3-144D-4BBB-8B44-F7EFC01B0B5A}" dt="2021-08-10T08:21:45.602" v="5951" actId="2711"/>
        <pc:sldMkLst>
          <pc:docMk/>
          <pc:sldMk cId="1740964091" sldId="348"/>
        </pc:sldMkLst>
        <pc:spChg chg="del mod">
          <ac:chgData name="" userId="daf57a72db43f7c6" providerId="LiveId" clId="{357AA7D3-144D-4BBB-8B44-F7EFC01B0B5A}" dt="2021-08-10T08:00:46.129" v="5451" actId="478"/>
          <ac:spMkLst>
            <pc:docMk/>
            <pc:sldMk cId="1740964091" sldId="348"/>
            <ac:spMk id="3" creationId="{D706A3C7-4F1F-40D3-A804-35ACEF96AD38}"/>
          </ac:spMkLst>
        </pc:spChg>
        <pc:spChg chg="add mod">
          <ac:chgData name="" userId="daf57a72db43f7c6" providerId="LiveId" clId="{357AA7D3-144D-4BBB-8B44-F7EFC01B0B5A}" dt="2021-08-10T08:21:45.602" v="5951" actId="2711"/>
          <ac:spMkLst>
            <pc:docMk/>
            <pc:sldMk cId="1740964091" sldId="348"/>
            <ac:spMk id="4" creationId="{1C9EFEA0-9E44-4032-9A18-F815A6702BA9}"/>
          </ac:spMkLst>
        </pc:spChg>
        <pc:spChg chg="mod">
          <ac:chgData name="" userId="daf57a72db43f7c6" providerId="LiveId" clId="{357AA7D3-144D-4BBB-8B44-F7EFC01B0B5A}" dt="2021-08-10T08:21:45.602" v="5951" actId="2711"/>
          <ac:spMkLst>
            <pc:docMk/>
            <pc:sldMk cId="1740964091" sldId="348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8:21:45.602" v="5951" actId="2711"/>
          <ac:spMkLst>
            <pc:docMk/>
            <pc:sldMk cId="1740964091" sldId="348"/>
            <ac:spMk id="18" creationId="{00000000-0000-0000-0000-000000000000}"/>
          </ac:spMkLst>
        </pc:spChg>
        <pc:picChg chg="add mod">
          <ac:chgData name="" userId="daf57a72db43f7c6" providerId="LiveId" clId="{357AA7D3-144D-4BBB-8B44-F7EFC01B0B5A}" dt="2021-08-10T08:05:59.897" v="5590" actId="1076"/>
          <ac:picMkLst>
            <pc:docMk/>
            <pc:sldMk cId="1740964091" sldId="348"/>
            <ac:picMk id="2" creationId="{A0CF052C-3888-4F4F-B043-A8BBBA524358}"/>
          </ac:picMkLst>
        </pc:picChg>
        <pc:picChg chg="del">
          <ac:chgData name="" userId="daf57a72db43f7c6" providerId="LiveId" clId="{357AA7D3-144D-4BBB-8B44-F7EFC01B0B5A}" dt="2021-08-10T08:00:50.495" v="5455" actId="478"/>
          <ac:picMkLst>
            <pc:docMk/>
            <pc:sldMk cId="1740964091" sldId="348"/>
            <ac:picMk id="5" creationId="{E13232CA-468D-42BE-87A6-03CBCBFD358D}"/>
          </ac:picMkLst>
        </pc:picChg>
      </pc:sldChg>
      <pc:sldChg chg="delSp modSp add del">
        <pc:chgData name="" userId="daf57a72db43f7c6" providerId="LiveId" clId="{357AA7D3-144D-4BBB-8B44-F7EFC01B0B5A}" dt="2021-08-10T08:06:49.716" v="5662" actId="2696"/>
        <pc:sldMkLst>
          <pc:docMk/>
          <pc:sldMk cId="688386315" sldId="349"/>
        </pc:sldMkLst>
        <pc:spChg chg="mod">
          <ac:chgData name="" userId="daf57a72db43f7c6" providerId="LiveId" clId="{357AA7D3-144D-4BBB-8B44-F7EFC01B0B5A}" dt="2021-08-10T08:06:48.830" v="5661"/>
          <ac:spMkLst>
            <pc:docMk/>
            <pc:sldMk cId="688386315" sldId="349"/>
            <ac:spMk id="4" creationId="{1C9EFEA0-9E44-4032-9A18-F815A6702BA9}"/>
          </ac:spMkLst>
        </pc:spChg>
        <pc:spChg chg="mod">
          <ac:chgData name="" userId="daf57a72db43f7c6" providerId="LiveId" clId="{357AA7D3-144D-4BBB-8B44-F7EFC01B0B5A}" dt="2021-08-10T08:04:54.895" v="5588"/>
          <ac:spMkLst>
            <pc:docMk/>
            <pc:sldMk cId="688386315" sldId="349"/>
            <ac:spMk id="18" creationId="{00000000-0000-0000-0000-000000000000}"/>
          </ac:spMkLst>
        </pc:spChg>
        <pc:picChg chg="del">
          <ac:chgData name="" userId="daf57a72db43f7c6" providerId="LiveId" clId="{357AA7D3-144D-4BBB-8B44-F7EFC01B0B5A}" dt="2021-08-10T08:04:57.131" v="5589" actId="478"/>
          <ac:picMkLst>
            <pc:docMk/>
            <pc:sldMk cId="688386315" sldId="349"/>
            <ac:picMk id="2" creationId="{A0CF052C-3888-4F4F-B043-A8BBBA524358}"/>
          </ac:picMkLst>
        </pc:picChg>
      </pc:sldChg>
      <pc:sldChg chg="addSp delSp modSp add del">
        <pc:chgData name="" userId="daf57a72db43f7c6" providerId="LiveId" clId="{357AA7D3-144D-4BBB-8B44-F7EFC01B0B5A}" dt="2021-08-10T08:21:41.596" v="5942" actId="2696"/>
        <pc:sldMkLst>
          <pc:docMk/>
          <pc:sldMk cId="936863412" sldId="349"/>
        </pc:sldMkLst>
        <pc:spChg chg="add mod">
          <ac:chgData name="" userId="daf57a72db43f7c6" providerId="LiveId" clId="{357AA7D3-144D-4BBB-8B44-F7EFC01B0B5A}" dt="2021-08-10T08:20:00.907" v="5933" actId="255"/>
          <ac:spMkLst>
            <pc:docMk/>
            <pc:sldMk cId="936863412" sldId="349"/>
            <ac:spMk id="3" creationId="{6603FFC8-05D6-4496-B305-3A2F84264083}"/>
          </ac:spMkLst>
        </pc:spChg>
        <pc:spChg chg="del">
          <ac:chgData name="" userId="daf57a72db43f7c6" providerId="LiveId" clId="{357AA7D3-144D-4BBB-8B44-F7EFC01B0B5A}" dt="2021-08-10T08:17:20.198" v="5716" actId="478"/>
          <ac:spMkLst>
            <pc:docMk/>
            <pc:sldMk cId="936863412" sldId="349"/>
            <ac:spMk id="4" creationId="{1C9EFEA0-9E44-4032-9A18-F815A6702BA9}"/>
          </ac:spMkLst>
        </pc:spChg>
        <pc:spChg chg="add mod">
          <ac:chgData name="" userId="daf57a72db43f7c6" providerId="LiveId" clId="{357AA7D3-144D-4BBB-8B44-F7EFC01B0B5A}" dt="2021-08-10T08:20:21.261" v="5938" actId="164"/>
          <ac:spMkLst>
            <pc:docMk/>
            <pc:sldMk cId="936863412" sldId="349"/>
            <ac:spMk id="6" creationId="{93FBF681-0EB2-4479-95EB-2908A049BA27}"/>
          </ac:spMkLst>
        </pc:spChg>
        <pc:spChg chg="add mod">
          <ac:chgData name="" userId="daf57a72db43f7c6" providerId="LiveId" clId="{357AA7D3-144D-4BBB-8B44-F7EFC01B0B5A}" dt="2021-08-10T08:20:21.261" v="5938" actId="164"/>
          <ac:spMkLst>
            <pc:docMk/>
            <pc:sldMk cId="936863412" sldId="349"/>
            <ac:spMk id="10" creationId="{51951579-B178-44BF-A625-E010B186740B}"/>
          </ac:spMkLst>
        </pc:spChg>
        <pc:spChg chg="add mod">
          <ac:chgData name="" userId="daf57a72db43f7c6" providerId="LiveId" clId="{357AA7D3-144D-4BBB-8B44-F7EFC01B0B5A}" dt="2021-08-10T08:20:21.261" v="5938" actId="164"/>
          <ac:spMkLst>
            <pc:docMk/>
            <pc:sldMk cId="936863412" sldId="349"/>
            <ac:spMk id="11" creationId="{B227021D-01D8-43DB-9243-5922A7F9F36C}"/>
          </ac:spMkLst>
        </pc:spChg>
        <pc:spChg chg="mod">
          <ac:chgData name="" userId="daf57a72db43f7c6" providerId="LiveId" clId="{357AA7D3-144D-4BBB-8B44-F7EFC01B0B5A}" dt="2021-08-10T08:20:00.907" v="5933" actId="255"/>
          <ac:spMkLst>
            <pc:docMk/>
            <pc:sldMk cId="936863412" sldId="349"/>
            <ac:spMk id="17" creationId="{00000000-0000-0000-0000-000000000000}"/>
          </ac:spMkLst>
        </pc:spChg>
        <pc:spChg chg="mod">
          <ac:chgData name="" userId="daf57a72db43f7c6" providerId="LiveId" clId="{357AA7D3-144D-4BBB-8B44-F7EFC01B0B5A}" dt="2021-08-10T08:20:00.907" v="5933" actId="255"/>
          <ac:spMkLst>
            <pc:docMk/>
            <pc:sldMk cId="936863412" sldId="349"/>
            <ac:spMk id="18" creationId="{00000000-0000-0000-0000-000000000000}"/>
          </ac:spMkLst>
        </pc:spChg>
        <pc:grpChg chg="add mod">
          <ac:chgData name="" userId="daf57a72db43f7c6" providerId="LiveId" clId="{357AA7D3-144D-4BBB-8B44-F7EFC01B0B5A}" dt="2021-08-10T08:17:54.956" v="5787" actId="1076"/>
          <ac:grpSpMkLst>
            <pc:docMk/>
            <pc:sldMk cId="936863412" sldId="349"/>
            <ac:grpSpMk id="5" creationId="{43D5D998-1A0F-4CEF-B34F-98BED8005C03}"/>
          </ac:grpSpMkLst>
        </pc:grpChg>
        <pc:grpChg chg="add mod">
          <ac:chgData name="" userId="daf57a72db43f7c6" providerId="LiveId" clId="{357AA7D3-144D-4BBB-8B44-F7EFC01B0B5A}" dt="2021-08-10T08:20:26.068" v="5941" actId="1076"/>
          <ac:grpSpMkLst>
            <pc:docMk/>
            <pc:sldMk cId="936863412" sldId="349"/>
            <ac:grpSpMk id="7" creationId="{7D8C1F74-76EF-4013-8B52-5A2AFFFD00EB}"/>
          </ac:grpSpMkLst>
        </pc:grpChg>
        <pc:picChg chg="del">
          <ac:chgData name="" userId="daf57a72db43f7c6" providerId="LiveId" clId="{357AA7D3-144D-4BBB-8B44-F7EFC01B0B5A}" dt="2021-08-10T08:17:20.198" v="5716" actId="478"/>
          <ac:picMkLst>
            <pc:docMk/>
            <pc:sldMk cId="936863412" sldId="349"/>
            <ac:picMk id="2" creationId="{A0CF052C-3888-4F4F-B043-A8BBBA524358}"/>
          </ac:picMkLst>
        </pc:picChg>
        <pc:picChg chg="add mod">
          <ac:chgData name="" userId="daf57a72db43f7c6" providerId="LiveId" clId="{357AA7D3-144D-4BBB-8B44-F7EFC01B0B5A}" dt="2021-08-10T08:17:53.210" v="5786" actId="164"/>
          <ac:picMkLst>
            <pc:docMk/>
            <pc:sldMk cId="936863412" sldId="349"/>
            <ac:picMk id="4098" creationId="{BC57FF71-AC51-4732-B2CC-5B8C917A1BB0}"/>
          </ac:picMkLst>
        </pc:picChg>
      </pc:sldChg>
      <pc:sldMasterChg chg="modSp">
        <pc:chgData name="" userId="daf57a72db43f7c6" providerId="LiveId" clId="{357AA7D3-144D-4BBB-8B44-F7EFC01B0B5A}" dt="2021-08-10T07:32:05.187" v="4283" actId="2711"/>
        <pc:sldMasterMkLst>
          <pc:docMk/>
          <pc:sldMasterMk cId="127250612" sldId="2147483648"/>
        </pc:sldMasterMkLst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2" creationId="{4ECEF9BE-8627-401D-86C2-BEA7CF6A490A}"/>
          </ac:spMkLst>
        </pc:spChg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3" creationId="{E6EBB681-C153-431F-B9D0-03D4563F9812}"/>
          </ac:spMkLst>
        </pc:spChg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4" creationId="{C29AD91E-E5BC-4054-AC2B-DC35EF193680}"/>
          </ac:spMkLst>
        </pc:spChg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5" creationId="{E6A0E237-DA0D-4292-B2B6-1D7942B21E20}"/>
          </ac:spMkLst>
        </pc:spChg>
        <pc:spChg chg="mod">
          <ac:chgData name="" userId="daf57a72db43f7c6" providerId="LiveId" clId="{357AA7D3-144D-4BBB-8B44-F7EFC01B0B5A}" dt="2021-08-10T07:32:05.187" v="4283" actId="2711"/>
          <ac:spMkLst>
            <pc:docMk/>
            <pc:sldMasterMk cId="127250612" sldId="2147483648"/>
            <ac:spMk id="6" creationId="{643D21DB-EAE3-45FD-9912-467C2E8219C1}"/>
          </ac:spMkLst>
        </pc:spChg>
      </pc:sldMasterChg>
      <pc:sldMasterChg chg="modSp">
        <pc:chgData name="" userId="daf57a72db43f7c6" providerId="LiveId" clId="{357AA7D3-144D-4BBB-8B44-F7EFC01B0B5A}" dt="2021-08-10T07:31:26.026" v="4279" actId="2711"/>
        <pc:sldMasterMkLst>
          <pc:docMk/>
          <pc:sldMasterMk cId="3123359450" sldId="2147483660"/>
        </pc:sldMasterMkLst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2" creationId="{00000000-0000-0000-0000-000000000000}"/>
          </ac:spMkLst>
        </pc:spChg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3" creationId="{00000000-0000-0000-0000-000000000000}"/>
          </ac:spMkLst>
        </pc:spChg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4" creationId="{00000000-0000-0000-0000-000000000000}"/>
          </ac:spMkLst>
        </pc:spChg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5" creationId="{00000000-0000-0000-0000-000000000000}"/>
          </ac:spMkLst>
        </pc:spChg>
        <pc:spChg chg="mod">
          <ac:chgData name="" userId="daf57a72db43f7c6" providerId="LiveId" clId="{357AA7D3-144D-4BBB-8B44-F7EFC01B0B5A}" dt="2021-08-10T07:31:26.026" v="4279" actId="2711"/>
          <ac:spMkLst>
            <pc:docMk/>
            <pc:sldMasterMk cId="3123359450" sldId="2147483660"/>
            <ac:spMk id="6" creationId="{00000000-0000-0000-0000-000000000000}"/>
          </ac:spMkLst>
        </pc:spChg>
      </pc:sldMasterChg>
    </pc:docChg>
  </pc:docChgLst>
  <pc:docChgLst>
    <pc:chgData userId="daf57a72db43f7c6" providerId="LiveId" clId="{64CB4CAF-5C1D-4778-A444-41EDFC424AAC}"/>
    <pc:docChg chg="undo custSel addSld delSld modSld sldOrd">
      <pc:chgData name="" userId="daf57a72db43f7c6" providerId="LiveId" clId="{64CB4CAF-5C1D-4778-A444-41EDFC424AAC}" dt="2021-08-05T23:55:29.829" v="9115" actId="1076"/>
      <pc:docMkLst>
        <pc:docMk/>
      </pc:docMkLst>
      <pc:sldChg chg="modSp">
        <pc:chgData name="" userId="daf57a72db43f7c6" providerId="LiveId" clId="{64CB4CAF-5C1D-4778-A444-41EDFC424AAC}" dt="2021-08-05T20:18:05.810" v="46"/>
        <pc:sldMkLst>
          <pc:docMk/>
          <pc:sldMk cId="2194050810" sldId="256"/>
        </pc:sldMkLst>
        <pc:spChg chg="mod">
          <ac:chgData name="" userId="daf57a72db43f7c6" providerId="LiveId" clId="{64CB4CAF-5C1D-4778-A444-41EDFC424AAC}" dt="2021-08-05T20:18:05.810" v="46"/>
          <ac:spMkLst>
            <pc:docMk/>
            <pc:sldMk cId="2194050810" sldId="256"/>
            <ac:spMk id="3" creationId="{4CD41D5A-9FDF-4607-AA61-E13346A301EE}"/>
          </ac:spMkLst>
        </pc:spChg>
      </pc:sldChg>
      <pc:sldChg chg="modSp add ord">
        <pc:chgData name="" userId="daf57a72db43f7c6" providerId="LiveId" clId="{64CB4CAF-5C1D-4778-A444-41EDFC424AAC}" dt="2021-08-05T20:44:42.739" v="1180"/>
        <pc:sldMkLst>
          <pc:docMk/>
          <pc:sldMk cId="2491814061" sldId="297"/>
        </pc:sldMkLst>
        <pc:spChg chg="mod">
          <ac:chgData name="" userId="daf57a72db43f7c6" providerId="LiveId" clId="{64CB4CAF-5C1D-4778-A444-41EDFC424AAC}" dt="2021-08-05T20:44:39.570" v="1179" actId="20577"/>
          <ac:spMkLst>
            <pc:docMk/>
            <pc:sldMk cId="2491814061" sldId="297"/>
            <ac:spMk id="3" creationId="{4BF5F16B-C0A7-497F-B761-D78EFEF61278}"/>
          </ac:spMkLst>
        </pc:spChg>
      </pc:sldChg>
      <pc:sldMasterChg chg="addSldLayout delSldLayout">
        <pc:chgData name="" userId="daf57a72db43f7c6" providerId="LiveId" clId="{64CB4CAF-5C1D-4778-A444-41EDFC424AAC}" dt="2021-08-05T22:56:00.180" v="6538" actId="2696"/>
        <pc:sldMasterMkLst>
          <pc:docMk/>
          <pc:sldMasterMk cId="3123359450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5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0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7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2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1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0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7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2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61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2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1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0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808E580-7753-4A49-A33B-594CBE236A84}" type="datetimeFigureOut">
              <a:rPr lang="ko-KR" altLang="en-US" smtClean="0"/>
              <a:pPr/>
              <a:t>2021-08-11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681EEE9-BE20-409B-8748-F891A0F1F2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DC8A5A3-A766-494C-A2DD-D1192920AA1C}" type="datetimeFigureOut">
              <a:rPr lang="zh-CN" altLang="en-US" smtClean="0"/>
              <a:pPr/>
              <a:t>2021/8/11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724B677-67D9-4D8F-81B4-3AB19E67F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等线" panose="02010600030101010101" pitchFamily="2" charset="-122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2697483" y="2085644"/>
            <a:ext cx="6797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금융데이터분석 입문</a:t>
            </a:r>
            <a:endParaRPr kumimoji="0" lang="en-US" altLang="ko-KR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008974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 to Financial Data Analysis</a:t>
            </a: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482824" y="5233948"/>
            <a:ext cx="322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 by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Hobin Kwak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41D5A-9FDF-4607-AA61-E13346A301EE}"/>
              </a:ext>
            </a:extLst>
          </p:cNvPr>
          <p:cNvSpPr txBox="1"/>
          <p:nvPr/>
        </p:nvSpPr>
        <p:spPr>
          <a:xfrm>
            <a:off x="4416407" y="3677232"/>
            <a:ext cx="352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defRPr/>
            </a:pPr>
            <a:r>
              <a:rPr lang="en-US" altLang="ko-KR" sz="2800" spc="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800" spc="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매매전략 구현</a:t>
            </a:r>
            <a:endParaRPr lang="en-US" altLang="ko-KR" sz="2800" spc="6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4870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이동평균 수렴확산 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(MACD)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3F97-A3DB-44C6-BA02-7554698391B2}"/>
              </a:ext>
            </a:extLst>
          </p:cNvPr>
          <p:cNvSpPr txBox="1"/>
          <p:nvPr/>
        </p:nvSpPr>
        <p:spPr>
          <a:xfrm>
            <a:off x="3830864" y="2903994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MACD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곡선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단기이동평균 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장기이동평균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(ex) 10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ema – 20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 변동에 상대적으로 빠르게 반응함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MACD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MACD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곡선의 지수이동평균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 변동에 상대적으로 느리게 반응함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D2C8F1-FC7C-400C-884A-F21639477BE2}"/>
              </a:ext>
            </a:extLst>
          </p:cNvPr>
          <p:cNvGrpSpPr/>
          <p:nvPr/>
        </p:nvGrpSpPr>
        <p:grpSpPr>
          <a:xfrm>
            <a:off x="798286" y="1195337"/>
            <a:ext cx="3773714" cy="4413271"/>
            <a:chOff x="607786" y="1174750"/>
            <a:chExt cx="4573814" cy="5084300"/>
          </a:xfrm>
        </p:grpSpPr>
        <p:pic>
          <p:nvPicPr>
            <p:cNvPr id="1026" name="Picture 2" descr="Gerald Appel">
              <a:extLst>
                <a:ext uri="{FF2B5EF4-FFF2-40B4-BE49-F238E27FC236}">
                  <a16:creationId xmlns:a16="http://schemas.microsoft.com/office/drawing/2014/main" id="{3CD53205-A04A-493E-8C2A-7C5A14EBC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286" y="1174750"/>
              <a:ext cx="3220357" cy="450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24850C-F8B2-4C53-8AF0-471678B5880A}"/>
                </a:ext>
              </a:extLst>
            </p:cNvPr>
            <p:cNvSpPr txBox="1"/>
            <p:nvPr/>
          </p:nvSpPr>
          <p:spPr>
            <a:xfrm>
              <a:off x="607786" y="5798104"/>
              <a:ext cx="4573814" cy="46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출처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signalert.com</a:t>
              </a:r>
              <a:endPara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994A72-E5A1-4AE8-923C-9100F5D6AC8A}"/>
              </a:ext>
            </a:extLst>
          </p:cNvPr>
          <p:cNvSpPr txBox="1"/>
          <p:nvPr/>
        </p:nvSpPr>
        <p:spPr>
          <a:xfrm>
            <a:off x="3830864" y="1246342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이동평균 수렴확산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oving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verage </a:t>
            </a: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onvergence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ivergence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E6216-065F-4C00-9313-613A10693AB3}"/>
              </a:ext>
            </a:extLst>
          </p:cNvPr>
          <p:cNvSpPr txBox="1"/>
          <p:nvPr/>
        </p:nvSpPr>
        <p:spPr>
          <a:xfrm>
            <a:off x="1295400" y="5990633"/>
            <a:ext cx="103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매매신호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MACD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곡선이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시그널을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상향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하향 돌파</a:t>
            </a:r>
          </a:p>
        </p:txBody>
      </p:sp>
    </p:spTree>
    <p:extLst>
      <p:ext uri="{BB962C8B-B14F-4D97-AF65-F5344CB8AC3E}">
        <p14:creationId xmlns:p14="http://schemas.microsoft.com/office/powerpoint/2010/main" val="42779682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BEA46A-9FC3-4E25-B5B9-BCC55067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5" y="1190625"/>
            <a:ext cx="11751469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3472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苹方 粗体" panose="020B0600000000000000" pitchFamily="34" charset="-122"/>
              </a:rPr>
              <a:t>MACD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苹方 粗体" panose="020B0600000000000000" pitchFamily="34" charset="-122"/>
              </a:rPr>
              <a:t>히스토그램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3F97-A3DB-44C6-BA02-7554698391B2}"/>
              </a:ext>
            </a:extLst>
          </p:cNvPr>
          <p:cNvSpPr txBox="1"/>
          <p:nvPr/>
        </p:nvSpPr>
        <p:spPr>
          <a:xfrm>
            <a:off x="722993" y="1532394"/>
            <a:ext cx="107460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MACD</a:t>
            </a:r>
            <a:r>
              <a:rPr lang="ko-KR" altLang="en-US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히스토그램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(MACD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곡선 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MACD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시그널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히스토그램의 </a:t>
            </a:r>
            <a:r>
              <a:rPr lang="ko-KR" altLang="en-US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확인이 중요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T_1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시점의 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bar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T_0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시점의 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bar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높다면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기울기 상승 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매수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포지션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Best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MACD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히스토그램이 중심선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(0)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아래에 있고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기울기가 상향 반전될 때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7975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볼린저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밴드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37CDF4-0187-447A-AB57-033B872248CF}"/>
              </a:ext>
            </a:extLst>
          </p:cNvPr>
          <p:cNvGrpSpPr/>
          <p:nvPr/>
        </p:nvGrpSpPr>
        <p:grpSpPr>
          <a:xfrm>
            <a:off x="399143" y="1219199"/>
            <a:ext cx="5696857" cy="5105401"/>
            <a:chOff x="798286" y="1219199"/>
            <a:chExt cx="6989131" cy="480921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4781A20-C8A6-4D08-B03B-4F0FD29DB6BA}"/>
                </a:ext>
              </a:extLst>
            </p:cNvPr>
            <p:cNvGrpSpPr/>
            <p:nvPr/>
          </p:nvGrpSpPr>
          <p:grpSpPr>
            <a:xfrm>
              <a:off x="798286" y="1219199"/>
              <a:ext cx="3382835" cy="4809217"/>
              <a:chOff x="857250" y="1219199"/>
              <a:chExt cx="3431270" cy="3707995"/>
            </a:xfrm>
          </p:grpSpPr>
          <p:pic>
            <p:nvPicPr>
              <p:cNvPr id="2050" name="Picture 2" descr="JohnBollinger.jpg (343×336)">
                <a:extLst>
                  <a:ext uri="{FF2B5EF4-FFF2-40B4-BE49-F238E27FC236}">
                    <a16:creationId xmlns:a16="http://schemas.microsoft.com/office/drawing/2014/main" id="{524CD33A-719F-4F2C-AF05-1F171EB616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16" y="1219199"/>
                <a:ext cx="3403204" cy="3333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2AE772-26DD-4153-B9F4-5BBF6795B0F6}"/>
                  </a:ext>
                </a:extLst>
              </p:cNvPr>
              <p:cNvSpPr txBox="1"/>
              <p:nvPr/>
            </p:nvSpPr>
            <p:spPr>
              <a:xfrm>
                <a:off x="857250" y="4654034"/>
                <a:ext cx="3431270" cy="27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출처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ko.wikipedia.org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CE0DFD2-5A66-473B-83B0-2A5B241399F1}"/>
                </a:ext>
              </a:extLst>
            </p:cNvPr>
            <p:cNvGrpSpPr/>
            <p:nvPr/>
          </p:nvGrpSpPr>
          <p:grpSpPr>
            <a:xfrm>
              <a:off x="4404582" y="1219200"/>
              <a:ext cx="3382835" cy="4610753"/>
              <a:chOff x="5557839" y="1219200"/>
              <a:chExt cx="3382835" cy="4610753"/>
            </a:xfrm>
          </p:grpSpPr>
          <p:pic>
            <p:nvPicPr>
              <p:cNvPr id="2052" name="Picture 4" descr="볼린저 밴드 투자기법 - YES24">
                <a:extLst>
                  <a:ext uri="{FF2B5EF4-FFF2-40B4-BE49-F238E27FC236}">
                    <a16:creationId xmlns:a16="http://schemas.microsoft.com/office/drawing/2014/main" id="{269542EB-CC6D-47A3-AC0A-27996C9658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7839" y="1219200"/>
                <a:ext cx="2881773" cy="4206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12C06B-A4F6-4460-A874-2085BE5EA5CB}"/>
                  </a:ext>
                </a:extLst>
              </p:cNvPr>
              <p:cNvSpPr txBox="1"/>
              <p:nvPr/>
            </p:nvSpPr>
            <p:spPr>
              <a:xfrm>
                <a:off x="5557839" y="5482047"/>
                <a:ext cx="3382835" cy="34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출처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yes24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69EA1F-B980-4F48-9F80-43D89A9D2C68}"/>
              </a:ext>
            </a:extLst>
          </p:cNvPr>
          <p:cNvSpPr txBox="1"/>
          <p:nvPr/>
        </p:nvSpPr>
        <p:spPr>
          <a:xfrm>
            <a:off x="6714388" y="1314448"/>
            <a:ext cx="3641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주가의 확률분포를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표준정규분포로 가정</a:t>
            </a:r>
          </a:p>
        </p:txBody>
      </p:sp>
      <p:pic>
        <p:nvPicPr>
          <p:cNvPr id="2054" name="Picture 6" descr="The normal distribution, and standard deviation with the confidence level.  | Download Scientific Diagram">
            <a:extLst>
              <a:ext uri="{FF2B5EF4-FFF2-40B4-BE49-F238E27FC236}">
                <a16:creationId xmlns:a16="http://schemas.microsoft.com/office/drawing/2014/main" id="{9740EABF-9DAC-49DE-AFEE-6C7106927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726" y="2580328"/>
            <a:ext cx="5331000" cy="28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46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BA64F53-6143-46B9-92A4-DF771D02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1" y="1172590"/>
            <a:ext cx="11830050" cy="5471899"/>
          </a:xfrm>
          <a:prstGeom prst="rect">
            <a:avLst/>
          </a:prstGeom>
        </p:spPr>
      </p:pic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볼린저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밴드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5F302-EECE-4854-924F-5215A03A6643}"/>
              </a:ext>
            </a:extLst>
          </p:cNvPr>
          <p:cNvSpPr txBox="1"/>
          <p:nvPr/>
        </p:nvSpPr>
        <p:spPr>
          <a:xfrm>
            <a:off x="978083" y="2592854"/>
            <a:ext cx="5298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상단밴드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중간밴드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(2 x std)</a:t>
            </a: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중간밴드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20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</a:t>
            </a: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하단밴드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중간밴드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(2 x std)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7181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볼린저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밴드 부가지표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6A3C7-4F1F-40D3-A804-35ACEF96AD38}"/>
              </a:ext>
            </a:extLst>
          </p:cNvPr>
          <p:cNvSpPr txBox="1"/>
          <p:nvPr/>
        </p:nvSpPr>
        <p:spPr>
          <a:xfrm>
            <a:off x="930457" y="1238250"/>
            <a:ext cx="10687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%b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= (Close – Lower Band) / (Upper Band – Lower Band)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주가가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Band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상 어디에 위치하고 있는지 나타내는 지표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상단에 걸치면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1.0,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0.5, 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하단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0.0      </a:t>
            </a: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ko-KR" altLang="en-US" sz="2400" b="1" err="1">
                <a:latin typeface="苹方 中等" panose="020B0400000000000000" pitchFamily="34" charset="-122"/>
                <a:ea typeface="苹方 中等" panose="020B0400000000000000" pitchFamily="34" charset="-122"/>
              </a:rPr>
              <a:t>밴드폭</a:t>
            </a:r>
            <a:r>
              <a:rPr lang="ko-KR" altLang="en-US" sz="2400">
                <a:latin typeface="苹方 中等" panose="020B0400000000000000" pitchFamily="34" charset="-122"/>
                <a:ea typeface="苹方 中等" panose="020B0400000000000000" pitchFamily="34" charset="-122"/>
              </a:rPr>
              <a:t> </a:t>
            </a:r>
            <a:r>
              <a:rPr lang="en-US" altLang="ko-KR" sz="2400">
                <a:latin typeface="苹方 中等" panose="020B0400000000000000" pitchFamily="34" charset="-122"/>
                <a:ea typeface="苹方 中等" panose="020B0400000000000000" pitchFamily="34" charset="-122"/>
              </a:rPr>
              <a:t>= </a:t>
            </a:r>
            <a:r>
              <a:rPr lang="en-US" altLang="ko-KR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(Upper Band – Lower Band) / (Mid Band)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스퀴즈</a:t>
            </a: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 파악에 용이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주가 변동폭과 밴드폭의 움직임 방향이 같다</a:t>
            </a:r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en-US" altLang="ko-KR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endParaRPr lang="ko-KR" altLang="en-US" sz="2400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3232CA-468D-42BE-87A6-03CBCBFD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57" y="3832471"/>
            <a:ext cx="5457369" cy="30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263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479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볼린저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밴드 부가지표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- MFI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CF052C-3888-4F4F-B043-A8BBBA52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57" y="1068944"/>
            <a:ext cx="8692849" cy="3888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9EFEA0-9E44-4032-9A18-F815A6702BA9}"/>
              </a:ext>
            </a:extLst>
          </p:cNvPr>
          <p:cNvSpPr txBox="1"/>
          <p:nvPr/>
        </p:nvSpPr>
        <p:spPr>
          <a:xfrm>
            <a:off x="930457" y="4865664"/>
            <a:ext cx="467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Investopedia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9640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복습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1F67-B63F-4FF7-B5A6-C054BFDB4C44}"/>
              </a:ext>
            </a:extLst>
          </p:cNvPr>
          <p:cNvSpPr txBox="1"/>
          <p:nvPr/>
        </p:nvSpPr>
        <p:spPr>
          <a:xfrm>
            <a:off x="681644" y="1313410"/>
            <a:ext cx="4505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수익률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Tx/>
              <a:buChar char="-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정상성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Tx/>
              <a:buChar char="-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로그수익률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Tx/>
              <a:buChar char="-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연율화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457200">
              <a:buFontTx/>
              <a:buChar char="-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기하평균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854E9A-3184-4B01-B1F3-BDC1D7FF2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06" y="4565135"/>
            <a:ext cx="6591300" cy="1009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14B0E5-815F-4A43-9CB5-EF0BC6056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44" y="5692125"/>
            <a:ext cx="7549225" cy="95236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30AE18-6C16-4FB5-A6F7-BA6071C2B3F5}"/>
              </a:ext>
            </a:extLst>
          </p:cNvPr>
          <p:cNvSpPr/>
          <p:nvPr/>
        </p:nvSpPr>
        <p:spPr>
          <a:xfrm>
            <a:off x="4256116" y="798285"/>
            <a:ext cx="7005427" cy="3649509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333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복습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17B04-DEFF-49CE-9B09-93410A420A91}"/>
              </a:ext>
            </a:extLst>
          </p:cNvPr>
          <p:cNvSpPr txBox="1"/>
          <p:nvPr/>
        </p:nvSpPr>
        <p:spPr>
          <a:xfrm>
            <a:off x="681644" y="1313411"/>
            <a:ext cx="5353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성과지표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(RAPM)</a:t>
            </a: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 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샤프지수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 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트레이너지수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 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젠센알파지수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-  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정보비율</a:t>
            </a:r>
          </a:p>
          <a:p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7217DA-F060-4CD8-A262-57E20EF0CF81}"/>
              </a:ext>
            </a:extLst>
          </p:cNvPr>
          <p:cNvSpPr/>
          <p:nvPr/>
        </p:nvSpPr>
        <p:spPr>
          <a:xfrm>
            <a:off x="4256116" y="798285"/>
            <a:ext cx="7005427" cy="5157672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5435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657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기술적분석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(TA : Technical Analysis)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930457" y="1544720"/>
            <a:ext cx="106069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과거 주가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거래량 데이터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분석하여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시세를 예측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방법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시세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차트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분석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cf.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기본적분석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산업분석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F88FA65-281A-4499-A2DC-548B3693F0C4}"/>
              </a:ext>
            </a:extLst>
          </p:cNvPr>
          <p:cNvCxnSpPr/>
          <p:nvPr/>
        </p:nvCxnSpPr>
        <p:spPr>
          <a:xfrm>
            <a:off x="1543050" y="4222376"/>
            <a:ext cx="17145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EAC8B81-418B-411E-A6FC-0F6D3A0C254B}"/>
              </a:ext>
            </a:extLst>
          </p:cNvPr>
          <p:cNvSpPr/>
          <p:nvPr/>
        </p:nvSpPr>
        <p:spPr>
          <a:xfrm>
            <a:off x="1980292" y="4439038"/>
            <a:ext cx="2678793" cy="1134437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주식의 내재가치</a:t>
            </a:r>
            <a:endParaRPr lang="en-US" altLang="ko-KR" sz="2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</a:t>
            </a:r>
            <a:r>
              <a:rPr lang="en-US" altLang="ko-KR" sz="2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저평가</a:t>
            </a:r>
            <a:endParaRPr lang="en-US" altLang="ko-KR" sz="2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재무제표 분석</a:t>
            </a:r>
          </a:p>
        </p:txBody>
      </p:sp>
    </p:spTree>
    <p:extLst>
      <p:ext uri="{BB962C8B-B14F-4D97-AF65-F5344CB8AC3E}">
        <p14:creationId xmlns:p14="http://schemas.microsoft.com/office/powerpoint/2010/main" val="24918140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24A24B-CE50-4D75-9386-1FA2DF8F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85750"/>
            <a:ext cx="80295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4EF46F-469E-4C53-9981-BB5AB1239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490537"/>
            <a:ext cx="112490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657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기술적분석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(TA : Technical Analysis)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549457" y="1544720"/>
            <a:ext cx="60989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중요가정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증권의 시가는 수요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공급으로 결정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주가는 추세에 따라 움직이는 경향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추세 변화는 수요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공급으로 결정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추세는 지속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패턴은 반복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17E2C-B9B9-4A59-8FFF-B68079E982BD}"/>
              </a:ext>
            </a:extLst>
          </p:cNvPr>
          <p:cNvSpPr txBox="1"/>
          <p:nvPr/>
        </p:nvSpPr>
        <p:spPr>
          <a:xfrm>
            <a:off x="6096000" y="1544720"/>
            <a:ext cx="609899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특징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장단점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매매시점 포착에 좋음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가정이 너무 비현실적임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＂그래서 왜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움직이는건데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31232723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4124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사용하는 보조지표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F16B-C0A7-497F-B761-D78EFEF61278}"/>
              </a:ext>
            </a:extLst>
          </p:cNvPr>
          <p:cNvSpPr txBox="1"/>
          <p:nvPr/>
        </p:nvSpPr>
        <p:spPr>
          <a:xfrm>
            <a:off x="1064987" y="1792514"/>
            <a:ext cx="37737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이동평균선 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이평선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이동평균 수렴확산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일목균형표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볼린저밴드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0DF98-241F-43D3-94CB-F70CCAD9D3F9}"/>
              </a:ext>
            </a:extLst>
          </p:cNvPr>
          <p:cNvSpPr txBox="1"/>
          <p:nvPr/>
        </p:nvSpPr>
        <p:spPr>
          <a:xfrm>
            <a:off x="4838701" y="1792514"/>
            <a:ext cx="4824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매물대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상대강도지수 </a:t>
            </a:r>
            <a:r>
              <a:rPr lang="en-US" altLang="ko-KR" sz="28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(RSI)</a:t>
            </a:r>
          </a:p>
          <a:p>
            <a:endParaRPr lang="en-US" altLang="ko-KR" sz="2800" b="1" dirty="0">
              <a:solidFill>
                <a:schemeClr val="accent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b="1" dirty="0" err="1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스토캐스틱</a:t>
            </a:r>
            <a:endParaRPr lang="en-US" altLang="ko-KR" sz="2800" b="1" dirty="0">
              <a:solidFill>
                <a:schemeClr val="accent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…..</a:t>
            </a:r>
          </a:p>
          <a:p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5BA94-7471-45F3-B184-3D257E97B1BF}"/>
              </a:ext>
            </a:extLst>
          </p:cNvPr>
          <p:cNvSpPr txBox="1"/>
          <p:nvPr/>
        </p:nvSpPr>
        <p:spPr>
          <a:xfrm>
            <a:off x="930457" y="5501221"/>
            <a:ext cx="8732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오실레이터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추세 강도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과매수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과매도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표시 지표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추세의 지속 여부 판단</a:t>
            </a:r>
          </a:p>
        </p:txBody>
      </p:sp>
    </p:spTree>
    <p:extLst>
      <p:ext uri="{BB962C8B-B14F-4D97-AF65-F5344CB8AC3E}">
        <p14:creationId xmlns:p14="http://schemas.microsoft.com/office/powerpoint/2010/main" val="8821540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6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苹方 中等" panose="020B0400000000000000" pitchFamily="34" charset="-122"/>
            </a:endParaRPr>
          </a:p>
        </p:txBody>
      </p:sp>
      <p:sp>
        <p:nvSpPr>
          <p:cNvPr id="18" name="슬라이드 6 형태 2"/>
          <p:cNvSpPr txBox="1"/>
          <p:nvPr/>
        </p:nvSpPr>
        <p:spPr>
          <a:xfrm>
            <a:off x="930457" y="213511"/>
            <a:ext cx="7264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잠깐 복습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! What was Moving Average?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苹方 粗体" panose="020B0600000000000000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4069C-8520-47F1-A228-67B978C7D0AC}"/>
              </a:ext>
            </a:extLst>
          </p:cNvPr>
          <p:cNvSpPr txBox="1"/>
          <p:nvPr/>
        </p:nvSpPr>
        <p:spPr>
          <a:xfrm>
            <a:off x="760186" y="1350109"/>
            <a:ext cx="6762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4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이동평균 </a:t>
            </a:r>
            <a:r>
              <a:rPr lang="en-US" altLang="ko-KR" sz="24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데이터의 특정 크기의 부분 집합 </a:t>
            </a:r>
            <a:endParaRPr lang="en-US" altLang="ko-KR" sz="2400" b="1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r>
              <a:rPr lang="en-US" altLang="ko-KR" sz="24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</a:t>
            </a:r>
            <a:r>
              <a:rPr lang="ko-KR" altLang="en-US" sz="24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24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이동하며 계산한 평균값</a:t>
            </a:r>
            <a:endParaRPr lang="en-US" altLang="ko-KR" sz="2400" b="1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9C2FCF-1405-44DC-8847-813E64CD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491659"/>
            <a:ext cx="6517268" cy="4004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C96C75-33F1-4B5C-B5BB-6C07A8B1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4645818"/>
            <a:ext cx="6517268" cy="17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687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417</Words>
  <Application>Microsoft Office PowerPoint</Application>
  <PresentationFormat>와이드스크린</PresentationFormat>
  <Paragraphs>117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苹方 粗体</vt:lpstr>
      <vt:lpstr>나눔스퀘어</vt:lpstr>
      <vt:lpstr>Times New Roman</vt:lpstr>
      <vt:lpstr>Arial</vt:lpstr>
      <vt:lpstr>苹方 中等</vt:lpstr>
      <vt:lpstr>나눔스퀘어라운드 Regular</vt:lpstr>
      <vt:lpstr>等线</vt:lpstr>
      <vt:lpstr>맑은 고딕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Hobin</cp:lastModifiedBy>
  <cp:revision>49</cp:revision>
  <dcterms:created xsi:type="dcterms:W3CDTF">2019-08-20T09:53:04Z</dcterms:created>
  <dcterms:modified xsi:type="dcterms:W3CDTF">2021-08-11T00:54:36Z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