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56" r:id="rId3"/>
    <p:sldId id="326" r:id="rId4"/>
    <p:sldId id="297" r:id="rId5"/>
    <p:sldId id="333" r:id="rId6"/>
    <p:sldId id="352" r:id="rId7"/>
    <p:sldId id="350" r:id="rId8"/>
    <p:sldId id="351" r:id="rId9"/>
    <p:sldId id="354" r:id="rId10"/>
    <p:sldId id="355" r:id="rId11"/>
    <p:sldId id="356" r:id="rId12"/>
    <p:sldId id="357" r:id="rId13"/>
    <p:sldId id="359" r:id="rId14"/>
    <p:sldId id="358" r:id="rId15"/>
    <p:sldId id="360" r:id="rId16"/>
    <p:sldId id="361" r:id="rId17"/>
    <p:sldId id="364" r:id="rId18"/>
    <p:sldId id="362" r:id="rId19"/>
    <p:sldId id="365" r:id="rId20"/>
  </p:sldIdLst>
  <p:sldSz cx="12192000" cy="6858000"/>
  <p:notesSz cx="6858000" cy="9144000"/>
  <p:embeddedFontLst>
    <p:embeddedFont>
      <p:font typeface="等线" panose="02010600030101010101" pitchFamily="2" charset="-122"/>
      <p:regular r:id="rId22"/>
      <p:bold r:id="rId23"/>
    </p:embeddedFont>
    <p:embeddedFont>
      <p:font typeface="나눔스퀘어" panose="020B0600000101010101" pitchFamily="50" charset="-127"/>
      <p:regular r:id="rId24"/>
    </p:embeddedFont>
    <p:embeddedFont>
      <p:font typeface="나눔스퀘어라운드 Regular" panose="020B0600000101010101" pitchFamily="50" charset="-127"/>
      <p:regular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-6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145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daf57a72db43f7c6" providerId="LiveId" clId="{EDF2FE59-C245-4966-9E17-306DF2FC2FF2}"/>
    <pc:docChg chg="undo custSel addSld delSld modSld">
      <pc:chgData name="" userId="daf57a72db43f7c6" providerId="LiveId" clId="{EDF2FE59-C245-4966-9E17-306DF2FC2FF2}" dt="2021-08-06T02:35:20.003" v="5815" actId="1076"/>
      <pc:docMkLst>
        <pc:docMk/>
      </pc:docMkLst>
      <pc:sldChg chg="addSp delSp modSp">
        <pc:chgData name="" userId="daf57a72db43f7c6" providerId="LiveId" clId="{EDF2FE59-C245-4966-9E17-306DF2FC2FF2}" dt="2021-08-06T00:24:15.005" v="49"/>
        <pc:sldMkLst>
          <pc:docMk/>
          <pc:sldMk cId="2194050810" sldId="256"/>
        </pc:sldMkLst>
        <pc:spChg chg="mod">
          <ac:chgData name="" userId="daf57a72db43f7c6" providerId="LiveId" clId="{EDF2FE59-C245-4966-9E17-306DF2FC2FF2}" dt="2021-08-06T00:08:36.643" v="35"/>
          <ac:spMkLst>
            <pc:docMk/>
            <pc:sldMk cId="2194050810" sldId="256"/>
            <ac:spMk id="3" creationId="{4CD41D5A-9FDF-4607-AA61-E13346A301EE}"/>
          </ac:spMkLst>
        </pc:spChg>
        <pc:spChg chg="add del">
          <ac:chgData name="" userId="daf57a72db43f7c6" providerId="LiveId" clId="{EDF2FE59-C245-4966-9E17-306DF2FC2FF2}" dt="2021-08-06T00:24:15.005" v="49"/>
          <ac:spMkLst>
            <pc:docMk/>
            <pc:sldMk cId="2194050810" sldId="256"/>
            <ac:spMk id="4" creationId="{301E9B88-E519-4966-94E7-AB70AC724DE9}"/>
          </ac:spMkLst>
        </pc:spChg>
      </pc:sldChg>
      <pc:sldChg chg="addSp delSp modSp">
        <pc:chgData name="" userId="daf57a72db43f7c6" providerId="LiveId" clId="{EDF2FE59-C245-4966-9E17-306DF2FC2FF2}" dt="2021-08-06T02:33:46.175" v="5768" actId="113"/>
        <pc:sldMkLst>
          <pc:docMk/>
          <pc:sldMk cId="2491814061" sldId="297"/>
        </pc:sldMkLst>
        <pc:spChg chg="mod">
          <ac:chgData name="" userId="daf57a72db43f7c6" providerId="LiveId" clId="{EDF2FE59-C245-4966-9E17-306DF2FC2FF2}" dt="2021-08-06T02:33:40.135" v="5765" actId="113"/>
          <ac:spMkLst>
            <pc:docMk/>
            <pc:sldMk cId="2491814061" sldId="297"/>
            <ac:spMk id="3" creationId="{4BF5F16B-C0A7-497F-B761-D78EFEF61278}"/>
          </ac:spMkLst>
        </pc:spChg>
        <pc:spChg chg="add mod">
          <ac:chgData name="" userId="daf57a72db43f7c6" providerId="LiveId" clId="{EDF2FE59-C245-4966-9E17-306DF2FC2FF2}" dt="2021-08-06T02:33:42.215" v="5766" actId="113"/>
          <ac:spMkLst>
            <pc:docMk/>
            <pc:sldMk cId="2491814061" sldId="297"/>
            <ac:spMk id="9" creationId="{7E735A64-A5A6-45D1-9A7C-A5931495458F}"/>
          </ac:spMkLst>
        </pc:spChg>
        <pc:spChg chg="add mod">
          <ac:chgData name="" userId="daf57a72db43f7c6" providerId="LiveId" clId="{EDF2FE59-C245-4966-9E17-306DF2FC2FF2}" dt="2021-08-06T02:33:43.997" v="5767" actId="113"/>
          <ac:spMkLst>
            <pc:docMk/>
            <pc:sldMk cId="2491814061" sldId="297"/>
            <ac:spMk id="10" creationId="{0A22382F-9CC1-48B7-9F30-8DFC58B38820}"/>
          </ac:spMkLst>
        </pc:spChg>
        <pc:spChg chg="add mod">
          <ac:chgData name="" userId="daf57a72db43f7c6" providerId="LiveId" clId="{EDF2FE59-C245-4966-9E17-306DF2FC2FF2}" dt="2021-08-06T02:33:46.175" v="5768" actId="113"/>
          <ac:spMkLst>
            <pc:docMk/>
            <pc:sldMk cId="2491814061" sldId="297"/>
            <ac:spMk id="11" creationId="{25F35F2F-E99A-4EAA-9DA2-0315CDE7BD1E}"/>
          </ac:spMkLst>
        </pc:spChg>
        <pc:spChg chg="add del mod">
          <ac:chgData name="" userId="daf57a72db43f7c6" providerId="LiveId" clId="{EDF2FE59-C245-4966-9E17-306DF2FC2FF2}" dt="2021-08-06T00:36:28.843" v="575" actId="478"/>
          <ac:spMkLst>
            <pc:docMk/>
            <pc:sldMk cId="2491814061" sldId="297"/>
            <ac:spMk id="13" creationId="{3BB81FFE-01BE-4838-89B3-F63C726EB736}"/>
          </ac:spMkLst>
        </pc:spChg>
        <pc:spChg chg="mod">
          <ac:chgData name="" userId="daf57a72db43f7c6" providerId="LiveId" clId="{EDF2FE59-C245-4966-9E17-306DF2FC2FF2}" dt="2021-08-06T00:24:12.774" v="47"/>
          <ac:spMkLst>
            <pc:docMk/>
            <pc:sldMk cId="2491814061" sldId="297"/>
            <ac:spMk id="18" creationId="{00000000-0000-0000-0000-000000000000}"/>
          </ac:spMkLst>
        </pc:spChg>
        <pc:grpChg chg="add mod">
          <ac:chgData name="" userId="daf57a72db43f7c6" providerId="LiveId" clId="{EDF2FE59-C245-4966-9E17-306DF2FC2FF2}" dt="2021-08-06T00:52:36.246" v="2122" actId="1036"/>
          <ac:grpSpMkLst>
            <pc:docMk/>
            <pc:sldMk cId="2491814061" sldId="297"/>
            <ac:grpSpMk id="7" creationId="{DD9758C2-98FC-4CE3-9D57-E1158A6AE7A6}"/>
          </ac:grpSpMkLst>
        </pc:grpChg>
        <pc:picChg chg="add mod">
          <ac:chgData name="" userId="daf57a72db43f7c6" providerId="LiveId" clId="{EDF2FE59-C245-4966-9E17-306DF2FC2FF2}" dt="2021-08-06T00:52:36.246" v="2122" actId="1036"/>
          <ac:picMkLst>
            <pc:docMk/>
            <pc:sldMk cId="2491814061" sldId="297"/>
            <ac:picMk id="2" creationId="{3BC2CB12-E9BF-4D2D-B572-3F4BD59785BB}"/>
          </ac:picMkLst>
        </pc:picChg>
        <pc:picChg chg="add mod">
          <ac:chgData name="" userId="daf57a72db43f7c6" providerId="LiveId" clId="{EDF2FE59-C245-4966-9E17-306DF2FC2FF2}" dt="2021-08-06T00:52:36.246" v="2122" actId="1036"/>
          <ac:picMkLst>
            <pc:docMk/>
            <pc:sldMk cId="2491814061" sldId="297"/>
            <ac:picMk id="4" creationId="{D0701703-DC77-4709-999F-03EB07A27BD1}"/>
          </ac:picMkLst>
        </pc:picChg>
        <pc:picChg chg="add mod">
          <ac:chgData name="" userId="daf57a72db43f7c6" providerId="LiveId" clId="{EDF2FE59-C245-4966-9E17-306DF2FC2FF2}" dt="2021-08-06T00:52:36.246" v="2122" actId="1036"/>
          <ac:picMkLst>
            <pc:docMk/>
            <pc:sldMk cId="2491814061" sldId="297"/>
            <ac:picMk id="5" creationId="{01E5782E-785E-4E41-AC73-DA4C09D55E02}"/>
          </ac:picMkLst>
        </pc:picChg>
        <pc:picChg chg="add mod">
          <ac:chgData name="" userId="daf57a72db43f7c6" providerId="LiveId" clId="{EDF2FE59-C245-4966-9E17-306DF2FC2FF2}" dt="2021-08-06T00:35:40.059" v="451" actId="164"/>
          <ac:picMkLst>
            <pc:docMk/>
            <pc:sldMk cId="2491814061" sldId="297"/>
            <ac:picMk id="6" creationId="{24E9407C-46DB-4D3A-9F13-553D902CAF5B}"/>
          </ac:picMkLst>
        </pc:picChg>
      </pc:sldChg>
      <pc:sldChg chg="addSp delSp modSp add">
        <pc:chgData name="" userId="daf57a72db43f7c6" providerId="LiveId" clId="{EDF2FE59-C245-4966-9E17-306DF2FC2FF2}" dt="2021-08-06T00:52:29.102" v="2106" actId="113"/>
        <pc:sldMkLst>
          <pc:docMk/>
          <pc:sldMk cId="2047233397" sldId="326"/>
        </pc:sldMkLst>
        <pc:spChg chg="del mod">
          <ac:chgData name="" userId="daf57a72db43f7c6" providerId="LiveId" clId="{EDF2FE59-C245-4966-9E17-306DF2FC2FF2}" dt="2021-08-06T00:46:55.925" v="1410"/>
          <ac:spMkLst>
            <pc:docMk/>
            <pc:sldMk cId="2047233397" sldId="326"/>
            <ac:spMk id="3" creationId="{4BF5F16B-C0A7-497F-B761-D78EFEF61278}"/>
          </ac:spMkLst>
        </pc:spChg>
        <pc:spChg chg="add mod">
          <ac:chgData name="" userId="daf57a72db43f7c6" providerId="LiveId" clId="{EDF2FE59-C245-4966-9E17-306DF2FC2FF2}" dt="2021-08-06T00:52:29.102" v="2106" actId="113"/>
          <ac:spMkLst>
            <pc:docMk/>
            <pc:sldMk cId="2047233397" sldId="326"/>
            <ac:spMk id="8" creationId="{CB22FB21-C33D-45CD-B2C2-5D6DEBA33BBD}"/>
          </ac:spMkLst>
        </pc:spChg>
        <pc:spChg chg="del">
          <ac:chgData name="" userId="daf57a72db43f7c6" providerId="LiveId" clId="{EDF2FE59-C245-4966-9E17-306DF2FC2FF2}" dt="2021-08-06T00:46:58.092" v="1411" actId="478"/>
          <ac:spMkLst>
            <pc:docMk/>
            <pc:sldMk cId="2047233397" sldId="326"/>
            <ac:spMk id="9" creationId="{7E735A64-A5A6-45D1-9A7C-A5931495458F}"/>
          </ac:spMkLst>
        </pc:spChg>
        <pc:spChg chg="del">
          <ac:chgData name="" userId="daf57a72db43f7c6" providerId="LiveId" clId="{EDF2FE59-C245-4966-9E17-306DF2FC2FF2}" dt="2021-08-06T00:46:58.092" v="1411" actId="478"/>
          <ac:spMkLst>
            <pc:docMk/>
            <pc:sldMk cId="2047233397" sldId="326"/>
            <ac:spMk id="10" creationId="{0A22382F-9CC1-48B7-9F30-8DFC58B38820}"/>
          </ac:spMkLst>
        </pc:spChg>
        <pc:spChg chg="add mod">
          <ac:chgData name="" userId="daf57a72db43f7c6" providerId="LiveId" clId="{EDF2FE59-C245-4966-9E17-306DF2FC2FF2}" dt="2021-08-06T00:52:22.427" v="2104" actId="1076"/>
          <ac:spMkLst>
            <pc:docMk/>
            <pc:sldMk cId="2047233397" sldId="326"/>
            <ac:spMk id="13" creationId="{6319B00B-4697-41B4-AF7D-100185FABFF0}"/>
          </ac:spMkLst>
        </pc:spChg>
        <pc:spChg chg="mod">
          <ac:chgData name="" userId="daf57a72db43f7c6" providerId="LiveId" clId="{EDF2FE59-C245-4966-9E17-306DF2FC2FF2}" dt="2021-08-06T00:45:47.674" v="1343"/>
          <ac:spMkLst>
            <pc:docMk/>
            <pc:sldMk cId="2047233397" sldId="326"/>
            <ac:spMk id="17" creationId="{00000000-0000-0000-0000-000000000000}"/>
          </ac:spMkLst>
        </pc:spChg>
        <pc:spChg chg="mod">
          <ac:chgData name="" userId="daf57a72db43f7c6" providerId="LiveId" clId="{EDF2FE59-C245-4966-9E17-306DF2FC2FF2}" dt="2021-08-06T00:46:14.653" v="1406" actId="20577"/>
          <ac:spMkLst>
            <pc:docMk/>
            <pc:sldMk cId="2047233397" sldId="326"/>
            <ac:spMk id="18" creationId="{00000000-0000-0000-0000-000000000000}"/>
          </ac:spMkLst>
        </pc:spChg>
        <pc:grpChg chg="del">
          <ac:chgData name="" userId="daf57a72db43f7c6" providerId="LiveId" clId="{EDF2FE59-C245-4966-9E17-306DF2FC2FF2}" dt="2021-08-06T00:46:58.092" v="1411" actId="478"/>
          <ac:grpSpMkLst>
            <pc:docMk/>
            <pc:sldMk cId="2047233397" sldId="326"/>
            <ac:grpSpMk id="7" creationId="{DD9758C2-98FC-4CE3-9D57-E1158A6AE7A6}"/>
          </ac:grpSpMkLst>
        </pc:grpChg>
        <pc:picChg chg="del">
          <ac:chgData name="" userId="daf57a72db43f7c6" providerId="LiveId" clId="{EDF2FE59-C245-4966-9E17-306DF2FC2FF2}" dt="2021-08-06T00:46:58.092" v="1411" actId="478"/>
          <ac:picMkLst>
            <pc:docMk/>
            <pc:sldMk cId="2047233397" sldId="326"/>
            <ac:picMk id="2" creationId="{3BC2CB12-E9BF-4D2D-B572-3F4BD59785BB}"/>
          </ac:picMkLst>
        </pc:picChg>
        <pc:picChg chg="del">
          <ac:chgData name="" userId="daf57a72db43f7c6" providerId="LiveId" clId="{EDF2FE59-C245-4966-9E17-306DF2FC2FF2}" dt="2021-08-06T00:46:58.092" v="1411" actId="478"/>
          <ac:picMkLst>
            <pc:docMk/>
            <pc:sldMk cId="2047233397" sldId="326"/>
            <ac:picMk id="4" creationId="{D0701703-DC77-4709-999F-03EB07A27BD1}"/>
          </ac:picMkLst>
        </pc:picChg>
        <pc:picChg chg="del">
          <ac:chgData name="" userId="daf57a72db43f7c6" providerId="LiveId" clId="{EDF2FE59-C245-4966-9E17-306DF2FC2FF2}" dt="2021-08-06T00:46:58.092" v="1411" actId="478"/>
          <ac:picMkLst>
            <pc:docMk/>
            <pc:sldMk cId="2047233397" sldId="326"/>
            <ac:picMk id="5" creationId="{01E5782E-785E-4E41-AC73-DA4C09D55E02}"/>
          </ac:picMkLst>
        </pc:picChg>
        <pc:picChg chg="add mod">
          <ac:chgData name="" userId="daf57a72db43f7c6" providerId="LiveId" clId="{EDF2FE59-C245-4966-9E17-306DF2FC2FF2}" dt="2021-08-06T00:52:23.917" v="2105" actId="1076"/>
          <ac:picMkLst>
            <pc:docMk/>
            <pc:sldMk cId="2047233397" sldId="326"/>
            <ac:picMk id="12" creationId="{A707A4B2-25D0-461B-A737-8FA498E609D8}"/>
          </ac:picMkLst>
        </pc:picChg>
      </pc:sldChg>
    </pc:docChg>
  </pc:docChgLst>
  <pc:docChgLst>
    <pc:chgData userId="daf57a72db43f7c6" providerId="LiveId" clId="{E9B6A8C0-3128-4479-95FB-5BD4CC1D3838}"/>
    <pc:docChg chg="delSld modSld">
      <pc:chgData name="" userId="daf57a72db43f7c6" providerId="LiveId" clId="{E9B6A8C0-3128-4479-95FB-5BD4CC1D3838}" dt="2021-07-31T05:47:58.503" v="194" actId="2696"/>
      <pc:docMkLst>
        <pc:docMk/>
      </pc:docMkLst>
      <pc:sldChg chg="addSp modSp modAnim">
        <pc:chgData name="" userId="daf57a72db43f7c6" providerId="LiveId" clId="{E9B6A8C0-3128-4479-95FB-5BD4CC1D3838}" dt="2021-07-31T05:46:50.217" v="193" actId="20577"/>
        <pc:sldMkLst>
          <pc:docMk/>
          <pc:sldMk cId="2194050810" sldId="256"/>
        </pc:sldMkLst>
        <pc:spChg chg="add mod">
          <ac:chgData name="" userId="daf57a72db43f7c6" providerId="LiveId" clId="{E9B6A8C0-3128-4479-95FB-5BD4CC1D3838}" dt="2021-07-31T05:46:50.217" v="193" actId="20577"/>
          <ac:spMkLst>
            <pc:docMk/>
            <pc:sldMk cId="2194050810" sldId="256"/>
            <ac:spMk id="3" creationId="{4CD41D5A-9FDF-4607-AA61-E13346A301EE}"/>
          </ac:spMkLst>
        </pc:spChg>
        <pc:spChg chg="mod">
          <ac:chgData name="" userId="daf57a72db43f7c6" providerId="LiveId" clId="{E9B6A8C0-3128-4479-95FB-5BD4CC1D3838}" dt="2021-07-31T05:45:34.988" v="122" actId="1076"/>
          <ac:spMkLst>
            <pc:docMk/>
            <pc:sldMk cId="2194050810" sldId="256"/>
            <ac:spMk id="5" creationId="{00000000-0000-0000-0000-000000000000}"/>
          </ac:spMkLst>
        </pc:spChg>
        <pc:spChg chg="mod">
          <ac:chgData name="" userId="daf57a72db43f7c6" providerId="LiveId" clId="{E9B6A8C0-3128-4479-95FB-5BD4CC1D3838}" dt="2021-07-31T05:46:42.076" v="188" actId="1076"/>
          <ac:spMkLst>
            <pc:docMk/>
            <pc:sldMk cId="2194050810" sldId="256"/>
            <ac:spMk id="6" creationId="{00000000-0000-0000-0000-000000000000}"/>
          </ac:spMkLst>
        </pc:spChg>
        <pc:spChg chg="mod">
          <ac:chgData name="" userId="daf57a72db43f7c6" providerId="LiveId" clId="{E9B6A8C0-3128-4479-95FB-5BD4CC1D3838}" dt="2021-07-31T05:44:20.685" v="49" actId="1076"/>
          <ac:spMkLst>
            <pc:docMk/>
            <pc:sldMk cId="2194050810" sldId="256"/>
            <ac:spMk id="24" creationId="{00000000-0000-0000-0000-000000000000}"/>
          </ac:spMkLst>
        </pc:spChg>
      </pc:sldChg>
    </pc:docChg>
  </pc:docChgLst>
  <pc:docChgLst>
    <pc:chgData userId="daf57a72db43f7c6" providerId="LiveId" clId="{357AA7D3-144D-4BBB-8B44-F7EFC01B0B5A}"/>
    <pc:docChg chg="undo custSel addSld delSld modSld sldOrd modMainMaster">
      <pc:chgData name="" userId="daf57a72db43f7c6" providerId="LiveId" clId="{357AA7D3-144D-4BBB-8B44-F7EFC01B0B5A}" dt="2021-08-10T08:22:24.360" v="5952" actId="2711"/>
      <pc:docMkLst>
        <pc:docMk/>
      </pc:docMkLst>
      <pc:sldChg chg="modSp">
        <pc:chgData name="" userId="daf57a72db43f7c6" providerId="LiveId" clId="{357AA7D3-144D-4BBB-8B44-F7EFC01B0B5A}" dt="2021-08-10T08:22:24.360" v="5952" actId="2711"/>
        <pc:sldMkLst>
          <pc:docMk/>
          <pc:sldMk cId="2194050810" sldId="256"/>
        </pc:sldMkLst>
        <pc:spChg chg="mod">
          <ac:chgData name="" userId="daf57a72db43f7c6" providerId="LiveId" clId="{357AA7D3-144D-4BBB-8B44-F7EFC01B0B5A}" dt="2021-08-10T08:22:24.360" v="5952" actId="2711"/>
          <ac:spMkLst>
            <pc:docMk/>
            <pc:sldMk cId="2194050810" sldId="256"/>
            <ac:spMk id="2" creationId="{00000000-0000-0000-0000-000000000000}"/>
          </ac:spMkLst>
        </pc:spChg>
        <pc:spChg chg="mod">
          <ac:chgData name="" userId="daf57a72db43f7c6" providerId="LiveId" clId="{357AA7D3-144D-4BBB-8B44-F7EFC01B0B5A}" dt="2021-08-10T08:22:24.360" v="5952" actId="2711"/>
          <ac:spMkLst>
            <pc:docMk/>
            <pc:sldMk cId="2194050810" sldId="256"/>
            <ac:spMk id="3" creationId="{4CD41D5A-9FDF-4607-AA61-E13346A301EE}"/>
          </ac:spMkLst>
        </pc:spChg>
        <pc:spChg chg="mod">
          <ac:chgData name="" userId="daf57a72db43f7c6" providerId="LiveId" clId="{357AA7D3-144D-4BBB-8B44-F7EFC01B0B5A}" dt="2021-08-10T08:22:24.360" v="5952" actId="2711"/>
          <ac:spMkLst>
            <pc:docMk/>
            <pc:sldMk cId="2194050810" sldId="256"/>
            <ac:spMk id="5" creationId="{00000000-0000-0000-0000-000000000000}"/>
          </ac:spMkLst>
        </pc:spChg>
        <pc:spChg chg="mod">
          <ac:chgData name="" userId="daf57a72db43f7c6" providerId="LiveId" clId="{357AA7D3-144D-4BBB-8B44-F7EFC01B0B5A}" dt="2021-08-10T08:22:24.360" v="5952" actId="2711"/>
          <ac:spMkLst>
            <pc:docMk/>
            <pc:sldMk cId="2194050810" sldId="256"/>
            <ac:spMk id="6" creationId="{00000000-0000-0000-0000-000000000000}"/>
          </ac:spMkLst>
        </pc:spChg>
        <pc:spChg chg="mod">
          <ac:chgData name="" userId="daf57a72db43f7c6" providerId="LiveId" clId="{357AA7D3-144D-4BBB-8B44-F7EFC01B0B5A}" dt="2021-08-10T08:22:24.360" v="5952" actId="2711"/>
          <ac:spMkLst>
            <pc:docMk/>
            <pc:sldMk cId="2194050810" sldId="256"/>
            <ac:spMk id="24" creationId="{00000000-0000-0000-0000-000000000000}"/>
          </ac:spMkLst>
        </pc:spChg>
      </pc:sldChg>
      <pc:sldChg chg="addSp delSp modSp">
        <pc:chgData name="" userId="daf57a72db43f7c6" providerId="LiveId" clId="{357AA7D3-144D-4BBB-8B44-F7EFC01B0B5A}" dt="2021-08-10T06:16:32.458" v="2319" actId="2711"/>
        <pc:sldMkLst>
          <pc:docMk/>
          <pc:sldMk cId="2491814061" sldId="297"/>
        </pc:sldMkLst>
        <pc:spChg chg="mod">
          <ac:chgData name="" userId="daf57a72db43f7c6" providerId="LiveId" clId="{357AA7D3-144D-4BBB-8B44-F7EFC01B0B5A}" dt="2021-08-10T06:16:32.458" v="2319" actId="2711"/>
          <ac:spMkLst>
            <pc:docMk/>
            <pc:sldMk cId="2491814061" sldId="297"/>
            <ac:spMk id="3" creationId="{4BF5F16B-C0A7-497F-B761-D78EFEF61278}"/>
          </ac:spMkLst>
        </pc:spChg>
        <pc:spChg chg="del">
          <ac:chgData name="" userId="daf57a72db43f7c6" providerId="LiveId" clId="{357AA7D3-144D-4BBB-8B44-F7EFC01B0B5A}" dt="2021-08-10T05:40:18.474" v="450" actId="478"/>
          <ac:spMkLst>
            <pc:docMk/>
            <pc:sldMk cId="2491814061" sldId="297"/>
            <ac:spMk id="9" creationId="{7E735A64-A5A6-45D1-9A7C-A5931495458F}"/>
          </ac:spMkLst>
        </pc:spChg>
        <pc:spChg chg="del">
          <ac:chgData name="" userId="daf57a72db43f7c6" providerId="LiveId" clId="{357AA7D3-144D-4BBB-8B44-F7EFC01B0B5A}" dt="2021-08-10T05:40:18.474" v="450" actId="478"/>
          <ac:spMkLst>
            <pc:docMk/>
            <pc:sldMk cId="2491814061" sldId="297"/>
            <ac:spMk id="10" creationId="{0A22382F-9CC1-48B7-9F30-8DFC58B38820}"/>
          </ac:spMkLst>
        </pc:spChg>
        <pc:spChg chg="mod">
          <ac:chgData name="" userId="daf57a72db43f7c6" providerId="LiveId" clId="{357AA7D3-144D-4BBB-8B44-F7EFC01B0B5A}" dt="2021-08-10T06:16:32.458" v="2319" actId="2711"/>
          <ac:spMkLst>
            <pc:docMk/>
            <pc:sldMk cId="2491814061" sldId="297"/>
            <ac:spMk id="17" creationId="{00000000-0000-0000-0000-000000000000}"/>
          </ac:spMkLst>
        </pc:spChg>
        <pc:spChg chg="mod">
          <ac:chgData name="" userId="daf57a72db43f7c6" providerId="LiveId" clId="{357AA7D3-144D-4BBB-8B44-F7EFC01B0B5A}" dt="2021-08-10T06:16:32.458" v="2319" actId="2711"/>
          <ac:spMkLst>
            <pc:docMk/>
            <pc:sldMk cId="2491814061" sldId="297"/>
            <ac:spMk id="18" creationId="{00000000-0000-0000-0000-000000000000}"/>
          </ac:spMkLst>
        </pc:spChg>
        <pc:spChg chg="add mod">
          <ac:chgData name="" userId="daf57a72db43f7c6" providerId="LiveId" clId="{357AA7D3-144D-4BBB-8B44-F7EFC01B0B5A}" dt="2021-08-10T06:16:32.458" v="2319" actId="2711"/>
          <ac:spMkLst>
            <pc:docMk/>
            <pc:sldMk cId="2491814061" sldId="297"/>
            <ac:spMk id="27" creationId="{CEAC8B81-418B-411E-A6FC-0F6D3A0C254B}"/>
          </ac:spMkLst>
        </pc:spChg>
        <pc:grpChg chg="del">
          <ac:chgData name="" userId="daf57a72db43f7c6" providerId="LiveId" clId="{357AA7D3-144D-4BBB-8B44-F7EFC01B0B5A}" dt="2021-08-10T05:40:18.474" v="450" actId="478"/>
          <ac:grpSpMkLst>
            <pc:docMk/>
            <pc:sldMk cId="2491814061" sldId="297"/>
            <ac:grpSpMk id="7" creationId="{DD9758C2-98FC-4CE3-9D57-E1158A6AE7A6}"/>
          </ac:grpSpMkLst>
        </pc:grpChg>
        <pc:picChg chg="del">
          <ac:chgData name="" userId="daf57a72db43f7c6" providerId="LiveId" clId="{357AA7D3-144D-4BBB-8B44-F7EFC01B0B5A}" dt="2021-08-10T05:40:18.474" v="450" actId="478"/>
          <ac:picMkLst>
            <pc:docMk/>
            <pc:sldMk cId="2491814061" sldId="297"/>
            <ac:picMk id="2" creationId="{3BC2CB12-E9BF-4D2D-B572-3F4BD59785BB}"/>
          </ac:picMkLst>
        </pc:picChg>
        <pc:picChg chg="del">
          <ac:chgData name="" userId="daf57a72db43f7c6" providerId="LiveId" clId="{357AA7D3-144D-4BBB-8B44-F7EFC01B0B5A}" dt="2021-08-10T05:40:21.049" v="451" actId="478"/>
          <ac:picMkLst>
            <pc:docMk/>
            <pc:sldMk cId="2491814061" sldId="297"/>
            <ac:picMk id="4" creationId="{D0701703-DC77-4709-999F-03EB07A27BD1}"/>
          </ac:picMkLst>
        </pc:picChg>
        <pc:picChg chg="del">
          <ac:chgData name="" userId="daf57a72db43f7c6" providerId="LiveId" clId="{357AA7D3-144D-4BBB-8B44-F7EFC01B0B5A}" dt="2021-08-10T05:40:21.049" v="451" actId="478"/>
          <ac:picMkLst>
            <pc:docMk/>
            <pc:sldMk cId="2491814061" sldId="297"/>
            <ac:picMk id="5" creationId="{01E5782E-785E-4E41-AC73-DA4C09D55E02}"/>
          </ac:picMkLst>
        </pc:picChg>
        <pc:cxnChg chg="add mod">
          <ac:chgData name="" userId="daf57a72db43f7c6" providerId="LiveId" clId="{357AA7D3-144D-4BBB-8B44-F7EFC01B0B5A}" dt="2021-08-10T05:50:50.776" v="1083" actId="692"/>
          <ac:cxnSpMkLst>
            <pc:docMk/>
            <pc:sldMk cId="2491814061" sldId="297"/>
            <ac:cxnSpMk id="12" creationId="{9F88FA65-281A-4499-A2DC-548B3693F0C4}"/>
          </ac:cxnSpMkLst>
        </pc:cxnChg>
        <pc:cxnChg chg="add del mod">
          <ac:chgData name="" userId="daf57a72db43f7c6" providerId="LiveId" clId="{357AA7D3-144D-4BBB-8B44-F7EFC01B0B5A}" dt="2021-08-10T05:51:55.074" v="1095" actId="478"/>
          <ac:cxnSpMkLst>
            <pc:docMk/>
            <pc:sldMk cId="2491814061" sldId="297"/>
            <ac:cxnSpMk id="14" creationId="{1A6CEC3D-63FA-4D1F-BFD7-E97E27A821A7}"/>
          </ac:cxnSpMkLst>
        </pc:cxnChg>
      </pc:sldChg>
      <pc:sldChg chg="del">
        <pc:chgData name="" userId="daf57a72db43f7c6" providerId="LiveId" clId="{357AA7D3-144D-4BBB-8B44-F7EFC01B0B5A}" dt="2021-08-10T08:21:41.690" v="5949" actId="2696"/>
        <pc:sldMkLst>
          <pc:docMk/>
          <pc:sldMk cId="1803771222" sldId="321"/>
        </pc:sldMkLst>
      </pc:sldChg>
      <pc:sldChg chg="del">
        <pc:chgData name="" userId="daf57a72db43f7c6" providerId="LiveId" clId="{357AA7D3-144D-4BBB-8B44-F7EFC01B0B5A}" dt="2021-08-10T08:21:41.611" v="5944" actId="2696"/>
        <pc:sldMkLst>
          <pc:docMk/>
          <pc:sldMk cId="243909198" sldId="324"/>
        </pc:sldMkLst>
      </pc:sldChg>
      <pc:sldChg chg="addSp delSp modSp">
        <pc:chgData name="" userId="daf57a72db43f7c6" providerId="LiveId" clId="{357AA7D3-144D-4BBB-8B44-F7EFC01B0B5A}" dt="2021-08-10T05:35:32.809" v="360" actId="2711"/>
        <pc:sldMkLst>
          <pc:docMk/>
          <pc:sldMk cId="2047233397" sldId="326"/>
        </pc:sldMkLst>
        <pc:spChg chg="add mod">
          <ac:chgData name="" userId="daf57a72db43f7c6" providerId="LiveId" clId="{357AA7D3-144D-4BBB-8B44-F7EFC01B0B5A}" dt="2021-08-10T05:35:32.809" v="360" actId="2711"/>
          <ac:spMkLst>
            <pc:docMk/>
            <pc:sldMk cId="2047233397" sldId="326"/>
            <ac:spMk id="2" creationId="{3B1F1F67-B63F-4FF7-B5A6-C054BFDB4C44}"/>
          </ac:spMkLst>
        </pc:spChg>
        <pc:spChg chg="add del mod">
          <ac:chgData name="" userId="daf57a72db43f7c6" providerId="LiveId" clId="{357AA7D3-144D-4BBB-8B44-F7EFC01B0B5A}" dt="2021-08-10T05:32:04.985" v="328" actId="478"/>
          <ac:spMkLst>
            <pc:docMk/>
            <pc:sldMk cId="2047233397" sldId="326"/>
            <ac:spMk id="3" creationId="{3CCF4AA4-1DC1-498E-9A49-C3BE6F6E4C64}"/>
          </ac:spMkLst>
        </pc:spChg>
        <pc:spChg chg="add mod">
          <ac:chgData name="" userId="daf57a72db43f7c6" providerId="LiveId" clId="{357AA7D3-144D-4BBB-8B44-F7EFC01B0B5A}" dt="2021-08-10T05:35:32.809" v="360" actId="2711"/>
          <ac:spMkLst>
            <pc:docMk/>
            <pc:sldMk cId="2047233397" sldId="326"/>
            <ac:spMk id="4" creationId="{5630AE18-6C16-4FB5-A6F7-BA6071C2B3F5}"/>
          </ac:spMkLst>
        </pc:spChg>
        <pc:spChg chg="del mod">
          <ac:chgData name="" userId="daf57a72db43f7c6" providerId="LiveId" clId="{357AA7D3-144D-4BBB-8B44-F7EFC01B0B5A}" dt="2021-08-10T05:29:04.862" v="42"/>
          <ac:spMkLst>
            <pc:docMk/>
            <pc:sldMk cId="2047233397" sldId="326"/>
            <ac:spMk id="8" creationId="{CB22FB21-C33D-45CD-B2C2-5D6DEBA33BBD}"/>
          </ac:spMkLst>
        </pc:spChg>
        <pc:spChg chg="del">
          <ac:chgData name="" userId="daf57a72db43f7c6" providerId="LiveId" clId="{357AA7D3-144D-4BBB-8B44-F7EFC01B0B5A}" dt="2021-08-10T05:29:04.858" v="40" actId="478"/>
          <ac:spMkLst>
            <pc:docMk/>
            <pc:sldMk cId="2047233397" sldId="326"/>
            <ac:spMk id="13" creationId="{6319B00B-4697-41B4-AF7D-100185FABFF0}"/>
          </ac:spMkLst>
        </pc:spChg>
        <pc:spChg chg="mod">
          <ac:chgData name="" userId="daf57a72db43f7c6" providerId="LiveId" clId="{357AA7D3-144D-4BBB-8B44-F7EFC01B0B5A}" dt="2021-08-10T05:35:32.809" v="360" actId="2711"/>
          <ac:spMkLst>
            <pc:docMk/>
            <pc:sldMk cId="2047233397" sldId="326"/>
            <ac:spMk id="17" creationId="{00000000-0000-0000-0000-000000000000}"/>
          </ac:spMkLst>
        </pc:spChg>
        <pc:spChg chg="mod">
          <ac:chgData name="" userId="daf57a72db43f7c6" providerId="LiveId" clId="{357AA7D3-144D-4BBB-8B44-F7EFC01B0B5A}" dt="2021-08-10T05:35:32.809" v="360" actId="2711"/>
          <ac:spMkLst>
            <pc:docMk/>
            <pc:sldMk cId="2047233397" sldId="326"/>
            <ac:spMk id="18" creationId="{00000000-0000-0000-0000-000000000000}"/>
          </ac:spMkLst>
        </pc:spChg>
        <pc:picChg chg="add mod">
          <ac:chgData name="" userId="daf57a72db43f7c6" providerId="LiveId" clId="{357AA7D3-144D-4BBB-8B44-F7EFC01B0B5A}" dt="2021-08-10T05:33:26.997" v="340" actId="1076"/>
          <ac:picMkLst>
            <pc:docMk/>
            <pc:sldMk cId="2047233397" sldId="326"/>
            <ac:picMk id="9" creationId="{35854E9A-3184-4B01-B1F3-BDC1D7FF285B}"/>
          </ac:picMkLst>
        </pc:picChg>
        <pc:picChg chg="add mod">
          <ac:chgData name="" userId="daf57a72db43f7c6" providerId="LiveId" clId="{357AA7D3-144D-4BBB-8B44-F7EFC01B0B5A}" dt="2021-08-10T05:33:26.997" v="340" actId="1076"/>
          <ac:picMkLst>
            <pc:docMk/>
            <pc:sldMk cId="2047233397" sldId="326"/>
            <ac:picMk id="10" creationId="{9B14B0E5-815F-4A43-9CB5-EF0BC605626A}"/>
          </ac:picMkLst>
        </pc:picChg>
        <pc:picChg chg="del">
          <ac:chgData name="" userId="daf57a72db43f7c6" providerId="LiveId" clId="{357AA7D3-144D-4BBB-8B44-F7EFC01B0B5A}" dt="2021-08-10T05:29:04.858" v="40" actId="478"/>
          <ac:picMkLst>
            <pc:docMk/>
            <pc:sldMk cId="2047233397" sldId="326"/>
            <ac:picMk id="12" creationId="{A707A4B2-25D0-461B-A737-8FA498E609D8}"/>
          </ac:picMkLst>
        </pc:picChg>
      </pc:sldChg>
      <pc:sldChg chg="del">
        <pc:chgData name="" userId="daf57a72db43f7c6" providerId="LiveId" clId="{357AA7D3-144D-4BBB-8B44-F7EFC01B0B5A}" dt="2021-08-10T08:21:41.627" v="5945" actId="2696"/>
        <pc:sldMkLst>
          <pc:docMk/>
          <pc:sldMk cId="3923946855" sldId="328"/>
        </pc:sldMkLst>
      </pc:sldChg>
      <pc:sldChg chg="del">
        <pc:chgData name="" userId="daf57a72db43f7c6" providerId="LiveId" clId="{357AA7D3-144D-4BBB-8B44-F7EFC01B0B5A}" dt="2021-08-10T08:21:41.643" v="5946" actId="2696"/>
        <pc:sldMkLst>
          <pc:docMk/>
          <pc:sldMk cId="134516862" sldId="329"/>
        </pc:sldMkLst>
      </pc:sldChg>
      <pc:sldChg chg="del">
        <pc:chgData name="" userId="daf57a72db43f7c6" providerId="LiveId" clId="{357AA7D3-144D-4BBB-8B44-F7EFC01B0B5A}" dt="2021-08-10T08:21:41.643" v="5947" actId="2696"/>
        <pc:sldMkLst>
          <pc:docMk/>
          <pc:sldMk cId="1481941964" sldId="330"/>
        </pc:sldMkLst>
      </pc:sldChg>
      <pc:sldChg chg="del">
        <pc:chgData name="" userId="daf57a72db43f7c6" providerId="LiveId" clId="{357AA7D3-144D-4BBB-8B44-F7EFC01B0B5A}" dt="2021-08-10T08:21:41.674" v="5948" actId="2696"/>
        <pc:sldMkLst>
          <pc:docMk/>
          <pc:sldMk cId="2401849806" sldId="331"/>
        </pc:sldMkLst>
      </pc:sldChg>
      <pc:sldChg chg="del">
        <pc:chgData name="" userId="daf57a72db43f7c6" providerId="LiveId" clId="{357AA7D3-144D-4BBB-8B44-F7EFC01B0B5A}" dt="2021-08-10T08:21:41.705" v="5950" actId="2696"/>
        <pc:sldMkLst>
          <pc:docMk/>
          <pc:sldMk cId="1414205662" sldId="333"/>
        </pc:sldMkLst>
      </pc:sldChg>
      <pc:sldChg chg="addSp delSp modSp add">
        <pc:chgData name="" userId="daf57a72db43f7c6" providerId="LiveId" clId="{357AA7D3-144D-4BBB-8B44-F7EFC01B0B5A}" dt="2021-08-10T05:35:51.881" v="362" actId="2711"/>
        <pc:sldMkLst>
          <pc:docMk/>
          <pc:sldMk cId="1153543516" sldId="334"/>
        </pc:sldMkLst>
        <pc:spChg chg="del">
          <ac:chgData name="" userId="daf57a72db43f7c6" providerId="LiveId" clId="{357AA7D3-144D-4BBB-8B44-F7EFC01B0B5A}" dt="2021-08-10T05:31:57.408" v="324" actId="478"/>
          <ac:spMkLst>
            <pc:docMk/>
            <pc:sldMk cId="1153543516" sldId="334"/>
            <ac:spMk id="2" creationId="{3B1F1F67-B63F-4FF7-B5A6-C054BFDB4C44}"/>
          </ac:spMkLst>
        </pc:spChg>
        <pc:spChg chg="del">
          <ac:chgData name="" userId="daf57a72db43f7c6" providerId="LiveId" clId="{357AA7D3-144D-4BBB-8B44-F7EFC01B0B5A}" dt="2021-08-10T05:31:54.597" v="323"/>
          <ac:spMkLst>
            <pc:docMk/>
            <pc:sldMk cId="1153543516" sldId="334"/>
            <ac:spMk id="3" creationId="{3CCF4AA4-1DC1-498E-9A49-C3BE6F6E4C64}"/>
          </ac:spMkLst>
        </pc:spChg>
        <pc:spChg chg="add mod">
          <ac:chgData name="" userId="daf57a72db43f7c6" providerId="LiveId" clId="{357AA7D3-144D-4BBB-8B44-F7EFC01B0B5A}" dt="2021-08-10T05:35:51.881" v="362" actId="2711"/>
          <ac:spMkLst>
            <pc:docMk/>
            <pc:sldMk cId="1153543516" sldId="334"/>
            <ac:spMk id="7" creationId="{23117B04-DEFF-49CE-9B09-93410A420A91}"/>
          </ac:spMkLst>
        </pc:spChg>
        <pc:spChg chg="add mod">
          <ac:chgData name="" userId="daf57a72db43f7c6" providerId="LiveId" clId="{357AA7D3-144D-4BBB-8B44-F7EFC01B0B5A}" dt="2021-08-10T05:35:51.881" v="362" actId="2711"/>
          <ac:spMkLst>
            <pc:docMk/>
            <pc:sldMk cId="1153543516" sldId="334"/>
            <ac:spMk id="8" creationId="{E87217DA-F060-4CD8-A262-57E20EF0CF81}"/>
          </ac:spMkLst>
        </pc:spChg>
        <pc:spChg chg="mod">
          <ac:chgData name="" userId="daf57a72db43f7c6" providerId="LiveId" clId="{357AA7D3-144D-4BBB-8B44-F7EFC01B0B5A}" dt="2021-08-10T05:35:51.881" v="362" actId="2711"/>
          <ac:spMkLst>
            <pc:docMk/>
            <pc:sldMk cId="1153543516" sldId="334"/>
            <ac:spMk id="17" creationId="{00000000-0000-0000-0000-000000000000}"/>
          </ac:spMkLst>
        </pc:spChg>
        <pc:spChg chg="mod">
          <ac:chgData name="" userId="daf57a72db43f7c6" providerId="LiveId" clId="{357AA7D3-144D-4BBB-8B44-F7EFC01B0B5A}" dt="2021-08-10T05:35:51.881" v="362" actId="2711"/>
          <ac:spMkLst>
            <pc:docMk/>
            <pc:sldMk cId="1153543516" sldId="334"/>
            <ac:spMk id="18" creationId="{00000000-0000-0000-0000-000000000000}"/>
          </ac:spMkLst>
        </pc:spChg>
        <pc:picChg chg="del">
          <ac:chgData name="" userId="daf57a72db43f7c6" providerId="LiveId" clId="{357AA7D3-144D-4BBB-8B44-F7EFC01B0B5A}" dt="2021-08-10T05:32:02.809" v="327"/>
          <ac:picMkLst>
            <pc:docMk/>
            <pc:sldMk cId="1153543516" sldId="334"/>
            <ac:picMk id="9" creationId="{35854E9A-3184-4B01-B1F3-BDC1D7FF285B}"/>
          </ac:picMkLst>
        </pc:picChg>
      </pc:sldChg>
      <pc:sldChg chg="modSp add del">
        <pc:chgData name="" userId="daf57a72db43f7c6" providerId="LiveId" clId="{357AA7D3-144D-4BBB-8B44-F7EFC01B0B5A}" dt="2021-08-10T05:35:55.044" v="363" actId="2696"/>
        <pc:sldMkLst>
          <pc:docMk/>
          <pc:sldMk cId="3358836889" sldId="335"/>
        </pc:sldMkLst>
        <pc:spChg chg="mod">
          <ac:chgData name="" userId="daf57a72db43f7c6" providerId="LiveId" clId="{357AA7D3-144D-4BBB-8B44-F7EFC01B0B5A}" dt="2021-08-10T05:35:43.355" v="361" actId="2711"/>
          <ac:spMkLst>
            <pc:docMk/>
            <pc:sldMk cId="3358836889" sldId="335"/>
            <ac:spMk id="2" creationId="{3B1F1F67-B63F-4FF7-B5A6-C054BFDB4C44}"/>
          </ac:spMkLst>
        </pc:spChg>
        <pc:spChg chg="mod">
          <ac:chgData name="" userId="daf57a72db43f7c6" providerId="LiveId" clId="{357AA7D3-144D-4BBB-8B44-F7EFC01B0B5A}" dt="2021-08-10T05:35:43.355" v="361" actId="2711"/>
          <ac:spMkLst>
            <pc:docMk/>
            <pc:sldMk cId="3358836889" sldId="335"/>
            <ac:spMk id="4" creationId="{5630AE18-6C16-4FB5-A6F7-BA6071C2B3F5}"/>
          </ac:spMkLst>
        </pc:spChg>
        <pc:spChg chg="mod">
          <ac:chgData name="" userId="daf57a72db43f7c6" providerId="LiveId" clId="{357AA7D3-144D-4BBB-8B44-F7EFC01B0B5A}" dt="2021-08-10T05:35:43.355" v="361" actId="2711"/>
          <ac:spMkLst>
            <pc:docMk/>
            <pc:sldMk cId="3358836889" sldId="335"/>
            <ac:spMk id="17" creationId="{00000000-0000-0000-0000-000000000000}"/>
          </ac:spMkLst>
        </pc:spChg>
        <pc:spChg chg="mod">
          <ac:chgData name="" userId="daf57a72db43f7c6" providerId="LiveId" clId="{357AA7D3-144D-4BBB-8B44-F7EFC01B0B5A}" dt="2021-08-10T05:35:43.355" v="361" actId="2711"/>
          <ac:spMkLst>
            <pc:docMk/>
            <pc:sldMk cId="3358836889" sldId="335"/>
            <ac:spMk id="18" creationId="{00000000-0000-0000-0000-000000000000}"/>
          </ac:spMkLst>
        </pc:spChg>
      </pc:sldChg>
      <pc:sldChg chg="addSp add">
        <pc:chgData name="" userId="daf57a72db43f7c6" providerId="LiveId" clId="{357AA7D3-144D-4BBB-8B44-F7EFC01B0B5A}" dt="2021-08-10T05:55:27.971" v="1246"/>
        <pc:sldMkLst>
          <pc:docMk/>
          <pc:sldMk cId="3926556008" sldId="335"/>
        </pc:sldMkLst>
        <pc:picChg chg="add">
          <ac:chgData name="" userId="daf57a72db43f7c6" providerId="LiveId" clId="{357AA7D3-144D-4BBB-8B44-F7EFC01B0B5A}" dt="2021-08-10T05:55:27.971" v="1246"/>
          <ac:picMkLst>
            <pc:docMk/>
            <pc:sldMk cId="3926556008" sldId="335"/>
            <ac:picMk id="2" creationId="{3F4EF46F-469E-4C53-9981-BB5AB123928E}"/>
          </ac:picMkLst>
        </pc:picChg>
      </pc:sldChg>
      <pc:sldChg chg="addSp modSp add">
        <pc:chgData name="" userId="daf57a72db43f7c6" providerId="LiveId" clId="{357AA7D3-144D-4BBB-8B44-F7EFC01B0B5A}" dt="2021-08-10T05:57:19.138" v="1249" actId="1076"/>
        <pc:sldMkLst>
          <pc:docMk/>
          <pc:sldMk cId="209567838" sldId="336"/>
        </pc:sldMkLst>
        <pc:picChg chg="add mod">
          <ac:chgData name="" userId="daf57a72db43f7c6" providerId="LiveId" clId="{357AA7D3-144D-4BBB-8B44-F7EFC01B0B5A}" dt="2021-08-10T05:57:19.138" v="1249" actId="1076"/>
          <ac:picMkLst>
            <pc:docMk/>
            <pc:sldMk cId="209567838" sldId="336"/>
            <ac:picMk id="2" creationId="{6E24A24B-CE50-4D75-9386-1FA2DF8FD28F}"/>
          </ac:picMkLst>
        </pc:picChg>
      </pc:sldChg>
      <pc:sldChg chg="add del">
        <pc:chgData name="" userId="daf57a72db43f7c6" providerId="LiveId" clId="{357AA7D3-144D-4BBB-8B44-F7EFC01B0B5A}" dt="2021-08-10T05:34:09.977" v="355" actId="2696"/>
        <pc:sldMkLst>
          <pc:docMk/>
          <pc:sldMk cId="3700879228" sldId="336"/>
        </pc:sldMkLst>
      </pc:sldChg>
      <pc:sldChg chg="addSp delSp modSp add">
        <pc:chgData name="" userId="daf57a72db43f7c6" providerId="LiveId" clId="{357AA7D3-144D-4BBB-8B44-F7EFC01B0B5A}" dt="2021-08-10T06:16:40.578" v="2320" actId="2711"/>
        <pc:sldMkLst>
          <pc:docMk/>
          <pc:sldMk cId="3123272333" sldId="337"/>
        </pc:sldMkLst>
        <pc:spChg chg="mod">
          <ac:chgData name="" userId="daf57a72db43f7c6" providerId="LiveId" clId="{357AA7D3-144D-4BBB-8B44-F7EFC01B0B5A}" dt="2021-08-10T06:16:40.578" v="2320" actId="2711"/>
          <ac:spMkLst>
            <pc:docMk/>
            <pc:sldMk cId="3123272333" sldId="337"/>
            <ac:spMk id="3" creationId="{4BF5F16B-C0A7-497F-B761-D78EFEF61278}"/>
          </ac:spMkLst>
        </pc:spChg>
        <pc:spChg chg="add mod">
          <ac:chgData name="" userId="daf57a72db43f7c6" providerId="LiveId" clId="{357AA7D3-144D-4BBB-8B44-F7EFC01B0B5A}" dt="2021-08-10T06:16:40.578" v="2320" actId="2711"/>
          <ac:spMkLst>
            <pc:docMk/>
            <pc:sldMk cId="3123272333" sldId="337"/>
            <ac:spMk id="7" creationId="{CC617E2C-B9B9-4A59-8FFF-B68079E982BD}"/>
          </ac:spMkLst>
        </pc:spChg>
        <pc:spChg chg="mod">
          <ac:chgData name="" userId="daf57a72db43f7c6" providerId="LiveId" clId="{357AA7D3-144D-4BBB-8B44-F7EFC01B0B5A}" dt="2021-08-10T06:16:40.578" v="2320" actId="2711"/>
          <ac:spMkLst>
            <pc:docMk/>
            <pc:sldMk cId="3123272333" sldId="337"/>
            <ac:spMk id="17" creationId="{00000000-0000-0000-0000-000000000000}"/>
          </ac:spMkLst>
        </pc:spChg>
        <pc:spChg chg="mod">
          <ac:chgData name="" userId="daf57a72db43f7c6" providerId="LiveId" clId="{357AA7D3-144D-4BBB-8B44-F7EFC01B0B5A}" dt="2021-08-10T06:16:40.578" v="2320" actId="2711"/>
          <ac:spMkLst>
            <pc:docMk/>
            <pc:sldMk cId="3123272333" sldId="337"/>
            <ac:spMk id="18" creationId="{00000000-0000-0000-0000-000000000000}"/>
          </ac:spMkLst>
        </pc:spChg>
        <pc:spChg chg="del">
          <ac:chgData name="" userId="daf57a72db43f7c6" providerId="LiveId" clId="{357AA7D3-144D-4BBB-8B44-F7EFC01B0B5A}" dt="2021-08-10T05:58:45.107" v="1270" actId="478"/>
          <ac:spMkLst>
            <pc:docMk/>
            <pc:sldMk cId="3123272333" sldId="337"/>
            <ac:spMk id="27" creationId="{CEAC8B81-418B-411E-A6FC-0F6D3A0C254B}"/>
          </ac:spMkLst>
        </pc:spChg>
        <pc:cxnChg chg="del">
          <ac:chgData name="" userId="daf57a72db43f7c6" providerId="LiveId" clId="{357AA7D3-144D-4BBB-8B44-F7EFC01B0B5A}" dt="2021-08-10T05:58:45.107" v="1270" actId="478"/>
          <ac:cxnSpMkLst>
            <pc:docMk/>
            <pc:sldMk cId="3123272333" sldId="337"/>
            <ac:cxnSpMk id="12" creationId="{9F88FA65-281A-4499-A2DC-548B3693F0C4}"/>
          </ac:cxnSpMkLst>
        </pc:cxnChg>
      </pc:sldChg>
      <pc:sldChg chg="addSp delSp modSp add del">
        <pc:chgData name="" userId="daf57a72db43f7c6" providerId="LiveId" clId="{357AA7D3-144D-4BBB-8B44-F7EFC01B0B5A}" dt="2021-08-10T06:17:49.538" v="2331" actId="2696"/>
        <pc:sldMkLst>
          <pc:docMk/>
          <pc:sldMk cId="2379772385" sldId="338"/>
        </pc:sldMkLst>
        <pc:spChg chg="add mod">
          <ac:chgData name="" userId="daf57a72db43f7c6" providerId="LiveId" clId="{357AA7D3-144D-4BBB-8B44-F7EFC01B0B5A}" dt="2021-08-10T06:10:43.612" v="2101"/>
          <ac:spMkLst>
            <pc:docMk/>
            <pc:sldMk cId="2379772385" sldId="338"/>
            <ac:spMk id="2" creationId="{2BB0DF98-241F-43D3-94CB-F70CCAD9D3F9}"/>
          </ac:spMkLst>
        </pc:spChg>
        <pc:spChg chg="mod">
          <ac:chgData name="" userId="daf57a72db43f7c6" providerId="LiveId" clId="{357AA7D3-144D-4BBB-8B44-F7EFC01B0B5A}" dt="2021-08-10T06:10:02.539" v="2072" actId="113"/>
          <ac:spMkLst>
            <pc:docMk/>
            <pc:sldMk cId="2379772385" sldId="338"/>
            <ac:spMk id="3" creationId="{4BF5F16B-C0A7-497F-B761-D78EFEF61278}"/>
          </ac:spMkLst>
        </pc:spChg>
        <pc:spChg chg="del mod">
          <ac:chgData name="" userId="daf57a72db43f7c6" providerId="LiveId" clId="{357AA7D3-144D-4BBB-8B44-F7EFC01B0B5A}" dt="2021-08-10T06:04:58.334" v="1892" actId="478"/>
          <ac:spMkLst>
            <pc:docMk/>
            <pc:sldMk cId="2379772385" sldId="338"/>
            <ac:spMk id="7" creationId="{CC617E2C-B9B9-4A59-8FFF-B68079E982BD}"/>
          </ac:spMkLst>
        </pc:spChg>
        <pc:spChg chg="mod">
          <ac:chgData name="" userId="daf57a72db43f7c6" providerId="LiveId" clId="{357AA7D3-144D-4BBB-8B44-F7EFC01B0B5A}" dt="2021-08-10T06:02:38.829" v="1759"/>
          <ac:spMkLst>
            <pc:docMk/>
            <pc:sldMk cId="2379772385" sldId="338"/>
            <ac:spMk id="17" creationId="{00000000-0000-0000-0000-000000000000}"/>
          </ac:spMkLst>
        </pc:spChg>
        <pc:spChg chg="mod">
          <ac:chgData name="" userId="daf57a72db43f7c6" providerId="LiveId" clId="{357AA7D3-144D-4BBB-8B44-F7EFC01B0B5A}" dt="2021-08-10T06:02:43.209" v="1796"/>
          <ac:spMkLst>
            <pc:docMk/>
            <pc:sldMk cId="2379772385" sldId="338"/>
            <ac:spMk id="18" creationId="{00000000-0000-0000-0000-000000000000}"/>
          </ac:spMkLst>
        </pc:spChg>
        <pc:inkChg chg="add del mod">
          <ac:chgData name="" userId="daf57a72db43f7c6" providerId="LiveId" clId="{357AA7D3-144D-4BBB-8B44-F7EFC01B0B5A}" dt="2021-08-10T06:09:57.588" v="2071"/>
          <ac:inkMkLst>
            <pc:docMk/>
            <pc:sldMk cId="2379772385" sldId="338"/>
            <ac:inkMk id="4" creationId="{76948697-FBDC-4CE3-963D-351E6218752A}"/>
          </ac:inkMkLst>
        </pc:inkChg>
        <pc:inkChg chg="add del">
          <ac:chgData name="" userId="daf57a72db43f7c6" providerId="LiveId" clId="{357AA7D3-144D-4BBB-8B44-F7EFC01B0B5A}" dt="2021-08-10T06:09:56.844" v="2070"/>
          <ac:inkMkLst>
            <pc:docMk/>
            <pc:sldMk cId="2379772385" sldId="338"/>
            <ac:inkMk id="5" creationId="{CE1DEDAE-5903-4849-AF40-D3FB2D39A235}"/>
          </ac:inkMkLst>
        </pc:inkChg>
        <pc:inkChg chg="add mod">
          <ac:chgData name="" userId="daf57a72db43f7c6" providerId="LiveId" clId="{357AA7D3-144D-4BBB-8B44-F7EFC01B0B5A}" dt="2021-08-10T06:09:55.807" v="2068" actId="571"/>
          <ac:inkMkLst>
            <pc:docMk/>
            <pc:sldMk cId="2379772385" sldId="338"/>
            <ac:inkMk id="9" creationId="{C7BEBF2C-9C5E-4071-88D2-CE41924A6B55}"/>
          </ac:inkMkLst>
        </pc:inkChg>
        <pc:inkChg chg="add mod">
          <ac:chgData name="" userId="daf57a72db43f7c6" providerId="LiveId" clId="{357AA7D3-144D-4BBB-8B44-F7EFC01B0B5A}" dt="2021-08-10T06:09:55.462" v="2067" actId="571"/>
          <ac:inkMkLst>
            <pc:docMk/>
            <pc:sldMk cId="2379772385" sldId="338"/>
            <ac:inkMk id="10" creationId="{E12B7B2C-A2E8-46F3-8CB2-14FCF4FD5480}"/>
          </ac:inkMkLst>
        </pc:inkChg>
        <pc:inkChg chg="add mod">
          <ac:chgData name="" userId="daf57a72db43f7c6" providerId="LiveId" clId="{357AA7D3-144D-4BBB-8B44-F7EFC01B0B5A}" dt="2021-08-10T06:09:55.164" v="2066" actId="571"/>
          <ac:inkMkLst>
            <pc:docMk/>
            <pc:sldMk cId="2379772385" sldId="338"/>
            <ac:inkMk id="11" creationId="{BAF25870-1448-46E3-9B01-73352E971408}"/>
          </ac:inkMkLst>
        </pc:inkChg>
        <pc:inkChg chg="add mod">
          <ac:chgData name="" userId="daf57a72db43f7c6" providerId="LiveId" clId="{357AA7D3-144D-4BBB-8B44-F7EFC01B0B5A}" dt="2021-08-10T06:09:54.918" v="2065" actId="571"/>
          <ac:inkMkLst>
            <pc:docMk/>
            <pc:sldMk cId="2379772385" sldId="338"/>
            <ac:inkMk id="12" creationId="{91BF65FF-ED44-415B-90E1-2D6C25A178DA}"/>
          </ac:inkMkLst>
        </pc:inkChg>
      </pc:sldChg>
      <pc:sldChg chg="addSp modSp add ord">
        <pc:chgData name="" userId="daf57a72db43f7c6" providerId="LiveId" clId="{357AA7D3-144D-4BBB-8B44-F7EFC01B0B5A}" dt="2021-08-10T06:20:20.783" v="2481" actId="207"/>
        <pc:sldMkLst>
          <pc:docMk/>
          <pc:sldMk cId="882154070" sldId="339"/>
        </pc:sldMkLst>
        <pc:spChg chg="mod">
          <ac:chgData name="" userId="daf57a72db43f7c6" providerId="LiveId" clId="{357AA7D3-144D-4BBB-8B44-F7EFC01B0B5A}" dt="2021-08-10T06:17:41.163" v="2330" actId="207"/>
          <ac:spMkLst>
            <pc:docMk/>
            <pc:sldMk cId="882154070" sldId="339"/>
            <ac:spMk id="2" creationId="{2BB0DF98-241F-43D3-94CB-F70CCAD9D3F9}"/>
          </ac:spMkLst>
        </pc:spChg>
        <pc:spChg chg="mod">
          <ac:chgData name="" userId="daf57a72db43f7c6" providerId="LiveId" clId="{357AA7D3-144D-4BBB-8B44-F7EFC01B0B5A}" dt="2021-08-10T06:20:20.783" v="2481" actId="207"/>
          <ac:spMkLst>
            <pc:docMk/>
            <pc:sldMk cId="882154070" sldId="339"/>
            <ac:spMk id="3" creationId="{4BF5F16B-C0A7-497F-B761-D78EFEF61278}"/>
          </ac:spMkLst>
        </pc:spChg>
        <pc:spChg chg="add mod">
          <ac:chgData name="" userId="daf57a72db43f7c6" providerId="LiveId" clId="{357AA7D3-144D-4BBB-8B44-F7EFC01B0B5A}" dt="2021-08-10T06:17:35.208" v="2328" actId="207"/>
          <ac:spMkLst>
            <pc:docMk/>
            <pc:sldMk cId="882154070" sldId="339"/>
            <ac:spMk id="4" creationId="{97F5BA94-7471-45F3-B184-3D257E97B1BF}"/>
          </ac:spMkLst>
        </pc:spChg>
        <pc:spChg chg="mod">
          <ac:chgData name="" userId="daf57a72db43f7c6" providerId="LiveId" clId="{357AA7D3-144D-4BBB-8B44-F7EFC01B0B5A}" dt="2021-08-10T06:16:44.838" v="2321" actId="2711"/>
          <ac:spMkLst>
            <pc:docMk/>
            <pc:sldMk cId="882154070" sldId="339"/>
            <ac:spMk id="17" creationId="{00000000-0000-0000-0000-000000000000}"/>
          </ac:spMkLst>
        </pc:spChg>
        <pc:spChg chg="mod">
          <ac:chgData name="" userId="daf57a72db43f7c6" providerId="LiveId" clId="{357AA7D3-144D-4BBB-8B44-F7EFC01B0B5A}" dt="2021-08-10T06:16:44.838" v="2321" actId="2711"/>
          <ac:spMkLst>
            <pc:docMk/>
            <pc:sldMk cId="882154070" sldId="339"/>
            <ac:spMk id="18" creationId="{00000000-0000-0000-0000-000000000000}"/>
          </ac:spMkLst>
        </pc:spChg>
      </pc:sldChg>
      <pc:sldChg chg="add del">
        <pc:chgData name="" userId="daf57a72db43f7c6" providerId="LiveId" clId="{357AA7D3-144D-4BBB-8B44-F7EFC01B0B5A}" dt="2021-08-10T06:17:55.352" v="2332" actId="2696"/>
        <pc:sldMkLst>
          <pc:docMk/>
          <pc:sldMk cId="3604800571" sldId="340"/>
        </pc:sldMkLst>
      </pc:sldChg>
      <pc:sldChg chg="addSp delSp modSp add">
        <pc:chgData name="" userId="daf57a72db43f7c6" providerId="LiveId" clId="{357AA7D3-144D-4BBB-8B44-F7EFC01B0B5A}" dt="2021-08-10T06:33:46.955" v="3307" actId="2711"/>
        <pc:sldMkLst>
          <pc:docMk/>
          <pc:sldMk cId="4277968214" sldId="340"/>
        </pc:sldMkLst>
        <pc:spChg chg="del">
          <ac:chgData name="" userId="daf57a72db43f7c6" providerId="LiveId" clId="{357AA7D3-144D-4BBB-8B44-F7EFC01B0B5A}" dt="2021-08-10T06:18:23.509" v="2374" actId="478"/>
          <ac:spMkLst>
            <pc:docMk/>
            <pc:sldMk cId="4277968214" sldId="340"/>
            <ac:spMk id="2" creationId="{2BB0DF98-241F-43D3-94CB-F70CCAD9D3F9}"/>
          </ac:spMkLst>
        </pc:spChg>
        <pc:spChg chg="del">
          <ac:chgData name="" userId="daf57a72db43f7c6" providerId="LiveId" clId="{357AA7D3-144D-4BBB-8B44-F7EFC01B0B5A}" dt="2021-08-10T06:18:23.509" v="2374" actId="478"/>
          <ac:spMkLst>
            <pc:docMk/>
            <pc:sldMk cId="4277968214" sldId="340"/>
            <ac:spMk id="3" creationId="{4BF5F16B-C0A7-497F-B761-D78EFEF61278}"/>
          </ac:spMkLst>
        </pc:spChg>
        <pc:spChg chg="del">
          <ac:chgData name="" userId="daf57a72db43f7c6" providerId="LiveId" clId="{357AA7D3-144D-4BBB-8B44-F7EFC01B0B5A}" dt="2021-08-10T06:18:23.509" v="2374" actId="478"/>
          <ac:spMkLst>
            <pc:docMk/>
            <pc:sldMk cId="4277968214" sldId="340"/>
            <ac:spMk id="4" creationId="{97F5BA94-7471-45F3-B184-3D257E97B1BF}"/>
          </ac:spMkLst>
        </pc:spChg>
        <pc:spChg chg="add mod">
          <ac:chgData name="" userId="daf57a72db43f7c6" providerId="LiveId" clId="{357AA7D3-144D-4BBB-8B44-F7EFC01B0B5A}" dt="2021-08-10T06:33:46.955" v="3307" actId="2711"/>
          <ac:spMkLst>
            <pc:docMk/>
            <pc:sldMk cId="4277968214" sldId="340"/>
            <ac:spMk id="5" creationId="{6FB63F97-A3DB-44C6-BA02-7554698391B2}"/>
          </ac:spMkLst>
        </pc:spChg>
        <pc:spChg chg="add mod">
          <ac:chgData name="" userId="daf57a72db43f7c6" providerId="LiveId" clId="{357AA7D3-144D-4BBB-8B44-F7EFC01B0B5A}" dt="2021-08-10T06:33:46.955" v="3307" actId="2711"/>
          <ac:spMkLst>
            <pc:docMk/>
            <pc:sldMk cId="4277968214" sldId="340"/>
            <ac:spMk id="6" creationId="{4124850C-F8B2-4C53-8AF0-471678B5880A}"/>
          </ac:spMkLst>
        </pc:spChg>
        <pc:spChg chg="add del mod">
          <ac:chgData name="" userId="daf57a72db43f7c6" providerId="LiveId" clId="{357AA7D3-144D-4BBB-8B44-F7EFC01B0B5A}" dt="2021-08-10T06:26:38.549" v="2709"/>
          <ac:spMkLst>
            <pc:docMk/>
            <pc:sldMk cId="4277968214" sldId="340"/>
            <ac:spMk id="7" creationId="{F022191D-D37D-489F-A43A-1A9BFE7BEEF2}"/>
          </ac:spMkLst>
        </pc:spChg>
        <pc:spChg chg="add mod">
          <ac:chgData name="" userId="daf57a72db43f7c6" providerId="LiveId" clId="{357AA7D3-144D-4BBB-8B44-F7EFC01B0B5A}" dt="2021-08-10T06:33:46.955" v="3307" actId="2711"/>
          <ac:spMkLst>
            <pc:docMk/>
            <pc:sldMk cId="4277968214" sldId="340"/>
            <ac:spMk id="8" creationId="{54994A72-E5A1-4AE8-923C-9100F5D6AC8A}"/>
          </ac:spMkLst>
        </pc:spChg>
        <pc:spChg chg="add mod">
          <ac:chgData name="" userId="daf57a72db43f7c6" providerId="LiveId" clId="{357AA7D3-144D-4BBB-8B44-F7EFC01B0B5A}" dt="2021-08-10T06:33:46.955" v="3307" actId="2711"/>
          <ac:spMkLst>
            <pc:docMk/>
            <pc:sldMk cId="4277968214" sldId="340"/>
            <ac:spMk id="10" creationId="{379E6216-065F-4C00-9313-613A10693AB3}"/>
          </ac:spMkLst>
        </pc:spChg>
        <pc:spChg chg="mod">
          <ac:chgData name="" userId="daf57a72db43f7c6" providerId="LiveId" clId="{357AA7D3-144D-4BBB-8B44-F7EFC01B0B5A}" dt="2021-08-10T06:33:46.955" v="3307" actId="2711"/>
          <ac:spMkLst>
            <pc:docMk/>
            <pc:sldMk cId="4277968214" sldId="340"/>
            <ac:spMk id="17" creationId="{00000000-0000-0000-0000-000000000000}"/>
          </ac:spMkLst>
        </pc:spChg>
        <pc:spChg chg="mod">
          <ac:chgData name="" userId="daf57a72db43f7c6" providerId="LiveId" clId="{357AA7D3-144D-4BBB-8B44-F7EFC01B0B5A}" dt="2021-08-10T06:33:46.955" v="3307" actId="2711"/>
          <ac:spMkLst>
            <pc:docMk/>
            <pc:sldMk cId="4277968214" sldId="340"/>
            <ac:spMk id="18" creationId="{00000000-0000-0000-0000-000000000000}"/>
          </ac:spMkLst>
        </pc:spChg>
        <pc:grpChg chg="add mod">
          <ac:chgData name="" userId="daf57a72db43f7c6" providerId="LiveId" clId="{357AA7D3-144D-4BBB-8B44-F7EFC01B0B5A}" dt="2021-08-10T06:31:39.597" v="3216" actId="1076"/>
          <ac:grpSpMkLst>
            <pc:docMk/>
            <pc:sldMk cId="4277968214" sldId="340"/>
            <ac:grpSpMk id="9" creationId="{F9D2C8F1-FC7C-400C-884A-F21639477BE2}"/>
          </ac:grpSpMkLst>
        </pc:grpChg>
        <pc:picChg chg="add mod">
          <ac:chgData name="" userId="daf57a72db43f7c6" providerId="LiveId" clId="{357AA7D3-144D-4BBB-8B44-F7EFC01B0B5A}" dt="2021-08-10T06:31:30.973" v="3214" actId="164"/>
          <ac:picMkLst>
            <pc:docMk/>
            <pc:sldMk cId="4277968214" sldId="340"/>
            <ac:picMk id="1026" creationId="{3CD53205-A04A-493E-8C2A-7C5A14EBC559}"/>
          </ac:picMkLst>
        </pc:picChg>
      </pc:sldChg>
      <pc:sldChg chg="addSp delSp modSp add">
        <pc:chgData name="" userId="daf57a72db43f7c6" providerId="LiveId" clId="{357AA7D3-144D-4BBB-8B44-F7EFC01B0B5A}" dt="2021-08-10T06:33:52.655" v="3308" actId="2711"/>
        <pc:sldMkLst>
          <pc:docMk/>
          <pc:sldMk cId="4016968733" sldId="341"/>
        </pc:sldMkLst>
        <pc:spChg chg="del">
          <ac:chgData name="" userId="daf57a72db43f7c6" providerId="LiveId" clId="{357AA7D3-144D-4BBB-8B44-F7EFC01B0B5A}" dt="2021-08-10T06:21:31.348" v="2594" actId="478"/>
          <ac:spMkLst>
            <pc:docMk/>
            <pc:sldMk cId="4016968733" sldId="341"/>
            <ac:spMk id="2" creationId="{2BB0DF98-241F-43D3-94CB-F70CCAD9D3F9}"/>
          </ac:spMkLst>
        </pc:spChg>
        <pc:spChg chg="del">
          <ac:chgData name="" userId="daf57a72db43f7c6" providerId="LiveId" clId="{357AA7D3-144D-4BBB-8B44-F7EFC01B0B5A}" dt="2021-08-10T06:21:31.348" v="2594" actId="478"/>
          <ac:spMkLst>
            <pc:docMk/>
            <pc:sldMk cId="4016968733" sldId="341"/>
            <ac:spMk id="3" creationId="{4BF5F16B-C0A7-497F-B761-D78EFEF61278}"/>
          </ac:spMkLst>
        </pc:spChg>
        <pc:spChg chg="del">
          <ac:chgData name="" userId="daf57a72db43f7c6" providerId="LiveId" clId="{357AA7D3-144D-4BBB-8B44-F7EFC01B0B5A}" dt="2021-08-10T06:21:31.348" v="2594" actId="478"/>
          <ac:spMkLst>
            <pc:docMk/>
            <pc:sldMk cId="4016968733" sldId="341"/>
            <ac:spMk id="4" creationId="{97F5BA94-7471-45F3-B184-3D257E97B1BF}"/>
          </ac:spMkLst>
        </pc:spChg>
        <pc:spChg chg="add mod">
          <ac:chgData name="" userId="daf57a72db43f7c6" providerId="LiveId" clId="{357AA7D3-144D-4BBB-8B44-F7EFC01B0B5A}" dt="2021-08-10T06:33:52.655" v="3308" actId="2711"/>
          <ac:spMkLst>
            <pc:docMk/>
            <pc:sldMk cId="4016968733" sldId="341"/>
            <ac:spMk id="5" creationId="{6AF4069C-8520-47F1-A228-67B978C7D0AC}"/>
          </ac:spMkLst>
        </pc:spChg>
        <pc:spChg chg="mod">
          <ac:chgData name="" userId="daf57a72db43f7c6" providerId="LiveId" clId="{357AA7D3-144D-4BBB-8B44-F7EFC01B0B5A}" dt="2021-08-10T06:33:52.655" v="3308" actId="2711"/>
          <ac:spMkLst>
            <pc:docMk/>
            <pc:sldMk cId="4016968733" sldId="341"/>
            <ac:spMk id="17" creationId="{00000000-0000-0000-0000-000000000000}"/>
          </ac:spMkLst>
        </pc:spChg>
        <pc:spChg chg="mod">
          <ac:chgData name="" userId="daf57a72db43f7c6" providerId="LiveId" clId="{357AA7D3-144D-4BBB-8B44-F7EFC01B0B5A}" dt="2021-08-10T06:33:52.655" v="3308" actId="2711"/>
          <ac:spMkLst>
            <pc:docMk/>
            <pc:sldMk cId="4016968733" sldId="341"/>
            <ac:spMk id="18" creationId="{00000000-0000-0000-0000-000000000000}"/>
          </ac:spMkLst>
        </pc:spChg>
        <pc:picChg chg="add mod">
          <ac:chgData name="" userId="daf57a72db43f7c6" providerId="LiveId" clId="{357AA7D3-144D-4BBB-8B44-F7EFC01B0B5A}" dt="2021-08-10T06:23:31.029" v="2658" actId="14100"/>
          <ac:picMkLst>
            <pc:docMk/>
            <pc:sldMk cId="4016968733" sldId="341"/>
            <ac:picMk id="6" creationId="{D49C2FCF-1405-44DC-8847-813E64CD89A0}"/>
          </ac:picMkLst>
        </pc:picChg>
        <pc:picChg chg="add mod">
          <ac:chgData name="" userId="daf57a72db43f7c6" providerId="LiveId" clId="{357AA7D3-144D-4BBB-8B44-F7EFC01B0B5A}" dt="2021-08-10T06:23:33.442" v="2659" actId="1076"/>
          <ac:picMkLst>
            <pc:docMk/>
            <pc:sldMk cId="4016968733" sldId="341"/>
            <ac:picMk id="7" creationId="{60C96C75-33F1-4B5C-B5BB-6C07A8B14B94}"/>
          </ac:picMkLst>
        </pc:picChg>
      </pc:sldChg>
      <pc:sldChg chg="delSp modSp add">
        <pc:chgData name="" userId="daf57a72db43f7c6" providerId="LiveId" clId="{357AA7D3-144D-4BBB-8B44-F7EFC01B0B5A}" dt="2021-08-10T06:39:33.270" v="3809" actId="20577"/>
        <pc:sldMkLst>
          <pc:docMk/>
          <pc:sldMk cId="1677797532" sldId="342"/>
        </pc:sldMkLst>
        <pc:spChg chg="mod">
          <ac:chgData name="" userId="daf57a72db43f7c6" providerId="LiveId" clId="{357AA7D3-144D-4BBB-8B44-F7EFC01B0B5A}" dt="2021-08-10T06:39:33.270" v="3809" actId="20577"/>
          <ac:spMkLst>
            <pc:docMk/>
            <pc:sldMk cId="1677797532" sldId="342"/>
            <ac:spMk id="5" creationId="{6FB63F97-A3DB-44C6-BA02-7554698391B2}"/>
          </ac:spMkLst>
        </pc:spChg>
        <pc:spChg chg="del">
          <ac:chgData name="" userId="daf57a72db43f7c6" providerId="LiveId" clId="{357AA7D3-144D-4BBB-8B44-F7EFC01B0B5A}" dt="2021-08-10T06:35:35.127" v="3345" actId="478"/>
          <ac:spMkLst>
            <pc:docMk/>
            <pc:sldMk cId="1677797532" sldId="342"/>
            <ac:spMk id="8" creationId="{54994A72-E5A1-4AE8-923C-9100F5D6AC8A}"/>
          </ac:spMkLst>
        </pc:spChg>
        <pc:spChg chg="del">
          <ac:chgData name="" userId="daf57a72db43f7c6" providerId="LiveId" clId="{357AA7D3-144D-4BBB-8B44-F7EFC01B0B5A}" dt="2021-08-10T06:38:44.343" v="3770" actId="478"/>
          <ac:spMkLst>
            <pc:docMk/>
            <pc:sldMk cId="1677797532" sldId="342"/>
            <ac:spMk id="10" creationId="{379E6216-065F-4C00-9313-613A10693AB3}"/>
          </ac:spMkLst>
        </pc:spChg>
        <pc:spChg chg="mod">
          <ac:chgData name="" userId="daf57a72db43f7c6" providerId="LiveId" clId="{357AA7D3-144D-4BBB-8B44-F7EFC01B0B5A}" dt="2021-08-10T06:34:07.617" v="3339"/>
          <ac:spMkLst>
            <pc:docMk/>
            <pc:sldMk cId="1677797532" sldId="342"/>
            <ac:spMk id="18" creationId="{00000000-0000-0000-0000-000000000000}"/>
          </ac:spMkLst>
        </pc:spChg>
        <pc:grpChg chg="del">
          <ac:chgData name="" userId="daf57a72db43f7c6" providerId="LiveId" clId="{357AA7D3-144D-4BBB-8B44-F7EFC01B0B5A}" dt="2021-08-10T06:35:35.127" v="3345" actId="478"/>
          <ac:grpSpMkLst>
            <pc:docMk/>
            <pc:sldMk cId="1677797532" sldId="342"/>
            <ac:grpSpMk id="9" creationId="{F9D2C8F1-FC7C-400C-884A-F21639477BE2}"/>
          </ac:grpSpMkLst>
        </pc:grpChg>
      </pc:sldChg>
      <pc:sldChg chg="addSp modSp add">
        <pc:chgData name="" userId="daf57a72db43f7c6" providerId="LiveId" clId="{357AA7D3-144D-4BBB-8B44-F7EFC01B0B5A}" dt="2021-08-10T06:34:57.500" v="3344" actId="1076"/>
        <pc:sldMkLst>
          <pc:docMk/>
          <pc:sldMk cId="1641181571" sldId="343"/>
        </pc:sldMkLst>
        <pc:picChg chg="add mod">
          <ac:chgData name="" userId="daf57a72db43f7c6" providerId="LiveId" clId="{357AA7D3-144D-4BBB-8B44-F7EFC01B0B5A}" dt="2021-08-10T06:34:57.500" v="3344" actId="1076"/>
          <ac:picMkLst>
            <pc:docMk/>
            <pc:sldMk cId="1641181571" sldId="343"/>
            <ac:picMk id="2" creationId="{CDBEA46A-9FC3-4E25-B5B9-BCC55067AA81}"/>
          </ac:picMkLst>
        </pc:picChg>
      </pc:sldChg>
      <pc:sldChg chg="addSp delSp modSp add">
        <pc:chgData name="" userId="daf57a72db43f7c6" providerId="LiveId" clId="{357AA7D3-144D-4BBB-8B44-F7EFC01B0B5A}" dt="2021-08-10T07:30:01.515" v="4270" actId="2711"/>
        <pc:sldMkLst>
          <pc:docMk/>
          <pc:sldMk cId="754646456" sldId="344"/>
        </pc:sldMkLst>
        <pc:spChg chg="add mod">
          <ac:chgData name="" userId="daf57a72db43f7c6" providerId="LiveId" clId="{357AA7D3-144D-4BBB-8B44-F7EFC01B0B5A}" dt="2021-08-10T07:30:01.515" v="4270" actId="2711"/>
          <ac:spMkLst>
            <pc:docMk/>
            <pc:sldMk cId="754646456" sldId="344"/>
            <ac:spMk id="2" creationId="{A92AE772-26DD-4153-B9F4-5BBF6795B0F6}"/>
          </ac:spMkLst>
        </pc:spChg>
        <pc:spChg chg="del mod">
          <ac:chgData name="" userId="daf57a72db43f7c6" providerId="LiveId" clId="{357AA7D3-144D-4BBB-8B44-F7EFC01B0B5A}" dt="2021-08-10T06:41:21.698" v="3878" actId="478"/>
          <ac:spMkLst>
            <pc:docMk/>
            <pc:sldMk cId="754646456" sldId="344"/>
            <ac:spMk id="5" creationId="{6FB63F97-A3DB-44C6-BA02-7554698391B2}"/>
          </ac:spMkLst>
        </pc:spChg>
        <pc:spChg chg="add mod">
          <ac:chgData name="" userId="daf57a72db43f7c6" providerId="LiveId" clId="{357AA7D3-144D-4BBB-8B44-F7EFC01B0B5A}" dt="2021-08-10T07:30:01.515" v="4270" actId="2711"/>
          <ac:spMkLst>
            <pc:docMk/>
            <pc:sldMk cId="754646456" sldId="344"/>
            <ac:spMk id="8" creationId="{BB69EA1F-B980-4F48-9F80-43D89A9D2C68}"/>
          </ac:spMkLst>
        </pc:spChg>
        <pc:spChg chg="add mod">
          <ac:chgData name="" userId="daf57a72db43f7c6" providerId="LiveId" clId="{357AA7D3-144D-4BBB-8B44-F7EFC01B0B5A}" dt="2021-08-10T07:30:01.515" v="4270" actId="2711"/>
          <ac:spMkLst>
            <pc:docMk/>
            <pc:sldMk cId="754646456" sldId="344"/>
            <ac:spMk id="10" creationId="{5612C06B-A4F6-4460-A874-2085BE5EA5CB}"/>
          </ac:spMkLst>
        </pc:spChg>
        <pc:spChg chg="mod">
          <ac:chgData name="" userId="daf57a72db43f7c6" providerId="LiveId" clId="{357AA7D3-144D-4BBB-8B44-F7EFC01B0B5A}" dt="2021-08-10T07:30:01.515" v="4270" actId="2711"/>
          <ac:spMkLst>
            <pc:docMk/>
            <pc:sldMk cId="754646456" sldId="344"/>
            <ac:spMk id="17" creationId="{00000000-0000-0000-0000-000000000000}"/>
          </ac:spMkLst>
        </pc:spChg>
        <pc:spChg chg="mod">
          <ac:chgData name="" userId="daf57a72db43f7c6" providerId="LiveId" clId="{357AA7D3-144D-4BBB-8B44-F7EFC01B0B5A}" dt="2021-08-10T07:30:01.515" v="4270" actId="2711"/>
          <ac:spMkLst>
            <pc:docMk/>
            <pc:sldMk cId="754646456" sldId="344"/>
            <ac:spMk id="18" creationId="{00000000-0000-0000-0000-000000000000}"/>
          </ac:spMkLst>
        </pc:spChg>
        <pc:grpChg chg="add mod">
          <ac:chgData name="" userId="daf57a72db43f7c6" providerId="LiveId" clId="{357AA7D3-144D-4BBB-8B44-F7EFC01B0B5A}" dt="2021-08-10T06:43:50.272" v="3965" actId="164"/>
          <ac:grpSpMkLst>
            <pc:docMk/>
            <pc:sldMk cId="754646456" sldId="344"/>
            <ac:grpSpMk id="3" creationId="{54781A20-C8A6-4D08-B03B-4F0FD29DB6BA}"/>
          </ac:grpSpMkLst>
        </pc:grpChg>
        <pc:grpChg chg="add mod">
          <ac:chgData name="" userId="daf57a72db43f7c6" providerId="LiveId" clId="{357AA7D3-144D-4BBB-8B44-F7EFC01B0B5A}" dt="2021-08-10T06:43:50.272" v="3965" actId="164"/>
          <ac:grpSpMkLst>
            <pc:docMk/>
            <pc:sldMk cId="754646456" sldId="344"/>
            <ac:grpSpMk id="6" creationId="{0CE0DFD2-5A66-473B-83B0-2A5B241399F1}"/>
          </ac:grpSpMkLst>
        </pc:grpChg>
        <pc:grpChg chg="add mod">
          <ac:chgData name="" userId="daf57a72db43f7c6" providerId="LiveId" clId="{357AA7D3-144D-4BBB-8B44-F7EFC01B0B5A}" dt="2021-08-10T07:29:39.981" v="4265" actId="14100"/>
          <ac:grpSpMkLst>
            <pc:docMk/>
            <pc:sldMk cId="754646456" sldId="344"/>
            <ac:grpSpMk id="7" creationId="{0537CDF4-0187-447A-AB57-033B872248CF}"/>
          </ac:grpSpMkLst>
        </pc:grpChg>
        <pc:picChg chg="add del">
          <ac:chgData name="" userId="daf57a72db43f7c6" providerId="LiveId" clId="{357AA7D3-144D-4BBB-8B44-F7EFC01B0B5A}" dt="2021-08-10T06:43:01.095" v="3943" actId="478"/>
          <ac:picMkLst>
            <pc:docMk/>
            <pc:sldMk cId="754646456" sldId="344"/>
            <ac:picMk id="4" creationId="{71685EC8-D41A-437E-86D4-4B6D89C54DD2}"/>
          </ac:picMkLst>
        </pc:picChg>
        <pc:picChg chg="add mod">
          <ac:chgData name="" userId="daf57a72db43f7c6" providerId="LiveId" clId="{357AA7D3-144D-4BBB-8B44-F7EFC01B0B5A}" dt="2021-08-10T06:42:05.863" v="3940" actId="164"/>
          <ac:picMkLst>
            <pc:docMk/>
            <pc:sldMk cId="754646456" sldId="344"/>
            <ac:picMk id="2050" creationId="{524CD33A-719F-4F2C-AF05-1F171EB616D0}"/>
          </ac:picMkLst>
        </pc:picChg>
        <pc:picChg chg="add mod">
          <ac:chgData name="" userId="daf57a72db43f7c6" providerId="LiveId" clId="{357AA7D3-144D-4BBB-8B44-F7EFC01B0B5A}" dt="2021-08-10T06:43:47.058" v="3963" actId="164"/>
          <ac:picMkLst>
            <pc:docMk/>
            <pc:sldMk cId="754646456" sldId="344"/>
            <ac:picMk id="2052" creationId="{269542EB-CC6D-47A3-AC0A-27996C9658F0}"/>
          </ac:picMkLst>
        </pc:picChg>
        <pc:picChg chg="add mod">
          <ac:chgData name="" userId="daf57a72db43f7c6" providerId="LiveId" clId="{357AA7D3-144D-4BBB-8B44-F7EFC01B0B5A}" dt="2021-08-10T07:29:43.480" v="4266" actId="1076"/>
          <ac:picMkLst>
            <pc:docMk/>
            <pc:sldMk cId="754646456" sldId="344"/>
            <ac:picMk id="2054" creationId="{9740EABF-9DAC-49DE-AFEE-6C71069278B8}"/>
          </ac:picMkLst>
        </pc:picChg>
      </pc:sldChg>
      <pc:sldChg chg="addSp delSp modSp add">
        <pc:chgData name="" userId="daf57a72db43f7c6" providerId="LiveId" clId="{357AA7D3-144D-4BBB-8B44-F7EFC01B0B5A}" dt="2021-08-10T07:46:09.772" v="5336" actId="20577"/>
        <pc:sldMkLst>
          <pc:docMk/>
          <pc:sldMk cId="2794718103" sldId="345"/>
        </pc:sldMkLst>
        <pc:spChg chg="add mod">
          <ac:chgData name="" userId="daf57a72db43f7c6" providerId="LiveId" clId="{357AA7D3-144D-4BBB-8B44-F7EFC01B0B5A}" dt="2021-08-10T07:46:09.772" v="5336" actId="20577"/>
          <ac:spMkLst>
            <pc:docMk/>
            <pc:sldMk cId="2794718103" sldId="345"/>
            <ac:spMk id="5" creationId="{38E5F302-EECE-4854-924F-5215A03A6643}"/>
          </ac:spMkLst>
        </pc:spChg>
        <pc:spChg chg="del">
          <ac:chgData name="" userId="daf57a72db43f7c6" providerId="LiveId" clId="{357AA7D3-144D-4BBB-8B44-F7EFC01B0B5A}" dt="2021-08-10T07:30:35.676" v="4271" actId="478"/>
          <ac:spMkLst>
            <pc:docMk/>
            <pc:sldMk cId="2794718103" sldId="345"/>
            <ac:spMk id="8" creationId="{BB69EA1F-B980-4F48-9F80-43D89A9D2C68}"/>
          </ac:spMkLst>
        </pc:spChg>
        <pc:spChg chg="mod">
          <ac:chgData name="" userId="daf57a72db43f7c6" providerId="LiveId" clId="{357AA7D3-144D-4BBB-8B44-F7EFC01B0B5A}" dt="2021-08-10T07:31:17.490" v="4278" actId="2711"/>
          <ac:spMkLst>
            <pc:docMk/>
            <pc:sldMk cId="2794718103" sldId="345"/>
            <ac:spMk id="17" creationId="{00000000-0000-0000-0000-000000000000}"/>
          </ac:spMkLst>
        </pc:spChg>
        <pc:spChg chg="mod">
          <ac:chgData name="" userId="daf57a72db43f7c6" providerId="LiveId" clId="{357AA7D3-144D-4BBB-8B44-F7EFC01B0B5A}" dt="2021-08-10T07:31:17.490" v="4278" actId="2711"/>
          <ac:spMkLst>
            <pc:docMk/>
            <pc:sldMk cId="2794718103" sldId="345"/>
            <ac:spMk id="18" creationId="{00000000-0000-0000-0000-000000000000}"/>
          </ac:spMkLst>
        </pc:spChg>
        <pc:grpChg chg="del">
          <ac:chgData name="" userId="daf57a72db43f7c6" providerId="LiveId" clId="{357AA7D3-144D-4BBB-8B44-F7EFC01B0B5A}" dt="2021-08-10T07:30:35.676" v="4271" actId="478"/>
          <ac:grpSpMkLst>
            <pc:docMk/>
            <pc:sldMk cId="2794718103" sldId="345"/>
            <ac:grpSpMk id="7" creationId="{0537CDF4-0187-447A-AB57-033B872248CF}"/>
          </ac:grpSpMkLst>
        </pc:grpChg>
        <pc:picChg chg="add del mod modCrop">
          <ac:chgData name="" userId="daf57a72db43f7c6" providerId="LiveId" clId="{357AA7D3-144D-4BBB-8B44-F7EFC01B0B5A}" dt="2021-08-10T07:39:07.469" v="4651" actId="478"/>
          <ac:picMkLst>
            <pc:docMk/>
            <pc:sldMk cId="2794718103" sldId="345"/>
            <ac:picMk id="4" creationId="{5B43D466-6B90-42BF-B7B3-70BA13BB9ADA}"/>
          </ac:picMkLst>
        </pc:picChg>
        <pc:picChg chg="add mod ord">
          <ac:chgData name="" userId="daf57a72db43f7c6" providerId="LiveId" clId="{357AA7D3-144D-4BBB-8B44-F7EFC01B0B5A}" dt="2021-08-10T07:39:31.880" v="4661" actId="14100"/>
          <ac:picMkLst>
            <pc:docMk/>
            <pc:sldMk cId="2794718103" sldId="345"/>
            <ac:picMk id="9" creationId="{6BA64F53-6143-46B9-92A4-DF771D028206}"/>
          </ac:picMkLst>
        </pc:picChg>
        <pc:picChg chg="del">
          <ac:chgData name="" userId="daf57a72db43f7c6" providerId="LiveId" clId="{357AA7D3-144D-4BBB-8B44-F7EFC01B0B5A}" dt="2021-08-10T07:30:35.676" v="4271" actId="478"/>
          <ac:picMkLst>
            <pc:docMk/>
            <pc:sldMk cId="2794718103" sldId="345"/>
            <ac:picMk id="2054" creationId="{9740EABF-9DAC-49DE-AFEE-6C71069278B8}"/>
          </ac:picMkLst>
        </pc:picChg>
      </pc:sldChg>
      <pc:sldChg chg="addSp delSp modSp add del">
        <pc:chgData name="" userId="daf57a72db43f7c6" providerId="LiveId" clId="{357AA7D3-144D-4BBB-8B44-F7EFC01B0B5A}" dt="2021-08-10T08:21:41.596" v="5943" actId="2696"/>
        <pc:sldMkLst>
          <pc:docMk/>
          <pc:sldMk cId="81588751" sldId="346"/>
        </pc:sldMkLst>
        <pc:spChg chg="add del mod">
          <ac:chgData name="" userId="daf57a72db43f7c6" providerId="LiveId" clId="{357AA7D3-144D-4BBB-8B44-F7EFC01B0B5A}" dt="2021-08-10T07:31:35.467" v="4282" actId="478"/>
          <ac:spMkLst>
            <pc:docMk/>
            <pc:sldMk cId="81588751" sldId="346"/>
            <ac:spMk id="2" creationId="{9E487590-C2DE-42EB-B3D9-A36322600F2A}"/>
          </ac:spMkLst>
        </pc:spChg>
        <pc:spChg chg="add del mod">
          <ac:chgData name="" userId="daf57a72db43f7c6" providerId="LiveId" clId="{357AA7D3-144D-4BBB-8B44-F7EFC01B0B5A}" dt="2021-08-10T07:32:15.821" v="4285" actId="478"/>
          <ac:spMkLst>
            <pc:docMk/>
            <pc:sldMk cId="81588751" sldId="346"/>
            <ac:spMk id="3" creationId="{6E0E764F-7750-45B1-BDA1-B408CDAC2839}"/>
          </ac:spMkLst>
        </pc:spChg>
      </pc:sldChg>
      <pc:sldChg chg="addSp delSp modSp add">
        <pc:chgData name="" userId="daf57a72db43f7c6" providerId="LiveId" clId="{357AA7D3-144D-4BBB-8B44-F7EFC01B0B5A}" dt="2021-08-10T07:50:28.967" v="5358"/>
        <pc:sldMkLst>
          <pc:docMk/>
          <pc:sldMk cId="2303212631" sldId="347"/>
        </pc:sldMkLst>
        <pc:spChg chg="add del mod">
          <ac:chgData name="" userId="daf57a72db43f7c6" providerId="LiveId" clId="{357AA7D3-144D-4BBB-8B44-F7EFC01B0B5A}" dt="2021-08-10T07:32:38.172" v="4289" actId="478"/>
          <ac:spMkLst>
            <pc:docMk/>
            <pc:sldMk cId="2303212631" sldId="347"/>
            <ac:spMk id="2" creationId="{17EE17DC-BC56-457C-A5B0-4AD2CB045E4D}"/>
          </ac:spMkLst>
        </pc:spChg>
        <pc:spChg chg="add mod">
          <ac:chgData name="" userId="daf57a72db43f7c6" providerId="LiveId" clId="{357AA7D3-144D-4BBB-8B44-F7EFC01B0B5A}" dt="2021-08-10T07:50:28.967" v="5358"/>
          <ac:spMkLst>
            <pc:docMk/>
            <pc:sldMk cId="2303212631" sldId="347"/>
            <ac:spMk id="3" creationId="{D706A3C7-4F1F-40D3-A804-35ACEF96AD38}"/>
          </ac:spMkLst>
        </pc:spChg>
        <pc:spChg chg="mod">
          <ac:chgData name="" userId="daf57a72db43f7c6" providerId="LiveId" clId="{357AA7D3-144D-4BBB-8B44-F7EFC01B0B5A}" dt="2021-08-10T07:40:14.307" v="4696" actId="20577"/>
          <ac:spMkLst>
            <pc:docMk/>
            <pc:sldMk cId="2303212631" sldId="347"/>
            <ac:spMk id="18" creationId="{00000000-0000-0000-0000-000000000000}"/>
          </ac:spMkLst>
        </pc:spChg>
        <pc:picChg chg="del">
          <ac:chgData name="" userId="daf57a72db43f7c6" providerId="LiveId" clId="{357AA7D3-144D-4BBB-8B44-F7EFC01B0B5A}" dt="2021-08-10T07:32:21.060" v="4287" actId="478"/>
          <ac:picMkLst>
            <pc:docMk/>
            <pc:sldMk cId="2303212631" sldId="347"/>
            <ac:picMk id="4" creationId="{5B43D466-6B90-42BF-B7B3-70BA13BB9ADA}"/>
          </ac:picMkLst>
        </pc:picChg>
        <pc:picChg chg="add mod">
          <ac:chgData name="" userId="daf57a72db43f7c6" providerId="LiveId" clId="{357AA7D3-144D-4BBB-8B44-F7EFC01B0B5A}" dt="2021-08-10T07:44:13.063" v="5318" actId="1076"/>
          <ac:picMkLst>
            <pc:docMk/>
            <pc:sldMk cId="2303212631" sldId="347"/>
            <ac:picMk id="5" creationId="{E13232CA-468D-42BE-87A6-03CBCBFD358D}"/>
          </ac:picMkLst>
        </pc:picChg>
      </pc:sldChg>
      <pc:sldChg chg="addSp delSp modSp add">
        <pc:chgData name="" userId="daf57a72db43f7c6" providerId="LiveId" clId="{357AA7D3-144D-4BBB-8B44-F7EFC01B0B5A}" dt="2021-08-10T08:21:45.602" v="5951" actId="2711"/>
        <pc:sldMkLst>
          <pc:docMk/>
          <pc:sldMk cId="1740964091" sldId="348"/>
        </pc:sldMkLst>
        <pc:spChg chg="del mod">
          <ac:chgData name="" userId="daf57a72db43f7c6" providerId="LiveId" clId="{357AA7D3-144D-4BBB-8B44-F7EFC01B0B5A}" dt="2021-08-10T08:00:46.129" v="5451" actId="478"/>
          <ac:spMkLst>
            <pc:docMk/>
            <pc:sldMk cId="1740964091" sldId="348"/>
            <ac:spMk id="3" creationId="{D706A3C7-4F1F-40D3-A804-35ACEF96AD38}"/>
          </ac:spMkLst>
        </pc:spChg>
        <pc:spChg chg="add mod">
          <ac:chgData name="" userId="daf57a72db43f7c6" providerId="LiveId" clId="{357AA7D3-144D-4BBB-8B44-F7EFC01B0B5A}" dt="2021-08-10T08:21:45.602" v="5951" actId="2711"/>
          <ac:spMkLst>
            <pc:docMk/>
            <pc:sldMk cId="1740964091" sldId="348"/>
            <ac:spMk id="4" creationId="{1C9EFEA0-9E44-4032-9A18-F815A6702BA9}"/>
          </ac:spMkLst>
        </pc:spChg>
        <pc:spChg chg="mod">
          <ac:chgData name="" userId="daf57a72db43f7c6" providerId="LiveId" clId="{357AA7D3-144D-4BBB-8B44-F7EFC01B0B5A}" dt="2021-08-10T08:21:45.602" v="5951" actId="2711"/>
          <ac:spMkLst>
            <pc:docMk/>
            <pc:sldMk cId="1740964091" sldId="348"/>
            <ac:spMk id="17" creationId="{00000000-0000-0000-0000-000000000000}"/>
          </ac:spMkLst>
        </pc:spChg>
        <pc:spChg chg="mod">
          <ac:chgData name="" userId="daf57a72db43f7c6" providerId="LiveId" clId="{357AA7D3-144D-4BBB-8B44-F7EFC01B0B5A}" dt="2021-08-10T08:21:45.602" v="5951" actId="2711"/>
          <ac:spMkLst>
            <pc:docMk/>
            <pc:sldMk cId="1740964091" sldId="348"/>
            <ac:spMk id="18" creationId="{00000000-0000-0000-0000-000000000000}"/>
          </ac:spMkLst>
        </pc:spChg>
        <pc:picChg chg="add mod">
          <ac:chgData name="" userId="daf57a72db43f7c6" providerId="LiveId" clId="{357AA7D3-144D-4BBB-8B44-F7EFC01B0B5A}" dt="2021-08-10T08:05:59.897" v="5590" actId="1076"/>
          <ac:picMkLst>
            <pc:docMk/>
            <pc:sldMk cId="1740964091" sldId="348"/>
            <ac:picMk id="2" creationId="{A0CF052C-3888-4F4F-B043-A8BBBA524358}"/>
          </ac:picMkLst>
        </pc:picChg>
        <pc:picChg chg="del">
          <ac:chgData name="" userId="daf57a72db43f7c6" providerId="LiveId" clId="{357AA7D3-144D-4BBB-8B44-F7EFC01B0B5A}" dt="2021-08-10T08:00:50.495" v="5455" actId="478"/>
          <ac:picMkLst>
            <pc:docMk/>
            <pc:sldMk cId="1740964091" sldId="348"/>
            <ac:picMk id="5" creationId="{E13232CA-468D-42BE-87A6-03CBCBFD358D}"/>
          </ac:picMkLst>
        </pc:picChg>
      </pc:sldChg>
      <pc:sldChg chg="delSp modSp add del">
        <pc:chgData name="" userId="daf57a72db43f7c6" providerId="LiveId" clId="{357AA7D3-144D-4BBB-8B44-F7EFC01B0B5A}" dt="2021-08-10T08:06:49.716" v="5662" actId="2696"/>
        <pc:sldMkLst>
          <pc:docMk/>
          <pc:sldMk cId="688386315" sldId="349"/>
        </pc:sldMkLst>
        <pc:spChg chg="mod">
          <ac:chgData name="" userId="daf57a72db43f7c6" providerId="LiveId" clId="{357AA7D3-144D-4BBB-8B44-F7EFC01B0B5A}" dt="2021-08-10T08:06:48.830" v="5661"/>
          <ac:spMkLst>
            <pc:docMk/>
            <pc:sldMk cId="688386315" sldId="349"/>
            <ac:spMk id="4" creationId="{1C9EFEA0-9E44-4032-9A18-F815A6702BA9}"/>
          </ac:spMkLst>
        </pc:spChg>
        <pc:spChg chg="mod">
          <ac:chgData name="" userId="daf57a72db43f7c6" providerId="LiveId" clId="{357AA7D3-144D-4BBB-8B44-F7EFC01B0B5A}" dt="2021-08-10T08:04:54.895" v="5588"/>
          <ac:spMkLst>
            <pc:docMk/>
            <pc:sldMk cId="688386315" sldId="349"/>
            <ac:spMk id="18" creationId="{00000000-0000-0000-0000-000000000000}"/>
          </ac:spMkLst>
        </pc:spChg>
        <pc:picChg chg="del">
          <ac:chgData name="" userId="daf57a72db43f7c6" providerId="LiveId" clId="{357AA7D3-144D-4BBB-8B44-F7EFC01B0B5A}" dt="2021-08-10T08:04:57.131" v="5589" actId="478"/>
          <ac:picMkLst>
            <pc:docMk/>
            <pc:sldMk cId="688386315" sldId="349"/>
            <ac:picMk id="2" creationId="{A0CF052C-3888-4F4F-B043-A8BBBA524358}"/>
          </ac:picMkLst>
        </pc:picChg>
      </pc:sldChg>
      <pc:sldChg chg="addSp delSp modSp add del">
        <pc:chgData name="" userId="daf57a72db43f7c6" providerId="LiveId" clId="{357AA7D3-144D-4BBB-8B44-F7EFC01B0B5A}" dt="2021-08-10T08:21:41.596" v="5942" actId="2696"/>
        <pc:sldMkLst>
          <pc:docMk/>
          <pc:sldMk cId="936863412" sldId="349"/>
        </pc:sldMkLst>
        <pc:spChg chg="add mod">
          <ac:chgData name="" userId="daf57a72db43f7c6" providerId="LiveId" clId="{357AA7D3-144D-4BBB-8B44-F7EFC01B0B5A}" dt="2021-08-10T08:20:00.907" v="5933" actId="255"/>
          <ac:spMkLst>
            <pc:docMk/>
            <pc:sldMk cId="936863412" sldId="349"/>
            <ac:spMk id="3" creationId="{6603FFC8-05D6-4496-B305-3A2F84264083}"/>
          </ac:spMkLst>
        </pc:spChg>
        <pc:spChg chg="del">
          <ac:chgData name="" userId="daf57a72db43f7c6" providerId="LiveId" clId="{357AA7D3-144D-4BBB-8B44-F7EFC01B0B5A}" dt="2021-08-10T08:17:20.198" v="5716" actId="478"/>
          <ac:spMkLst>
            <pc:docMk/>
            <pc:sldMk cId="936863412" sldId="349"/>
            <ac:spMk id="4" creationId="{1C9EFEA0-9E44-4032-9A18-F815A6702BA9}"/>
          </ac:spMkLst>
        </pc:spChg>
        <pc:spChg chg="add mod">
          <ac:chgData name="" userId="daf57a72db43f7c6" providerId="LiveId" clId="{357AA7D3-144D-4BBB-8B44-F7EFC01B0B5A}" dt="2021-08-10T08:20:21.261" v="5938" actId="164"/>
          <ac:spMkLst>
            <pc:docMk/>
            <pc:sldMk cId="936863412" sldId="349"/>
            <ac:spMk id="6" creationId="{93FBF681-0EB2-4479-95EB-2908A049BA27}"/>
          </ac:spMkLst>
        </pc:spChg>
        <pc:spChg chg="add mod">
          <ac:chgData name="" userId="daf57a72db43f7c6" providerId="LiveId" clId="{357AA7D3-144D-4BBB-8B44-F7EFC01B0B5A}" dt="2021-08-10T08:20:21.261" v="5938" actId="164"/>
          <ac:spMkLst>
            <pc:docMk/>
            <pc:sldMk cId="936863412" sldId="349"/>
            <ac:spMk id="10" creationId="{51951579-B178-44BF-A625-E010B186740B}"/>
          </ac:spMkLst>
        </pc:spChg>
        <pc:spChg chg="add mod">
          <ac:chgData name="" userId="daf57a72db43f7c6" providerId="LiveId" clId="{357AA7D3-144D-4BBB-8B44-F7EFC01B0B5A}" dt="2021-08-10T08:20:21.261" v="5938" actId="164"/>
          <ac:spMkLst>
            <pc:docMk/>
            <pc:sldMk cId="936863412" sldId="349"/>
            <ac:spMk id="11" creationId="{B227021D-01D8-43DB-9243-5922A7F9F36C}"/>
          </ac:spMkLst>
        </pc:spChg>
        <pc:spChg chg="mod">
          <ac:chgData name="" userId="daf57a72db43f7c6" providerId="LiveId" clId="{357AA7D3-144D-4BBB-8B44-F7EFC01B0B5A}" dt="2021-08-10T08:20:00.907" v="5933" actId="255"/>
          <ac:spMkLst>
            <pc:docMk/>
            <pc:sldMk cId="936863412" sldId="349"/>
            <ac:spMk id="17" creationId="{00000000-0000-0000-0000-000000000000}"/>
          </ac:spMkLst>
        </pc:spChg>
        <pc:spChg chg="mod">
          <ac:chgData name="" userId="daf57a72db43f7c6" providerId="LiveId" clId="{357AA7D3-144D-4BBB-8B44-F7EFC01B0B5A}" dt="2021-08-10T08:20:00.907" v="5933" actId="255"/>
          <ac:spMkLst>
            <pc:docMk/>
            <pc:sldMk cId="936863412" sldId="349"/>
            <ac:spMk id="18" creationId="{00000000-0000-0000-0000-000000000000}"/>
          </ac:spMkLst>
        </pc:spChg>
        <pc:grpChg chg="add mod">
          <ac:chgData name="" userId="daf57a72db43f7c6" providerId="LiveId" clId="{357AA7D3-144D-4BBB-8B44-F7EFC01B0B5A}" dt="2021-08-10T08:17:54.956" v="5787" actId="1076"/>
          <ac:grpSpMkLst>
            <pc:docMk/>
            <pc:sldMk cId="936863412" sldId="349"/>
            <ac:grpSpMk id="5" creationId="{43D5D998-1A0F-4CEF-B34F-98BED8005C03}"/>
          </ac:grpSpMkLst>
        </pc:grpChg>
        <pc:grpChg chg="add mod">
          <ac:chgData name="" userId="daf57a72db43f7c6" providerId="LiveId" clId="{357AA7D3-144D-4BBB-8B44-F7EFC01B0B5A}" dt="2021-08-10T08:20:26.068" v="5941" actId="1076"/>
          <ac:grpSpMkLst>
            <pc:docMk/>
            <pc:sldMk cId="936863412" sldId="349"/>
            <ac:grpSpMk id="7" creationId="{7D8C1F74-76EF-4013-8B52-5A2AFFFD00EB}"/>
          </ac:grpSpMkLst>
        </pc:grpChg>
        <pc:picChg chg="del">
          <ac:chgData name="" userId="daf57a72db43f7c6" providerId="LiveId" clId="{357AA7D3-144D-4BBB-8B44-F7EFC01B0B5A}" dt="2021-08-10T08:17:20.198" v="5716" actId="478"/>
          <ac:picMkLst>
            <pc:docMk/>
            <pc:sldMk cId="936863412" sldId="349"/>
            <ac:picMk id="2" creationId="{A0CF052C-3888-4F4F-B043-A8BBBA524358}"/>
          </ac:picMkLst>
        </pc:picChg>
        <pc:picChg chg="add mod">
          <ac:chgData name="" userId="daf57a72db43f7c6" providerId="LiveId" clId="{357AA7D3-144D-4BBB-8B44-F7EFC01B0B5A}" dt="2021-08-10T08:17:53.210" v="5786" actId="164"/>
          <ac:picMkLst>
            <pc:docMk/>
            <pc:sldMk cId="936863412" sldId="349"/>
            <ac:picMk id="4098" creationId="{BC57FF71-AC51-4732-B2CC-5B8C917A1BB0}"/>
          </ac:picMkLst>
        </pc:picChg>
      </pc:sldChg>
      <pc:sldMasterChg chg="modSp">
        <pc:chgData name="" userId="daf57a72db43f7c6" providerId="LiveId" clId="{357AA7D3-144D-4BBB-8B44-F7EFC01B0B5A}" dt="2021-08-10T07:32:05.187" v="4283" actId="2711"/>
        <pc:sldMasterMkLst>
          <pc:docMk/>
          <pc:sldMasterMk cId="127250612" sldId="2147483648"/>
        </pc:sldMasterMkLst>
        <pc:spChg chg="mod">
          <ac:chgData name="" userId="daf57a72db43f7c6" providerId="LiveId" clId="{357AA7D3-144D-4BBB-8B44-F7EFC01B0B5A}" dt="2021-08-10T07:32:05.187" v="4283" actId="2711"/>
          <ac:spMkLst>
            <pc:docMk/>
            <pc:sldMasterMk cId="127250612" sldId="2147483648"/>
            <ac:spMk id="2" creationId="{4ECEF9BE-8627-401D-86C2-BEA7CF6A490A}"/>
          </ac:spMkLst>
        </pc:spChg>
        <pc:spChg chg="mod">
          <ac:chgData name="" userId="daf57a72db43f7c6" providerId="LiveId" clId="{357AA7D3-144D-4BBB-8B44-F7EFC01B0B5A}" dt="2021-08-10T07:32:05.187" v="4283" actId="2711"/>
          <ac:spMkLst>
            <pc:docMk/>
            <pc:sldMasterMk cId="127250612" sldId="2147483648"/>
            <ac:spMk id="3" creationId="{E6EBB681-C153-431F-B9D0-03D4563F9812}"/>
          </ac:spMkLst>
        </pc:spChg>
        <pc:spChg chg="mod">
          <ac:chgData name="" userId="daf57a72db43f7c6" providerId="LiveId" clId="{357AA7D3-144D-4BBB-8B44-F7EFC01B0B5A}" dt="2021-08-10T07:32:05.187" v="4283" actId="2711"/>
          <ac:spMkLst>
            <pc:docMk/>
            <pc:sldMasterMk cId="127250612" sldId="2147483648"/>
            <ac:spMk id="4" creationId="{C29AD91E-E5BC-4054-AC2B-DC35EF193680}"/>
          </ac:spMkLst>
        </pc:spChg>
        <pc:spChg chg="mod">
          <ac:chgData name="" userId="daf57a72db43f7c6" providerId="LiveId" clId="{357AA7D3-144D-4BBB-8B44-F7EFC01B0B5A}" dt="2021-08-10T07:32:05.187" v="4283" actId="2711"/>
          <ac:spMkLst>
            <pc:docMk/>
            <pc:sldMasterMk cId="127250612" sldId="2147483648"/>
            <ac:spMk id="5" creationId="{E6A0E237-DA0D-4292-B2B6-1D7942B21E20}"/>
          </ac:spMkLst>
        </pc:spChg>
        <pc:spChg chg="mod">
          <ac:chgData name="" userId="daf57a72db43f7c6" providerId="LiveId" clId="{357AA7D3-144D-4BBB-8B44-F7EFC01B0B5A}" dt="2021-08-10T07:32:05.187" v="4283" actId="2711"/>
          <ac:spMkLst>
            <pc:docMk/>
            <pc:sldMasterMk cId="127250612" sldId="2147483648"/>
            <ac:spMk id="6" creationId="{643D21DB-EAE3-45FD-9912-467C2E8219C1}"/>
          </ac:spMkLst>
        </pc:spChg>
      </pc:sldMasterChg>
      <pc:sldMasterChg chg="modSp">
        <pc:chgData name="" userId="daf57a72db43f7c6" providerId="LiveId" clId="{357AA7D3-144D-4BBB-8B44-F7EFC01B0B5A}" dt="2021-08-10T07:31:26.026" v="4279" actId="2711"/>
        <pc:sldMasterMkLst>
          <pc:docMk/>
          <pc:sldMasterMk cId="3123359450" sldId="2147483660"/>
        </pc:sldMasterMkLst>
        <pc:spChg chg="mod">
          <ac:chgData name="" userId="daf57a72db43f7c6" providerId="LiveId" clId="{357AA7D3-144D-4BBB-8B44-F7EFC01B0B5A}" dt="2021-08-10T07:31:26.026" v="4279" actId="2711"/>
          <ac:spMkLst>
            <pc:docMk/>
            <pc:sldMasterMk cId="3123359450" sldId="2147483660"/>
            <ac:spMk id="2" creationId="{00000000-0000-0000-0000-000000000000}"/>
          </ac:spMkLst>
        </pc:spChg>
        <pc:spChg chg="mod">
          <ac:chgData name="" userId="daf57a72db43f7c6" providerId="LiveId" clId="{357AA7D3-144D-4BBB-8B44-F7EFC01B0B5A}" dt="2021-08-10T07:31:26.026" v="4279" actId="2711"/>
          <ac:spMkLst>
            <pc:docMk/>
            <pc:sldMasterMk cId="3123359450" sldId="2147483660"/>
            <ac:spMk id="3" creationId="{00000000-0000-0000-0000-000000000000}"/>
          </ac:spMkLst>
        </pc:spChg>
        <pc:spChg chg="mod">
          <ac:chgData name="" userId="daf57a72db43f7c6" providerId="LiveId" clId="{357AA7D3-144D-4BBB-8B44-F7EFC01B0B5A}" dt="2021-08-10T07:31:26.026" v="4279" actId="2711"/>
          <ac:spMkLst>
            <pc:docMk/>
            <pc:sldMasterMk cId="3123359450" sldId="2147483660"/>
            <ac:spMk id="4" creationId="{00000000-0000-0000-0000-000000000000}"/>
          </ac:spMkLst>
        </pc:spChg>
        <pc:spChg chg="mod">
          <ac:chgData name="" userId="daf57a72db43f7c6" providerId="LiveId" clId="{357AA7D3-144D-4BBB-8B44-F7EFC01B0B5A}" dt="2021-08-10T07:31:26.026" v="4279" actId="2711"/>
          <ac:spMkLst>
            <pc:docMk/>
            <pc:sldMasterMk cId="3123359450" sldId="2147483660"/>
            <ac:spMk id="5" creationId="{00000000-0000-0000-0000-000000000000}"/>
          </ac:spMkLst>
        </pc:spChg>
        <pc:spChg chg="mod">
          <ac:chgData name="" userId="daf57a72db43f7c6" providerId="LiveId" clId="{357AA7D3-144D-4BBB-8B44-F7EFC01B0B5A}" dt="2021-08-10T07:31:26.026" v="4279" actId="2711"/>
          <ac:spMkLst>
            <pc:docMk/>
            <pc:sldMasterMk cId="3123359450" sldId="2147483660"/>
            <ac:spMk id="6" creationId="{00000000-0000-0000-0000-000000000000}"/>
          </ac:spMkLst>
        </pc:spChg>
      </pc:sldMasterChg>
    </pc:docChg>
  </pc:docChgLst>
  <pc:docChgLst>
    <pc:chgData userId="daf57a72db43f7c6" providerId="LiveId" clId="{64CB4CAF-5C1D-4778-A444-41EDFC424AAC}"/>
    <pc:docChg chg="undo custSel addSld delSld modSld sldOrd">
      <pc:chgData name="" userId="daf57a72db43f7c6" providerId="LiveId" clId="{64CB4CAF-5C1D-4778-A444-41EDFC424AAC}" dt="2021-08-05T23:55:29.829" v="9115" actId="1076"/>
      <pc:docMkLst>
        <pc:docMk/>
      </pc:docMkLst>
      <pc:sldChg chg="modSp">
        <pc:chgData name="" userId="daf57a72db43f7c6" providerId="LiveId" clId="{64CB4CAF-5C1D-4778-A444-41EDFC424AAC}" dt="2021-08-05T20:18:05.810" v="46"/>
        <pc:sldMkLst>
          <pc:docMk/>
          <pc:sldMk cId="2194050810" sldId="256"/>
        </pc:sldMkLst>
        <pc:spChg chg="mod">
          <ac:chgData name="" userId="daf57a72db43f7c6" providerId="LiveId" clId="{64CB4CAF-5C1D-4778-A444-41EDFC424AAC}" dt="2021-08-05T20:18:05.810" v="46"/>
          <ac:spMkLst>
            <pc:docMk/>
            <pc:sldMk cId="2194050810" sldId="256"/>
            <ac:spMk id="3" creationId="{4CD41D5A-9FDF-4607-AA61-E13346A301EE}"/>
          </ac:spMkLst>
        </pc:spChg>
      </pc:sldChg>
      <pc:sldChg chg="modSp add ord">
        <pc:chgData name="" userId="daf57a72db43f7c6" providerId="LiveId" clId="{64CB4CAF-5C1D-4778-A444-41EDFC424AAC}" dt="2021-08-05T20:44:42.739" v="1180"/>
        <pc:sldMkLst>
          <pc:docMk/>
          <pc:sldMk cId="2491814061" sldId="297"/>
        </pc:sldMkLst>
        <pc:spChg chg="mod">
          <ac:chgData name="" userId="daf57a72db43f7c6" providerId="LiveId" clId="{64CB4CAF-5C1D-4778-A444-41EDFC424AAC}" dt="2021-08-05T20:44:39.570" v="1179" actId="20577"/>
          <ac:spMkLst>
            <pc:docMk/>
            <pc:sldMk cId="2491814061" sldId="297"/>
            <ac:spMk id="3" creationId="{4BF5F16B-C0A7-497F-B761-D78EFEF61278}"/>
          </ac:spMkLst>
        </pc:spChg>
      </pc:sldChg>
      <pc:sldMasterChg chg="addSldLayout delSldLayout">
        <pc:chgData name="" userId="daf57a72db43f7c6" providerId="LiveId" clId="{64CB4CAF-5C1D-4778-A444-41EDFC424AAC}" dt="2021-08-05T22:56:00.180" v="6538" actId="2696"/>
        <pc:sldMasterMkLst>
          <pc:docMk/>
          <pc:sldMasterMk cId="3123359450" sldId="2147483660"/>
        </pc:sldMasterMkLst>
      </pc:sldMasterChg>
    </pc:docChg>
  </pc:docChgLst>
  <pc:docChgLst>
    <pc:chgData userId="daf57a72db43f7c6" providerId="LiveId" clId="{247FD440-4F60-46ED-8EC5-FA53C1A61C5F}"/>
    <pc:docChg chg="undo custSel addSld delSld modSld">
      <pc:chgData name="" userId="daf57a72db43f7c6" providerId="LiveId" clId="{247FD440-4F60-46ED-8EC5-FA53C1A61C5F}" dt="2021-08-10T17:43:11.095" v="5745" actId="2711"/>
      <pc:docMkLst>
        <pc:docMk/>
      </pc:docMkLst>
      <pc:sldChg chg="modSp">
        <pc:chgData name="" userId="daf57a72db43f7c6" providerId="LiveId" clId="{247FD440-4F60-46ED-8EC5-FA53C1A61C5F}" dt="2021-08-10T16:17:56.303" v="3475"/>
        <pc:sldMkLst>
          <pc:docMk/>
          <pc:sldMk cId="2194050810" sldId="256"/>
        </pc:sldMkLst>
        <pc:spChg chg="mod">
          <ac:chgData name="" userId="daf57a72db43f7c6" providerId="LiveId" clId="{247FD440-4F60-46ED-8EC5-FA53C1A61C5F}" dt="2021-08-10T16:17:56.303" v="3475"/>
          <ac:spMkLst>
            <pc:docMk/>
            <pc:sldMk cId="2194050810" sldId="256"/>
            <ac:spMk id="3" creationId="{4CD41D5A-9FDF-4607-AA61-E13346A301EE}"/>
          </ac:spMkLst>
        </pc:spChg>
      </pc:sldChg>
      <pc:sldChg chg="addSp delSp modSp">
        <pc:chgData name="" userId="daf57a72db43f7c6" providerId="LiveId" clId="{247FD440-4F60-46ED-8EC5-FA53C1A61C5F}" dt="2021-08-10T17:42:07.644" v="5738" actId="2711"/>
        <pc:sldMkLst>
          <pc:docMk/>
          <pc:sldMk cId="2491814061" sldId="297"/>
        </pc:sldMkLst>
        <pc:spChg chg="del">
          <ac:chgData name="" userId="daf57a72db43f7c6" providerId="LiveId" clId="{247FD440-4F60-46ED-8EC5-FA53C1A61C5F}" dt="2021-08-10T09:11:19.695" v="409" actId="478"/>
          <ac:spMkLst>
            <pc:docMk/>
            <pc:sldMk cId="2491814061" sldId="297"/>
            <ac:spMk id="3" creationId="{4BF5F16B-C0A7-497F-B761-D78EFEF61278}"/>
          </ac:spMkLst>
        </pc:spChg>
        <pc:spChg chg="add mod">
          <ac:chgData name="" userId="daf57a72db43f7c6" providerId="LiveId" clId="{247FD440-4F60-46ED-8EC5-FA53C1A61C5F}" dt="2021-08-10T17:42:07.644" v="5738" actId="2711"/>
          <ac:spMkLst>
            <pc:docMk/>
            <pc:sldMk cId="2491814061" sldId="297"/>
            <ac:spMk id="7" creationId="{8E38F0A8-3108-4974-AA70-D62EC83F8234}"/>
          </ac:spMkLst>
        </pc:spChg>
        <pc:spChg chg="add del">
          <ac:chgData name="" userId="daf57a72db43f7c6" providerId="LiveId" clId="{247FD440-4F60-46ED-8EC5-FA53C1A61C5F}" dt="2021-08-10T09:11:30.187" v="413"/>
          <ac:spMkLst>
            <pc:docMk/>
            <pc:sldMk cId="2491814061" sldId="297"/>
            <ac:spMk id="8" creationId="{B5D41D14-D6C1-44F1-AE1C-CE1F12C86840}"/>
          </ac:spMkLst>
        </pc:spChg>
        <pc:spChg chg="mod">
          <ac:chgData name="" userId="daf57a72db43f7c6" providerId="LiveId" clId="{247FD440-4F60-46ED-8EC5-FA53C1A61C5F}" dt="2021-08-10T09:09:47.579" v="356"/>
          <ac:spMkLst>
            <pc:docMk/>
            <pc:sldMk cId="2491814061" sldId="297"/>
            <ac:spMk id="17" creationId="{00000000-0000-0000-0000-000000000000}"/>
          </ac:spMkLst>
        </pc:spChg>
        <pc:spChg chg="mod">
          <ac:chgData name="" userId="daf57a72db43f7c6" providerId="LiveId" clId="{247FD440-4F60-46ED-8EC5-FA53C1A61C5F}" dt="2021-08-10T09:11:12.030" v="408" actId="20577"/>
          <ac:spMkLst>
            <pc:docMk/>
            <pc:sldMk cId="2491814061" sldId="297"/>
            <ac:spMk id="18" creationId="{00000000-0000-0000-0000-000000000000}"/>
          </ac:spMkLst>
        </pc:spChg>
        <pc:spChg chg="del">
          <ac:chgData name="" userId="daf57a72db43f7c6" providerId="LiveId" clId="{247FD440-4F60-46ED-8EC5-FA53C1A61C5F}" dt="2021-08-10T09:11:19.695" v="409" actId="478"/>
          <ac:spMkLst>
            <pc:docMk/>
            <pc:sldMk cId="2491814061" sldId="297"/>
            <ac:spMk id="27" creationId="{CEAC8B81-418B-411E-A6FC-0F6D3A0C254B}"/>
          </ac:spMkLst>
        </pc:spChg>
        <pc:picChg chg="add">
          <ac:chgData name="" userId="daf57a72db43f7c6" providerId="LiveId" clId="{247FD440-4F60-46ED-8EC5-FA53C1A61C5F}" dt="2021-08-10T09:11:32.922" v="414"/>
          <ac:picMkLst>
            <pc:docMk/>
            <pc:sldMk cId="2491814061" sldId="297"/>
            <ac:picMk id="9" creationId="{0AED8CB1-132D-4BDB-8B8B-AA06BC8687BF}"/>
          </ac:picMkLst>
        </pc:picChg>
        <pc:picChg chg="add">
          <ac:chgData name="" userId="daf57a72db43f7c6" providerId="LiveId" clId="{247FD440-4F60-46ED-8EC5-FA53C1A61C5F}" dt="2021-08-10T09:11:32.922" v="414"/>
          <ac:picMkLst>
            <pc:docMk/>
            <pc:sldMk cId="2491814061" sldId="297"/>
            <ac:picMk id="10" creationId="{F9C26DD6-E786-420D-9BCA-28CDF7225505}"/>
          </ac:picMkLst>
        </pc:picChg>
        <pc:cxnChg chg="del">
          <ac:chgData name="" userId="daf57a72db43f7c6" providerId="LiveId" clId="{247FD440-4F60-46ED-8EC5-FA53C1A61C5F}" dt="2021-08-10T09:11:21.092" v="410" actId="478"/>
          <ac:cxnSpMkLst>
            <pc:docMk/>
            <pc:sldMk cId="2491814061" sldId="297"/>
            <ac:cxnSpMk id="12" creationId="{9F88FA65-281A-4499-A2DC-548B3693F0C4}"/>
          </ac:cxnSpMkLst>
        </pc:cxnChg>
      </pc:sldChg>
      <pc:sldChg chg="delSp modSp">
        <pc:chgData name="" userId="daf57a72db43f7c6" providerId="LiveId" clId="{247FD440-4F60-46ED-8EC5-FA53C1A61C5F}" dt="2021-08-10T09:06:08.863" v="351" actId="113"/>
        <pc:sldMkLst>
          <pc:docMk/>
          <pc:sldMk cId="2047233397" sldId="326"/>
        </pc:sldMkLst>
        <pc:spChg chg="mod">
          <ac:chgData name="" userId="daf57a72db43f7c6" providerId="LiveId" clId="{247FD440-4F60-46ED-8EC5-FA53C1A61C5F}" dt="2021-08-10T09:06:08.863" v="351" actId="113"/>
          <ac:spMkLst>
            <pc:docMk/>
            <pc:sldMk cId="2047233397" sldId="326"/>
            <ac:spMk id="2" creationId="{3B1F1F67-B63F-4FF7-B5A6-C054BFDB4C44}"/>
          </ac:spMkLst>
        </pc:spChg>
        <pc:spChg chg="mod">
          <ac:chgData name="" userId="daf57a72db43f7c6" providerId="LiveId" clId="{247FD440-4F60-46ED-8EC5-FA53C1A61C5F}" dt="2021-08-10T09:05:56.633" v="345" actId="14100"/>
          <ac:spMkLst>
            <pc:docMk/>
            <pc:sldMk cId="2047233397" sldId="326"/>
            <ac:spMk id="4" creationId="{5630AE18-6C16-4FB5-A6F7-BA6071C2B3F5}"/>
          </ac:spMkLst>
        </pc:spChg>
        <pc:picChg chg="del">
          <ac:chgData name="" userId="daf57a72db43f7c6" providerId="LiveId" clId="{247FD440-4F60-46ED-8EC5-FA53C1A61C5F}" dt="2021-08-10T09:05:30.115" v="328" actId="478"/>
          <ac:picMkLst>
            <pc:docMk/>
            <pc:sldMk cId="2047233397" sldId="326"/>
            <ac:picMk id="9" creationId="{35854E9A-3184-4B01-B1F3-BDC1D7FF285B}"/>
          </ac:picMkLst>
        </pc:picChg>
        <pc:picChg chg="del">
          <ac:chgData name="" userId="daf57a72db43f7c6" providerId="LiveId" clId="{247FD440-4F60-46ED-8EC5-FA53C1A61C5F}" dt="2021-08-10T09:05:28.779" v="327" actId="478"/>
          <ac:picMkLst>
            <pc:docMk/>
            <pc:sldMk cId="2047233397" sldId="326"/>
            <ac:picMk id="10" creationId="{9B14B0E5-815F-4A43-9CB5-EF0BC605626A}"/>
          </ac:picMkLst>
        </pc:picChg>
      </pc:sldChg>
      <pc:sldChg chg="addSp delSp modSp add">
        <pc:chgData name="" userId="daf57a72db43f7c6" providerId="LiveId" clId="{247FD440-4F60-46ED-8EC5-FA53C1A61C5F}" dt="2021-08-10T17:42:02.632" v="5737" actId="2711"/>
        <pc:sldMkLst>
          <pc:docMk/>
          <pc:sldMk cId="1414205662" sldId="333"/>
        </pc:sldMkLst>
        <pc:spChg chg="mod">
          <ac:chgData name="" userId="daf57a72db43f7c6" providerId="LiveId" clId="{247FD440-4F60-46ED-8EC5-FA53C1A61C5F}" dt="2021-08-10T17:42:02.632" v="5737" actId="2711"/>
          <ac:spMkLst>
            <pc:docMk/>
            <pc:sldMk cId="1414205662" sldId="333"/>
            <ac:spMk id="3" creationId="{4BF5F16B-C0A7-497F-B761-D78EFEF61278}"/>
          </ac:spMkLst>
        </pc:spChg>
        <pc:spChg chg="add">
          <ac:chgData name="" userId="daf57a72db43f7c6" providerId="LiveId" clId="{247FD440-4F60-46ED-8EC5-FA53C1A61C5F}" dt="2021-08-10T09:11:49.706" v="417"/>
          <ac:spMkLst>
            <pc:docMk/>
            <pc:sldMk cId="1414205662" sldId="333"/>
            <ac:spMk id="7" creationId="{9DE97C16-76F5-41F8-9450-67011CE3AA98}"/>
          </ac:spMkLst>
        </pc:spChg>
        <pc:spChg chg="add">
          <ac:chgData name="" userId="daf57a72db43f7c6" providerId="LiveId" clId="{247FD440-4F60-46ED-8EC5-FA53C1A61C5F}" dt="2021-08-10T09:11:49.706" v="417"/>
          <ac:spMkLst>
            <pc:docMk/>
            <pc:sldMk cId="1414205662" sldId="333"/>
            <ac:spMk id="8" creationId="{D7997C0A-5F6B-432E-B62B-8F477FA29AC2}"/>
          </ac:spMkLst>
        </pc:spChg>
        <pc:spChg chg="del">
          <ac:chgData name="" userId="daf57a72db43f7c6" providerId="LiveId" clId="{247FD440-4F60-46ED-8EC5-FA53C1A61C5F}" dt="2021-08-10T09:11:49.459" v="416" actId="478"/>
          <ac:spMkLst>
            <pc:docMk/>
            <pc:sldMk cId="1414205662" sldId="333"/>
            <ac:spMk id="17" creationId="{00000000-0000-0000-0000-000000000000}"/>
          </ac:spMkLst>
        </pc:spChg>
        <pc:spChg chg="del">
          <ac:chgData name="" userId="daf57a72db43f7c6" providerId="LiveId" clId="{247FD440-4F60-46ED-8EC5-FA53C1A61C5F}" dt="2021-08-10T09:11:49.459" v="416" actId="478"/>
          <ac:spMkLst>
            <pc:docMk/>
            <pc:sldMk cId="1414205662" sldId="333"/>
            <ac:spMk id="18" creationId="{00000000-0000-0000-0000-000000000000}"/>
          </ac:spMkLst>
        </pc:spChg>
      </pc:sldChg>
      <pc:sldChg chg="del">
        <pc:chgData name="" userId="daf57a72db43f7c6" providerId="LiveId" clId="{247FD440-4F60-46ED-8EC5-FA53C1A61C5F}" dt="2021-08-10T09:06:02.560" v="346" actId="2696"/>
        <pc:sldMkLst>
          <pc:docMk/>
          <pc:sldMk cId="1153543516" sldId="334"/>
        </pc:sldMkLst>
      </pc:sldChg>
      <pc:sldChg chg="del">
        <pc:chgData name="" userId="daf57a72db43f7c6" providerId="LiveId" clId="{247FD440-4F60-46ED-8EC5-FA53C1A61C5F}" dt="2021-08-10T09:44:40.387" v="1606" actId="2696"/>
        <pc:sldMkLst>
          <pc:docMk/>
          <pc:sldMk cId="3926556008" sldId="335"/>
        </pc:sldMkLst>
      </pc:sldChg>
      <pc:sldChg chg="del">
        <pc:chgData name="" userId="daf57a72db43f7c6" providerId="LiveId" clId="{247FD440-4F60-46ED-8EC5-FA53C1A61C5F}" dt="2021-08-10T09:44:40.374" v="1605" actId="2696"/>
        <pc:sldMkLst>
          <pc:docMk/>
          <pc:sldMk cId="209567838" sldId="336"/>
        </pc:sldMkLst>
      </pc:sldChg>
      <pc:sldChg chg="del">
        <pc:chgData name="" userId="daf57a72db43f7c6" providerId="LiveId" clId="{247FD440-4F60-46ED-8EC5-FA53C1A61C5F}" dt="2021-08-10T09:44:40.398" v="1607" actId="2696"/>
        <pc:sldMkLst>
          <pc:docMk/>
          <pc:sldMk cId="3123272333" sldId="337"/>
        </pc:sldMkLst>
      </pc:sldChg>
      <pc:sldChg chg="del">
        <pc:chgData name="" userId="daf57a72db43f7c6" providerId="LiveId" clId="{247FD440-4F60-46ED-8EC5-FA53C1A61C5F}" dt="2021-08-10T09:44:40.406" v="1608" actId="2696"/>
        <pc:sldMkLst>
          <pc:docMk/>
          <pc:sldMk cId="882154070" sldId="339"/>
        </pc:sldMkLst>
      </pc:sldChg>
      <pc:sldChg chg="del">
        <pc:chgData name="" userId="daf57a72db43f7c6" providerId="LiveId" clId="{247FD440-4F60-46ED-8EC5-FA53C1A61C5F}" dt="2021-08-10T09:44:40.425" v="1610" actId="2696"/>
        <pc:sldMkLst>
          <pc:docMk/>
          <pc:sldMk cId="4277968214" sldId="340"/>
        </pc:sldMkLst>
      </pc:sldChg>
      <pc:sldChg chg="del">
        <pc:chgData name="" userId="daf57a72db43f7c6" providerId="LiveId" clId="{247FD440-4F60-46ED-8EC5-FA53C1A61C5F}" dt="2021-08-10T09:44:40.420" v="1609" actId="2696"/>
        <pc:sldMkLst>
          <pc:docMk/>
          <pc:sldMk cId="4016968733" sldId="341"/>
        </pc:sldMkLst>
      </pc:sldChg>
      <pc:sldChg chg="del">
        <pc:chgData name="" userId="daf57a72db43f7c6" providerId="LiveId" clId="{247FD440-4F60-46ED-8EC5-FA53C1A61C5F}" dt="2021-08-10T09:44:40.444" v="1612" actId="2696"/>
        <pc:sldMkLst>
          <pc:docMk/>
          <pc:sldMk cId="1677797532" sldId="342"/>
        </pc:sldMkLst>
      </pc:sldChg>
      <pc:sldChg chg="del">
        <pc:chgData name="" userId="daf57a72db43f7c6" providerId="LiveId" clId="{247FD440-4F60-46ED-8EC5-FA53C1A61C5F}" dt="2021-08-10T09:44:40.436" v="1611" actId="2696"/>
        <pc:sldMkLst>
          <pc:docMk/>
          <pc:sldMk cId="1641181571" sldId="343"/>
        </pc:sldMkLst>
      </pc:sldChg>
      <pc:sldChg chg="del">
        <pc:chgData name="" userId="daf57a72db43f7c6" providerId="LiveId" clId="{247FD440-4F60-46ED-8EC5-FA53C1A61C5F}" dt="2021-08-10T09:44:40.452" v="1613" actId="2696"/>
        <pc:sldMkLst>
          <pc:docMk/>
          <pc:sldMk cId="754646456" sldId="344"/>
        </pc:sldMkLst>
      </pc:sldChg>
      <pc:sldChg chg="del">
        <pc:chgData name="" userId="daf57a72db43f7c6" providerId="LiveId" clId="{247FD440-4F60-46ED-8EC5-FA53C1A61C5F}" dt="2021-08-10T09:44:40.467" v="1614" actId="2696"/>
        <pc:sldMkLst>
          <pc:docMk/>
          <pc:sldMk cId="2794718103" sldId="345"/>
        </pc:sldMkLst>
      </pc:sldChg>
      <pc:sldChg chg="modSp del">
        <pc:chgData name="" userId="daf57a72db43f7c6" providerId="LiveId" clId="{247FD440-4F60-46ED-8EC5-FA53C1A61C5F}" dt="2021-08-10T09:44:40.475" v="1615" actId="2696"/>
        <pc:sldMkLst>
          <pc:docMk/>
          <pc:sldMk cId="2303212631" sldId="347"/>
        </pc:sldMkLst>
        <pc:spChg chg="mod">
          <ac:chgData name="" userId="daf57a72db43f7c6" providerId="LiveId" clId="{247FD440-4F60-46ED-8EC5-FA53C1A61C5F}" dt="2021-08-10T08:28:29.767" v="43" actId="113"/>
          <ac:spMkLst>
            <pc:docMk/>
            <pc:sldMk cId="2303212631" sldId="347"/>
            <ac:spMk id="3" creationId="{D706A3C7-4F1F-40D3-A804-35ACEF96AD38}"/>
          </ac:spMkLst>
        </pc:spChg>
      </pc:sldChg>
      <pc:sldChg chg="del">
        <pc:chgData name="" userId="daf57a72db43f7c6" providerId="LiveId" clId="{247FD440-4F60-46ED-8EC5-FA53C1A61C5F}" dt="2021-08-10T09:44:40.479" v="1616" actId="2696"/>
        <pc:sldMkLst>
          <pc:docMk/>
          <pc:sldMk cId="1740964091" sldId="348"/>
        </pc:sldMkLst>
      </pc:sldChg>
      <pc:sldChg chg="add del">
        <pc:chgData name="" userId="daf57a72db43f7c6" providerId="LiveId" clId="{247FD440-4F60-46ED-8EC5-FA53C1A61C5F}" dt="2021-08-10T17:05:42.095" v="4898" actId="2696"/>
        <pc:sldMkLst>
          <pc:docMk/>
          <pc:sldMk cId="812214873" sldId="349"/>
        </pc:sldMkLst>
      </pc:sldChg>
      <pc:sldChg chg="addSp delSp modSp add">
        <pc:chgData name="" userId="daf57a72db43f7c6" providerId="LiveId" clId="{247FD440-4F60-46ED-8EC5-FA53C1A61C5F}" dt="2021-08-10T17:42:17.453" v="5739" actId="2711"/>
        <pc:sldMkLst>
          <pc:docMk/>
          <pc:sldMk cId="679559329" sldId="350"/>
        </pc:sldMkLst>
        <pc:spChg chg="add mod">
          <ac:chgData name="" userId="daf57a72db43f7c6" providerId="LiveId" clId="{247FD440-4F60-46ED-8EC5-FA53C1A61C5F}" dt="2021-08-10T09:21:39.603" v="459" actId="14100"/>
          <ac:spMkLst>
            <pc:docMk/>
            <pc:sldMk cId="679559329" sldId="350"/>
            <ac:spMk id="2" creationId="{73AE419D-2F62-4D2D-BA58-70A9C0C77AA0}"/>
          </ac:spMkLst>
        </pc:spChg>
        <pc:spChg chg="del">
          <ac:chgData name="" userId="daf57a72db43f7c6" providerId="LiveId" clId="{247FD440-4F60-46ED-8EC5-FA53C1A61C5F}" dt="2021-08-10T09:19:11.157" v="449" actId="478"/>
          <ac:spMkLst>
            <pc:docMk/>
            <pc:sldMk cId="679559329" sldId="350"/>
            <ac:spMk id="3" creationId="{4BF5F16B-C0A7-497F-B761-D78EFEF61278}"/>
          </ac:spMkLst>
        </pc:spChg>
        <pc:spChg chg="add mod">
          <ac:chgData name="" userId="daf57a72db43f7c6" providerId="LiveId" clId="{247FD440-4F60-46ED-8EC5-FA53C1A61C5F}" dt="2021-08-10T09:23:24.279" v="495" actId="14100"/>
          <ac:spMkLst>
            <pc:docMk/>
            <pc:sldMk cId="679559329" sldId="350"/>
            <ac:spMk id="4" creationId="{8DD9A85B-EEEC-4E81-A17A-58BA2F78D4E5}"/>
          </ac:spMkLst>
        </pc:spChg>
        <pc:spChg chg="mod">
          <ac:chgData name="" userId="daf57a72db43f7c6" providerId="LiveId" clId="{247FD440-4F60-46ED-8EC5-FA53C1A61C5F}" dt="2021-08-10T09:16:03.489" v="422"/>
          <ac:spMkLst>
            <pc:docMk/>
            <pc:sldMk cId="679559329" sldId="350"/>
            <ac:spMk id="7" creationId="{9DE97C16-76F5-41F8-9450-67011CE3AA98}"/>
          </ac:spMkLst>
        </pc:spChg>
        <pc:spChg chg="mod">
          <ac:chgData name="" userId="daf57a72db43f7c6" providerId="LiveId" clId="{247FD440-4F60-46ED-8EC5-FA53C1A61C5F}" dt="2021-08-10T09:19:09.561" v="448"/>
          <ac:spMkLst>
            <pc:docMk/>
            <pc:sldMk cId="679559329" sldId="350"/>
            <ac:spMk id="8" creationId="{D7997C0A-5F6B-432E-B62B-8F477FA29AC2}"/>
          </ac:spMkLst>
        </pc:spChg>
        <pc:spChg chg="add mod">
          <ac:chgData name="" userId="daf57a72db43f7c6" providerId="LiveId" clId="{247FD440-4F60-46ED-8EC5-FA53C1A61C5F}" dt="2021-08-10T17:42:17.453" v="5739" actId="2711"/>
          <ac:spMkLst>
            <pc:docMk/>
            <pc:sldMk cId="679559329" sldId="350"/>
            <ac:spMk id="9" creationId="{F8DDA5EA-9A75-4917-A0F0-556BB715A84D}"/>
          </ac:spMkLst>
        </pc:spChg>
        <pc:picChg chg="del">
          <ac:chgData name="" userId="daf57a72db43f7c6" providerId="LiveId" clId="{247FD440-4F60-46ED-8EC5-FA53C1A61C5F}" dt="2021-08-10T09:19:12.389" v="450" actId="478"/>
          <ac:picMkLst>
            <pc:docMk/>
            <pc:sldMk cId="679559329" sldId="350"/>
            <ac:picMk id="5" creationId="{79787E68-67EB-474E-92F8-406C31B5AB8F}"/>
          </ac:picMkLst>
        </pc:picChg>
        <pc:picChg chg="del">
          <ac:chgData name="" userId="daf57a72db43f7c6" providerId="LiveId" clId="{247FD440-4F60-46ED-8EC5-FA53C1A61C5F}" dt="2021-08-10T09:19:11.157" v="449" actId="478"/>
          <ac:picMkLst>
            <pc:docMk/>
            <pc:sldMk cId="679559329" sldId="350"/>
            <ac:picMk id="6" creationId="{04E174F6-667B-4866-BB8A-75ECCADD6E90}"/>
          </ac:picMkLst>
        </pc:picChg>
        <pc:picChg chg="add del mod">
          <ac:chgData name="" userId="daf57a72db43f7c6" providerId="LiveId" clId="{247FD440-4F60-46ED-8EC5-FA53C1A61C5F}" dt="2021-08-10T09:21:36.598" v="457" actId="478"/>
          <ac:picMkLst>
            <pc:docMk/>
            <pc:sldMk cId="679559329" sldId="350"/>
            <ac:picMk id="1026" creationId="{BECB010B-7EC8-4241-B947-2BA09BB6B430}"/>
          </ac:picMkLst>
        </pc:picChg>
        <pc:picChg chg="add del mod">
          <ac:chgData name="" userId="daf57a72db43f7c6" providerId="LiveId" clId="{247FD440-4F60-46ED-8EC5-FA53C1A61C5F}" dt="2021-08-10T09:21:51.957" v="464" actId="478"/>
          <ac:picMkLst>
            <pc:docMk/>
            <pc:sldMk cId="679559329" sldId="350"/>
            <ac:picMk id="1030" creationId="{E8565159-79B6-413C-B4A1-4212D3FED680}"/>
          </ac:picMkLst>
        </pc:picChg>
        <pc:picChg chg="add mod modCrop">
          <ac:chgData name="" userId="daf57a72db43f7c6" providerId="LiveId" clId="{247FD440-4F60-46ED-8EC5-FA53C1A61C5F}" dt="2021-08-10T09:22:48.249" v="470" actId="1076"/>
          <ac:picMkLst>
            <pc:docMk/>
            <pc:sldMk cId="679559329" sldId="350"/>
            <ac:picMk id="1032" creationId="{5EB8DC27-7EBE-409D-AA70-3DA0E4964095}"/>
          </ac:picMkLst>
        </pc:picChg>
      </pc:sldChg>
      <pc:sldChg chg="addSp delSp modSp add">
        <pc:chgData name="" userId="daf57a72db43f7c6" providerId="LiveId" clId="{247FD440-4F60-46ED-8EC5-FA53C1A61C5F}" dt="2021-08-10T09:32:23.815" v="1108" actId="2711"/>
        <pc:sldMkLst>
          <pc:docMk/>
          <pc:sldMk cId="1672042084" sldId="351"/>
        </pc:sldMkLst>
        <pc:spChg chg="del mod">
          <ac:chgData name="" userId="daf57a72db43f7c6" providerId="LiveId" clId="{247FD440-4F60-46ED-8EC5-FA53C1A61C5F}" dt="2021-08-10T09:27:35.727" v="758" actId="478"/>
          <ac:spMkLst>
            <pc:docMk/>
            <pc:sldMk cId="1672042084" sldId="351"/>
            <ac:spMk id="4" creationId="{8DD9A85B-EEEC-4E81-A17A-58BA2F78D4E5}"/>
          </ac:spMkLst>
        </pc:spChg>
        <pc:spChg chg="add mod">
          <ac:chgData name="" userId="daf57a72db43f7c6" providerId="LiveId" clId="{247FD440-4F60-46ED-8EC5-FA53C1A61C5F}" dt="2021-08-10T09:32:23.815" v="1108" actId="2711"/>
          <ac:spMkLst>
            <pc:docMk/>
            <pc:sldMk cId="1672042084" sldId="351"/>
            <ac:spMk id="5" creationId="{80594628-7675-4EE1-B19C-2AFA6698C7D2}"/>
          </ac:spMkLst>
        </pc:spChg>
        <pc:spChg chg="mod">
          <ac:chgData name="" userId="daf57a72db43f7c6" providerId="LiveId" clId="{247FD440-4F60-46ED-8EC5-FA53C1A61C5F}" dt="2021-08-10T09:32:23.815" v="1108" actId="2711"/>
          <ac:spMkLst>
            <pc:docMk/>
            <pc:sldMk cId="1672042084" sldId="351"/>
            <ac:spMk id="7" creationId="{9DE97C16-76F5-41F8-9450-67011CE3AA98}"/>
          </ac:spMkLst>
        </pc:spChg>
        <pc:spChg chg="mod">
          <ac:chgData name="" userId="daf57a72db43f7c6" providerId="LiveId" clId="{247FD440-4F60-46ED-8EC5-FA53C1A61C5F}" dt="2021-08-10T09:32:23.815" v="1108" actId="2711"/>
          <ac:spMkLst>
            <pc:docMk/>
            <pc:sldMk cId="1672042084" sldId="351"/>
            <ac:spMk id="8" creationId="{D7997C0A-5F6B-432E-B62B-8F477FA29AC2}"/>
          </ac:spMkLst>
        </pc:spChg>
        <pc:spChg chg="del">
          <ac:chgData name="" userId="daf57a72db43f7c6" providerId="LiveId" clId="{247FD440-4F60-46ED-8EC5-FA53C1A61C5F}" dt="2021-08-10T09:27:31.367" v="756" actId="478"/>
          <ac:spMkLst>
            <pc:docMk/>
            <pc:sldMk cId="1672042084" sldId="351"/>
            <ac:spMk id="9" creationId="{F8DDA5EA-9A75-4917-A0F0-556BB715A84D}"/>
          </ac:spMkLst>
        </pc:spChg>
        <pc:picChg chg="add mod">
          <ac:chgData name="" userId="daf57a72db43f7c6" providerId="LiveId" clId="{247FD440-4F60-46ED-8EC5-FA53C1A61C5F}" dt="2021-08-10T09:28:38.071" v="760" actId="1076"/>
          <ac:picMkLst>
            <pc:docMk/>
            <pc:sldMk cId="1672042084" sldId="351"/>
            <ac:picMk id="3" creationId="{311B7E43-1F2A-44FD-B016-7E27BF9C7590}"/>
          </ac:picMkLst>
        </pc:picChg>
        <pc:picChg chg="del">
          <ac:chgData name="" userId="daf57a72db43f7c6" providerId="LiveId" clId="{247FD440-4F60-46ED-8EC5-FA53C1A61C5F}" dt="2021-08-10T09:27:31.367" v="756" actId="478"/>
          <ac:picMkLst>
            <pc:docMk/>
            <pc:sldMk cId="1672042084" sldId="351"/>
            <ac:picMk id="1032" creationId="{5EB8DC27-7EBE-409D-AA70-3DA0E4964095}"/>
          </ac:picMkLst>
        </pc:picChg>
      </pc:sldChg>
      <pc:sldChg chg="addSp delSp modSp add">
        <pc:chgData name="" userId="daf57a72db43f7c6" providerId="LiveId" clId="{247FD440-4F60-46ED-8EC5-FA53C1A61C5F}" dt="2021-08-10T17:41:55.107" v="5736" actId="2711"/>
        <pc:sldMkLst>
          <pc:docMk/>
          <pc:sldMk cId="2360752856" sldId="352"/>
        </pc:sldMkLst>
        <pc:spChg chg="mod">
          <ac:chgData name="" userId="daf57a72db43f7c6" providerId="LiveId" clId="{247FD440-4F60-46ED-8EC5-FA53C1A61C5F}" dt="2021-08-10T17:41:55.107" v="5736" actId="2711"/>
          <ac:spMkLst>
            <pc:docMk/>
            <pc:sldMk cId="2360752856" sldId="352"/>
            <ac:spMk id="3" creationId="{4BF5F16B-C0A7-497F-B761-D78EFEF61278}"/>
          </ac:spMkLst>
        </pc:spChg>
        <pc:spChg chg="mod">
          <ac:chgData name="" userId="daf57a72db43f7c6" providerId="LiveId" clId="{247FD440-4F60-46ED-8EC5-FA53C1A61C5F}" dt="2021-08-10T17:41:55.107" v="5736" actId="2711"/>
          <ac:spMkLst>
            <pc:docMk/>
            <pc:sldMk cId="2360752856" sldId="352"/>
            <ac:spMk id="7" creationId="{9DE97C16-76F5-41F8-9450-67011CE3AA98}"/>
          </ac:spMkLst>
        </pc:spChg>
        <pc:spChg chg="mod">
          <ac:chgData name="" userId="daf57a72db43f7c6" providerId="LiveId" clId="{247FD440-4F60-46ED-8EC5-FA53C1A61C5F}" dt="2021-08-10T17:41:55.107" v="5736" actId="2711"/>
          <ac:spMkLst>
            <pc:docMk/>
            <pc:sldMk cId="2360752856" sldId="352"/>
            <ac:spMk id="8" creationId="{D7997C0A-5F6B-432E-B62B-8F477FA29AC2}"/>
          </ac:spMkLst>
        </pc:spChg>
        <pc:picChg chg="add mod">
          <ac:chgData name="" userId="daf57a72db43f7c6" providerId="LiveId" clId="{247FD440-4F60-46ED-8EC5-FA53C1A61C5F}" dt="2021-08-10T09:40:09.144" v="1604" actId="1076"/>
          <ac:picMkLst>
            <pc:docMk/>
            <pc:sldMk cId="2360752856" sldId="352"/>
            <ac:picMk id="2" creationId="{910ADDF3-3B4E-49C3-A5FE-FD4981334B36}"/>
          </ac:picMkLst>
        </pc:picChg>
        <pc:picChg chg="del">
          <ac:chgData name="" userId="daf57a72db43f7c6" providerId="LiveId" clId="{247FD440-4F60-46ED-8EC5-FA53C1A61C5F}" dt="2021-08-10T09:35:57.879" v="1435" actId="478"/>
          <ac:picMkLst>
            <pc:docMk/>
            <pc:sldMk cId="2360752856" sldId="352"/>
            <ac:picMk id="5" creationId="{79787E68-67EB-474E-92F8-406C31B5AB8F}"/>
          </ac:picMkLst>
        </pc:picChg>
        <pc:picChg chg="del">
          <ac:chgData name="" userId="daf57a72db43f7c6" providerId="LiveId" clId="{247FD440-4F60-46ED-8EC5-FA53C1A61C5F}" dt="2021-08-10T09:35:59.415" v="1436" actId="478"/>
          <ac:picMkLst>
            <pc:docMk/>
            <pc:sldMk cId="2360752856" sldId="352"/>
            <ac:picMk id="6" creationId="{04E174F6-667B-4866-BB8A-75ECCADD6E90}"/>
          </ac:picMkLst>
        </pc:picChg>
      </pc:sldChg>
      <pc:sldChg chg="add del">
        <pc:chgData name="" userId="daf57a72db43f7c6" providerId="LiveId" clId="{247FD440-4F60-46ED-8EC5-FA53C1A61C5F}" dt="2021-08-10T09:52:17.930" v="1722" actId="2696"/>
        <pc:sldMkLst>
          <pc:docMk/>
          <pc:sldMk cId="4052865713" sldId="353"/>
        </pc:sldMkLst>
      </pc:sldChg>
      <pc:sldChg chg="addSp delSp modSp add">
        <pc:chgData name="" userId="daf57a72db43f7c6" providerId="LiveId" clId="{247FD440-4F60-46ED-8EC5-FA53C1A61C5F}" dt="2021-08-10T17:42:25.748" v="5740" actId="2711"/>
        <pc:sldMkLst>
          <pc:docMk/>
          <pc:sldMk cId="1606210937" sldId="354"/>
        </pc:sldMkLst>
        <pc:spChg chg="add mod">
          <ac:chgData name="" userId="daf57a72db43f7c6" providerId="LiveId" clId="{247FD440-4F60-46ED-8EC5-FA53C1A61C5F}" dt="2021-08-10T17:42:25.748" v="5740" actId="2711"/>
          <ac:spMkLst>
            <pc:docMk/>
            <pc:sldMk cId="1606210937" sldId="354"/>
            <ac:spMk id="4" creationId="{8EF1C5D8-B621-4E73-B9C2-F9BD6E691E06}"/>
          </ac:spMkLst>
        </pc:spChg>
        <pc:spChg chg="del">
          <ac:chgData name="" userId="daf57a72db43f7c6" providerId="LiveId" clId="{247FD440-4F60-46ED-8EC5-FA53C1A61C5F}" dt="2021-08-10T09:52:22.905" v="1723" actId="478"/>
          <ac:spMkLst>
            <pc:docMk/>
            <pc:sldMk cId="1606210937" sldId="354"/>
            <ac:spMk id="5" creationId="{80594628-7675-4EE1-B19C-2AFA6698C7D2}"/>
          </ac:spMkLst>
        </pc:spChg>
        <pc:spChg chg="add mod">
          <ac:chgData name="" userId="daf57a72db43f7c6" providerId="LiveId" clId="{247FD440-4F60-46ED-8EC5-FA53C1A61C5F}" dt="2021-08-10T17:42:25.748" v="5740" actId="2711"/>
          <ac:spMkLst>
            <pc:docMk/>
            <pc:sldMk cId="1606210937" sldId="354"/>
            <ac:spMk id="6" creationId="{F89F4DFA-5738-4328-A50A-510942F75099}"/>
          </ac:spMkLst>
        </pc:spChg>
        <pc:spChg chg="mod">
          <ac:chgData name="" userId="daf57a72db43f7c6" providerId="LiveId" clId="{247FD440-4F60-46ED-8EC5-FA53C1A61C5F}" dt="2021-08-10T09:50:35.411" v="1619" actId="20577"/>
          <ac:spMkLst>
            <pc:docMk/>
            <pc:sldMk cId="1606210937" sldId="354"/>
            <ac:spMk id="7" creationId="{9DE97C16-76F5-41F8-9450-67011CE3AA98}"/>
          </ac:spMkLst>
        </pc:spChg>
        <pc:spChg chg="mod">
          <ac:chgData name="" userId="daf57a72db43f7c6" providerId="LiveId" clId="{247FD440-4F60-46ED-8EC5-FA53C1A61C5F}" dt="2021-08-10T09:50:50.848" v="1721"/>
          <ac:spMkLst>
            <pc:docMk/>
            <pc:sldMk cId="1606210937" sldId="354"/>
            <ac:spMk id="8" creationId="{D7997C0A-5F6B-432E-B62B-8F477FA29AC2}"/>
          </ac:spMkLst>
        </pc:spChg>
        <pc:picChg chg="del">
          <ac:chgData name="" userId="daf57a72db43f7c6" providerId="LiveId" clId="{247FD440-4F60-46ED-8EC5-FA53C1A61C5F}" dt="2021-08-10T09:52:22.905" v="1723" actId="478"/>
          <ac:picMkLst>
            <pc:docMk/>
            <pc:sldMk cId="1606210937" sldId="354"/>
            <ac:picMk id="3" creationId="{311B7E43-1F2A-44FD-B016-7E27BF9C7590}"/>
          </ac:picMkLst>
        </pc:picChg>
      </pc:sldChg>
      <pc:sldChg chg="addSp delSp modSp add">
        <pc:chgData name="" userId="daf57a72db43f7c6" providerId="LiveId" clId="{247FD440-4F60-46ED-8EC5-FA53C1A61C5F}" dt="2021-08-10T17:42:33.951" v="5741" actId="2711"/>
        <pc:sldMkLst>
          <pc:docMk/>
          <pc:sldMk cId="2465842610" sldId="355"/>
        </pc:sldMkLst>
        <pc:spChg chg="del mod">
          <ac:chgData name="" userId="daf57a72db43f7c6" providerId="LiveId" clId="{247FD440-4F60-46ED-8EC5-FA53C1A61C5F}" dt="2021-08-10T10:06:05.842" v="2564" actId="478"/>
          <ac:spMkLst>
            <pc:docMk/>
            <pc:sldMk cId="2465842610" sldId="355"/>
            <ac:spMk id="2" creationId="{73AE419D-2F62-4D2D-BA58-70A9C0C77AA0}"/>
          </ac:spMkLst>
        </pc:spChg>
        <pc:spChg chg="del">
          <ac:chgData name="" userId="daf57a72db43f7c6" providerId="LiveId" clId="{247FD440-4F60-46ED-8EC5-FA53C1A61C5F}" dt="2021-08-10T10:03:49.577" v="2508" actId="478"/>
          <ac:spMkLst>
            <pc:docMk/>
            <pc:sldMk cId="2465842610" sldId="355"/>
            <ac:spMk id="4" creationId="{8EF1C5D8-B621-4E73-B9C2-F9BD6E691E06}"/>
          </ac:spMkLst>
        </pc:spChg>
        <pc:spChg chg="add mod ord">
          <ac:chgData name="" userId="daf57a72db43f7c6" providerId="LiveId" clId="{247FD440-4F60-46ED-8EC5-FA53C1A61C5F}" dt="2021-08-10T17:42:33.951" v="5741" actId="2711"/>
          <ac:spMkLst>
            <pc:docMk/>
            <pc:sldMk cId="2465842610" sldId="355"/>
            <ac:spMk id="5" creationId="{AEBB5A62-86FE-437A-B812-A45BC7AA23EF}"/>
          </ac:spMkLst>
        </pc:spChg>
        <pc:spChg chg="del">
          <ac:chgData name="" userId="daf57a72db43f7c6" providerId="LiveId" clId="{247FD440-4F60-46ED-8EC5-FA53C1A61C5F}" dt="2021-08-10T10:03:49.577" v="2508" actId="478"/>
          <ac:spMkLst>
            <pc:docMk/>
            <pc:sldMk cId="2465842610" sldId="355"/>
            <ac:spMk id="6" creationId="{F89F4DFA-5738-4328-A50A-510942F75099}"/>
          </ac:spMkLst>
        </pc:spChg>
        <pc:spChg chg="mod">
          <ac:chgData name="" userId="daf57a72db43f7c6" providerId="LiveId" clId="{247FD440-4F60-46ED-8EC5-FA53C1A61C5F}" dt="2021-08-10T09:59:20.619" v="2507" actId="20577"/>
          <ac:spMkLst>
            <pc:docMk/>
            <pc:sldMk cId="2465842610" sldId="355"/>
            <ac:spMk id="8" creationId="{D7997C0A-5F6B-432E-B62B-8F477FA29AC2}"/>
          </ac:spMkLst>
        </pc:spChg>
        <pc:spChg chg="add del mod">
          <ac:chgData name="" userId="daf57a72db43f7c6" providerId="LiveId" clId="{247FD440-4F60-46ED-8EC5-FA53C1A61C5F}" dt="2021-08-10T10:05:51.153" v="2556" actId="478"/>
          <ac:spMkLst>
            <pc:docMk/>
            <pc:sldMk cId="2465842610" sldId="355"/>
            <ac:spMk id="9" creationId="{A885029A-26C8-46D6-88EA-25C147806529}"/>
          </ac:spMkLst>
        </pc:spChg>
        <pc:picChg chg="add del mod">
          <ac:chgData name="" userId="daf57a72db43f7c6" providerId="LiveId" clId="{247FD440-4F60-46ED-8EC5-FA53C1A61C5F}" dt="2021-08-10T10:12:47.459" v="2689" actId="478"/>
          <ac:picMkLst>
            <pc:docMk/>
            <pc:sldMk cId="2465842610" sldId="355"/>
            <ac:picMk id="3" creationId="{26FB62BD-156B-4D05-B732-52DD4202B69D}"/>
          </ac:picMkLst>
        </pc:picChg>
        <pc:picChg chg="add mod">
          <ac:chgData name="" userId="daf57a72db43f7c6" providerId="LiveId" clId="{247FD440-4F60-46ED-8EC5-FA53C1A61C5F}" dt="2021-08-10T10:06:28.255" v="2574" actId="1076"/>
          <ac:picMkLst>
            <pc:docMk/>
            <pc:sldMk cId="2465842610" sldId="355"/>
            <ac:picMk id="10" creationId="{DD2E99B6-F389-4E25-9146-6F0CEEBA4A1A}"/>
          </ac:picMkLst>
        </pc:picChg>
        <pc:picChg chg="add del">
          <ac:chgData name="" userId="daf57a72db43f7c6" providerId="LiveId" clId="{247FD440-4F60-46ED-8EC5-FA53C1A61C5F}" dt="2021-08-10T10:05:56.939" v="2559"/>
          <ac:picMkLst>
            <pc:docMk/>
            <pc:sldMk cId="2465842610" sldId="355"/>
            <ac:picMk id="11" creationId="{61FE8995-A850-4C1B-8CF9-D6FB46F02608}"/>
          </ac:picMkLst>
        </pc:picChg>
        <pc:picChg chg="add del">
          <ac:chgData name="" userId="daf57a72db43f7c6" providerId="LiveId" clId="{247FD440-4F60-46ED-8EC5-FA53C1A61C5F}" dt="2021-08-10T10:06:58.938" v="2576"/>
          <ac:picMkLst>
            <pc:docMk/>
            <pc:sldMk cId="2465842610" sldId="355"/>
            <ac:picMk id="12" creationId="{A54630B9-E925-4759-BAA7-4E434492F8C3}"/>
          </ac:picMkLst>
        </pc:picChg>
        <pc:picChg chg="add del">
          <ac:chgData name="" userId="daf57a72db43f7c6" providerId="LiveId" clId="{247FD440-4F60-46ED-8EC5-FA53C1A61C5F}" dt="2021-08-10T10:07:00.971" v="2578"/>
          <ac:picMkLst>
            <pc:docMk/>
            <pc:sldMk cId="2465842610" sldId="355"/>
            <ac:picMk id="13" creationId="{84974612-AB90-4E5F-8449-821140C39B0D}"/>
          </ac:picMkLst>
        </pc:picChg>
        <pc:picChg chg="add mod">
          <ac:chgData name="" userId="daf57a72db43f7c6" providerId="LiveId" clId="{247FD440-4F60-46ED-8EC5-FA53C1A61C5F}" dt="2021-08-10T10:12:56.604" v="2694" actId="1076"/>
          <ac:picMkLst>
            <pc:docMk/>
            <pc:sldMk cId="2465842610" sldId="355"/>
            <ac:picMk id="14" creationId="{5871CE03-3DE3-4E1A-B94B-732BA2477AEF}"/>
          </ac:picMkLst>
        </pc:picChg>
      </pc:sldChg>
      <pc:sldChg chg="addSp delSp modSp add">
        <pc:chgData name="" userId="daf57a72db43f7c6" providerId="LiveId" clId="{247FD440-4F60-46ED-8EC5-FA53C1A61C5F}" dt="2021-08-10T17:42:41.033" v="5742" actId="2711"/>
        <pc:sldMkLst>
          <pc:docMk/>
          <pc:sldMk cId="3943164532" sldId="356"/>
        </pc:sldMkLst>
        <pc:spChg chg="del">
          <ac:chgData name="" userId="daf57a72db43f7c6" providerId="LiveId" clId="{247FD440-4F60-46ED-8EC5-FA53C1A61C5F}" dt="2021-08-10T10:07:27.666" v="2637" actId="478"/>
          <ac:spMkLst>
            <pc:docMk/>
            <pc:sldMk cId="3943164532" sldId="356"/>
            <ac:spMk id="5" creationId="{AEBB5A62-86FE-437A-B812-A45BC7AA23EF}"/>
          </ac:spMkLst>
        </pc:spChg>
        <pc:spChg chg="mod">
          <ac:chgData name="" userId="daf57a72db43f7c6" providerId="LiveId" clId="{247FD440-4F60-46ED-8EC5-FA53C1A61C5F}" dt="2021-08-10T10:07:09.877" v="2636" actId="20577"/>
          <ac:spMkLst>
            <pc:docMk/>
            <pc:sldMk cId="3943164532" sldId="356"/>
            <ac:spMk id="8" creationId="{D7997C0A-5F6B-432E-B62B-8F477FA29AC2}"/>
          </ac:spMkLst>
        </pc:spChg>
        <pc:spChg chg="add mod">
          <ac:chgData name="" userId="daf57a72db43f7c6" providerId="LiveId" clId="{247FD440-4F60-46ED-8EC5-FA53C1A61C5F}" dt="2021-08-10T17:42:41.033" v="5742" actId="2711"/>
          <ac:spMkLst>
            <pc:docMk/>
            <pc:sldMk cId="3943164532" sldId="356"/>
            <ac:spMk id="9" creationId="{F4BBB2A0-4BF1-4568-9B44-7284A66F4565}"/>
          </ac:spMkLst>
        </pc:spChg>
        <pc:spChg chg="add mod">
          <ac:chgData name="" userId="daf57a72db43f7c6" providerId="LiveId" clId="{247FD440-4F60-46ED-8EC5-FA53C1A61C5F}" dt="2021-08-10T17:42:41.033" v="5742" actId="2711"/>
          <ac:spMkLst>
            <pc:docMk/>
            <pc:sldMk cId="3943164532" sldId="356"/>
            <ac:spMk id="12" creationId="{A5C62375-B368-4EC4-8106-09BB3AB4321E}"/>
          </ac:spMkLst>
        </pc:spChg>
        <pc:picChg chg="del">
          <ac:chgData name="" userId="daf57a72db43f7c6" providerId="LiveId" clId="{247FD440-4F60-46ED-8EC5-FA53C1A61C5F}" dt="2021-08-10T10:07:27.666" v="2637" actId="478"/>
          <ac:picMkLst>
            <pc:docMk/>
            <pc:sldMk cId="3943164532" sldId="356"/>
            <ac:picMk id="3" creationId="{26FB62BD-156B-4D05-B732-52DD4202B69D}"/>
          </ac:picMkLst>
        </pc:picChg>
        <pc:picChg chg="del">
          <ac:chgData name="" userId="daf57a72db43f7c6" providerId="LiveId" clId="{247FD440-4F60-46ED-8EC5-FA53C1A61C5F}" dt="2021-08-10T10:07:27.666" v="2637" actId="478"/>
          <ac:picMkLst>
            <pc:docMk/>
            <pc:sldMk cId="3943164532" sldId="356"/>
            <ac:picMk id="10" creationId="{DD2E99B6-F389-4E25-9146-6F0CEEBA4A1A}"/>
          </ac:picMkLst>
        </pc:picChg>
        <pc:picChg chg="add mod">
          <ac:chgData name="" userId="daf57a72db43f7c6" providerId="LiveId" clId="{247FD440-4F60-46ED-8EC5-FA53C1A61C5F}" dt="2021-08-10T10:07:56.780" v="2644" actId="14100"/>
          <ac:picMkLst>
            <pc:docMk/>
            <pc:sldMk cId="3943164532" sldId="356"/>
            <ac:picMk id="11" creationId="{C462AAAE-5E08-4A73-B5E3-A2E0587C0CA7}"/>
          </ac:picMkLst>
        </pc:picChg>
        <pc:picChg chg="add mod">
          <ac:chgData name="" userId="daf57a72db43f7c6" providerId="LiveId" clId="{247FD440-4F60-46ED-8EC5-FA53C1A61C5F}" dt="2021-08-10T10:08:06.424" v="2647" actId="14100"/>
          <ac:picMkLst>
            <pc:docMk/>
            <pc:sldMk cId="3943164532" sldId="356"/>
            <ac:picMk id="13" creationId="{15EE343D-FCE2-47D5-AF43-1EDAF19A08AE}"/>
          </ac:picMkLst>
        </pc:picChg>
      </pc:sldChg>
      <pc:sldChg chg="addSp delSp modSp add">
        <pc:chgData name="" userId="daf57a72db43f7c6" providerId="LiveId" clId="{247FD440-4F60-46ED-8EC5-FA53C1A61C5F}" dt="2021-08-10T10:14:09.992" v="2705" actId="14100"/>
        <pc:sldMkLst>
          <pc:docMk/>
          <pc:sldMk cId="2099323410" sldId="357"/>
        </pc:sldMkLst>
        <pc:spChg chg="mod">
          <ac:chgData name="" userId="daf57a72db43f7c6" providerId="LiveId" clId="{247FD440-4F60-46ED-8EC5-FA53C1A61C5F}" dt="2021-08-10T10:08:37.498" v="2684" actId="20577"/>
          <ac:spMkLst>
            <pc:docMk/>
            <pc:sldMk cId="2099323410" sldId="357"/>
            <ac:spMk id="8" creationId="{D7997C0A-5F6B-432E-B62B-8F477FA29AC2}"/>
          </ac:spMkLst>
        </pc:spChg>
        <pc:spChg chg="del">
          <ac:chgData name="" userId="daf57a72db43f7c6" providerId="LiveId" clId="{247FD440-4F60-46ED-8EC5-FA53C1A61C5F}" dt="2021-08-10T10:10:44.164" v="2685" actId="478"/>
          <ac:spMkLst>
            <pc:docMk/>
            <pc:sldMk cId="2099323410" sldId="357"/>
            <ac:spMk id="9" creationId="{F4BBB2A0-4BF1-4568-9B44-7284A66F4565}"/>
          </ac:spMkLst>
        </pc:spChg>
        <pc:spChg chg="del">
          <ac:chgData name="" userId="daf57a72db43f7c6" providerId="LiveId" clId="{247FD440-4F60-46ED-8EC5-FA53C1A61C5F}" dt="2021-08-10T10:10:44.164" v="2685" actId="478"/>
          <ac:spMkLst>
            <pc:docMk/>
            <pc:sldMk cId="2099323410" sldId="357"/>
            <ac:spMk id="12" creationId="{A5C62375-B368-4EC4-8106-09BB3AB4321E}"/>
          </ac:spMkLst>
        </pc:spChg>
        <pc:picChg chg="add del mod">
          <ac:chgData name="" userId="daf57a72db43f7c6" providerId="LiveId" clId="{247FD440-4F60-46ED-8EC5-FA53C1A61C5F}" dt="2021-08-10T10:13:06.515" v="2695" actId="478"/>
          <ac:picMkLst>
            <pc:docMk/>
            <pc:sldMk cId="2099323410" sldId="357"/>
            <ac:picMk id="2" creationId="{6D07ED6A-4B6F-4E99-8527-31F019A7585C}"/>
          </ac:picMkLst>
        </pc:picChg>
        <pc:picChg chg="add mod">
          <ac:chgData name="" userId="daf57a72db43f7c6" providerId="LiveId" clId="{247FD440-4F60-46ED-8EC5-FA53C1A61C5F}" dt="2021-08-10T10:13:14.064" v="2699" actId="1076"/>
          <ac:picMkLst>
            <pc:docMk/>
            <pc:sldMk cId="2099323410" sldId="357"/>
            <ac:picMk id="3" creationId="{8F7CF21A-B1FD-4E77-B556-6E799010CC5C}"/>
          </ac:picMkLst>
        </pc:picChg>
        <pc:picChg chg="add mod">
          <ac:chgData name="" userId="daf57a72db43f7c6" providerId="LiveId" clId="{247FD440-4F60-46ED-8EC5-FA53C1A61C5F}" dt="2021-08-10T10:14:09.992" v="2705" actId="14100"/>
          <ac:picMkLst>
            <pc:docMk/>
            <pc:sldMk cId="2099323410" sldId="357"/>
            <ac:picMk id="4" creationId="{E7506220-E96F-4599-A5B4-480A506E6317}"/>
          </ac:picMkLst>
        </pc:picChg>
        <pc:picChg chg="del">
          <ac:chgData name="" userId="daf57a72db43f7c6" providerId="LiveId" clId="{247FD440-4F60-46ED-8EC5-FA53C1A61C5F}" dt="2021-08-10T10:10:44.164" v="2685" actId="478"/>
          <ac:picMkLst>
            <pc:docMk/>
            <pc:sldMk cId="2099323410" sldId="357"/>
            <ac:picMk id="11" creationId="{C462AAAE-5E08-4A73-B5E3-A2E0587C0CA7}"/>
          </ac:picMkLst>
        </pc:picChg>
        <pc:picChg chg="del">
          <ac:chgData name="" userId="daf57a72db43f7c6" providerId="LiveId" clId="{247FD440-4F60-46ED-8EC5-FA53C1A61C5F}" dt="2021-08-10T10:10:44.164" v="2685" actId="478"/>
          <ac:picMkLst>
            <pc:docMk/>
            <pc:sldMk cId="2099323410" sldId="357"/>
            <ac:picMk id="13" creationId="{15EE343D-FCE2-47D5-AF43-1EDAF19A08AE}"/>
          </ac:picMkLst>
        </pc:picChg>
      </pc:sldChg>
      <pc:sldChg chg="addSp delSp modSp add">
        <pc:chgData name="" userId="daf57a72db43f7c6" providerId="LiveId" clId="{247FD440-4F60-46ED-8EC5-FA53C1A61C5F}" dt="2021-08-10T17:42:51.095" v="5743" actId="2711"/>
        <pc:sldMkLst>
          <pc:docMk/>
          <pc:sldMk cId="3982063762" sldId="358"/>
        </pc:sldMkLst>
        <pc:spChg chg="add mod">
          <ac:chgData name="" userId="daf57a72db43f7c6" providerId="LiveId" clId="{247FD440-4F60-46ED-8EC5-FA53C1A61C5F}" dt="2021-08-10T17:42:51.095" v="5743" actId="2711"/>
          <ac:spMkLst>
            <pc:docMk/>
            <pc:sldMk cId="3982063762" sldId="358"/>
            <ac:spMk id="3" creationId="{F041BAA0-0674-437A-B0D2-08482CA0EB10}"/>
          </ac:spMkLst>
        </pc:spChg>
        <pc:spChg chg="mod">
          <ac:chgData name="" userId="daf57a72db43f7c6" providerId="LiveId" clId="{247FD440-4F60-46ED-8EC5-FA53C1A61C5F}" dt="2021-08-10T16:05:42.043" v="2787" actId="2711"/>
          <ac:spMkLst>
            <pc:docMk/>
            <pc:sldMk cId="3982063762" sldId="358"/>
            <ac:spMk id="7" creationId="{9DE97C16-76F5-41F8-9450-67011CE3AA98}"/>
          </ac:spMkLst>
        </pc:spChg>
        <pc:spChg chg="mod">
          <ac:chgData name="" userId="daf57a72db43f7c6" providerId="LiveId" clId="{247FD440-4F60-46ED-8EC5-FA53C1A61C5F}" dt="2021-08-10T17:42:51.095" v="5743" actId="2711"/>
          <ac:spMkLst>
            <pc:docMk/>
            <pc:sldMk cId="3982063762" sldId="358"/>
            <ac:spMk id="8" creationId="{D7997C0A-5F6B-432E-B62B-8F477FA29AC2}"/>
          </ac:spMkLst>
        </pc:spChg>
        <pc:picChg chg="add mod">
          <ac:chgData name="" userId="daf57a72db43f7c6" providerId="LiveId" clId="{247FD440-4F60-46ED-8EC5-FA53C1A61C5F}" dt="2021-08-10T16:06:15.143" v="2791" actId="1076"/>
          <ac:picMkLst>
            <pc:docMk/>
            <pc:sldMk cId="3982063762" sldId="358"/>
            <ac:picMk id="2" creationId="{66DC2AF3-B1AF-4CA9-9100-9A3BB8E94B0C}"/>
          </ac:picMkLst>
        </pc:picChg>
        <pc:picChg chg="del">
          <ac:chgData name="" userId="daf57a72db43f7c6" providerId="LiveId" clId="{247FD440-4F60-46ED-8EC5-FA53C1A61C5F}" dt="2021-08-10T10:24:20.164" v="2785" actId="478"/>
          <ac:picMkLst>
            <pc:docMk/>
            <pc:sldMk cId="3982063762" sldId="358"/>
            <ac:picMk id="3" creationId="{8F7CF21A-B1FD-4E77-B556-6E799010CC5C}"/>
          </ac:picMkLst>
        </pc:picChg>
        <pc:picChg chg="del">
          <ac:chgData name="" userId="daf57a72db43f7c6" providerId="LiveId" clId="{247FD440-4F60-46ED-8EC5-FA53C1A61C5F}" dt="2021-08-10T10:24:20.164" v="2785" actId="478"/>
          <ac:picMkLst>
            <pc:docMk/>
            <pc:sldMk cId="3982063762" sldId="358"/>
            <ac:picMk id="4" creationId="{E7506220-E96F-4599-A5B4-480A506E6317}"/>
          </ac:picMkLst>
        </pc:picChg>
      </pc:sldChg>
      <pc:sldChg chg="addSp delSp modSp add">
        <pc:chgData name="" userId="daf57a72db43f7c6" providerId="LiveId" clId="{247FD440-4F60-46ED-8EC5-FA53C1A61C5F}" dt="2021-08-10T16:36:06.014" v="3764" actId="1076"/>
        <pc:sldMkLst>
          <pc:docMk/>
          <pc:sldMk cId="3434409493" sldId="359"/>
        </pc:sldMkLst>
        <pc:spChg chg="mod">
          <ac:chgData name="" userId="daf57a72db43f7c6" providerId="LiveId" clId="{247FD440-4F60-46ED-8EC5-FA53C1A61C5F}" dt="2021-08-10T16:26:27.224" v="3755"/>
          <ac:spMkLst>
            <pc:docMk/>
            <pc:sldMk cId="3434409493" sldId="359"/>
            <ac:spMk id="8" creationId="{D7997C0A-5F6B-432E-B62B-8F477FA29AC2}"/>
          </ac:spMkLst>
        </pc:spChg>
        <pc:picChg chg="add mod">
          <ac:chgData name="" userId="daf57a72db43f7c6" providerId="LiveId" clId="{247FD440-4F60-46ED-8EC5-FA53C1A61C5F}" dt="2021-08-10T16:36:06.014" v="3764" actId="1076"/>
          <ac:picMkLst>
            <pc:docMk/>
            <pc:sldMk cId="3434409493" sldId="359"/>
            <ac:picMk id="2" creationId="{4085A00F-A756-42AD-B820-4A76CDDF510C}"/>
          </ac:picMkLst>
        </pc:picChg>
        <pc:picChg chg="del">
          <ac:chgData name="" userId="daf57a72db43f7c6" providerId="LiveId" clId="{247FD440-4F60-46ED-8EC5-FA53C1A61C5F}" dt="2021-08-10T16:27:45.428" v="3756" actId="478"/>
          <ac:picMkLst>
            <pc:docMk/>
            <pc:sldMk cId="3434409493" sldId="359"/>
            <ac:picMk id="3" creationId="{8F7CF21A-B1FD-4E77-B556-6E799010CC5C}"/>
          </ac:picMkLst>
        </pc:picChg>
        <pc:picChg chg="del">
          <ac:chgData name="" userId="daf57a72db43f7c6" providerId="LiveId" clId="{247FD440-4F60-46ED-8EC5-FA53C1A61C5F}" dt="2021-08-10T16:27:45.428" v="3756" actId="478"/>
          <ac:picMkLst>
            <pc:docMk/>
            <pc:sldMk cId="3434409493" sldId="359"/>
            <ac:picMk id="4" creationId="{E7506220-E96F-4599-A5B4-480A506E6317}"/>
          </ac:picMkLst>
        </pc:picChg>
      </pc:sldChg>
      <pc:sldChg chg="addSp delSp modSp add">
        <pc:chgData name="" userId="daf57a72db43f7c6" providerId="LiveId" clId="{247FD440-4F60-46ED-8EC5-FA53C1A61C5F}" dt="2021-08-10T16:46:41.245" v="4429" actId="20577"/>
        <pc:sldMkLst>
          <pc:docMk/>
          <pc:sldMk cId="1262749096" sldId="360"/>
        </pc:sldMkLst>
        <pc:spChg chg="del mod">
          <ac:chgData name="" userId="daf57a72db43f7c6" providerId="LiveId" clId="{247FD440-4F60-46ED-8EC5-FA53C1A61C5F}" dt="2021-08-10T16:42:10.670" v="3823" actId="478"/>
          <ac:spMkLst>
            <pc:docMk/>
            <pc:sldMk cId="1262749096" sldId="360"/>
            <ac:spMk id="3" creationId="{F041BAA0-0674-437A-B0D2-08482CA0EB10}"/>
          </ac:spMkLst>
        </pc:spChg>
        <pc:spChg chg="add mod">
          <ac:chgData name="" userId="daf57a72db43f7c6" providerId="LiveId" clId="{247FD440-4F60-46ED-8EC5-FA53C1A61C5F}" dt="2021-08-10T16:46:41.245" v="4429" actId="20577"/>
          <ac:spMkLst>
            <pc:docMk/>
            <pc:sldMk cId="1262749096" sldId="360"/>
            <ac:spMk id="5" creationId="{9C4A99D2-5EC8-4BE0-ACF1-FF1CB3CC3526}"/>
          </ac:spMkLst>
        </pc:spChg>
        <pc:spChg chg="mod">
          <ac:chgData name="" userId="daf57a72db43f7c6" providerId="LiveId" clId="{247FD440-4F60-46ED-8EC5-FA53C1A61C5F}" dt="2021-08-10T16:37:26.860" v="3820"/>
          <ac:spMkLst>
            <pc:docMk/>
            <pc:sldMk cId="1262749096" sldId="360"/>
            <ac:spMk id="8" creationId="{D7997C0A-5F6B-432E-B62B-8F477FA29AC2}"/>
          </ac:spMkLst>
        </pc:spChg>
        <pc:graphicFrameChg chg="add mod modGraphic">
          <ac:chgData name="" userId="daf57a72db43f7c6" providerId="LiveId" clId="{247FD440-4F60-46ED-8EC5-FA53C1A61C5F}" dt="2021-08-10T16:44:04.567" v="3931" actId="1076"/>
          <ac:graphicFrameMkLst>
            <pc:docMk/>
            <pc:sldMk cId="1262749096" sldId="360"/>
            <ac:graphicFrameMk id="4" creationId="{C62C55DD-41A0-4A9E-8CBC-4C693AF48D74}"/>
          </ac:graphicFrameMkLst>
        </pc:graphicFrameChg>
        <pc:picChg chg="del">
          <ac:chgData name="" userId="daf57a72db43f7c6" providerId="LiveId" clId="{247FD440-4F60-46ED-8EC5-FA53C1A61C5F}" dt="2021-08-10T16:37:27.970" v="3821" actId="478"/>
          <ac:picMkLst>
            <pc:docMk/>
            <pc:sldMk cId="1262749096" sldId="360"/>
            <ac:picMk id="2" creationId="{66DC2AF3-B1AF-4CA9-9100-9A3BB8E94B0C}"/>
          </ac:picMkLst>
        </pc:picChg>
      </pc:sldChg>
      <pc:sldChg chg="addSp delSp modSp add">
        <pc:chgData name="" userId="daf57a72db43f7c6" providerId="LiveId" clId="{247FD440-4F60-46ED-8EC5-FA53C1A61C5F}" dt="2021-08-10T16:59:11.625" v="4820" actId="1076"/>
        <pc:sldMkLst>
          <pc:docMk/>
          <pc:sldMk cId="3267796618" sldId="361"/>
        </pc:sldMkLst>
        <pc:spChg chg="add mod">
          <ac:chgData name="" userId="daf57a72db43f7c6" providerId="LiveId" clId="{247FD440-4F60-46ED-8EC5-FA53C1A61C5F}" dt="2021-08-10T16:55:08.145" v="4571" actId="1076"/>
          <ac:spMkLst>
            <pc:docMk/>
            <pc:sldMk cId="3267796618" sldId="361"/>
            <ac:spMk id="2" creationId="{E17C90E7-840B-4203-869D-580A3AFC6511}"/>
          </ac:spMkLst>
        </pc:spChg>
        <pc:spChg chg="add mod">
          <ac:chgData name="" userId="daf57a72db43f7c6" providerId="LiveId" clId="{247FD440-4F60-46ED-8EC5-FA53C1A61C5F}" dt="2021-08-10T16:59:11.625" v="4820" actId="1076"/>
          <ac:spMkLst>
            <pc:docMk/>
            <pc:sldMk cId="3267796618" sldId="361"/>
            <ac:spMk id="3" creationId="{ACD17813-69F2-4B18-B7A0-D527B3B52A5E}"/>
          </ac:spMkLst>
        </pc:spChg>
        <pc:spChg chg="mod">
          <ac:chgData name="" userId="daf57a72db43f7c6" providerId="LiveId" clId="{247FD440-4F60-46ED-8EC5-FA53C1A61C5F}" dt="2021-08-10T16:54:02.340" v="4539" actId="1076"/>
          <ac:spMkLst>
            <pc:docMk/>
            <pc:sldMk cId="3267796618" sldId="361"/>
            <ac:spMk id="5" creationId="{9C4A99D2-5EC8-4BE0-ACF1-FF1CB3CC3526}"/>
          </ac:spMkLst>
        </pc:spChg>
        <pc:spChg chg="mod">
          <ac:chgData name="" userId="daf57a72db43f7c6" providerId="LiveId" clId="{247FD440-4F60-46ED-8EC5-FA53C1A61C5F}" dt="2021-08-10T16:47:06.671" v="4459" actId="20577"/>
          <ac:spMkLst>
            <pc:docMk/>
            <pc:sldMk cId="3267796618" sldId="361"/>
            <ac:spMk id="8" creationId="{D7997C0A-5F6B-432E-B62B-8F477FA29AC2}"/>
          </ac:spMkLst>
        </pc:spChg>
        <pc:graphicFrameChg chg="del">
          <ac:chgData name="" userId="daf57a72db43f7c6" providerId="LiveId" clId="{247FD440-4F60-46ED-8EC5-FA53C1A61C5F}" dt="2021-08-10T16:48:22.284" v="4533" actId="478"/>
          <ac:graphicFrameMkLst>
            <pc:docMk/>
            <pc:sldMk cId="3267796618" sldId="361"/>
            <ac:graphicFrameMk id="4" creationId="{C62C55DD-41A0-4A9E-8CBC-4C693AF48D74}"/>
          </ac:graphicFrameMkLst>
        </pc:graphicFrameChg>
        <pc:picChg chg="add mod">
          <ac:chgData name="" userId="daf57a72db43f7c6" providerId="LiveId" clId="{247FD440-4F60-46ED-8EC5-FA53C1A61C5F}" dt="2021-08-10T16:58:16.558" v="4777" actId="14100"/>
          <ac:picMkLst>
            <pc:docMk/>
            <pc:sldMk cId="3267796618" sldId="361"/>
            <ac:picMk id="1026" creationId="{61739858-48CA-419F-8247-6740D7AFA60C}"/>
          </ac:picMkLst>
        </pc:picChg>
      </pc:sldChg>
      <pc:sldChg chg="modSp add">
        <pc:chgData name="" userId="daf57a72db43f7c6" providerId="LiveId" clId="{247FD440-4F60-46ED-8EC5-FA53C1A61C5F}" dt="2021-08-10T17:27:00.298" v="5441" actId="20577"/>
        <pc:sldMkLst>
          <pc:docMk/>
          <pc:sldMk cId="265744606" sldId="362"/>
        </pc:sldMkLst>
        <pc:spChg chg="mod">
          <ac:chgData name="" userId="daf57a72db43f7c6" providerId="LiveId" clId="{247FD440-4F60-46ED-8EC5-FA53C1A61C5F}" dt="2021-08-10T17:27:00.298" v="5441" actId="20577"/>
          <ac:spMkLst>
            <pc:docMk/>
            <pc:sldMk cId="265744606" sldId="362"/>
            <ac:spMk id="3" creationId="{ACD17813-69F2-4B18-B7A0-D527B3B52A5E}"/>
          </ac:spMkLst>
        </pc:spChg>
        <pc:spChg chg="mod">
          <ac:chgData name="" userId="daf57a72db43f7c6" providerId="LiveId" clId="{247FD440-4F60-46ED-8EC5-FA53C1A61C5F}" dt="2021-08-10T17:10:19.483" v="5049" actId="14100"/>
          <ac:spMkLst>
            <pc:docMk/>
            <pc:sldMk cId="265744606" sldId="362"/>
            <ac:spMk id="5" creationId="{9C4A99D2-5EC8-4BE0-ACF1-FF1CB3CC3526}"/>
          </ac:spMkLst>
        </pc:spChg>
        <pc:spChg chg="mod">
          <ac:chgData name="" userId="daf57a72db43f7c6" providerId="LiveId" clId="{247FD440-4F60-46ED-8EC5-FA53C1A61C5F}" dt="2021-08-10T17:05:08.791" v="4857" actId="20577"/>
          <ac:spMkLst>
            <pc:docMk/>
            <pc:sldMk cId="265744606" sldId="362"/>
            <ac:spMk id="7" creationId="{9DE97C16-76F5-41F8-9450-67011CE3AA98}"/>
          </ac:spMkLst>
        </pc:spChg>
        <pc:spChg chg="mod">
          <ac:chgData name="" userId="daf57a72db43f7c6" providerId="LiveId" clId="{247FD440-4F60-46ED-8EC5-FA53C1A61C5F}" dt="2021-08-10T17:09:57.023" v="4923" actId="20577"/>
          <ac:spMkLst>
            <pc:docMk/>
            <pc:sldMk cId="265744606" sldId="362"/>
            <ac:spMk id="8" creationId="{D7997C0A-5F6B-432E-B62B-8F477FA29AC2}"/>
          </ac:spMkLst>
        </pc:spChg>
        <pc:picChg chg="mod">
          <ac:chgData name="" userId="daf57a72db43f7c6" providerId="LiveId" clId="{247FD440-4F60-46ED-8EC5-FA53C1A61C5F}" dt="2021-08-10T17:08:46.359" v="4899" actId="14100"/>
          <ac:picMkLst>
            <pc:docMk/>
            <pc:sldMk cId="265744606" sldId="362"/>
            <ac:picMk id="1026" creationId="{61739858-48CA-419F-8247-6740D7AFA60C}"/>
          </ac:picMkLst>
        </pc:picChg>
      </pc:sldChg>
      <pc:sldChg chg="modSp add del">
        <pc:chgData name="" userId="daf57a72db43f7c6" providerId="LiveId" clId="{247FD440-4F60-46ED-8EC5-FA53C1A61C5F}" dt="2021-08-10T17:27:56.563" v="5442" actId="2696"/>
        <pc:sldMkLst>
          <pc:docMk/>
          <pc:sldMk cId="544531103" sldId="363"/>
        </pc:sldMkLst>
        <pc:spChg chg="mod">
          <ac:chgData name="" userId="daf57a72db43f7c6" providerId="LiveId" clId="{247FD440-4F60-46ED-8EC5-FA53C1A61C5F}" dt="2021-08-10T17:05:13.545" v="4859" actId="20577"/>
          <ac:spMkLst>
            <pc:docMk/>
            <pc:sldMk cId="544531103" sldId="363"/>
            <ac:spMk id="7" creationId="{9DE97C16-76F5-41F8-9450-67011CE3AA98}"/>
          </ac:spMkLst>
        </pc:spChg>
        <pc:spChg chg="mod">
          <ac:chgData name="" userId="daf57a72db43f7c6" providerId="LiveId" clId="{247FD440-4F60-46ED-8EC5-FA53C1A61C5F}" dt="2021-08-10T17:05:39.600" v="4897" actId="20577"/>
          <ac:spMkLst>
            <pc:docMk/>
            <pc:sldMk cId="544531103" sldId="363"/>
            <ac:spMk id="8" creationId="{D7997C0A-5F6B-432E-B62B-8F477FA29AC2}"/>
          </ac:spMkLst>
        </pc:spChg>
      </pc:sldChg>
      <pc:sldChg chg="addSp delSp modSp add">
        <pc:chgData name="" userId="daf57a72db43f7c6" providerId="LiveId" clId="{247FD440-4F60-46ED-8EC5-FA53C1A61C5F}" dt="2021-08-10T17:26:41.615" v="5414" actId="20577"/>
        <pc:sldMkLst>
          <pc:docMk/>
          <pc:sldMk cId="1763822082" sldId="364"/>
        </pc:sldMkLst>
        <pc:spChg chg="del">
          <ac:chgData name="" userId="daf57a72db43f7c6" providerId="LiveId" clId="{247FD440-4F60-46ED-8EC5-FA53C1A61C5F}" dt="2021-08-10T17:26:27.622" v="5407" actId="478"/>
          <ac:spMkLst>
            <pc:docMk/>
            <pc:sldMk cId="1763822082" sldId="364"/>
            <ac:spMk id="2" creationId="{E17C90E7-840B-4203-869D-580A3AFC6511}"/>
          </ac:spMkLst>
        </pc:spChg>
        <pc:spChg chg="del">
          <ac:chgData name="" userId="daf57a72db43f7c6" providerId="LiveId" clId="{247FD440-4F60-46ED-8EC5-FA53C1A61C5F}" dt="2021-08-10T17:22:10.423" v="5405" actId="478"/>
          <ac:spMkLst>
            <pc:docMk/>
            <pc:sldMk cId="1763822082" sldId="364"/>
            <ac:spMk id="3" creationId="{ACD17813-69F2-4B18-B7A0-D527B3B52A5E}"/>
          </ac:spMkLst>
        </pc:spChg>
        <pc:spChg chg="del">
          <ac:chgData name="" userId="daf57a72db43f7c6" providerId="LiveId" clId="{247FD440-4F60-46ED-8EC5-FA53C1A61C5F}" dt="2021-08-10T17:22:10.423" v="5405" actId="478"/>
          <ac:spMkLst>
            <pc:docMk/>
            <pc:sldMk cId="1763822082" sldId="364"/>
            <ac:spMk id="5" creationId="{9C4A99D2-5EC8-4BE0-ACF1-FF1CB3CC3526}"/>
          </ac:spMkLst>
        </pc:spChg>
        <pc:spChg chg="mod">
          <ac:chgData name="" userId="daf57a72db43f7c6" providerId="LiveId" clId="{247FD440-4F60-46ED-8EC5-FA53C1A61C5F}" dt="2021-08-10T17:26:41.615" v="5414" actId="20577"/>
          <ac:spMkLst>
            <pc:docMk/>
            <pc:sldMk cId="1763822082" sldId="364"/>
            <ac:spMk id="7" creationId="{9DE97C16-76F5-41F8-9450-67011CE3AA98}"/>
          </ac:spMkLst>
        </pc:spChg>
        <pc:spChg chg="mod">
          <ac:chgData name="" userId="daf57a72db43f7c6" providerId="LiveId" clId="{247FD440-4F60-46ED-8EC5-FA53C1A61C5F}" dt="2021-08-10T17:22:05.482" v="5404" actId="20577"/>
          <ac:spMkLst>
            <pc:docMk/>
            <pc:sldMk cId="1763822082" sldId="364"/>
            <ac:spMk id="8" creationId="{D7997C0A-5F6B-432E-B62B-8F477FA29AC2}"/>
          </ac:spMkLst>
        </pc:spChg>
        <pc:picChg chg="add mod">
          <ac:chgData name="" userId="daf57a72db43f7c6" providerId="LiveId" clId="{247FD440-4F60-46ED-8EC5-FA53C1A61C5F}" dt="2021-08-10T17:26:35.174" v="5413" actId="1076"/>
          <ac:picMkLst>
            <pc:docMk/>
            <pc:sldMk cId="1763822082" sldId="364"/>
            <ac:picMk id="4" creationId="{7D852333-1EA6-4F83-A2A4-5B80F38C3ED0}"/>
          </ac:picMkLst>
        </pc:picChg>
        <pc:picChg chg="del">
          <ac:chgData name="" userId="daf57a72db43f7c6" providerId="LiveId" clId="{247FD440-4F60-46ED-8EC5-FA53C1A61C5F}" dt="2021-08-10T17:22:10.423" v="5405" actId="478"/>
          <ac:picMkLst>
            <pc:docMk/>
            <pc:sldMk cId="1763822082" sldId="364"/>
            <ac:picMk id="1026" creationId="{61739858-48CA-419F-8247-6740D7AFA60C}"/>
          </ac:picMkLst>
        </pc:picChg>
      </pc:sldChg>
      <pc:sldChg chg="modSp add del">
        <pc:chgData name="" userId="daf57a72db43f7c6" providerId="LiveId" clId="{247FD440-4F60-46ED-8EC5-FA53C1A61C5F}" dt="2021-08-10T17:33:49.762" v="5482" actId="2696"/>
        <pc:sldMkLst>
          <pc:docMk/>
          <pc:sldMk cId="2017190433" sldId="365"/>
        </pc:sldMkLst>
        <pc:spChg chg="mod">
          <ac:chgData name="" userId="daf57a72db43f7c6" providerId="LiveId" clId="{247FD440-4F60-46ED-8EC5-FA53C1A61C5F}" dt="2021-08-10T17:28:04.108" v="5444" actId="20577"/>
          <ac:spMkLst>
            <pc:docMk/>
            <pc:sldMk cId="2017190433" sldId="365"/>
            <ac:spMk id="7" creationId="{9DE97C16-76F5-41F8-9450-67011CE3AA98}"/>
          </ac:spMkLst>
        </pc:spChg>
        <pc:spChg chg="mod">
          <ac:chgData name="" userId="daf57a72db43f7c6" providerId="LiveId" clId="{247FD440-4F60-46ED-8EC5-FA53C1A61C5F}" dt="2021-08-10T17:28:11.508" v="5481"/>
          <ac:spMkLst>
            <pc:docMk/>
            <pc:sldMk cId="2017190433" sldId="365"/>
            <ac:spMk id="8" creationId="{D7997C0A-5F6B-432E-B62B-8F477FA29AC2}"/>
          </ac:spMkLst>
        </pc:spChg>
      </pc:sldChg>
      <pc:sldChg chg="addSp delSp modSp add">
        <pc:chgData name="" userId="daf57a72db43f7c6" providerId="LiveId" clId="{247FD440-4F60-46ED-8EC5-FA53C1A61C5F}" dt="2021-08-10T17:43:11.095" v="5745" actId="2711"/>
        <pc:sldMkLst>
          <pc:docMk/>
          <pc:sldMk cId="2843274487" sldId="365"/>
        </pc:sldMkLst>
        <pc:spChg chg="del">
          <ac:chgData name="" userId="daf57a72db43f7c6" providerId="LiveId" clId="{247FD440-4F60-46ED-8EC5-FA53C1A61C5F}" dt="2021-08-10T17:37:51.197" v="5566" actId="478"/>
          <ac:spMkLst>
            <pc:docMk/>
            <pc:sldMk cId="2843274487" sldId="365"/>
            <ac:spMk id="2" creationId="{E17C90E7-840B-4203-869D-580A3AFC6511}"/>
          </ac:spMkLst>
        </pc:spChg>
        <pc:spChg chg="del">
          <ac:chgData name="" userId="daf57a72db43f7c6" providerId="LiveId" clId="{247FD440-4F60-46ED-8EC5-FA53C1A61C5F}" dt="2021-08-10T17:37:48.817" v="5565" actId="478"/>
          <ac:spMkLst>
            <pc:docMk/>
            <pc:sldMk cId="2843274487" sldId="365"/>
            <ac:spMk id="3" creationId="{ACD17813-69F2-4B18-B7A0-D527B3B52A5E}"/>
          </ac:spMkLst>
        </pc:spChg>
        <pc:spChg chg="add mod">
          <ac:chgData name="" userId="daf57a72db43f7c6" providerId="LiveId" clId="{247FD440-4F60-46ED-8EC5-FA53C1A61C5F}" dt="2021-08-10T17:43:11.095" v="5745" actId="2711"/>
          <ac:spMkLst>
            <pc:docMk/>
            <pc:sldMk cId="2843274487" sldId="365"/>
            <ac:spMk id="4" creationId="{7DD50353-0D03-4B6D-B5F4-8F21831F6F2E}"/>
          </ac:spMkLst>
        </pc:spChg>
        <pc:spChg chg="del">
          <ac:chgData name="" userId="daf57a72db43f7c6" providerId="LiveId" clId="{247FD440-4F60-46ED-8EC5-FA53C1A61C5F}" dt="2021-08-10T17:37:46.345" v="5564" actId="478"/>
          <ac:spMkLst>
            <pc:docMk/>
            <pc:sldMk cId="2843274487" sldId="365"/>
            <ac:spMk id="5" creationId="{9C4A99D2-5EC8-4BE0-ACF1-FF1CB3CC3526}"/>
          </ac:spMkLst>
        </pc:spChg>
        <pc:spChg chg="mod">
          <ac:chgData name="" userId="daf57a72db43f7c6" providerId="LiveId" clId="{247FD440-4F60-46ED-8EC5-FA53C1A61C5F}" dt="2021-08-10T17:34:07.633" v="5484" actId="20577"/>
          <ac:spMkLst>
            <pc:docMk/>
            <pc:sldMk cId="2843274487" sldId="365"/>
            <ac:spMk id="7" creationId="{9DE97C16-76F5-41F8-9450-67011CE3AA98}"/>
          </ac:spMkLst>
        </pc:spChg>
        <pc:spChg chg="mod">
          <ac:chgData name="" userId="daf57a72db43f7c6" providerId="LiveId" clId="{247FD440-4F60-46ED-8EC5-FA53C1A61C5F}" dt="2021-08-10T17:43:11.095" v="5745" actId="2711"/>
          <ac:spMkLst>
            <pc:docMk/>
            <pc:sldMk cId="2843274487" sldId="365"/>
            <ac:spMk id="8" creationId="{D7997C0A-5F6B-432E-B62B-8F477FA29AC2}"/>
          </ac:spMkLst>
        </pc:spChg>
        <pc:picChg chg="del">
          <ac:chgData name="" userId="daf57a72db43f7c6" providerId="LiveId" clId="{247FD440-4F60-46ED-8EC5-FA53C1A61C5F}" dt="2021-08-10T17:39:40.255" v="5567" actId="478"/>
          <ac:picMkLst>
            <pc:docMk/>
            <pc:sldMk cId="2843274487" sldId="365"/>
            <ac:picMk id="1026" creationId="{61739858-48CA-419F-8247-6740D7AFA60C}"/>
          </ac:picMkLst>
        </pc:picChg>
        <pc:picChg chg="add mod">
          <ac:chgData name="" userId="daf57a72db43f7c6" providerId="LiveId" clId="{247FD440-4F60-46ED-8EC5-FA53C1A61C5F}" dt="2021-08-10T17:39:48.479" v="5572" actId="1076"/>
          <ac:picMkLst>
            <pc:docMk/>
            <pc:sldMk cId="2843274487" sldId="365"/>
            <ac:picMk id="2050" creationId="{75352299-EC84-4F3E-B6EA-A1BE12452A03}"/>
          </ac:picMkLst>
        </pc:picChg>
      </pc:sldChg>
      <pc:sldChg chg="delSp modSp add del">
        <pc:chgData name="" userId="daf57a72db43f7c6" providerId="LiveId" clId="{247FD440-4F60-46ED-8EC5-FA53C1A61C5F}" dt="2021-08-10T17:41:45.046" v="5735" actId="2696"/>
        <pc:sldMkLst>
          <pc:docMk/>
          <pc:sldMk cId="26373112" sldId="366"/>
        </pc:sldMkLst>
        <pc:spChg chg="del mod">
          <ac:chgData name="" userId="daf57a72db43f7c6" providerId="LiveId" clId="{247FD440-4F60-46ED-8EC5-FA53C1A61C5F}" dt="2021-08-10T17:41:42.462" v="5734" actId="478"/>
          <ac:spMkLst>
            <pc:docMk/>
            <pc:sldMk cId="26373112" sldId="366"/>
            <ac:spMk id="4" creationId="{7DD50353-0D03-4B6D-B5F4-8F21831F6F2E}"/>
          </ac:spMkLst>
        </pc:spChg>
        <pc:spChg chg="mod">
          <ac:chgData name="" userId="daf57a72db43f7c6" providerId="LiveId" clId="{247FD440-4F60-46ED-8EC5-FA53C1A61C5F}" dt="2021-08-10T17:40:57.190" v="5668" actId="20577"/>
          <ac:spMkLst>
            <pc:docMk/>
            <pc:sldMk cId="26373112" sldId="366"/>
            <ac:spMk id="7" creationId="{9DE97C16-76F5-41F8-9450-67011CE3AA98}"/>
          </ac:spMkLst>
        </pc:spChg>
        <pc:spChg chg="mod">
          <ac:chgData name="" userId="daf57a72db43f7c6" providerId="LiveId" clId="{247FD440-4F60-46ED-8EC5-FA53C1A61C5F}" dt="2021-08-10T17:41:11.869" v="5711"/>
          <ac:spMkLst>
            <pc:docMk/>
            <pc:sldMk cId="26373112" sldId="366"/>
            <ac:spMk id="8" creationId="{D7997C0A-5F6B-432E-B62B-8F477FA29AC2}"/>
          </ac:spMkLst>
        </pc:spChg>
        <pc:picChg chg="del">
          <ac:chgData name="" userId="daf57a72db43f7c6" providerId="LiveId" clId="{247FD440-4F60-46ED-8EC5-FA53C1A61C5F}" dt="2021-08-10T17:41:13.384" v="5712" actId="478"/>
          <ac:picMkLst>
            <pc:docMk/>
            <pc:sldMk cId="26373112" sldId="366"/>
            <ac:picMk id="2050" creationId="{75352299-EC84-4F3E-B6EA-A1BE12452A0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C838D-8918-4330-9C6C-D9A316A394D0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8B876-4158-4461-8744-A60B6FA6D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54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0832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807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490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037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767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1390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6446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8102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876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505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817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070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757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179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48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889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855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87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스터 1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 형태 1">
            <a:extLst>
              <a:ext uri="{FF2B5EF4-FFF2-40B4-BE49-F238E27FC236}">
                <a16:creationId xmlns:a16="http://schemas.microsoft.com/office/drawing/2014/main" id="{9EB294A4-BBB9-4725-ABA2-0AD199478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 형태 2">
            <a:extLst>
              <a:ext uri="{FF2B5EF4-FFF2-40B4-BE49-F238E27FC236}">
                <a16:creationId xmlns:a16="http://schemas.microsoft.com/office/drawing/2014/main" id="{471DA70B-7F87-4BBE-9C40-6AFECE930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마스터 1 레이아웃 1 형태 3">
            <a:extLst>
              <a:ext uri="{FF2B5EF4-FFF2-40B4-BE49-F238E27FC236}">
                <a16:creationId xmlns:a16="http://schemas.microsoft.com/office/drawing/2014/main" id="{2A40894C-1470-43D1-8726-D151946F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마스터 1 레이아웃 1 형태 4">
            <a:extLst>
              <a:ext uri="{FF2B5EF4-FFF2-40B4-BE49-F238E27FC236}">
                <a16:creationId xmlns:a16="http://schemas.microsoft.com/office/drawing/2014/main" id="{FF498D50-9844-4F62-B1ED-55FA041A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 형태 5">
            <a:extLst>
              <a:ext uri="{FF2B5EF4-FFF2-40B4-BE49-F238E27FC236}">
                <a16:creationId xmlns:a16="http://schemas.microsoft.com/office/drawing/2014/main" id="{A12F2B7A-49B4-4C44-A8B5-F00B8CB6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13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마스터 1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0 형태 1">
            <a:extLst>
              <a:ext uri="{FF2B5EF4-FFF2-40B4-BE49-F238E27FC236}">
                <a16:creationId xmlns:a16="http://schemas.microsoft.com/office/drawing/2014/main" id="{5202ABE6-8789-400E-90BF-B07C168A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0 형태 2">
            <a:extLst>
              <a:ext uri="{FF2B5EF4-FFF2-40B4-BE49-F238E27FC236}">
                <a16:creationId xmlns:a16="http://schemas.microsoft.com/office/drawing/2014/main" id="{86945C3D-F3F7-4E9F-A3E1-2A6C1E8F5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10 형태 3">
            <a:extLst>
              <a:ext uri="{FF2B5EF4-FFF2-40B4-BE49-F238E27FC236}">
                <a16:creationId xmlns:a16="http://schemas.microsoft.com/office/drawing/2014/main" id="{4C3636A9-283C-4DAE-94EF-9EC9B74D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마스터 1 레이아웃 10 형태 4">
            <a:extLst>
              <a:ext uri="{FF2B5EF4-FFF2-40B4-BE49-F238E27FC236}">
                <a16:creationId xmlns:a16="http://schemas.microsoft.com/office/drawing/2014/main" id="{00150AC1-2C2C-4ACC-9D92-C0169784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0 형태 5">
            <a:extLst>
              <a:ext uri="{FF2B5EF4-FFF2-40B4-BE49-F238E27FC236}">
                <a16:creationId xmlns:a16="http://schemas.microsoft.com/office/drawing/2014/main" id="{E5A081C2-ADC0-42E9-83DF-7A2BE3DA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38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마스터 1-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1 형태 1">
            <a:extLst>
              <a:ext uri="{FF2B5EF4-FFF2-40B4-BE49-F238E27FC236}">
                <a16:creationId xmlns:a16="http://schemas.microsoft.com/office/drawing/2014/main" id="{67B3513E-D1B7-48D7-B467-C03AB5A662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1 형태 2">
            <a:extLst>
              <a:ext uri="{FF2B5EF4-FFF2-40B4-BE49-F238E27FC236}">
                <a16:creationId xmlns:a16="http://schemas.microsoft.com/office/drawing/2014/main" id="{E0794869-1180-4D38-8C80-F7B84B159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마스터 1 레이아웃 11 형태 3">
            <a:extLst>
              <a:ext uri="{FF2B5EF4-FFF2-40B4-BE49-F238E27FC236}">
                <a16:creationId xmlns:a16="http://schemas.microsoft.com/office/drawing/2014/main" id="{21410ED5-DE24-4E65-80D0-FEB94772E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마스터 1 레이아웃 11 형태 4">
            <a:extLst>
              <a:ext uri="{FF2B5EF4-FFF2-40B4-BE49-F238E27FC236}">
                <a16:creationId xmlns:a16="http://schemas.microsoft.com/office/drawing/2014/main" id="{6FD0237C-DE14-43E3-8157-CB2A7572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1 형태 5">
            <a:extLst>
              <a:ext uri="{FF2B5EF4-FFF2-40B4-BE49-F238E27FC236}">
                <a16:creationId xmlns:a16="http://schemas.microsoft.com/office/drawing/2014/main" id="{E1357CFC-6BBC-45FB-ABC7-770B94F8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364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2924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2 형태 1"/>
          <p:cNvSpPr>
            <a:spLocks noGrp="1"/>
          </p:cNvSpPr>
          <p:nvPr>
            <p:ph type="pic" sz="quarter" idx="10"/>
          </p:nvPr>
        </p:nvSpPr>
        <p:spPr>
          <a:xfrm>
            <a:off x="6813550" y="0"/>
            <a:ext cx="5378450" cy="68580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마스터 2 레이아웃 2 형태 2"/>
          <p:cNvSpPr/>
          <p:nvPr userDrawn="1"/>
        </p:nvSpPr>
        <p:spPr>
          <a:xfrm>
            <a:off x="-1072691" y="3392024"/>
            <a:ext cx="4271519" cy="427151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652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3 형태 1"/>
          <p:cNvSpPr>
            <a:spLocks noGrp="1"/>
          </p:cNvSpPr>
          <p:nvPr>
            <p:ph type="pic" sz="quarter" idx="10"/>
          </p:nvPr>
        </p:nvSpPr>
        <p:spPr>
          <a:xfrm>
            <a:off x="14351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마스터 2 레이아웃 3 형태 2"/>
          <p:cNvSpPr>
            <a:spLocks noGrp="1"/>
          </p:cNvSpPr>
          <p:nvPr>
            <p:ph type="pic" sz="quarter" idx="11"/>
          </p:nvPr>
        </p:nvSpPr>
        <p:spPr>
          <a:xfrm>
            <a:off x="50052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마스터 2 레이아웃 3 형태 3"/>
          <p:cNvSpPr>
            <a:spLocks noGrp="1"/>
          </p:cNvSpPr>
          <p:nvPr>
            <p:ph type="pic" sz="quarter" idx="12"/>
          </p:nvPr>
        </p:nvSpPr>
        <p:spPr>
          <a:xfrm>
            <a:off x="85753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13" name="마스터 2 레이아웃 3 형태 4"/>
          <p:cNvSpPr/>
          <p:nvPr userDrawn="1"/>
        </p:nvSpPr>
        <p:spPr>
          <a:xfrm>
            <a:off x="9347200" y="4251700"/>
            <a:ext cx="3454400" cy="34544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4" name="마스터 2 레이아웃 3 형태 5"/>
          <p:cNvSpPr/>
          <p:nvPr userDrawn="1"/>
        </p:nvSpPr>
        <p:spPr>
          <a:xfrm>
            <a:off x="10871200" y="2815900"/>
            <a:ext cx="2363600" cy="23636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3418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마스터 2 레이아웃 4 형태 1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2408663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마스터 2 레이아웃 4 형태 2"/>
          <p:cNvSpPr/>
          <p:nvPr userDrawn="1"/>
        </p:nvSpPr>
        <p:spPr>
          <a:xfrm>
            <a:off x="9779000" y="-635000"/>
            <a:ext cx="3187700" cy="3187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8" name="마스터 2 레이아웃 4 형태 3"/>
          <p:cNvSpPr/>
          <p:nvPr userDrawn="1"/>
        </p:nvSpPr>
        <p:spPr>
          <a:xfrm>
            <a:off x="7410450" y="5156200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9" name="마스터 2 레이아웃 4 형태 4"/>
          <p:cNvSpPr/>
          <p:nvPr userDrawn="1"/>
        </p:nvSpPr>
        <p:spPr>
          <a:xfrm>
            <a:off x="7512050" y="-1803400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15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마스터 2 레이아웃 5 형태 1"/>
          <p:cNvSpPr>
            <a:spLocks noGrp="1"/>
          </p:cNvSpPr>
          <p:nvPr>
            <p:ph type="pic" sz="quarter" idx="10"/>
          </p:nvPr>
        </p:nvSpPr>
        <p:spPr>
          <a:xfrm>
            <a:off x="9474625" y="1113881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5" name="마스터 2 레이아웃 5 형태 2"/>
          <p:cNvSpPr>
            <a:spLocks noGrp="1"/>
          </p:cNvSpPr>
          <p:nvPr>
            <p:ph type="pic" sz="quarter" idx="11"/>
          </p:nvPr>
        </p:nvSpPr>
        <p:spPr>
          <a:xfrm>
            <a:off x="6528225" y="-1769019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7" name="마스터 2 레이아웃 5 형태 3"/>
          <p:cNvSpPr>
            <a:spLocks noGrp="1"/>
          </p:cNvSpPr>
          <p:nvPr>
            <p:ph type="pic" sz="quarter" idx="13"/>
          </p:nvPr>
        </p:nvSpPr>
        <p:spPr>
          <a:xfrm>
            <a:off x="6528224" y="3996781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8" name="마스터 2 레이아웃 5 형태 4"/>
          <p:cNvSpPr/>
          <p:nvPr userDrawn="1"/>
        </p:nvSpPr>
        <p:spPr>
          <a:xfrm>
            <a:off x="-1536700" y="5010150"/>
            <a:ext cx="3695700" cy="3695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1584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6 형태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080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마스터 2 레이아웃 7 형태 1"/>
          <p:cNvGrpSpPr/>
          <p:nvPr userDrawn="1"/>
        </p:nvGrpSpPr>
        <p:grpSpPr>
          <a:xfrm flipH="1">
            <a:off x="8033209" y="4192124"/>
            <a:ext cx="5618843" cy="4271519"/>
            <a:chOff x="-1072691" y="3392024"/>
            <a:chExt cx="5618843" cy="4271519"/>
          </a:xfrm>
        </p:grpSpPr>
        <p:sp>
          <p:nvSpPr>
            <p:cNvPr id="6" name="마스터 2 레이아웃 7 형태 1 그룹 1"/>
            <p:cNvSpPr/>
            <p:nvPr userDrawn="1"/>
          </p:nvSpPr>
          <p:spPr>
            <a:xfrm>
              <a:off x="-1072691" y="3392024"/>
              <a:ext cx="4271519" cy="4271519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마스터 2 레이아웃 7 형태 1 그룹 2"/>
            <p:cNvSpPr/>
            <p:nvPr userDrawn="1"/>
          </p:nvSpPr>
          <p:spPr>
            <a:xfrm>
              <a:off x="2343609" y="5461000"/>
              <a:ext cx="2202543" cy="2202543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3756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마스터 2 레이아웃 8 형태 1"/>
          <p:cNvSpPr>
            <a:spLocks noGrp="1"/>
          </p:cNvSpPr>
          <p:nvPr>
            <p:ph type="pic" sz="quarter" idx="10"/>
          </p:nvPr>
        </p:nvSpPr>
        <p:spPr>
          <a:xfrm>
            <a:off x="948266" y="2219015"/>
            <a:ext cx="5017635" cy="1862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마스터 2 레이아웃 8 형태 2"/>
          <p:cNvSpPr>
            <a:spLocks noGrp="1"/>
          </p:cNvSpPr>
          <p:nvPr>
            <p:ph type="pic" sz="quarter" idx="11"/>
          </p:nvPr>
        </p:nvSpPr>
        <p:spPr>
          <a:xfrm>
            <a:off x="5965901" y="2219015"/>
            <a:ext cx="5018400" cy="1862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마스터 2 레이아웃 8 형태 3"/>
          <p:cNvSpPr/>
          <p:nvPr userDrawn="1"/>
        </p:nvSpPr>
        <p:spPr>
          <a:xfrm>
            <a:off x="9540334" y="4442521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8806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마스터 1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2 형태 1">
            <a:extLst>
              <a:ext uri="{FF2B5EF4-FFF2-40B4-BE49-F238E27FC236}">
                <a16:creationId xmlns:a16="http://schemas.microsoft.com/office/drawing/2014/main" id="{ECBBABDB-EC94-41B8-BA13-140CD47D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2 형태 2">
            <a:extLst>
              <a:ext uri="{FF2B5EF4-FFF2-40B4-BE49-F238E27FC236}">
                <a16:creationId xmlns:a16="http://schemas.microsoft.com/office/drawing/2014/main" id="{0FE4EC82-AAFE-43F6-B43C-FDAEEFE1B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2 형태 3">
            <a:extLst>
              <a:ext uri="{FF2B5EF4-FFF2-40B4-BE49-F238E27FC236}">
                <a16:creationId xmlns:a16="http://schemas.microsoft.com/office/drawing/2014/main" id="{B96F0A78-A5D2-4A15-A42E-61CEF981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마스터 1 레이아웃 2 형태 4">
            <a:extLst>
              <a:ext uri="{FF2B5EF4-FFF2-40B4-BE49-F238E27FC236}">
                <a16:creationId xmlns:a16="http://schemas.microsoft.com/office/drawing/2014/main" id="{BE996A46-224A-43DC-9448-96777184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2 형태 5">
            <a:extLst>
              <a:ext uri="{FF2B5EF4-FFF2-40B4-BE49-F238E27FC236}">
                <a16:creationId xmlns:a16="http://schemas.microsoft.com/office/drawing/2014/main" id="{63E0E6FB-B1FD-4B8B-93B8-B063649F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131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9 형태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133725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마스터 2 레이아웃 9 형태 2"/>
          <p:cNvSpPr/>
          <p:nvPr userDrawn="1"/>
        </p:nvSpPr>
        <p:spPr>
          <a:xfrm>
            <a:off x="10285235" y="4718515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9" name="마스터 2 레이아웃 9 형태 3"/>
          <p:cNvSpPr/>
          <p:nvPr userDrawn="1"/>
        </p:nvSpPr>
        <p:spPr>
          <a:xfrm>
            <a:off x="8056385" y="5678635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1450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마스터 2 레이아웃 10 형태 1"/>
          <p:cNvSpPr>
            <a:spLocks noGrp="1"/>
          </p:cNvSpPr>
          <p:nvPr>
            <p:ph type="pic" sz="quarter" idx="10"/>
          </p:nvPr>
        </p:nvSpPr>
        <p:spPr>
          <a:xfrm>
            <a:off x="942623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마스터 2 레이아웃 10 형태 2"/>
          <p:cNvSpPr>
            <a:spLocks noGrp="1"/>
          </p:cNvSpPr>
          <p:nvPr>
            <p:ph type="pic" sz="quarter" idx="11"/>
          </p:nvPr>
        </p:nvSpPr>
        <p:spPr>
          <a:xfrm>
            <a:off x="3674533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마스터 2 레이아웃 10 형태 3"/>
          <p:cNvSpPr>
            <a:spLocks noGrp="1"/>
          </p:cNvSpPr>
          <p:nvPr>
            <p:ph type="pic" sz="quarter" idx="12"/>
          </p:nvPr>
        </p:nvSpPr>
        <p:spPr>
          <a:xfrm>
            <a:off x="6406444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마스터 2 레이아웃 10 형태 4"/>
          <p:cNvSpPr>
            <a:spLocks noGrp="1"/>
          </p:cNvSpPr>
          <p:nvPr>
            <p:ph type="pic" sz="quarter" idx="13"/>
          </p:nvPr>
        </p:nvSpPr>
        <p:spPr>
          <a:xfrm>
            <a:off x="9138355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119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마스터 1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3 형태 1">
            <a:extLst>
              <a:ext uri="{FF2B5EF4-FFF2-40B4-BE49-F238E27FC236}">
                <a16:creationId xmlns:a16="http://schemas.microsoft.com/office/drawing/2014/main" id="{8E880D3D-0F58-4482-A806-DCBEE93B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3 형태 2">
            <a:extLst>
              <a:ext uri="{FF2B5EF4-FFF2-40B4-BE49-F238E27FC236}">
                <a16:creationId xmlns:a16="http://schemas.microsoft.com/office/drawing/2014/main" id="{11468BBE-8BFE-41F6-9F2B-035743138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마스터 1 레이아웃 3 형태 3">
            <a:extLst>
              <a:ext uri="{FF2B5EF4-FFF2-40B4-BE49-F238E27FC236}">
                <a16:creationId xmlns:a16="http://schemas.microsoft.com/office/drawing/2014/main" id="{B3FB86E9-57F8-40E8-A8C5-1B2BB124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마스터 1 레이아웃 3 형태 4">
            <a:extLst>
              <a:ext uri="{FF2B5EF4-FFF2-40B4-BE49-F238E27FC236}">
                <a16:creationId xmlns:a16="http://schemas.microsoft.com/office/drawing/2014/main" id="{83656C62-418F-49D0-9ADE-CADCE15AC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3 형태 5">
            <a:extLst>
              <a:ext uri="{FF2B5EF4-FFF2-40B4-BE49-F238E27FC236}">
                <a16:creationId xmlns:a16="http://schemas.microsoft.com/office/drawing/2014/main" id="{864E53E8-C29A-4741-8BDE-99058EE9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99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마스터 1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4 형태 1">
            <a:extLst>
              <a:ext uri="{FF2B5EF4-FFF2-40B4-BE49-F238E27FC236}">
                <a16:creationId xmlns:a16="http://schemas.microsoft.com/office/drawing/2014/main" id="{0F140347-91C4-4155-975C-D7D4D3D6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4 형태 2">
            <a:extLst>
              <a:ext uri="{FF2B5EF4-FFF2-40B4-BE49-F238E27FC236}">
                <a16:creationId xmlns:a16="http://schemas.microsoft.com/office/drawing/2014/main" id="{223B9823-35B2-4993-A119-9D5E0B77B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4 형태 3">
            <a:extLst>
              <a:ext uri="{FF2B5EF4-FFF2-40B4-BE49-F238E27FC236}">
                <a16:creationId xmlns:a16="http://schemas.microsoft.com/office/drawing/2014/main" id="{98B221A9-A9FB-4CAD-AB26-D2ECCCEDC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마스터 1 레이아웃 4 형태 4">
            <a:extLst>
              <a:ext uri="{FF2B5EF4-FFF2-40B4-BE49-F238E27FC236}">
                <a16:creationId xmlns:a16="http://schemas.microsoft.com/office/drawing/2014/main" id="{6C199300-72B6-4EDF-9ED2-B910E244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6" name="마스터 1 레이아웃 4 형태 5">
            <a:extLst>
              <a:ext uri="{FF2B5EF4-FFF2-40B4-BE49-F238E27FC236}">
                <a16:creationId xmlns:a16="http://schemas.microsoft.com/office/drawing/2014/main" id="{EEB8F8A2-5C13-470D-9882-6C4AB7BE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4 형태 6">
            <a:extLst>
              <a:ext uri="{FF2B5EF4-FFF2-40B4-BE49-F238E27FC236}">
                <a16:creationId xmlns:a16="http://schemas.microsoft.com/office/drawing/2014/main" id="{702045B3-1A9D-4862-BBC5-A71A7DFC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98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마스터 1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5 형태 1">
            <a:extLst>
              <a:ext uri="{FF2B5EF4-FFF2-40B4-BE49-F238E27FC236}">
                <a16:creationId xmlns:a16="http://schemas.microsoft.com/office/drawing/2014/main" id="{912A9283-A921-42DC-B0ED-F8BBB9AE3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5 형태 2">
            <a:extLst>
              <a:ext uri="{FF2B5EF4-FFF2-40B4-BE49-F238E27FC236}">
                <a16:creationId xmlns:a16="http://schemas.microsoft.com/office/drawing/2014/main" id="{B04D55F2-32BB-44CF-B4BD-572D7B4FE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마스터 1 레이아웃 5 형태 3">
            <a:extLst>
              <a:ext uri="{FF2B5EF4-FFF2-40B4-BE49-F238E27FC236}">
                <a16:creationId xmlns:a16="http://schemas.microsoft.com/office/drawing/2014/main" id="{748002B5-6C6E-4204-BC45-7C3B1A6AD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마스터 1 레이아웃 5 형태 4">
            <a:extLst>
              <a:ext uri="{FF2B5EF4-FFF2-40B4-BE49-F238E27FC236}">
                <a16:creationId xmlns:a16="http://schemas.microsoft.com/office/drawing/2014/main" id="{61DB2ABA-DCBA-4C40-B782-05934F575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마스터 1 레이아웃 5 형태 5">
            <a:extLst>
              <a:ext uri="{FF2B5EF4-FFF2-40B4-BE49-F238E27FC236}">
                <a16:creationId xmlns:a16="http://schemas.microsoft.com/office/drawing/2014/main" id="{D29884EA-8FC0-4975-AA2B-A65F1744D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마스터 1 레이아웃 5 형태 6">
            <a:extLst>
              <a:ext uri="{FF2B5EF4-FFF2-40B4-BE49-F238E27FC236}">
                <a16:creationId xmlns:a16="http://schemas.microsoft.com/office/drawing/2014/main" id="{557210D7-7A3C-438D-909A-D4D75049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8" name="마스터 1 레이아웃 5 형태 7">
            <a:extLst>
              <a:ext uri="{FF2B5EF4-FFF2-40B4-BE49-F238E27FC236}">
                <a16:creationId xmlns:a16="http://schemas.microsoft.com/office/drawing/2014/main" id="{DF6725CC-140A-4A6B-BF21-5C4E0380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마스터 1 레이아웃 5 형태 8">
            <a:extLst>
              <a:ext uri="{FF2B5EF4-FFF2-40B4-BE49-F238E27FC236}">
                <a16:creationId xmlns:a16="http://schemas.microsoft.com/office/drawing/2014/main" id="{1A91DAC2-A126-4917-B9B9-C351FA16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70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마스터 1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6 형태 1">
            <a:extLst>
              <a:ext uri="{FF2B5EF4-FFF2-40B4-BE49-F238E27FC236}">
                <a16:creationId xmlns:a16="http://schemas.microsoft.com/office/drawing/2014/main" id="{8682E794-EDB5-4FAD-B100-3E361A79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6 형태 2">
            <a:extLst>
              <a:ext uri="{FF2B5EF4-FFF2-40B4-BE49-F238E27FC236}">
                <a16:creationId xmlns:a16="http://schemas.microsoft.com/office/drawing/2014/main" id="{00F0B89B-B98C-4D46-8334-914CDFAB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4" name="마스터 1 레이아웃 6 형태 3">
            <a:extLst>
              <a:ext uri="{FF2B5EF4-FFF2-40B4-BE49-F238E27FC236}">
                <a16:creationId xmlns:a16="http://schemas.microsoft.com/office/drawing/2014/main" id="{6CFEFDE5-63FC-4E56-B2F6-592DB462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마스터 1 레이아웃 6 형태 4">
            <a:extLst>
              <a:ext uri="{FF2B5EF4-FFF2-40B4-BE49-F238E27FC236}">
                <a16:creationId xmlns:a16="http://schemas.microsoft.com/office/drawing/2014/main" id="{26C6D8DA-FF8A-4584-9ECB-7FAC83468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14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마스터 1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7 형태 1">
            <a:extLst>
              <a:ext uri="{FF2B5EF4-FFF2-40B4-BE49-F238E27FC236}">
                <a16:creationId xmlns:a16="http://schemas.microsoft.com/office/drawing/2014/main" id="{911402AE-03B5-4F5C-A321-F08EADF2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3" name="마스터 1 레이아웃 7 형태 2">
            <a:extLst>
              <a:ext uri="{FF2B5EF4-FFF2-40B4-BE49-F238E27FC236}">
                <a16:creationId xmlns:a16="http://schemas.microsoft.com/office/drawing/2014/main" id="{B0AAE480-27D0-4920-9718-47A77DD5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마스터 1 레이아웃 7 형태 3">
            <a:extLst>
              <a:ext uri="{FF2B5EF4-FFF2-40B4-BE49-F238E27FC236}">
                <a16:creationId xmlns:a16="http://schemas.microsoft.com/office/drawing/2014/main" id="{F304C241-6CEC-4949-A597-AADF4AE7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18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마스터 1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8 형태 1">
            <a:extLst>
              <a:ext uri="{FF2B5EF4-FFF2-40B4-BE49-F238E27FC236}">
                <a16:creationId xmlns:a16="http://schemas.microsoft.com/office/drawing/2014/main" id="{3A8CF8E0-13F0-4D7B-90F9-B322AE9A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8 형태 2">
            <a:extLst>
              <a:ext uri="{FF2B5EF4-FFF2-40B4-BE49-F238E27FC236}">
                <a16:creationId xmlns:a16="http://schemas.microsoft.com/office/drawing/2014/main" id="{AF864084-B3C5-4E55-A572-BE2F4A37B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8 형태 3">
            <a:extLst>
              <a:ext uri="{FF2B5EF4-FFF2-40B4-BE49-F238E27FC236}">
                <a16:creationId xmlns:a16="http://schemas.microsoft.com/office/drawing/2014/main" id="{A3903671-E795-48B2-9264-893D74F7E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마스터 1 레이아웃 8 형태 4">
            <a:extLst>
              <a:ext uri="{FF2B5EF4-FFF2-40B4-BE49-F238E27FC236}">
                <a16:creationId xmlns:a16="http://schemas.microsoft.com/office/drawing/2014/main" id="{07D98D38-DB4B-4630-AEA5-608EAB22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6" name="마스터 1 레이아웃 8 형태 5">
            <a:extLst>
              <a:ext uri="{FF2B5EF4-FFF2-40B4-BE49-F238E27FC236}">
                <a16:creationId xmlns:a16="http://schemas.microsoft.com/office/drawing/2014/main" id="{93C5632B-BAB7-4917-B672-8FEC2512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8 형태 6">
            <a:extLst>
              <a:ext uri="{FF2B5EF4-FFF2-40B4-BE49-F238E27FC236}">
                <a16:creationId xmlns:a16="http://schemas.microsoft.com/office/drawing/2014/main" id="{049AECEB-2AE5-4227-9C4B-A14911C5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47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마스터 1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9 형태 1">
            <a:extLst>
              <a:ext uri="{FF2B5EF4-FFF2-40B4-BE49-F238E27FC236}">
                <a16:creationId xmlns:a16="http://schemas.microsoft.com/office/drawing/2014/main" id="{4512EE3E-7083-402D-8981-7765420E5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9 형태 2">
            <a:extLst>
              <a:ext uri="{FF2B5EF4-FFF2-40B4-BE49-F238E27FC236}">
                <a16:creationId xmlns:a16="http://schemas.microsoft.com/office/drawing/2014/main" id="{79B89829-77F3-4743-9F6E-1B196C1EC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마스터 1 레이아웃 9 형태 3">
            <a:extLst>
              <a:ext uri="{FF2B5EF4-FFF2-40B4-BE49-F238E27FC236}">
                <a16:creationId xmlns:a16="http://schemas.microsoft.com/office/drawing/2014/main" id="{63D01A3D-880A-452E-80A4-4DEB116F6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마스터 1 레이아웃 9 형태 4">
            <a:extLst>
              <a:ext uri="{FF2B5EF4-FFF2-40B4-BE49-F238E27FC236}">
                <a16:creationId xmlns:a16="http://schemas.microsoft.com/office/drawing/2014/main" id="{AB4A3565-8AC0-496C-AAE2-9DF438D3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6" name="마스터 1 레이아웃 9 형태 5">
            <a:extLst>
              <a:ext uri="{FF2B5EF4-FFF2-40B4-BE49-F238E27FC236}">
                <a16:creationId xmlns:a16="http://schemas.microsoft.com/office/drawing/2014/main" id="{E0567859-0756-42E7-8109-F79D2310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9 형태 6">
            <a:extLst>
              <a:ext uri="{FF2B5EF4-FFF2-40B4-BE49-F238E27FC236}">
                <a16:creationId xmlns:a16="http://schemas.microsoft.com/office/drawing/2014/main" id="{09C774F8-D828-48E7-B0C4-AE4B8FB9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24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형태 1">
            <a:extLst>
              <a:ext uri="{FF2B5EF4-FFF2-40B4-BE49-F238E27FC236}">
                <a16:creationId xmlns:a16="http://schemas.microsoft.com/office/drawing/2014/main" id="{4ECEF9BE-8627-401D-86C2-BEA7CF6A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형태 2">
            <a:extLst>
              <a:ext uri="{FF2B5EF4-FFF2-40B4-BE49-F238E27FC236}">
                <a16:creationId xmlns:a16="http://schemas.microsoft.com/office/drawing/2014/main" id="{E6EBB681-C153-431F-B9D0-03D4563F9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형태 3">
            <a:extLst>
              <a:ext uri="{FF2B5EF4-FFF2-40B4-BE49-F238E27FC236}">
                <a16:creationId xmlns:a16="http://schemas.microsoft.com/office/drawing/2014/main" id="{C29AD91E-E5BC-4054-AC2B-DC35EF193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D808E580-7753-4A49-A33B-594CBE236A84}" type="datetimeFigureOut">
              <a:rPr lang="ko-KR" altLang="en-US" smtClean="0"/>
              <a:pPr/>
              <a:t>2021-08-11</a:t>
            </a:fld>
            <a:endParaRPr lang="ko-KR" altLang="en-US"/>
          </a:p>
        </p:txBody>
      </p:sp>
      <p:sp>
        <p:nvSpPr>
          <p:cNvPr id="5" name="마스터 1 형태 4">
            <a:extLst>
              <a:ext uri="{FF2B5EF4-FFF2-40B4-BE49-F238E27FC236}">
                <a16:creationId xmlns:a16="http://schemas.microsoft.com/office/drawing/2014/main" id="{E6A0E237-DA0D-4292-B2B6-1D7942B21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마스터 1 형태 5">
            <a:extLst>
              <a:ext uri="{FF2B5EF4-FFF2-40B4-BE49-F238E27FC236}">
                <a16:creationId xmlns:a16="http://schemas.microsoft.com/office/drawing/2014/main" id="{643D21DB-EAE3-45FD-9912-467C2E821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B681EEE9-BE20-409B-8748-F891A0F1F2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5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2 형태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마스터 2 형태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마스터 2 형태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3DC8A5A3-A766-494C-A2DD-D1192920AA1C}" type="datetimeFigureOut">
              <a:rPr lang="zh-CN" altLang="en-US" smtClean="0"/>
              <a:pPr/>
              <a:t>2021/8/11</a:t>
            </a:fld>
            <a:endParaRPr lang="zh-CN" altLang="en-US"/>
          </a:p>
        </p:txBody>
      </p:sp>
      <p:sp>
        <p:nvSpPr>
          <p:cNvPr id="5" name="마스터 2 형태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zh-CN" altLang="en-US"/>
          </a:p>
        </p:txBody>
      </p:sp>
      <p:sp>
        <p:nvSpPr>
          <p:cNvPr id="6" name="마스터 2 형태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9724B677-67D9-4D8F-81B4-3AB19E67F4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35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1 형태 1"/>
          <p:cNvSpPr/>
          <p:nvPr/>
        </p:nvSpPr>
        <p:spPr>
          <a:xfrm>
            <a:off x="2201332" y="1286933"/>
            <a:ext cx="3228622" cy="3228622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等线" panose="02010600030101010101" pitchFamily="2" charset="-122"/>
            </a:endParaRPr>
          </a:p>
        </p:txBody>
      </p:sp>
      <p:sp>
        <p:nvSpPr>
          <p:cNvPr id="5" name="슬라이드 1 형태 2"/>
          <p:cNvSpPr txBox="1"/>
          <p:nvPr/>
        </p:nvSpPr>
        <p:spPr>
          <a:xfrm>
            <a:off x="2697483" y="2085644"/>
            <a:ext cx="6797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0" i="0" u="none" strike="noStrike" kern="1200" cap="none" spc="6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금융데이터분석 입문</a:t>
            </a:r>
            <a:endParaRPr kumimoji="0" lang="en-US" altLang="ko-KR" sz="5400" b="0" i="0" u="none" strike="noStrike" kern="1200" cap="none" spc="6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슬라이드 1 형태 3"/>
          <p:cNvSpPr txBox="1"/>
          <p:nvPr/>
        </p:nvSpPr>
        <p:spPr>
          <a:xfrm>
            <a:off x="3200968" y="3008974"/>
            <a:ext cx="5955476" cy="2681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 anchor="ctr">
            <a:no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Introduction to Financial Data Analysis</a:t>
            </a:r>
          </a:p>
        </p:txBody>
      </p:sp>
      <p:sp>
        <p:nvSpPr>
          <p:cNvPr id="24" name="슬라이드 1 형태 4"/>
          <p:cNvSpPr txBox="1"/>
          <p:nvPr/>
        </p:nvSpPr>
        <p:spPr>
          <a:xfrm rot="21579859">
            <a:off x="4482824" y="5233948"/>
            <a:ext cx="3226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Present by 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Hobin Kwak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" panose="020B0600000101010101" pitchFamily="50" charset="-127"/>
              <a:ea typeface="苹方 中等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41D5A-9FDF-4607-AA61-E13346A301EE}"/>
              </a:ext>
            </a:extLst>
          </p:cNvPr>
          <p:cNvSpPr txBox="1"/>
          <p:nvPr/>
        </p:nvSpPr>
        <p:spPr>
          <a:xfrm>
            <a:off x="3081854" y="3677232"/>
            <a:ext cx="6028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latinLnBrk="0">
              <a:defRPr/>
            </a:pPr>
            <a:r>
              <a:rPr lang="en-US" altLang="ko-KR" sz="2800" spc="6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6. </a:t>
            </a:r>
            <a:r>
              <a:rPr lang="ko-KR" altLang="en-US" sz="2800" spc="6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현대 포트폴리오 이론</a:t>
            </a:r>
            <a:endParaRPr lang="en-US" altLang="ko-KR" sz="2800" spc="600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40508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400"/>
                            </p:stCondLst>
                            <p:childTnLst>
                              <p:par>
                                <p:cTn id="16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6" grpId="0" animBg="1"/>
      <p:bldP spid="6" grpId="1" animBg="1"/>
      <p:bldP spid="24" grpId="0"/>
      <p:bldP spid="24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6 형태 1">
            <a:extLst>
              <a:ext uri="{FF2B5EF4-FFF2-40B4-BE49-F238E27FC236}">
                <a16:creationId xmlns:a16="http://schemas.microsoft.com/office/drawing/2014/main" id="{9DE97C16-76F5-41F8-9450-67011CE3AA98}"/>
              </a:ext>
            </a:extLst>
          </p:cNvPr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苹方 中等" panose="020B0400000000000000" pitchFamily="34" charset="-122"/>
            </a:endParaRPr>
          </a:p>
        </p:txBody>
      </p:sp>
      <p:sp>
        <p:nvSpPr>
          <p:cNvPr id="8" name="슬라이드 6 형태 2">
            <a:extLst>
              <a:ext uri="{FF2B5EF4-FFF2-40B4-BE49-F238E27FC236}">
                <a16:creationId xmlns:a16="http://schemas.microsoft.com/office/drawing/2014/main" id="{D7997C0A-5F6B-432E-B62B-8F477FA29AC2}"/>
              </a:ext>
            </a:extLst>
          </p:cNvPr>
          <p:cNvSpPr txBox="1"/>
          <p:nvPr/>
        </p:nvSpPr>
        <p:spPr>
          <a:xfrm>
            <a:off x="930457" y="213511"/>
            <a:ext cx="4381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공분산과 상관계수 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복습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苹方 粗体" panose="020B0600000000000000" pitchFamily="34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BBB2A0-4BF1-4568-9B44-7284A66F4565}"/>
              </a:ext>
            </a:extLst>
          </p:cNvPr>
          <p:cNvSpPr txBox="1"/>
          <p:nvPr/>
        </p:nvSpPr>
        <p:spPr>
          <a:xfrm>
            <a:off x="930457" y="1249229"/>
            <a:ext cx="7765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공분산 </a:t>
            </a:r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(Covariance)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462AAAE-5E08-4A73-B5E3-A2E0587C0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029" y="1745782"/>
            <a:ext cx="5733110" cy="15097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C62375-B368-4EC4-8106-09BB3AB4321E}"/>
              </a:ext>
            </a:extLst>
          </p:cNvPr>
          <p:cNvSpPr txBox="1"/>
          <p:nvPr/>
        </p:nvSpPr>
        <p:spPr>
          <a:xfrm>
            <a:off x="930457" y="3602432"/>
            <a:ext cx="7765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상관계수 </a:t>
            </a:r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(Correlation Coefficient)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5EE343D-FCE2-47D5-AF43-1EDAF19A0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029" y="4254414"/>
            <a:ext cx="5760097" cy="135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16453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6 형태 1">
            <a:extLst>
              <a:ext uri="{FF2B5EF4-FFF2-40B4-BE49-F238E27FC236}">
                <a16:creationId xmlns:a16="http://schemas.microsoft.com/office/drawing/2014/main" id="{9DE97C16-76F5-41F8-9450-67011CE3AA98}"/>
              </a:ext>
            </a:extLst>
          </p:cNvPr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苹方 中等" panose="020B0400000000000000" pitchFamily="34" charset="-122"/>
            </a:endParaRPr>
          </a:p>
        </p:txBody>
      </p:sp>
      <p:sp>
        <p:nvSpPr>
          <p:cNvPr id="8" name="슬라이드 6 형태 2">
            <a:extLst>
              <a:ext uri="{FF2B5EF4-FFF2-40B4-BE49-F238E27FC236}">
                <a16:creationId xmlns:a16="http://schemas.microsoft.com/office/drawing/2014/main" id="{D7997C0A-5F6B-432E-B62B-8F477FA29AC2}"/>
              </a:ext>
            </a:extLst>
          </p:cNvPr>
          <p:cNvSpPr txBox="1"/>
          <p:nvPr/>
        </p:nvSpPr>
        <p:spPr>
          <a:xfrm>
            <a:off x="930457" y="213511"/>
            <a:ext cx="3749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상관계수가 중요하다</a:t>
            </a:r>
            <a:r>
              <a:rPr lang="en-US" altLang="ko-KR" sz="32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苹方 粗体" panose="020B0600000000000000" pitchFamily="34" charset="-122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7CF21A-B1FD-4E77-B556-6E799010C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286" y="1414203"/>
            <a:ext cx="8981373" cy="91336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7506220-E96F-4599-A5B4-480A506E6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286" y="2747962"/>
            <a:ext cx="4788406" cy="269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32341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6 형태 1">
            <a:extLst>
              <a:ext uri="{FF2B5EF4-FFF2-40B4-BE49-F238E27FC236}">
                <a16:creationId xmlns:a16="http://schemas.microsoft.com/office/drawing/2014/main" id="{9DE97C16-76F5-41F8-9450-67011CE3AA98}"/>
              </a:ext>
            </a:extLst>
          </p:cNvPr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苹方 中等" panose="020B0400000000000000" pitchFamily="34" charset="-122"/>
            </a:endParaRPr>
          </a:p>
        </p:txBody>
      </p:sp>
      <p:sp>
        <p:nvSpPr>
          <p:cNvPr id="8" name="슬라이드 6 형태 2">
            <a:extLst>
              <a:ext uri="{FF2B5EF4-FFF2-40B4-BE49-F238E27FC236}">
                <a16:creationId xmlns:a16="http://schemas.microsoft.com/office/drawing/2014/main" id="{D7997C0A-5F6B-432E-B62B-8F477FA29AC2}"/>
              </a:ext>
            </a:extLst>
          </p:cNvPr>
          <p:cNvSpPr txBox="1"/>
          <p:nvPr/>
        </p:nvSpPr>
        <p:spPr>
          <a:xfrm>
            <a:off x="930457" y="213511"/>
            <a:ext cx="4972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포트폴리오 기대수익률</a:t>
            </a:r>
            <a:r>
              <a:rPr lang="en-US" altLang="ko-KR" sz="32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32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위험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苹方 粗体" panose="020B0600000000000000" pitchFamily="34" charset="-122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085A00F-A756-42AD-B820-4A76CDDF5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74" y="1372377"/>
            <a:ext cx="10138521" cy="364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40949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6 형태 1">
            <a:extLst>
              <a:ext uri="{FF2B5EF4-FFF2-40B4-BE49-F238E27FC236}">
                <a16:creationId xmlns:a16="http://schemas.microsoft.com/office/drawing/2014/main" id="{9DE97C16-76F5-41F8-9450-67011CE3AA98}"/>
              </a:ext>
            </a:extLst>
          </p:cNvPr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苹方 中等" panose="020B0400000000000000" pitchFamily="34" charset="-122"/>
            </a:endParaRPr>
          </a:p>
        </p:txBody>
      </p:sp>
      <p:sp>
        <p:nvSpPr>
          <p:cNvPr id="8" name="슬라이드 6 형태 2">
            <a:extLst>
              <a:ext uri="{FF2B5EF4-FFF2-40B4-BE49-F238E27FC236}">
                <a16:creationId xmlns:a16="http://schemas.microsoft.com/office/drawing/2014/main" id="{D7997C0A-5F6B-432E-B62B-8F477FA29AC2}"/>
              </a:ext>
            </a:extLst>
          </p:cNvPr>
          <p:cNvSpPr txBox="1"/>
          <p:nvPr/>
        </p:nvSpPr>
        <p:spPr>
          <a:xfrm>
            <a:off x="930457" y="213511"/>
            <a:ext cx="69256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마코위츠의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Portfolio Selection (1952)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苹方 粗体" panose="020B0600000000000000" pitchFamily="34" charset="-122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6DC2AF3-B1AF-4CA9-9100-9A3BB8E94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286" y="1213658"/>
            <a:ext cx="3836846" cy="54308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41BAA0-0674-437A-B0D2-08482CA0EB10}"/>
              </a:ext>
            </a:extLst>
          </p:cNvPr>
          <p:cNvSpPr txBox="1"/>
          <p:nvPr/>
        </p:nvSpPr>
        <p:spPr>
          <a:xfrm>
            <a:off x="4635132" y="1851581"/>
            <a:ext cx="515389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현대 포트폴리오 이론은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Markowitz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의해 제시됨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Portfolio :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투자 대상 집합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수익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(return)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극대화하면서 위험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(risk)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최소화하는 포트폴리오를 구성하는 수학적 모델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가정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투자자는 위험회피형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206376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6 형태 1">
            <a:extLst>
              <a:ext uri="{FF2B5EF4-FFF2-40B4-BE49-F238E27FC236}">
                <a16:creationId xmlns:a16="http://schemas.microsoft.com/office/drawing/2014/main" id="{9DE97C16-76F5-41F8-9450-67011CE3AA98}"/>
              </a:ext>
            </a:extLst>
          </p:cNvPr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苹方 中等" panose="020B0400000000000000" pitchFamily="34" charset="-122"/>
            </a:endParaRPr>
          </a:p>
        </p:txBody>
      </p:sp>
      <p:sp>
        <p:nvSpPr>
          <p:cNvPr id="8" name="슬라이드 6 형태 2">
            <a:extLst>
              <a:ext uri="{FF2B5EF4-FFF2-40B4-BE49-F238E27FC236}">
                <a16:creationId xmlns:a16="http://schemas.microsoft.com/office/drawing/2014/main" id="{D7997C0A-5F6B-432E-B62B-8F477FA29AC2}"/>
              </a:ext>
            </a:extLst>
          </p:cNvPr>
          <p:cNvSpPr txBox="1"/>
          <p:nvPr/>
        </p:nvSpPr>
        <p:spPr>
          <a:xfrm>
            <a:off x="930457" y="213511"/>
            <a:ext cx="6365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마코위츠의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 효율적 </a:t>
            </a:r>
            <a:r>
              <a:rPr kumimoji="0" lang="ko-KR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투자선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지배원리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苹方 粗体" panose="020B0600000000000000" pitchFamily="34" charset="-122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62C55DD-41A0-4A9E-8CBC-4C693AF48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902267"/>
              </p:ext>
            </p:extLst>
          </p:nvPr>
        </p:nvGraphicFramePr>
        <p:xfrm>
          <a:off x="1063460" y="1295400"/>
          <a:ext cx="6665031" cy="2133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221677">
                  <a:extLst>
                    <a:ext uri="{9D8B030D-6E8A-4147-A177-3AD203B41FA5}">
                      <a16:colId xmlns:a16="http://schemas.microsoft.com/office/drawing/2014/main" val="1608488693"/>
                    </a:ext>
                  </a:extLst>
                </a:gridCol>
                <a:gridCol w="2221677">
                  <a:extLst>
                    <a:ext uri="{9D8B030D-6E8A-4147-A177-3AD203B41FA5}">
                      <a16:colId xmlns:a16="http://schemas.microsoft.com/office/drawing/2014/main" val="4232666017"/>
                    </a:ext>
                  </a:extLst>
                </a:gridCol>
                <a:gridCol w="2221677">
                  <a:extLst>
                    <a:ext uri="{9D8B030D-6E8A-4147-A177-3AD203B41FA5}">
                      <a16:colId xmlns:a16="http://schemas.microsoft.com/office/drawing/2014/main" val="3155275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투자 대상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기대수익률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표준편차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49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</a:t>
                      </a:r>
                      <a:endParaRPr lang="ko-KR" altLang="en-US" sz="2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10%</a:t>
                      </a:r>
                      <a:endParaRPr lang="ko-KR" altLang="en-US" sz="2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0.25</a:t>
                      </a:r>
                      <a:endParaRPr lang="ko-KR" altLang="en-US" sz="2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908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</a:t>
                      </a:r>
                      <a:endParaRPr lang="ko-KR" altLang="en-US" sz="2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10%</a:t>
                      </a:r>
                      <a:endParaRPr lang="ko-KR" altLang="en-US" sz="2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0.30</a:t>
                      </a:r>
                      <a:endParaRPr lang="ko-KR" altLang="en-US" sz="2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223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</a:t>
                      </a:r>
                      <a:endParaRPr lang="ko-KR" altLang="en-US" sz="2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20%</a:t>
                      </a:r>
                      <a:endParaRPr lang="ko-KR" altLang="en-US" sz="2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0.40</a:t>
                      </a:r>
                      <a:endParaRPr lang="ko-KR" altLang="en-US" sz="2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561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</a:t>
                      </a:r>
                      <a:endParaRPr lang="ko-KR" altLang="en-US" sz="2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40%</a:t>
                      </a:r>
                      <a:endParaRPr lang="ko-KR" altLang="en-US" sz="2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0.40</a:t>
                      </a:r>
                      <a:endParaRPr lang="ko-KR" altLang="en-US" sz="2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01375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C4A99D2-5EC8-4BE0-ACF1-FF1CB3CC3526}"/>
              </a:ext>
            </a:extLst>
          </p:cNvPr>
          <p:cNvSpPr txBox="1"/>
          <p:nvPr/>
        </p:nvSpPr>
        <p:spPr>
          <a:xfrm>
            <a:off x="1063460" y="3773978"/>
            <a:ext cx="64150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같은 위험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표준편차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</a:t>
            </a: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기대수익률이 높은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포트폴리오를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선택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같은 기대수익률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</a:t>
            </a: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표준편차가 낮은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포트폴리오를 선택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274909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6 형태 1">
            <a:extLst>
              <a:ext uri="{FF2B5EF4-FFF2-40B4-BE49-F238E27FC236}">
                <a16:creationId xmlns:a16="http://schemas.microsoft.com/office/drawing/2014/main" id="{9DE97C16-76F5-41F8-9450-67011CE3AA98}"/>
              </a:ext>
            </a:extLst>
          </p:cNvPr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苹方 中等" panose="020B0400000000000000" pitchFamily="34" charset="-122"/>
            </a:endParaRPr>
          </a:p>
        </p:txBody>
      </p:sp>
      <p:sp>
        <p:nvSpPr>
          <p:cNvPr id="8" name="슬라이드 6 형태 2">
            <a:extLst>
              <a:ext uri="{FF2B5EF4-FFF2-40B4-BE49-F238E27FC236}">
                <a16:creationId xmlns:a16="http://schemas.microsoft.com/office/drawing/2014/main" id="{D7997C0A-5F6B-432E-B62B-8F477FA29AC2}"/>
              </a:ext>
            </a:extLst>
          </p:cNvPr>
          <p:cNvSpPr txBox="1"/>
          <p:nvPr/>
        </p:nvSpPr>
        <p:spPr>
          <a:xfrm>
            <a:off x="930457" y="213511"/>
            <a:ext cx="8040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마코위츠의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 효율적 </a:t>
            </a:r>
            <a:r>
              <a:rPr kumimoji="0" lang="ko-KR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투자선</a:t>
            </a:r>
            <a:r>
              <a:rPr lang="ko-KR" altLang="en-US" sz="32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32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–</a:t>
            </a:r>
            <a:r>
              <a:rPr lang="ko-KR" altLang="en-US" sz="32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32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Efficient</a:t>
            </a:r>
            <a:r>
              <a:rPr lang="ko-KR" altLang="en-US" sz="32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32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Frontier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苹方 粗体" panose="020B0600000000000000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4A99D2-5EC8-4BE0-ACF1-FF1CB3CC3526}"/>
              </a:ext>
            </a:extLst>
          </p:cNvPr>
          <p:cNvSpPr txBox="1"/>
          <p:nvPr/>
        </p:nvSpPr>
        <p:spPr>
          <a:xfrm>
            <a:off x="798286" y="1164063"/>
            <a:ext cx="6415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지배원리를 충족하는 포트폴리오의 집합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6" name="Picture 2" descr="https://upload.wikimedia.org/wikipedia/commons/e/e1/Markowitz_frontier.jpg">
            <a:extLst>
              <a:ext uri="{FF2B5EF4-FFF2-40B4-BE49-F238E27FC236}">
                <a16:creationId xmlns:a16="http://schemas.microsoft.com/office/drawing/2014/main" id="{61739858-48CA-419F-8247-6740D7AFA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07" y="1742123"/>
            <a:ext cx="6415080" cy="433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7C90E7-840B-4203-869D-580A3AFC6511}"/>
              </a:ext>
            </a:extLst>
          </p:cNvPr>
          <p:cNvSpPr txBox="1"/>
          <p:nvPr/>
        </p:nvSpPr>
        <p:spPr>
          <a:xfrm>
            <a:off x="1463039" y="6004327"/>
            <a:ext cx="595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출처 </a:t>
            </a:r>
            <a:r>
              <a:rPr lang="en-US" altLang="ko-KR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: </a:t>
            </a:r>
            <a:r>
              <a:rPr lang="en-US" altLang="ko-KR" dirty="0" err="1">
                <a:latin typeface="苹方 中等" panose="020B0400000000000000" pitchFamily="34" charset="-122"/>
                <a:ea typeface="苹方 中等" panose="020B0400000000000000" pitchFamily="34" charset="-122"/>
              </a:rPr>
              <a:t>wikipedia</a:t>
            </a:r>
            <a:endParaRPr lang="ko-KR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D17813-69F2-4B18-B7A0-D527B3B52A5E}"/>
              </a:ext>
            </a:extLst>
          </p:cNvPr>
          <p:cNvSpPr txBox="1"/>
          <p:nvPr/>
        </p:nvSpPr>
        <p:spPr>
          <a:xfrm>
            <a:off x="4688025" y="2845531"/>
            <a:ext cx="5050682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포트폴리오 수익률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표준편차 계산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지배원리로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Efficient Frontier</a:t>
            </a:r>
          </a:p>
          <a:p>
            <a:pPr lvl="1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만들기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무차별곡선을 이용하여 최적 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포트폴리오 선택</a:t>
            </a:r>
          </a:p>
        </p:txBody>
      </p:sp>
    </p:spTree>
    <p:extLst>
      <p:ext uri="{BB962C8B-B14F-4D97-AF65-F5344CB8AC3E}">
        <p14:creationId xmlns:p14="http://schemas.microsoft.com/office/powerpoint/2010/main" val="326779661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6 형태 1">
            <a:extLst>
              <a:ext uri="{FF2B5EF4-FFF2-40B4-BE49-F238E27FC236}">
                <a16:creationId xmlns:a16="http://schemas.microsoft.com/office/drawing/2014/main" id="{9DE97C16-76F5-41F8-9450-67011CE3AA98}"/>
              </a:ext>
            </a:extLst>
          </p:cNvPr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苹方 中等" panose="020B0400000000000000" pitchFamily="34" charset="-122"/>
            </a:endParaRPr>
          </a:p>
        </p:txBody>
      </p:sp>
      <p:sp>
        <p:nvSpPr>
          <p:cNvPr id="8" name="슬라이드 6 형태 2">
            <a:extLst>
              <a:ext uri="{FF2B5EF4-FFF2-40B4-BE49-F238E27FC236}">
                <a16:creationId xmlns:a16="http://schemas.microsoft.com/office/drawing/2014/main" id="{D7997C0A-5F6B-432E-B62B-8F477FA29AC2}"/>
              </a:ext>
            </a:extLst>
          </p:cNvPr>
          <p:cNvSpPr txBox="1"/>
          <p:nvPr/>
        </p:nvSpPr>
        <p:spPr>
          <a:xfrm>
            <a:off x="930457" y="213511"/>
            <a:ext cx="46089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무위험자산을 편입한다면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苹方 粗体" panose="020B0600000000000000" pitchFamily="34" charset="-122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852333-1EA6-4F83-A2A4-5B80F38C3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57" y="1301460"/>
            <a:ext cx="9849507" cy="452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822082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6 형태 1">
            <a:extLst>
              <a:ext uri="{FF2B5EF4-FFF2-40B4-BE49-F238E27FC236}">
                <a16:creationId xmlns:a16="http://schemas.microsoft.com/office/drawing/2014/main" id="{9DE97C16-76F5-41F8-9450-67011CE3AA98}"/>
              </a:ext>
            </a:extLst>
          </p:cNvPr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苹方 中等" panose="020B0400000000000000" pitchFamily="34" charset="-122"/>
            </a:endParaRPr>
          </a:p>
        </p:txBody>
      </p:sp>
      <p:sp>
        <p:nvSpPr>
          <p:cNvPr id="8" name="슬라이드 6 형태 2">
            <a:extLst>
              <a:ext uri="{FF2B5EF4-FFF2-40B4-BE49-F238E27FC236}">
                <a16:creationId xmlns:a16="http://schemas.microsoft.com/office/drawing/2014/main" id="{D7997C0A-5F6B-432E-B62B-8F477FA29AC2}"/>
              </a:ext>
            </a:extLst>
          </p:cNvPr>
          <p:cNvSpPr txBox="1"/>
          <p:nvPr/>
        </p:nvSpPr>
        <p:spPr>
          <a:xfrm>
            <a:off x="930457" y="213511"/>
            <a:ext cx="3227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자본시장선 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(CML)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苹方 粗体" panose="020B0600000000000000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4A99D2-5EC8-4BE0-ACF1-FF1CB3CC3526}"/>
              </a:ext>
            </a:extLst>
          </p:cNvPr>
          <p:cNvSpPr txBox="1"/>
          <p:nvPr/>
        </p:nvSpPr>
        <p:spPr>
          <a:xfrm>
            <a:off x="798285" y="1164063"/>
            <a:ext cx="7708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마코위츠의</a:t>
            </a: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효율적투자 </a:t>
            </a:r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 </a:t>
            </a: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무위험자산 편입 </a:t>
            </a:r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 CML</a:t>
            </a: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투자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6" name="Picture 2" descr="https://upload.wikimedia.org/wikipedia/commons/e/e1/Markowitz_frontier.jpg">
            <a:extLst>
              <a:ext uri="{FF2B5EF4-FFF2-40B4-BE49-F238E27FC236}">
                <a16:creationId xmlns:a16="http://schemas.microsoft.com/office/drawing/2014/main" id="{61739858-48CA-419F-8247-6740D7AFA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06" y="1742123"/>
            <a:ext cx="7708409" cy="433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7C90E7-840B-4203-869D-580A3AFC6511}"/>
              </a:ext>
            </a:extLst>
          </p:cNvPr>
          <p:cNvSpPr txBox="1"/>
          <p:nvPr/>
        </p:nvSpPr>
        <p:spPr>
          <a:xfrm>
            <a:off x="1463039" y="6004327"/>
            <a:ext cx="595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출처 </a:t>
            </a:r>
            <a:r>
              <a:rPr lang="en-US" altLang="ko-KR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: </a:t>
            </a:r>
            <a:r>
              <a:rPr lang="en-US" altLang="ko-KR" dirty="0" err="1">
                <a:latin typeface="苹方 中等" panose="020B0400000000000000" pitchFamily="34" charset="-122"/>
                <a:ea typeface="苹方 中等" panose="020B0400000000000000" pitchFamily="34" charset="-122"/>
              </a:rPr>
              <a:t>wikipedia</a:t>
            </a:r>
            <a:endParaRPr lang="ko-KR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D17813-69F2-4B18-B7A0-D527B3B52A5E}"/>
              </a:ext>
            </a:extLst>
          </p:cNvPr>
          <p:cNvSpPr txBox="1"/>
          <p:nvPr/>
        </p:nvSpPr>
        <p:spPr>
          <a:xfrm>
            <a:off x="3825580" y="4586498"/>
            <a:ext cx="5667555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자본배분선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(CAL) :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무위험자산과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EF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위의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                  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자산을 연결한 선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자본시장선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(CML) :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여러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CAL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 샤프비율이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                   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가장 높다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74460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6 형태 1">
            <a:extLst>
              <a:ext uri="{FF2B5EF4-FFF2-40B4-BE49-F238E27FC236}">
                <a16:creationId xmlns:a16="http://schemas.microsoft.com/office/drawing/2014/main" id="{9DE97C16-76F5-41F8-9450-67011CE3AA98}"/>
              </a:ext>
            </a:extLst>
          </p:cNvPr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苹方 中等" panose="020B0400000000000000" pitchFamily="34" charset="-122"/>
            </a:endParaRPr>
          </a:p>
        </p:txBody>
      </p:sp>
      <p:sp>
        <p:nvSpPr>
          <p:cNvPr id="8" name="슬라이드 6 형태 2">
            <a:extLst>
              <a:ext uri="{FF2B5EF4-FFF2-40B4-BE49-F238E27FC236}">
                <a16:creationId xmlns:a16="http://schemas.microsoft.com/office/drawing/2014/main" id="{D7997C0A-5F6B-432E-B62B-8F477FA29AC2}"/>
              </a:ext>
            </a:extLst>
          </p:cNvPr>
          <p:cNvSpPr txBox="1"/>
          <p:nvPr/>
        </p:nvSpPr>
        <p:spPr>
          <a:xfrm>
            <a:off x="930457" y="213511"/>
            <a:ext cx="3392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MVO with Python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苹方 粗体" panose="020B0600000000000000" pitchFamily="34" charset="-122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5352299-EC84-4F3E-B6EA-A1BE12452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43" y="1310380"/>
            <a:ext cx="7611785" cy="533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D50353-0D03-4B6D-B5F4-8F21831F6F2E}"/>
              </a:ext>
            </a:extLst>
          </p:cNvPr>
          <p:cNvSpPr txBox="1"/>
          <p:nvPr/>
        </p:nvSpPr>
        <p:spPr>
          <a:xfrm>
            <a:off x="5120641" y="2951946"/>
            <a:ext cx="5020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최소분산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포트폴리오 찾기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8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최대샤프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포트폴리오 찾기</a:t>
            </a:r>
          </a:p>
        </p:txBody>
      </p:sp>
    </p:spTree>
    <p:extLst>
      <p:ext uri="{BB962C8B-B14F-4D97-AF65-F5344CB8AC3E}">
        <p14:creationId xmlns:p14="http://schemas.microsoft.com/office/powerpoint/2010/main" val="284327448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6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8" name="슬라이드 6 형태 2"/>
          <p:cNvSpPr txBox="1"/>
          <p:nvPr/>
        </p:nvSpPr>
        <p:spPr>
          <a:xfrm>
            <a:off x="930457" y="213511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복습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1F1F67-B63F-4FF7-B5A6-C054BFDB4C44}"/>
              </a:ext>
            </a:extLst>
          </p:cNvPr>
          <p:cNvSpPr txBox="1"/>
          <p:nvPr/>
        </p:nvSpPr>
        <p:spPr>
          <a:xfrm>
            <a:off x="515521" y="1269645"/>
            <a:ext cx="450549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기술적 분석</a:t>
            </a:r>
            <a:endParaRPr lang="en-US" altLang="ko-KR" sz="28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514350" indent="-514350">
              <a:buAutoNum type="arabicPeriod"/>
            </a:pPr>
            <a:endParaRPr lang="en-US" altLang="ko-KR" sz="28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이동평균선</a:t>
            </a:r>
            <a:endParaRPr lang="en-US" altLang="ko-KR" sz="28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914400" lvl="1" indent="-457200">
              <a:buFontTx/>
              <a:buChar char="-"/>
            </a:pP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MACD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곡선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914400" lvl="1" indent="-457200">
              <a:buFontTx/>
              <a:buChar char="-"/>
            </a:pP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MACD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시그널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914400" lvl="1" indent="-457200">
              <a:buFontTx/>
              <a:buChar char="-"/>
            </a:pP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MACD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히스토그램</a:t>
            </a:r>
          </a:p>
          <a:p>
            <a:pPr marL="914400" lvl="1" indent="-457200">
              <a:buFontTx/>
              <a:buChar char="-"/>
            </a:pP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1"/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28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볼린저</a:t>
            </a:r>
            <a:r>
              <a:rPr lang="ko-KR" altLang="en-US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밴드</a:t>
            </a:r>
            <a:endParaRPr lang="en-US" altLang="ko-KR" sz="28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1"/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-    %b</a:t>
            </a:r>
          </a:p>
          <a:p>
            <a:pPr marL="0" lvl="1"/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-    MFI</a:t>
            </a:r>
          </a:p>
          <a:p>
            <a:pPr lvl="1"/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630AE18-6C16-4FB5-A6F7-BA6071C2B3F5}"/>
              </a:ext>
            </a:extLst>
          </p:cNvPr>
          <p:cNvSpPr/>
          <p:nvPr/>
        </p:nvSpPr>
        <p:spPr>
          <a:xfrm>
            <a:off x="4256116" y="798285"/>
            <a:ext cx="7005427" cy="5536013"/>
          </a:xfrm>
          <a:prstGeom prst="round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723339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6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苹方 中等" panose="020B0400000000000000" pitchFamily="34" charset="-122"/>
            </a:endParaRPr>
          </a:p>
        </p:txBody>
      </p:sp>
      <p:sp>
        <p:nvSpPr>
          <p:cNvPr id="18" name="슬라이드 6 형태 2"/>
          <p:cNvSpPr txBox="1"/>
          <p:nvPr/>
        </p:nvSpPr>
        <p:spPr>
          <a:xfrm>
            <a:off x="930457" y="213511"/>
            <a:ext cx="48718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복습 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포트폴리오 성과지표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苹方 粗体" panose="020B0600000000000000" pitchFamily="34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38F0A8-3108-4974-AA70-D62EC83F8234}"/>
              </a:ext>
            </a:extLst>
          </p:cNvPr>
          <p:cNvSpPr txBox="1"/>
          <p:nvPr/>
        </p:nvSpPr>
        <p:spPr>
          <a:xfrm>
            <a:off x="399143" y="1612669"/>
            <a:ext cx="106069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샤프지수</a:t>
            </a:r>
            <a:endParaRPr lang="en-US" altLang="ko-KR" sz="2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514350" indent="-514350">
              <a:buAutoNum type="arabicPeriod"/>
            </a:pPr>
            <a:endParaRPr lang="en-US" altLang="ko-KR" sz="2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총 위험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 단위에 대한 초과수익률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514350" indent="-514350">
              <a:buAutoNum type="arabicPeriod"/>
            </a:pPr>
            <a:endParaRPr lang="en-US" altLang="ko-KR" sz="2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514350" indent="-514350">
              <a:buAutoNum type="arabicPeriod"/>
            </a:pPr>
            <a:endParaRPr lang="en-US" altLang="ko-KR" sz="2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트레이너지수</a:t>
            </a:r>
            <a:endParaRPr lang="en-US" altLang="ko-KR" sz="2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514350" indent="-514350">
              <a:buAutoNum type="arabicPeriod"/>
            </a:pPr>
            <a:endParaRPr lang="en-US" altLang="ko-KR" sz="2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분산 불가능한 위험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한 단위에 대한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초과수익율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 </a:t>
            </a: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베타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시장위험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전체 시장수익률 변화율 대비 포트폴리오 수익률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514350" indent="-514350">
              <a:buAutoNum type="arabicPeriod"/>
            </a:pPr>
            <a:endParaRPr lang="en-US" altLang="ko-KR" sz="2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AED8CB1-132D-4BDB-8B8B-AA06BC868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524" y="1407969"/>
            <a:ext cx="2041046" cy="134008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9C26DD6-E786-420D-9BCA-28CDF7225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1939" y="3304164"/>
            <a:ext cx="2041558" cy="116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81406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F5F16B-C0A7-497F-B761-D78EFEF61278}"/>
              </a:ext>
            </a:extLst>
          </p:cNvPr>
          <p:cNvSpPr txBox="1"/>
          <p:nvPr/>
        </p:nvSpPr>
        <p:spPr>
          <a:xfrm>
            <a:off x="399143" y="1612669"/>
            <a:ext cx="106069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3.  </a:t>
            </a:r>
            <a:r>
              <a:rPr lang="ko-KR" altLang="en-US" sz="2400" b="1" dirty="0" err="1">
                <a:latin typeface="苹方 中等" panose="020B0400000000000000" pitchFamily="34" charset="-122"/>
                <a:ea typeface="苹方 中等" panose="020B0400000000000000" pitchFamily="34" charset="-122"/>
              </a:rPr>
              <a:t>젠센알파지수</a:t>
            </a:r>
            <a:endParaRPr lang="en-US" altLang="ko-KR" sz="2400" b="1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포트폴리오 수익률이 </a:t>
            </a:r>
            <a:r>
              <a:rPr lang="ko-KR" altLang="en-US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기대</a:t>
            </a:r>
            <a:r>
              <a:rPr lang="en-US" altLang="ko-KR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(</a:t>
            </a:r>
            <a:r>
              <a:rPr lang="ko-KR" altLang="en-US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적정</a:t>
            </a:r>
            <a:r>
              <a:rPr lang="en-US" altLang="ko-KR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)</a:t>
            </a:r>
            <a:r>
              <a:rPr lang="ko-KR" altLang="en-US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수익률 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대비 얼만큼 초과하였는가</a:t>
            </a:r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?</a:t>
            </a:r>
          </a:p>
          <a:p>
            <a:pPr marL="800100" lvl="1" indent="-342900">
              <a:buFontTx/>
              <a:buChar char="-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포트폴리오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</a:t>
            </a:r>
            <a:r>
              <a:rPr lang="ko-KR" altLang="en-US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운용 능력 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측정지표</a:t>
            </a:r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marL="514350" indent="-514350">
              <a:buAutoNum type="arabicPeriod"/>
            </a:pPr>
            <a:endParaRPr lang="en-US" altLang="ko-KR" sz="2400" b="1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marL="514350" indent="-514350">
              <a:buAutoNum type="arabicPeriod"/>
            </a:pPr>
            <a:endParaRPr lang="en-US" altLang="ko-KR" sz="2400" b="1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marL="514350" indent="-514350">
              <a:buAutoNum type="arabicPeriod"/>
            </a:pPr>
            <a:endParaRPr lang="en-US" altLang="ko-KR" sz="2400" b="1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marL="514350" indent="-514350">
              <a:buAutoNum type="arabicPeriod"/>
            </a:pPr>
            <a:endParaRPr lang="en-US" altLang="ko-KR" sz="2400" b="1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en-US" altLang="ko-KR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4.  </a:t>
            </a:r>
            <a:r>
              <a:rPr lang="ko-KR" altLang="en-US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정보비율</a:t>
            </a:r>
            <a:endParaRPr lang="en-US" altLang="ko-KR" sz="2400" b="1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위험조정 후의 수익률이 분산 가능한 위험에 대한 노출로</a:t>
            </a:r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lvl="1"/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  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달성된 것인지 파악</a:t>
            </a:r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787E68-67EB-474E-92F8-406C31B5A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29" y="2914320"/>
            <a:ext cx="5102489" cy="70137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4E174F6-667B-4866-BB8A-75ECCADD6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457" y="5676074"/>
            <a:ext cx="2223768" cy="968415"/>
          </a:xfrm>
          <a:prstGeom prst="rect">
            <a:avLst/>
          </a:prstGeom>
        </p:spPr>
      </p:pic>
      <p:sp>
        <p:nvSpPr>
          <p:cNvPr id="7" name="슬라이드 6 형태 1">
            <a:extLst>
              <a:ext uri="{FF2B5EF4-FFF2-40B4-BE49-F238E27FC236}">
                <a16:creationId xmlns:a16="http://schemas.microsoft.com/office/drawing/2014/main" id="{9DE97C16-76F5-41F8-9450-67011CE3AA98}"/>
              </a:ext>
            </a:extLst>
          </p:cNvPr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苹方 中等" panose="020B0400000000000000" pitchFamily="34" charset="-122"/>
            </a:endParaRPr>
          </a:p>
        </p:txBody>
      </p:sp>
      <p:sp>
        <p:nvSpPr>
          <p:cNvPr id="8" name="슬라이드 6 형태 2">
            <a:extLst>
              <a:ext uri="{FF2B5EF4-FFF2-40B4-BE49-F238E27FC236}">
                <a16:creationId xmlns:a16="http://schemas.microsoft.com/office/drawing/2014/main" id="{D7997C0A-5F6B-432E-B62B-8F477FA29AC2}"/>
              </a:ext>
            </a:extLst>
          </p:cNvPr>
          <p:cNvSpPr txBox="1"/>
          <p:nvPr/>
        </p:nvSpPr>
        <p:spPr>
          <a:xfrm>
            <a:off x="930457" y="213511"/>
            <a:ext cx="48718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복습 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포트폴리오 성과지표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苹方 粗体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420566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F5F16B-C0A7-497F-B761-D78EFEF61278}"/>
              </a:ext>
            </a:extLst>
          </p:cNvPr>
          <p:cNvSpPr txBox="1"/>
          <p:nvPr/>
        </p:nvSpPr>
        <p:spPr>
          <a:xfrm>
            <a:off x="792546" y="1320954"/>
            <a:ext cx="106069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5. </a:t>
            </a:r>
            <a:r>
              <a:rPr lang="ko-KR" altLang="en-US" sz="24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최대낙폭</a:t>
            </a:r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(MDD)</a:t>
            </a:r>
          </a:p>
          <a:p>
            <a:pPr marL="800100" lvl="1" indent="-342900">
              <a:buFontTx/>
              <a:buChar char="-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투자 중 포트폴리오의 고점에서 저점까지의 최대 누적 손실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고점에서 이후 저점까지의 낙폭이 가장 큰 구간의 등락률</a:t>
            </a:r>
            <a:endParaRPr lang="en-US" altLang="ko-KR" sz="2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예시</a:t>
            </a:r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자산 가치 </a:t>
            </a:r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80, 150, 200, 220, 190, 130, 80, 100, 30</a:t>
            </a:r>
          </a:p>
        </p:txBody>
      </p:sp>
      <p:sp>
        <p:nvSpPr>
          <p:cNvPr id="7" name="슬라이드 6 형태 1">
            <a:extLst>
              <a:ext uri="{FF2B5EF4-FFF2-40B4-BE49-F238E27FC236}">
                <a16:creationId xmlns:a16="http://schemas.microsoft.com/office/drawing/2014/main" id="{9DE97C16-76F5-41F8-9450-67011CE3AA98}"/>
              </a:ext>
            </a:extLst>
          </p:cNvPr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苹方 中等" panose="020B0400000000000000" pitchFamily="34" charset="-122"/>
            </a:endParaRPr>
          </a:p>
        </p:txBody>
      </p:sp>
      <p:sp>
        <p:nvSpPr>
          <p:cNvPr id="8" name="슬라이드 6 형태 2">
            <a:extLst>
              <a:ext uri="{FF2B5EF4-FFF2-40B4-BE49-F238E27FC236}">
                <a16:creationId xmlns:a16="http://schemas.microsoft.com/office/drawing/2014/main" id="{D7997C0A-5F6B-432E-B62B-8F477FA29AC2}"/>
              </a:ext>
            </a:extLst>
          </p:cNvPr>
          <p:cNvSpPr txBox="1"/>
          <p:nvPr/>
        </p:nvSpPr>
        <p:spPr>
          <a:xfrm>
            <a:off x="930457" y="213511"/>
            <a:ext cx="3748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추가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  <a:r>
              <a:rPr lang="en-US" altLang="ko-KR" sz="32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32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최대 낙폭 </a:t>
            </a:r>
            <a:r>
              <a:rPr lang="en-US" altLang="ko-KR" sz="32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MDD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苹方 粗体" panose="020B0600000000000000" pitchFamily="34" charset="-122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10ADDF3-3B4E-49C3-A5FE-FD4981334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925" y="3295557"/>
            <a:ext cx="5441661" cy="356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75285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6 형태 1">
            <a:extLst>
              <a:ext uri="{FF2B5EF4-FFF2-40B4-BE49-F238E27FC236}">
                <a16:creationId xmlns:a16="http://schemas.microsoft.com/office/drawing/2014/main" id="{9DE97C16-76F5-41F8-9450-67011CE3AA98}"/>
              </a:ext>
            </a:extLst>
          </p:cNvPr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苹方 中等" panose="020B0400000000000000" pitchFamily="34" charset="-122"/>
            </a:endParaRPr>
          </a:p>
        </p:txBody>
      </p:sp>
      <p:sp>
        <p:nvSpPr>
          <p:cNvPr id="8" name="슬라이드 6 형태 2">
            <a:extLst>
              <a:ext uri="{FF2B5EF4-FFF2-40B4-BE49-F238E27FC236}">
                <a16:creationId xmlns:a16="http://schemas.microsoft.com/office/drawing/2014/main" id="{D7997C0A-5F6B-432E-B62B-8F477FA29AC2}"/>
              </a:ext>
            </a:extLst>
          </p:cNvPr>
          <p:cNvSpPr txBox="1"/>
          <p:nvPr/>
        </p:nvSpPr>
        <p:spPr>
          <a:xfrm>
            <a:off x="930457" y="213511"/>
            <a:ext cx="3275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분산투자의 필요성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苹方 粗体" panose="020B0600000000000000" pitchFamily="34" charset="-122"/>
            </a:endParaRPr>
          </a:p>
        </p:txBody>
      </p:sp>
      <p:sp>
        <p:nvSpPr>
          <p:cNvPr id="2" name="AutoShape 4" descr="Modern Portfolio Theory">
            <a:extLst>
              <a:ext uri="{FF2B5EF4-FFF2-40B4-BE49-F238E27FC236}">
                <a16:creationId xmlns:a16="http://schemas.microsoft.com/office/drawing/2014/main" id="{73AE419D-2F62-4D2D-BA58-70A9C0C77A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11927" y="3276599"/>
            <a:ext cx="4336473" cy="433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2" name="Picture 8" descr="Systematic Risk - Learn How to Identify and Calculate Systematic Risk">
            <a:extLst>
              <a:ext uri="{FF2B5EF4-FFF2-40B4-BE49-F238E27FC236}">
                <a16:creationId xmlns:a16="http://schemas.microsoft.com/office/drawing/2014/main" id="{5EB8DC27-7EBE-409D-AA70-3DA0E49640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4" t="-1" r="2542" b="12501"/>
          <a:stretch/>
        </p:blipFill>
        <p:spPr bwMode="auto">
          <a:xfrm>
            <a:off x="399143" y="1276349"/>
            <a:ext cx="6782269" cy="4815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D9A85B-EEEC-4E81-A17A-58BA2F78D4E5}"/>
              </a:ext>
            </a:extLst>
          </p:cNvPr>
          <p:cNvSpPr txBox="1"/>
          <p:nvPr/>
        </p:nvSpPr>
        <p:spPr>
          <a:xfrm>
            <a:off x="798285" y="6092038"/>
            <a:ext cx="4180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출처 </a:t>
            </a:r>
            <a:r>
              <a:rPr lang="en-US" altLang="ko-KR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: corporatefinanceinstitute.com </a:t>
            </a:r>
            <a:endParaRPr lang="ko-KR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DDA5EA-9A75-4917-A0F0-556BB715A84D}"/>
              </a:ext>
            </a:extLst>
          </p:cNvPr>
          <p:cNvSpPr txBox="1"/>
          <p:nvPr/>
        </p:nvSpPr>
        <p:spPr>
          <a:xfrm>
            <a:off x="3231477" y="2106038"/>
            <a:ext cx="67822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계란을 한 바구니에 담지 말라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"</a:t>
            </a:r>
          </a:p>
          <a:p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총 위험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 </a:t>
            </a:r>
            <a:r>
              <a:rPr lang="ko-KR" altLang="en-US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비체계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적위험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 </a:t>
            </a:r>
            <a:r>
              <a:rPr lang="ko-KR" altLang="en-US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체계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적위험</a:t>
            </a:r>
          </a:p>
        </p:txBody>
      </p:sp>
    </p:spTree>
    <p:extLst>
      <p:ext uri="{BB962C8B-B14F-4D97-AF65-F5344CB8AC3E}">
        <p14:creationId xmlns:p14="http://schemas.microsoft.com/office/powerpoint/2010/main" val="67955932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6 형태 1">
            <a:extLst>
              <a:ext uri="{FF2B5EF4-FFF2-40B4-BE49-F238E27FC236}">
                <a16:creationId xmlns:a16="http://schemas.microsoft.com/office/drawing/2014/main" id="{9DE97C16-76F5-41F8-9450-67011CE3AA98}"/>
              </a:ext>
            </a:extLst>
          </p:cNvPr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苹方 中等" panose="020B0400000000000000" pitchFamily="34" charset="-122"/>
            </a:endParaRPr>
          </a:p>
        </p:txBody>
      </p:sp>
      <p:sp>
        <p:nvSpPr>
          <p:cNvPr id="8" name="슬라이드 6 형태 2">
            <a:extLst>
              <a:ext uri="{FF2B5EF4-FFF2-40B4-BE49-F238E27FC236}">
                <a16:creationId xmlns:a16="http://schemas.microsoft.com/office/drawing/2014/main" id="{D7997C0A-5F6B-432E-B62B-8F477FA29AC2}"/>
              </a:ext>
            </a:extLst>
          </p:cNvPr>
          <p:cNvSpPr txBox="1"/>
          <p:nvPr/>
        </p:nvSpPr>
        <p:spPr>
          <a:xfrm>
            <a:off x="930457" y="213511"/>
            <a:ext cx="10378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Brinson, Hood, </a:t>
            </a:r>
            <a:r>
              <a:rPr kumimoji="0" lang="en-US" altLang="ko-K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Beevower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연구</a:t>
            </a:r>
            <a:r>
              <a:rPr kumimoji="0" lang="ko-KR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kumimoji="0" lang="en-US" altLang="ko-KR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(1974~1983, 91</a:t>
            </a:r>
            <a:r>
              <a:rPr kumimoji="0" lang="ko-KR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개 대형연기금</a:t>
            </a:r>
            <a:r>
              <a:rPr kumimoji="0" lang="en-US" altLang="ko-KR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苹方 粗体" panose="020B0600000000000000" pitchFamily="34" charset="-122"/>
            </a:endParaRPr>
          </a:p>
        </p:txBody>
      </p:sp>
      <p:sp>
        <p:nvSpPr>
          <p:cNvPr id="2" name="AutoShape 4" descr="Modern Portfolio Theory">
            <a:extLst>
              <a:ext uri="{FF2B5EF4-FFF2-40B4-BE49-F238E27FC236}">
                <a16:creationId xmlns:a16="http://schemas.microsoft.com/office/drawing/2014/main" id="{73AE419D-2F62-4D2D-BA58-70A9C0C77A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11927" y="3276599"/>
            <a:ext cx="4336473" cy="433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1B7E43-1F2A-44FD-B016-7E27BF9C7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286" y="1047750"/>
            <a:ext cx="4076700" cy="58102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594628-7675-4EE1-B19C-2AFA6698C7D2}"/>
              </a:ext>
            </a:extLst>
          </p:cNvPr>
          <p:cNvSpPr txBox="1"/>
          <p:nvPr/>
        </p:nvSpPr>
        <p:spPr>
          <a:xfrm>
            <a:off x="4874986" y="2425947"/>
            <a:ext cx="56454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1947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년부터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1983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년까지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미국 대형연기금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91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 대상 연구 결과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전략적 자산배분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</a:t>
            </a: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운용수익률의 </a:t>
            </a:r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90%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이상을 설명하며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총수익률 변동성의 </a:t>
            </a:r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95.6%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설명한다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204208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6 형태 1">
            <a:extLst>
              <a:ext uri="{FF2B5EF4-FFF2-40B4-BE49-F238E27FC236}">
                <a16:creationId xmlns:a16="http://schemas.microsoft.com/office/drawing/2014/main" id="{9DE97C16-76F5-41F8-9450-67011CE3AA98}"/>
              </a:ext>
            </a:extLst>
          </p:cNvPr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苹方 中等" panose="020B0400000000000000" pitchFamily="34" charset="-122"/>
            </a:endParaRPr>
          </a:p>
        </p:txBody>
      </p:sp>
      <p:sp>
        <p:nvSpPr>
          <p:cNvPr id="8" name="슬라이드 6 형태 2">
            <a:extLst>
              <a:ext uri="{FF2B5EF4-FFF2-40B4-BE49-F238E27FC236}">
                <a16:creationId xmlns:a16="http://schemas.microsoft.com/office/drawing/2014/main" id="{D7997C0A-5F6B-432E-B62B-8F477FA29AC2}"/>
              </a:ext>
            </a:extLst>
          </p:cNvPr>
          <p:cNvSpPr txBox="1"/>
          <p:nvPr/>
        </p:nvSpPr>
        <p:spPr>
          <a:xfrm>
            <a:off x="930457" y="213511"/>
            <a:ext cx="58224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포트폴리오 기대수익률</a:t>
            </a:r>
            <a:r>
              <a:rPr lang="en-US" altLang="ko-KR" sz="32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32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위험 계산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苹方 粗体" panose="020B0600000000000000" pitchFamily="34" charset="-122"/>
            </a:endParaRPr>
          </a:p>
        </p:txBody>
      </p:sp>
      <p:sp>
        <p:nvSpPr>
          <p:cNvPr id="2" name="AutoShape 4" descr="Modern Portfolio Theory">
            <a:extLst>
              <a:ext uri="{FF2B5EF4-FFF2-40B4-BE49-F238E27FC236}">
                <a16:creationId xmlns:a16="http://schemas.microsoft.com/office/drawing/2014/main" id="{73AE419D-2F62-4D2D-BA58-70A9C0C77A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11927" y="3276599"/>
            <a:ext cx="4336473" cy="433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EF1C5D8-B621-4E73-B9C2-F9BD6E691E06}"/>
              </a:ext>
            </a:extLst>
          </p:cNvPr>
          <p:cNvSpPr/>
          <p:nvPr/>
        </p:nvSpPr>
        <p:spPr>
          <a:xfrm>
            <a:off x="930457" y="1346663"/>
            <a:ext cx="8446299" cy="98090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자산 </a:t>
            </a:r>
            <a:r>
              <a:rPr lang="en-US" altLang="ko-KR" sz="2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</a:t>
            </a:r>
            <a:r>
              <a:rPr lang="ko-KR" altLang="en-US" sz="2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2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</a:t>
            </a:r>
            <a:r>
              <a:rPr lang="ko-KR" altLang="en-US" sz="2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 각각 </a:t>
            </a:r>
            <a:r>
              <a:rPr lang="en-US" altLang="ko-KR" sz="2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50%</a:t>
            </a:r>
            <a:r>
              <a:rPr lang="ko-KR" altLang="en-US" sz="2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비중을 가지는 포트폴리오라면</a:t>
            </a:r>
            <a:r>
              <a:rPr lang="en-US" altLang="ko-KR" sz="2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pPr algn="ctr"/>
            <a:r>
              <a:rPr lang="en-US" altLang="ko-KR" sz="2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단</a:t>
            </a:r>
            <a:r>
              <a:rPr lang="en-US" altLang="ko-KR" sz="2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A</a:t>
            </a:r>
            <a:r>
              <a:rPr lang="ko-KR" altLang="en-US" sz="2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2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</a:t>
            </a:r>
            <a:r>
              <a:rPr lang="ko-KR" altLang="en-US" sz="2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상관계수는 </a:t>
            </a:r>
            <a:r>
              <a:rPr lang="en-US" altLang="ko-KR" sz="2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0.4</a:t>
            </a:r>
            <a:r>
              <a:rPr lang="ko-KR" altLang="en-US" sz="2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이다</a:t>
            </a:r>
            <a:r>
              <a:rPr lang="en-US" altLang="ko-KR" sz="2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.)</a:t>
            </a:r>
            <a:endParaRPr lang="ko-KR" altLang="en-US" sz="2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9F4DFA-5738-4328-A50A-510942F75099}"/>
              </a:ext>
            </a:extLst>
          </p:cNvPr>
          <p:cNvSpPr txBox="1"/>
          <p:nvPr/>
        </p:nvSpPr>
        <p:spPr>
          <a:xfrm>
            <a:off x="798286" y="2975956"/>
            <a:ext cx="112052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자산 </a:t>
            </a:r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: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기대수익률 </a:t>
            </a:r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% /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위험 </a:t>
            </a:r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%</a:t>
            </a: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자산 </a:t>
            </a:r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: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기대수익률 </a:t>
            </a:r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% /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위험 </a:t>
            </a:r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%</a:t>
            </a: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포트폴리오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기대수익률 </a:t>
            </a:r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% /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위험 </a:t>
            </a:r>
            <a:r>
              <a:rPr lang="en-US" altLang="ko-KR" sz="24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3.46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%</a:t>
            </a:r>
          </a:p>
          <a:p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Why? </a:t>
            </a: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단순 가중평균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하면 포트폴리오 위험은 </a:t>
            </a:r>
            <a:r>
              <a:rPr lang="en-US" altLang="ko-KR" sz="24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4.5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%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약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1%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이상의 위험감소 효과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분산투자 효과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621093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6 형태 1">
            <a:extLst>
              <a:ext uri="{FF2B5EF4-FFF2-40B4-BE49-F238E27FC236}">
                <a16:creationId xmlns:a16="http://schemas.microsoft.com/office/drawing/2014/main" id="{9DE97C16-76F5-41F8-9450-67011CE3AA98}"/>
              </a:ext>
            </a:extLst>
          </p:cNvPr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苹方 中等" panose="020B0400000000000000" pitchFamily="34" charset="-122"/>
            </a:endParaRPr>
          </a:p>
        </p:txBody>
      </p:sp>
      <p:sp>
        <p:nvSpPr>
          <p:cNvPr id="8" name="슬라이드 6 형태 2">
            <a:extLst>
              <a:ext uri="{FF2B5EF4-FFF2-40B4-BE49-F238E27FC236}">
                <a16:creationId xmlns:a16="http://schemas.microsoft.com/office/drawing/2014/main" id="{D7997C0A-5F6B-432E-B62B-8F477FA29AC2}"/>
              </a:ext>
            </a:extLst>
          </p:cNvPr>
          <p:cNvSpPr txBox="1"/>
          <p:nvPr/>
        </p:nvSpPr>
        <p:spPr>
          <a:xfrm>
            <a:off x="930457" y="213511"/>
            <a:ext cx="58224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포트폴리오 기대수익률</a:t>
            </a:r>
            <a:r>
              <a:rPr lang="en-US" altLang="ko-KR" sz="32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32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위험 계산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苹方 粗体" panose="020B0600000000000000" pitchFamily="34" charset="-122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EBB5A62-86FE-437A-B812-A45BC7AA23EF}"/>
              </a:ext>
            </a:extLst>
          </p:cNvPr>
          <p:cNvSpPr/>
          <p:nvPr/>
        </p:nvSpPr>
        <p:spPr>
          <a:xfrm>
            <a:off x="930457" y="4396130"/>
            <a:ext cx="1512917" cy="79828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상관계수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D2E99B6-F389-4E25-9146-6F0CEEBA4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752" y="4122074"/>
            <a:ext cx="3029396" cy="134639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871CE03-3DE3-4E1A-B94B-732BA2477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143" y="1448925"/>
            <a:ext cx="9743308" cy="257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84261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 -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-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85000"/>
            <a:lumOff val="15000"/>
          </a:schemeClr>
        </a:solidFill>
        <a:ln>
          <a:noFill/>
        </a:ln>
      </a:spPr>
      <a:bodyPr rtlCol="0" anchor="ctr"/>
      <a:lstStyle>
        <a:defPPr algn="ctr">
          <a:defRPr dirty="0" smtClean="0"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800" dirty="0" smtClean="0"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505</Words>
  <Application>Microsoft Office PowerPoint</Application>
  <PresentationFormat>와이드스크린</PresentationFormat>
  <Paragraphs>133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苹方 中等</vt:lpstr>
      <vt:lpstr>苹方 粗体</vt:lpstr>
      <vt:lpstr>Arial</vt:lpstr>
      <vt:lpstr>Times New Roman</vt:lpstr>
      <vt:lpstr>나눔스퀘어</vt:lpstr>
      <vt:lpstr>等线</vt:lpstr>
      <vt:lpstr>나눔스퀘어라운드 Regular</vt:lpstr>
      <vt:lpstr>맑은 고딕</vt:lpstr>
      <vt:lpstr>office 테마 - 1</vt:lpstr>
      <vt:lpstr>office 테마 - 2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(주)콘텐츠테이크아웃</Manager>
  <Company>(주)콘텐츠테이크아웃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(주)콘텐츠테이크아웃</dc:title>
  <dc:subject>(주)콘텐츠테이크아웃</dc:subject>
  <dc:creator>(주)콘텐츠테이크아웃</dc:creator>
  <cp:keywords>(주)콘텐츠테이크아웃</cp:keywords>
  <dc:description>V51V55V33Ab168Ab169Aa87Aa87Aa87Aa87Aa33Aa33Aa33Aa33Aa56V33Aa56Ab169Ab169V55Ab169V33Aa56Ab169JVAaJVAaAaAdVAaJVAaAbAbAbAbAbAbAbAbAa162VAaAaRAaVAaJAaVAaJAaVAaJVAaAaRAa54Aa54Aa55Aa55V165V165V165V165JJJJJVAaVAaAa126Aa126Aa126Aa126V165V165V165V165L116L118JJJJAyAa95Aa95AaAzAaAaAaVAaV55Ab169V33Aa56Ab169AaJJJAaJAaAaAaAaAaAaAaAaJAaAgAa95Aa163R33VAaAaAa162V33Aa95R55Aa54Aa162Aa95Aa95V95V95V54Aa95Ah51Az54RAa95Aa95Aa95VAaR33R33R33Ay33Ay33Ay33Aa87Aa86Aa95Aa95V33V33V33Aa54R54Aa95Aa54Aa95V33R53R58R55V55Ab169V33Aa56Ab169V33V33Aa95Aa95R55R54V33Aa56V33Aa95V33Aa95AbJJJAbJV54Aa56Aa95Aa95V33V33Aa126Aa95Aa95V33R54Aa117Aa51V33Aa95Aa95Aa95Aa95R55R55R55R55Aa118V55Ab169V33Aa56Ab169Aa95Aa95Aa95V33V33V33L33L33V33V33V33V33Aa56Aa51V33V55V55V55V55L162D162Aa95AaVAaAa95V169V33V33V33Aa95Aa95Aa95V33D33D33D33AaRV51V33Ab168Aa55QAaVAaVVAaAaAaAaAaLAaVQQAaVAaVAaAaAaAaLAaAaAaVAcAaAaAaAaL</dc:description>
  <cp:lastModifiedBy>Hobin</cp:lastModifiedBy>
  <cp:revision>65</cp:revision>
  <dcterms:created xsi:type="dcterms:W3CDTF">2019-08-20T09:53:04Z</dcterms:created>
  <dcterms:modified xsi:type="dcterms:W3CDTF">2021-08-10T17:43:13Z</dcterms:modified>
  <cp:category>(주)콘텐츠테이크아웃</cp:category>
  <cp:contentStatus>(주)콘텐츠테이크아웃</cp:contentStatus>
  <dc:language>한국어, 영어</dc:language>
  <cp:version>2010이상 버전에 최적화</cp:version>
</cp:coreProperties>
</file>