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71" r:id="rId5"/>
    <p:sldId id="272" r:id="rId6"/>
    <p:sldId id="273" r:id="rId7"/>
    <p:sldId id="274" r:id="rId8"/>
    <p:sldId id="27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7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77B1A-63AA-4974-BA26-B72D010D6FE6}" type="datetimeFigureOut">
              <a:rPr lang="ko-KR" altLang="en-US" smtClean="0"/>
              <a:pPr/>
              <a:t>2023-10-28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A08E7-1FBD-4573-B950-8C82B5226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6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9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5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6F8D-A215-4982-85FB-D3213693C3C4}" type="datetimeFigureOut">
              <a:rPr lang="ko-KR" altLang="en-US" smtClean="0"/>
              <a:pPr/>
              <a:t>2023-10-28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8064" y="5589240"/>
            <a:ext cx="399475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179" y="3861048"/>
            <a:ext cx="6661411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36512" y="2548642"/>
            <a:ext cx="4139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프로세스 흐름도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 err="1">
                <a:solidFill>
                  <a:schemeClr val="bg1"/>
                </a:solidFill>
              </a:rPr>
              <a:t>아웃소싱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&amp; PMS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4362"/>
              </p:ext>
            </p:extLst>
          </p:nvPr>
        </p:nvGraphicFramePr>
        <p:xfrm>
          <a:off x="5148064" y="4445888"/>
          <a:ext cx="388843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DDIT-21-A14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    성    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2021.11.01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           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일반본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8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INDEX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75785"/>
              </p:ext>
            </p:extLst>
          </p:nvPr>
        </p:nvGraphicFramePr>
        <p:xfrm>
          <a:off x="251520" y="1166813"/>
          <a:ext cx="8568954" cy="5302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21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문서개정이력표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문서명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프로세스 흐름도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0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버전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날짜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내 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작성자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승인자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V0.9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2021.11.01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최초제정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윤경식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V1.0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2021.11.02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내용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윤경식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14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48716361"/>
              </p:ext>
            </p:extLst>
          </p:nvPr>
        </p:nvGraphicFramePr>
        <p:xfrm>
          <a:off x="181609" y="652915"/>
          <a:ext cx="8780781" cy="54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기본정보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2023.10.28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김태형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39546"/>
              </p:ext>
            </p:extLst>
          </p:nvPr>
        </p:nvGraphicFramePr>
        <p:xfrm>
          <a:off x="185266" y="1315404"/>
          <a:ext cx="8818679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client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Shape 219"/>
          <p:cNvSpPr/>
          <p:nvPr/>
        </p:nvSpPr>
        <p:spPr>
          <a:xfrm>
            <a:off x="5796136" y="2437515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2. </a:t>
            </a:r>
            <a:r>
              <a:rPr lang="ko-KR" altLang="en-US" sz="1100" dirty="0">
                <a:solidFill>
                  <a:schemeClr val="lt1"/>
                </a:solidFill>
              </a:rPr>
              <a:t>기본정보 수정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51" name="Shape 219"/>
          <p:cNvSpPr/>
          <p:nvPr/>
        </p:nvSpPr>
        <p:spPr>
          <a:xfrm>
            <a:off x="2062432" y="2437515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1. </a:t>
            </a:r>
            <a:r>
              <a:rPr lang="ko-KR" altLang="en-US" sz="1100" dirty="0">
                <a:solidFill>
                  <a:schemeClr val="lt1"/>
                </a:solidFill>
              </a:rPr>
              <a:t>기본정보 조회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52" name="Shape 228"/>
          <p:cNvCxnSpPr/>
          <p:nvPr/>
        </p:nvCxnSpPr>
        <p:spPr>
          <a:xfrm>
            <a:off x="4487075" y="2628255"/>
            <a:ext cx="642942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" name="Shape 224">
            <a:extLst>
              <a:ext uri="{FF2B5EF4-FFF2-40B4-BE49-F238E27FC236}">
                <a16:creationId xmlns:a16="http://schemas.microsoft.com/office/drawing/2014/main" id="{3465A9D6-FB35-43EB-B514-2E0197BDF5D6}"/>
              </a:ext>
            </a:extLst>
          </p:cNvPr>
          <p:cNvCxnSpPr/>
          <p:nvPr/>
        </p:nvCxnSpPr>
        <p:spPr>
          <a:xfrm rot="10800000" flipV="1">
            <a:off x="3451597" y="2837983"/>
            <a:ext cx="2286016" cy="121444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" name="Shape 219">
            <a:extLst>
              <a:ext uri="{FF2B5EF4-FFF2-40B4-BE49-F238E27FC236}">
                <a16:creationId xmlns:a16="http://schemas.microsoft.com/office/drawing/2014/main" id="{195523F5-9EFE-48CC-A4B5-CACB35616965}"/>
              </a:ext>
            </a:extLst>
          </p:cNvPr>
          <p:cNvSpPr/>
          <p:nvPr/>
        </p:nvSpPr>
        <p:spPr>
          <a:xfrm>
            <a:off x="2062432" y="4171082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3. </a:t>
            </a:r>
            <a:r>
              <a:rPr lang="ko-KR" altLang="en-US" sz="1100" dirty="0">
                <a:solidFill>
                  <a:schemeClr val="lt1"/>
                </a:solidFill>
              </a:rPr>
              <a:t>기업인증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5BBBAEF-C305-47D8-8A50-CE259240154C}"/>
              </a:ext>
            </a:extLst>
          </p:cNvPr>
          <p:cNvCxnSpPr/>
          <p:nvPr/>
        </p:nvCxnSpPr>
        <p:spPr>
          <a:xfrm rot="5400000">
            <a:off x="6311452" y="3194379"/>
            <a:ext cx="713586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hape 219">
            <a:extLst>
              <a:ext uri="{FF2B5EF4-FFF2-40B4-BE49-F238E27FC236}">
                <a16:creationId xmlns:a16="http://schemas.microsoft.com/office/drawing/2014/main" id="{E49B5577-5A1C-41CC-AD38-83994CCB3381}"/>
              </a:ext>
            </a:extLst>
          </p:cNvPr>
          <p:cNvSpPr/>
          <p:nvPr/>
        </p:nvSpPr>
        <p:spPr>
          <a:xfrm>
            <a:off x="5788586" y="3621502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3. </a:t>
            </a:r>
            <a:r>
              <a:rPr lang="ko-KR" altLang="en-US" sz="1100" dirty="0">
                <a:solidFill>
                  <a:schemeClr val="lt1"/>
                </a:solidFill>
              </a:rPr>
              <a:t>배너광고신청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700920-8E65-4982-B269-921C771D7F6B}"/>
              </a:ext>
            </a:extLst>
          </p:cNvPr>
          <p:cNvCxnSpPr/>
          <p:nvPr/>
        </p:nvCxnSpPr>
        <p:spPr>
          <a:xfrm rot="10800000" flipV="1">
            <a:off x="2062432" y="4826665"/>
            <a:ext cx="473051" cy="5692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D26EFB5-7777-42E8-8157-ACAC0195960A}"/>
              </a:ext>
            </a:extLst>
          </p:cNvPr>
          <p:cNvCxnSpPr/>
          <p:nvPr/>
        </p:nvCxnSpPr>
        <p:spPr>
          <a:xfrm>
            <a:off x="3589644" y="4826665"/>
            <a:ext cx="473051" cy="5646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70EFA01-1857-4572-A4D4-757D2506CB86}"/>
              </a:ext>
            </a:extLst>
          </p:cNvPr>
          <p:cNvCxnSpPr/>
          <p:nvPr/>
        </p:nvCxnSpPr>
        <p:spPr>
          <a:xfrm rot="10800000" flipV="1">
            <a:off x="5962004" y="4163836"/>
            <a:ext cx="473051" cy="5692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D1A097-719E-4B00-85AF-4C0781C3F9CE}"/>
              </a:ext>
            </a:extLst>
          </p:cNvPr>
          <p:cNvCxnSpPr>
            <a:cxnSpLocks/>
          </p:cNvCxnSpPr>
          <p:nvPr/>
        </p:nvCxnSpPr>
        <p:spPr>
          <a:xfrm>
            <a:off x="6824906" y="4158487"/>
            <a:ext cx="473051" cy="5646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hape 219">
            <a:extLst>
              <a:ext uri="{FF2B5EF4-FFF2-40B4-BE49-F238E27FC236}">
                <a16:creationId xmlns:a16="http://schemas.microsoft.com/office/drawing/2014/main" id="{3BEFD526-79EC-48D5-ACE4-3F2D04F5754A}"/>
              </a:ext>
            </a:extLst>
          </p:cNvPr>
          <p:cNvSpPr/>
          <p:nvPr/>
        </p:nvSpPr>
        <p:spPr>
          <a:xfrm>
            <a:off x="1419695" y="5542596"/>
            <a:ext cx="111578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4. </a:t>
            </a:r>
            <a:r>
              <a:rPr lang="ko-KR" altLang="en-US" sz="1100" dirty="0">
                <a:solidFill>
                  <a:schemeClr val="lt1"/>
                </a:solidFill>
              </a:rPr>
              <a:t>인증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41" name="Shape 219">
            <a:extLst>
              <a:ext uri="{FF2B5EF4-FFF2-40B4-BE49-F238E27FC236}">
                <a16:creationId xmlns:a16="http://schemas.microsoft.com/office/drawing/2014/main" id="{0A430A69-C0DD-47A8-910D-300C4F09C4B7}"/>
              </a:ext>
            </a:extLst>
          </p:cNvPr>
          <p:cNvSpPr/>
          <p:nvPr/>
        </p:nvSpPr>
        <p:spPr>
          <a:xfrm>
            <a:off x="6824906" y="4826665"/>
            <a:ext cx="111578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4. </a:t>
            </a:r>
            <a:r>
              <a:rPr lang="ko-KR" altLang="en-US" sz="1100" dirty="0">
                <a:solidFill>
                  <a:schemeClr val="lt1"/>
                </a:solidFill>
              </a:rPr>
              <a:t>반려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42" name="Shape 219">
            <a:extLst>
              <a:ext uri="{FF2B5EF4-FFF2-40B4-BE49-F238E27FC236}">
                <a16:creationId xmlns:a16="http://schemas.microsoft.com/office/drawing/2014/main" id="{54D06EBD-1782-4CD1-BEA0-9F66BF49233E}"/>
              </a:ext>
            </a:extLst>
          </p:cNvPr>
          <p:cNvSpPr/>
          <p:nvPr/>
        </p:nvSpPr>
        <p:spPr>
          <a:xfrm>
            <a:off x="5314316" y="4827963"/>
            <a:ext cx="111578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4. </a:t>
            </a:r>
            <a:r>
              <a:rPr lang="ko-KR" altLang="en-US" sz="1100" dirty="0">
                <a:solidFill>
                  <a:schemeClr val="lt1"/>
                </a:solidFill>
              </a:rPr>
              <a:t>승인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43" name="Shape 219">
            <a:extLst>
              <a:ext uri="{FF2B5EF4-FFF2-40B4-BE49-F238E27FC236}">
                <a16:creationId xmlns:a16="http://schemas.microsoft.com/office/drawing/2014/main" id="{619D11B9-77A9-4ADA-A671-47383AAF0406}"/>
              </a:ext>
            </a:extLst>
          </p:cNvPr>
          <p:cNvSpPr/>
          <p:nvPr/>
        </p:nvSpPr>
        <p:spPr>
          <a:xfrm>
            <a:off x="3383524" y="5542596"/>
            <a:ext cx="111578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4. </a:t>
            </a:r>
            <a:r>
              <a:rPr lang="ko-KR" altLang="en-US" sz="1100" dirty="0">
                <a:solidFill>
                  <a:schemeClr val="lt1"/>
                </a:solidFill>
              </a:rPr>
              <a:t>반려</a:t>
            </a:r>
            <a:endParaRPr lang="ko" sz="11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61435410"/>
              </p:ext>
            </p:extLst>
          </p:nvPr>
        </p:nvGraphicFramePr>
        <p:xfrm>
          <a:off x="181609" y="652915"/>
          <a:ext cx="8780781" cy="54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대표 기업정보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2023.10.28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김태형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85266" y="1315404"/>
          <a:ext cx="8818679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client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Shape 219"/>
          <p:cNvSpPr/>
          <p:nvPr/>
        </p:nvSpPr>
        <p:spPr>
          <a:xfrm>
            <a:off x="5796136" y="3548344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2. </a:t>
            </a:r>
            <a:r>
              <a:rPr lang="ko-KR" altLang="en-US" sz="1100" dirty="0">
                <a:solidFill>
                  <a:schemeClr val="lt1"/>
                </a:solidFill>
              </a:rPr>
              <a:t>대표 기업정보 수정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51" name="Shape 219"/>
          <p:cNvSpPr/>
          <p:nvPr/>
        </p:nvSpPr>
        <p:spPr>
          <a:xfrm>
            <a:off x="2037133" y="3531422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1. </a:t>
            </a:r>
            <a:r>
              <a:rPr lang="ko-KR" altLang="en-US" sz="1100" dirty="0">
                <a:solidFill>
                  <a:schemeClr val="lt1"/>
                </a:solidFill>
              </a:rPr>
              <a:t>대표 기업정보 조회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52" name="Shape 228"/>
          <p:cNvCxnSpPr/>
          <p:nvPr/>
        </p:nvCxnSpPr>
        <p:spPr>
          <a:xfrm>
            <a:off x="4365680" y="3699326"/>
            <a:ext cx="642942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73482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90691290"/>
              </p:ext>
            </p:extLst>
          </p:nvPr>
        </p:nvGraphicFramePr>
        <p:xfrm>
          <a:off x="181609" y="652915"/>
          <a:ext cx="8780781" cy="54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게시글보기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개인회원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2023.10.28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김태형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85266" y="1315404"/>
          <a:ext cx="8818679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client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Shape 219"/>
          <p:cNvSpPr/>
          <p:nvPr/>
        </p:nvSpPr>
        <p:spPr>
          <a:xfrm>
            <a:off x="5549780" y="2275284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2. </a:t>
            </a:r>
            <a:r>
              <a:rPr lang="ko-KR" altLang="en-US" sz="1100" dirty="0">
                <a:solidFill>
                  <a:schemeClr val="lt1"/>
                </a:solidFill>
              </a:rPr>
              <a:t>직장정보 인증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51" name="Shape 219"/>
          <p:cNvSpPr/>
          <p:nvPr/>
        </p:nvSpPr>
        <p:spPr>
          <a:xfrm>
            <a:off x="1835696" y="2276872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1. </a:t>
            </a:r>
            <a:r>
              <a:rPr lang="ko-KR" altLang="en-US" sz="1100" dirty="0">
                <a:solidFill>
                  <a:schemeClr val="lt1"/>
                </a:solidFill>
              </a:rPr>
              <a:t>게시글 목록 조회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52" name="Shape 228"/>
          <p:cNvCxnSpPr/>
          <p:nvPr/>
        </p:nvCxnSpPr>
        <p:spPr>
          <a:xfrm>
            <a:off x="4250528" y="2456784"/>
            <a:ext cx="642942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17311BB-02B0-40AA-8EA1-19CB22E95754}"/>
              </a:ext>
            </a:extLst>
          </p:cNvPr>
          <p:cNvCxnSpPr/>
          <p:nvPr/>
        </p:nvCxnSpPr>
        <p:spPr>
          <a:xfrm rot="10800000" flipV="1">
            <a:off x="5399619" y="2900698"/>
            <a:ext cx="473051" cy="5692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4F034B-6601-4824-B312-BBA3EC145E0C}"/>
              </a:ext>
            </a:extLst>
          </p:cNvPr>
          <p:cNvCxnSpPr/>
          <p:nvPr/>
        </p:nvCxnSpPr>
        <p:spPr>
          <a:xfrm>
            <a:off x="6926831" y="2900698"/>
            <a:ext cx="473051" cy="5646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19">
            <a:extLst>
              <a:ext uri="{FF2B5EF4-FFF2-40B4-BE49-F238E27FC236}">
                <a16:creationId xmlns:a16="http://schemas.microsoft.com/office/drawing/2014/main" id="{AD30D47F-2A05-4C44-BF10-91FB680A3DEC}"/>
              </a:ext>
            </a:extLst>
          </p:cNvPr>
          <p:cNvSpPr/>
          <p:nvPr/>
        </p:nvSpPr>
        <p:spPr>
          <a:xfrm>
            <a:off x="4145182" y="3592974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3. </a:t>
            </a:r>
            <a:r>
              <a:rPr lang="ko-KR" altLang="en-US" sz="1100" dirty="0">
                <a:solidFill>
                  <a:schemeClr val="lt1"/>
                </a:solidFill>
              </a:rPr>
              <a:t>승인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14" name="Shape 219">
            <a:extLst>
              <a:ext uri="{FF2B5EF4-FFF2-40B4-BE49-F238E27FC236}">
                <a16:creationId xmlns:a16="http://schemas.microsoft.com/office/drawing/2014/main" id="{FCC403D1-68E6-4272-9E26-CE1367A3FAC2}"/>
              </a:ext>
            </a:extLst>
          </p:cNvPr>
          <p:cNvSpPr/>
          <p:nvPr/>
        </p:nvSpPr>
        <p:spPr>
          <a:xfrm>
            <a:off x="6520620" y="3598164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3. </a:t>
            </a:r>
            <a:r>
              <a:rPr lang="ko-KR" altLang="en-US" sz="1100" dirty="0">
                <a:solidFill>
                  <a:schemeClr val="lt1"/>
                </a:solidFill>
              </a:rPr>
              <a:t>반려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17" name="Shape 219">
            <a:extLst>
              <a:ext uri="{FF2B5EF4-FFF2-40B4-BE49-F238E27FC236}">
                <a16:creationId xmlns:a16="http://schemas.microsoft.com/office/drawing/2014/main" id="{E9E0CAF0-B455-4264-B600-C44CB1CD31EE}"/>
              </a:ext>
            </a:extLst>
          </p:cNvPr>
          <p:cNvSpPr/>
          <p:nvPr/>
        </p:nvSpPr>
        <p:spPr>
          <a:xfrm>
            <a:off x="3134946" y="4766168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4. </a:t>
            </a:r>
            <a:r>
              <a:rPr lang="ko-KR" altLang="en-US" sz="1100" dirty="0">
                <a:solidFill>
                  <a:schemeClr val="lt1"/>
                </a:solidFill>
              </a:rPr>
              <a:t>글 작성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A496CD-FC69-4588-B0C2-01E7B4A159EB}"/>
              </a:ext>
            </a:extLst>
          </p:cNvPr>
          <p:cNvCxnSpPr/>
          <p:nvPr/>
        </p:nvCxnSpPr>
        <p:spPr>
          <a:xfrm rot="10800000" flipV="1">
            <a:off x="4420419" y="4078292"/>
            <a:ext cx="473051" cy="5692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3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11014768"/>
              </p:ext>
            </p:extLst>
          </p:nvPr>
        </p:nvGraphicFramePr>
        <p:xfrm>
          <a:off x="181609" y="652915"/>
          <a:ext cx="8780781" cy="54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게시글보기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기업회원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2023.10.28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김태형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85266" y="1315404"/>
          <a:ext cx="8818679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client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Shape 219"/>
          <p:cNvSpPr/>
          <p:nvPr/>
        </p:nvSpPr>
        <p:spPr>
          <a:xfrm>
            <a:off x="5796136" y="3548344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2. </a:t>
            </a:r>
            <a:r>
              <a:rPr lang="ko-KR" altLang="en-US" sz="1100" dirty="0">
                <a:solidFill>
                  <a:schemeClr val="lt1"/>
                </a:solidFill>
              </a:rPr>
              <a:t>신고하기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51" name="Shape 219"/>
          <p:cNvSpPr/>
          <p:nvPr/>
        </p:nvSpPr>
        <p:spPr>
          <a:xfrm>
            <a:off x="2037133" y="3531422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1. </a:t>
            </a:r>
            <a:r>
              <a:rPr lang="ko-KR" altLang="en-US" sz="1100" dirty="0">
                <a:solidFill>
                  <a:schemeClr val="lt1"/>
                </a:solidFill>
              </a:rPr>
              <a:t>게시글 목록 조회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52" name="Shape 228"/>
          <p:cNvCxnSpPr/>
          <p:nvPr/>
        </p:nvCxnSpPr>
        <p:spPr>
          <a:xfrm>
            <a:off x="4365680" y="3699326"/>
            <a:ext cx="642942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76934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74793192"/>
              </p:ext>
            </p:extLst>
          </p:nvPr>
        </p:nvGraphicFramePr>
        <p:xfrm>
          <a:off x="181609" y="652915"/>
          <a:ext cx="8780781" cy="54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진행중 이벤트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2023.10.28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김태형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85266" y="1315404"/>
          <a:ext cx="8818679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client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Shape 219"/>
          <p:cNvSpPr/>
          <p:nvPr/>
        </p:nvSpPr>
        <p:spPr>
          <a:xfrm>
            <a:off x="5532682" y="2419300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2. </a:t>
            </a:r>
            <a:r>
              <a:rPr lang="ko-KR" altLang="en-US" sz="1100" dirty="0">
                <a:solidFill>
                  <a:schemeClr val="lt1"/>
                </a:solidFill>
              </a:rPr>
              <a:t>이벤트 참여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51" name="Shape 219"/>
          <p:cNvSpPr/>
          <p:nvPr/>
        </p:nvSpPr>
        <p:spPr>
          <a:xfrm>
            <a:off x="1979712" y="2420888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1. </a:t>
            </a:r>
            <a:r>
              <a:rPr lang="ko-KR" altLang="en-US" sz="1100" dirty="0">
                <a:solidFill>
                  <a:schemeClr val="lt1"/>
                </a:solidFill>
              </a:rPr>
              <a:t>이벤트 목록 조회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52" name="Shape 228"/>
          <p:cNvCxnSpPr/>
          <p:nvPr/>
        </p:nvCxnSpPr>
        <p:spPr>
          <a:xfrm>
            <a:off x="4250528" y="2600800"/>
            <a:ext cx="642942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12645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22314073"/>
              </p:ext>
            </p:extLst>
          </p:nvPr>
        </p:nvGraphicFramePr>
        <p:xfrm>
          <a:off x="181609" y="652915"/>
          <a:ext cx="8780781" cy="54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마감된 이벤트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2023.10.28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김태형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85266" y="1315404"/>
          <a:ext cx="8818679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client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Shape 219"/>
          <p:cNvSpPr/>
          <p:nvPr/>
        </p:nvSpPr>
        <p:spPr>
          <a:xfrm>
            <a:off x="3715343" y="2564904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1. </a:t>
            </a:r>
            <a:r>
              <a:rPr lang="ko-KR" altLang="en-US" sz="1100" dirty="0">
                <a:solidFill>
                  <a:schemeClr val="lt1"/>
                </a:solidFill>
              </a:rPr>
              <a:t>마감된 이벤트 목록 조회</a:t>
            </a:r>
            <a:endParaRPr lang="ko" sz="11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3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303</Words>
  <Application>Microsoft Office PowerPoint</Application>
  <PresentationFormat>화면 슬라이드 쇼(4:3)</PresentationFormat>
  <Paragraphs>271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ITP</cp:lastModifiedBy>
  <cp:revision>148</cp:revision>
  <dcterms:created xsi:type="dcterms:W3CDTF">2016-02-24T11:18:49Z</dcterms:created>
  <dcterms:modified xsi:type="dcterms:W3CDTF">2023-10-28T15:36:41Z</dcterms:modified>
</cp:coreProperties>
</file>