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007" r:id="rId2"/>
    <p:sldId id="1009" r:id="rId3"/>
    <p:sldId id="1010" r:id="rId4"/>
    <p:sldId id="1011" r:id="rId5"/>
    <p:sldId id="1012" r:id="rId6"/>
    <p:sldId id="1036" r:id="rId7"/>
    <p:sldId id="1043" r:id="rId8"/>
    <p:sldId id="1040" r:id="rId9"/>
    <p:sldId id="1044" r:id="rId10"/>
    <p:sldId id="1042" r:id="rId11"/>
    <p:sldId id="1041" r:id="rId12"/>
  </p:sldIdLst>
  <p:sldSz cx="12192000" cy="6858000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3" autoAdjust="0"/>
    <p:restoredTop sz="95736" autoAdjust="0"/>
  </p:normalViewPr>
  <p:slideViewPr>
    <p:cSldViewPr snapToGrid="0">
      <p:cViewPr varScale="1">
        <p:scale>
          <a:sx n="78" d="100"/>
          <a:sy n="78" d="100"/>
        </p:scale>
        <p:origin x="888" y="67"/>
      </p:cViewPr>
      <p:guideLst>
        <p:guide orient="horz" pos="2154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206"/>
    </p:cViewPr>
  </p:sorterViewPr>
  <p:notesViewPr>
    <p:cSldViewPr snapToGrid="0" showGuides="1">
      <p:cViewPr varScale="1">
        <p:scale>
          <a:sx n="62" d="100"/>
          <a:sy n="62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지연" userId="6dbfc9a5af58a46b" providerId="LiveId" clId="{4679246E-C734-43F8-90EA-2C0AEC1FCE5F}"/>
    <pc:docChg chg="custSel modSld">
      <pc:chgData name="김 지연" userId="6dbfc9a5af58a46b" providerId="LiveId" clId="{4679246E-C734-43F8-90EA-2C0AEC1FCE5F}" dt="2022-12-15T03:22:23.323" v="124" actId="255"/>
      <pc:docMkLst>
        <pc:docMk/>
      </pc:docMkLst>
      <pc:sldChg chg="modSp mod">
        <pc:chgData name="김 지연" userId="6dbfc9a5af58a46b" providerId="LiveId" clId="{4679246E-C734-43F8-90EA-2C0AEC1FCE5F}" dt="2022-12-15T03:22:23.323" v="124" actId="255"/>
        <pc:sldMkLst>
          <pc:docMk/>
          <pc:sldMk cId="2590129238" sldId="1043"/>
        </pc:sldMkLst>
        <pc:spChg chg="mod">
          <ac:chgData name="김 지연" userId="6dbfc9a5af58a46b" providerId="LiveId" clId="{4679246E-C734-43F8-90EA-2C0AEC1FCE5F}" dt="2022-12-15T03:22:23.323" v="124" actId="255"/>
          <ac:spMkLst>
            <pc:docMk/>
            <pc:sldMk cId="2590129238" sldId="1043"/>
            <ac:spMk id="104" creationId="{00000000-0000-0000-0000-000000000000}"/>
          </ac:spMkLst>
        </pc:spChg>
      </pc:sldChg>
    </pc:docChg>
  </pc:docChgLst>
  <pc:docChgLst>
    <pc:chgData name="김 지연" userId="6dbfc9a5af58a46b" providerId="LiveId" clId="{095BE73A-EF5C-4828-87F7-709B2D90EDE1}"/>
    <pc:docChg chg="modSld">
      <pc:chgData name="김 지연" userId="6dbfc9a5af58a46b" providerId="LiveId" clId="{095BE73A-EF5C-4828-87F7-709B2D90EDE1}" dt="2022-12-15T02:14:57.878" v="4" actId="20577"/>
      <pc:docMkLst>
        <pc:docMk/>
      </pc:docMkLst>
      <pc:sldChg chg="modSp mod">
        <pc:chgData name="김 지연" userId="6dbfc9a5af58a46b" providerId="LiveId" clId="{095BE73A-EF5C-4828-87F7-709B2D90EDE1}" dt="2022-12-15T02:14:57.878" v="4" actId="20577"/>
        <pc:sldMkLst>
          <pc:docMk/>
          <pc:sldMk cId="2892548171" sldId="1042"/>
        </pc:sldMkLst>
        <pc:spChg chg="mod">
          <ac:chgData name="김 지연" userId="6dbfc9a5af58a46b" providerId="LiveId" clId="{095BE73A-EF5C-4828-87F7-709B2D90EDE1}" dt="2022-12-15T02:14:57.878" v="4" actId="20577"/>
          <ac:spMkLst>
            <pc:docMk/>
            <pc:sldMk cId="2892548171" sldId="1042"/>
            <ac:spMk id="12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51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KoPub돋움체 Bold"/>
                <a:ea typeface="KoPub돋움체 Bold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KoPub돋움체 Bold"/>
                <a:ea typeface="KoPub돋움체 Bold"/>
              </a:defRPr>
            </a:lvl1pPr>
          </a:lstStyle>
          <a:p>
            <a:pPr lvl="0">
              <a:defRPr/>
            </a:pPr>
            <a:fld id="{8DBFF32E-A26D-429E-B1A2-9D0633C064F1}" type="datetime1">
              <a:rPr lang="ko-KR" altLang="en-US"/>
              <a:pPr lvl="0">
                <a:defRPr/>
              </a:pPr>
              <a:t>2022-12-15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KoPub돋움체 Bold"/>
                <a:ea typeface="KoPub돋움체 Bold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KoPub돋움체 Bold"/>
                <a:ea typeface="KoPub돋움체 Bold"/>
              </a:defRPr>
            </a:lvl1pPr>
          </a:lstStyle>
          <a:p>
            <a:pPr lvl="0">
              <a:defRPr/>
            </a:pPr>
            <a:fld id="{253A4C6C-3E16-4492-B7B2-8D46C6F4A94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KoPub돋움체 Bold"/>
        <a:ea typeface="KoPub돋움체 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돋움체 Bold"/>
        <a:ea typeface="KoPub돋움체 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돋움체 Bold"/>
        <a:ea typeface="KoPub돋움체 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돋움체 Bold"/>
        <a:ea typeface="KoPub돋움체 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돋움체 Bold"/>
        <a:ea typeface="KoPub돋움체 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3EBD6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945-84AA-4B06-9254-7B0B560C5BF6}" type="datetime1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18235" y="566528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5E9A-925A-40B1-827F-A086E0DC210E}" type="datetime1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3EEEA5-320D-4630-BA08-5DD7B28F79FD}"/>
              </a:ext>
            </a:extLst>
          </p:cNvPr>
          <p:cNvGrpSpPr/>
          <p:nvPr userDrawn="1"/>
        </p:nvGrpSpPr>
        <p:grpSpPr>
          <a:xfrm>
            <a:off x="221673" y="107673"/>
            <a:ext cx="11748655" cy="959134"/>
            <a:chOff x="230909" y="144475"/>
            <a:chExt cx="11748655" cy="959134"/>
          </a:xfrm>
        </p:grpSpPr>
        <p:sp>
          <p:nvSpPr>
            <p:cNvPr id="8" name="자유형 18">
              <a:extLst>
                <a:ext uri="{FF2B5EF4-FFF2-40B4-BE49-F238E27FC236}">
                  <a16:creationId xmlns:a16="http://schemas.microsoft.com/office/drawing/2014/main" id="{56DCB07C-B1A0-49B1-AF0E-CE4AF5DAC4E7}"/>
                </a:ext>
              </a:extLst>
            </p:cNvPr>
            <p:cNvSpPr/>
            <p:nvPr/>
          </p:nvSpPr>
          <p:spPr>
            <a:xfrm>
              <a:off x="230909" y="183823"/>
              <a:ext cx="11748655" cy="919786"/>
            </a:xfrm>
            <a:custGeom>
              <a:avLst/>
              <a:gdLst>
                <a:gd name="connsiteX0" fmla="*/ 265378 w 11748655"/>
                <a:gd name="connsiteY0" fmla="*/ 0 h 919786"/>
                <a:gd name="connsiteX1" fmla="*/ 341488 w 11748655"/>
                <a:gd name="connsiteY1" fmla="*/ 0 h 919786"/>
                <a:gd name="connsiteX2" fmla="*/ 456938 w 11748655"/>
                <a:gd name="connsiteY2" fmla="*/ 0 h 919786"/>
                <a:gd name="connsiteX3" fmla="*/ 2535124 w 11748655"/>
                <a:gd name="connsiteY3" fmla="*/ 0 h 919786"/>
                <a:gd name="connsiteX4" fmla="*/ 2535124 w 11748655"/>
                <a:gd name="connsiteY4" fmla="*/ 1 h 919786"/>
                <a:gd name="connsiteX5" fmla="*/ 2652650 w 11748655"/>
                <a:gd name="connsiteY5" fmla="*/ 1 h 919786"/>
                <a:gd name="connsiteX6" fmla="*/ 2844210 w 11748655"/>
                <a:gd name="connsiteY6" fmla="*/ 191561 h 919786"/>
                <a:gd name="connsiteX7" fmla="*/ 2914048 w 11748655"/>
                <a:gd name="connsiteY7" fmla="*/ 379593 h 919786"/>
                <a:gd name="connsiteX8" fmla="*/ 11748655 w 11748655"/>
                <a:gd name="connsiteY8" fmla="*/ 379593 h 919786"/>
                <a:gd name="connsiteX9" fmla="*/ 11748655 w 11748655"/>
                <a:gd name="connsiteY9" fmla="*/ 662901 h 919786"/>
                <a:gd name="connsiteX10" fmla="*/ 11748655 w 11748655"/>
                <a:gd name="connsiteY10" fmla="*/ 767520 h 919786"/>
                <a:gd name="connsiteX11" fmla="*/ 11748655 w 11748655"/>
                <a:gd name="connsiteY11" fmla="*/ 919786 h 919786"/>
                <a:gd name="connsiteX12" fmla="*/ 0 w 11748655"/>
                <a:gd name="connsiteY12" fmla="*/ 919786 h 919786"/>
                <a:gd name="connsiteX13" fmla="*/ 0 w 11748655"/>
                <a:gd name="connsiteY13" fmla="*/ 767520 h 919786"/>
                <a:gd name="connsiteX14" fmla="*/ 0 w 11748655"/>
                <a:gd name="connsiteY14" fmla="*/ 662901 h 919786"/>
                <a:gd name="connsiteX15" fmla="*/ 0 w 11748655"/>
                <a:gd name="connsiteY15" fmla="*/ 390308 h 919786"/>
                <a:gd name="connsiteX16" fmla="*/ 0 w 11748655"/>
                <a:gd name="connsiteY16" fmla="*/ 379593 h 919786"/>
                <a:gd name="connsiteX17" fmla="*/ 3980 w 11748655"/>
                <a:gd name="connsiteY17" fmla="*/ 379593 h 919786"/>
                <a:gd name="connsiteX18" fmla="*/ 73818 w 11748655"/>
                <a:gd name="connsiteY18" fmla="*/ 191560 h 919786"/>
                <a:gd name="connsiteX19" fmla="*/ 265378 w 11748655"/>
                <a:gd name="connsiteY19" fmla="*/ 0 h 91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48655" h="919786">
                  <a:moveTo>
                    <a:pt x="265378" y="0"/>
                  </a:moveTo>
                  <a:lnTo>
                    <a:pt x="341488" y="0"/>
                  </a:lnTo>
                  <a:lnTo>
                    <a:pt x="456938" y="0"/>
                  </a:lnTo>
                  <a:lnTo>
                    <a:pt x="2535124" y="0"/>
                  </a:lnTo>
                  <a:lnTo>
                    <a:pt x="2535124" y="1"/>
                  </a:lnTo>
                  <a:lnTo>
                    <a:pt x="2652650" y="1"/>
                  </a:lnTo>
                  <a:cubicBezTo>
                    <a:pt x="2758446" y="1"/>
                    <a:pt x="2796585" y="81002"/>
                    <a:pt x="2844210" y="191561"/>
                  </a:cubicBezTo>
                  <a:lnTo>
                    <a:pt x="2914048" y="379593"/>
                  </a:lnTo>
                  <a:lnTo>
                    <a:pt x="11748655" y="379593"/>
                  </a:lnTo>
                  <a:lnTo>
                    <a:pt x="11748655" y="662901"/>
                  </a:lnTo>
                  <a:lnTo>
                    <a:pt x="11748655" y="767520"/>
                  </a:lnTo>
                  <a:lnTo>
                    <a:pt x="11748655" y="919786"/>
                  </a:lnTo>
                  <a:lnTo>
                    <a:pt x="0" y="919786"/>
                  </a:lnTo>
                  <a:lnTo>
                    <a:pt x="0" y="767520"/>
                  </a:lnTo>
                  <a:lnTo>
                    <a:pt x="0" y="662901"/>
                  </a:lnTo>
                  <a:lnTo>
                    <a:pt x="0" y="390308"/>
                  </a:lnTo>
                  <a:lnTo>
                    <a:pt x="0" y="379593"/>
                  </a:lnTo>
                  <a:lnTo>
                    <a:pt x="3980" y="379593"/>
                  </a:lnTo>
                  <a:lnTo>
                    <a:pt x="73818" y="191560"/>
                  </a:lnTo>
                  <a:cubicBezTo>
                    <a:pt x="121443" y="81001"/>
                    <a:pt x="159582" y="0"/>
                    <a:pt x="265378" y="0"/>
                  </a:cubicBezTo>
                  <a:close/>
                </a:path>
              </a:pathLst>
            </a:custGeom>
            <a:solidFill>
              <a:srgbClr val="DD524F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모서리가 둥근 직사각형 1">
              <a:extLst>
                <a:ext uri="{FF2B5EF4-FFF2-40B4-BE49-F238E27FC236}">
                  <a16:creationId xmlns:a16="http://schemas.microsoft.com/office/drawing/2014/main" id="{3C86C328-D0D8-482F-88AA-E4326BE667CE}"/>
                </a:ext>
              </a:extLst>
            </p:cNvPr>
            <p:cNvSpPr/>
            <p:nvPr/>
          </p:nvSpPr>
          <p:spPr>
            <a:xfrm>
              <a:off x="723900" y="675592"/>
              <a:ext cx="10440000" cy="315007"/>
            </a:xfrm>
            <a:prstGeom prst="roundRect">
              <a:avLst>
                <a:gd name="adj" fmla="val 50000"/>
              </a:avLst>
            </a:prstGeom>
            <a:solidFill>
              <a:srgbClr val="EBB9B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D5ECC163-405E-4177-B38D-4DD30B9CE8BF}"/>
                </a:ext>
              </a:extLst>
            </p:cNvPr>
            <p:cNvSpPr/>
            <p:nvPr/>
          </p:nvSpPr>
          <p:spPr>
            <a:xfrm flipH="1">
              <a:off x="3095624" y="183822"/>
              <a:ext cx="670187" cy="376568"/>
            </a:xfrm>
            <a:prstGeom prst="parallelogram">
              <a:avLst>
                <a:gd name="adj" fmla="val 37277"/>
              </a:avLst>
            </a:prstGeom>
            <a:solidFill>
              <a:srgbClr val="EBB9B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+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7CCAD0-017A-4497-8302-DEDAD4103350}"/>
                </a:ext>
              </a:extLst>
            </p:cNvPr>
            <p:cNvSpPr/>
            <p:nvPr/>
          </p:nvSpPr>
          <p:spPr>
            <a:xfrm>
              <a:off x="549363" y="144475"/>
              <a:ext cx="2324100" cy="425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우리 얘기 좀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들어조</a:t>
              </a:r>
              <a:endParaRPr lang="en-US" altLang="ko-KR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6F2943-846B-45AC-89D8-C1DDEF5CBBFF}"/>
              </a:ext>
            </a:extLst>
          </p:cNvPr>
          <p:cNvSpPr/>
          <p:nvPr userDrawn="1"/>
        </p:nvSpPr>
        <p:spPr>
          <a:xfrm>
            <a:off x="221672" y="1068840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2974-209A-4A73-8ED1-DED0757E2D23}" type="datetime1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737A330-3918-4884-A12E-6E80121ED1AE}"/>
              </a:ext>
            </a:extLst>
          </p:cNvPr>
          <p:cNvGrpSpPr/>
          <p:nvPr userDrawn="1"/>
        </p:nvGrpSpPr>
        <p:grpSpPr>
          <a:xfrm>
            <a:off x="221673" y="107673"/>
            <a:ext cx="11748655" cy="959134"/>
            <a:chOff x="230909" y="144475"/>
            <a:chExt cx="11748655" cy="959134"/>
          </a:xfrm>
        </p:grpSpPr>
        <p:sp>
          <p:nvSpPr>
            <p:cNvPr id="8" name="자유형 18">
              <a:extLst>
                <a:ext uri="{FF2B5EF4-FFF2-40B4-BE49-F238E27FC236}">
                  <a16:creationId xmlns:a16="http://schemas.microsoft.com/office/drawing/2014/main" id="{94AE97DE-052D-4A89-821E-9B3725A4B12A}"/>
                </a:ext>
              </a:extLst>
            </p:cNvPr>
            <p:cNvSpPr/>
            <p:nvPr/>
          </p:nvSpPr>
          <p:spPr>
            <a:xfrm>
              <a:off x="230909" y="183823"/>
              <a:ext cx="11748655" cy="919786"/>
            </a:xfrm>
            <a:custGeom>
              <a:avLst/>
              <a:gdLst>
                <a:gd name="connsiteX0" fmla="*/ 265378 w 11748655"/>
                <a:gd name="connsiteY0" fmla="*/ 0 h 919786"/>
                <a:gd name="connsiteX1" fmla="*/ 341488 w 11748655"/>
                <a:gd name="connsiteY1" fmla="*/ 0 h 919786"/>
                <a:gd name="connsiteX2" fmla="*/ 456938 w 11748655"/>
                <a:gd name="connsiteY2" fmla="*/ 0 h 919786"/>
                <a:gd name="connsiteX3" fmla="*/ 2535124 w 11748655"/>
                <a:gd name="connsiteY3" fmla="*/ 0 h 919786"/>
                <a:gd name="connsiteX4" fmla="*/ 2535124 w 11748655"/>
                <a:gd name="connsiteY4" fmla="*/ 1 h 919786"/>
                <a:gd name="connsiteX5" fmla="*/ 2652650 w 11748655"/>
                <a:gd name="connsiteY5" fmla="*/ 1 h 919786"/>
                <a:gd name="connsiteX6" fmla="*/ 2844210 w 11748655"/>
                <a:gd name="connsiteY6" fmla="*/ 191561 h 919786"/>
                <a:gd name="connsiteX7" fmla="*/ 2914048 w 11748655"/>
                <a:gd name="connsiteY7" fmla="*/ 379593 h 919786"/>
                <a:gd name="connsiteX8" fmla="*/ 11748655 w 11748655"/>
                <a:gd name="connsiteY8" fmla="*/ 379593 h 919786"/>
                <a:gd name="connsiteX9" fmla="*/ 11748655 w 11748655"/>
                <a:gd name="connsiteY9" fmla="*/ 662901 h 919786"/>
                <a:gd name="connsiteX10" fmla="*/ 11748655 w 11748655"/>
                <a:gd name="connsiteY10" fmla="*/ 767520 h 919786"/>
                <a:gd name="connsiteX11" fmla="*/ 11748655 w 11748655"/>
                <a:gd name="connsiteY11" fmla="*/ 919786 h 919786"/>
                <a:gd name="connsiteX12" fmla="*/ 0 w 11748655"/>
                <a:gd name="connsiteY12" fmla="*/ 919786 h 919786"/>
                <a:gd name="connsiteX13" fmla="*/ 0 w 11748655"/>
                <a:gd name="connsiteY13" fmla="*/ 767520 h 919786"/>
                <a:gd name="connsiteX14" fmla="*/ 0 w 11748655"/>
                <a:gd name="connsiteY14" fmla="*/ 662901 h 919786"/>
                <a:gd name="connsiteX15" fmla="*/ 0 w 11748655"/>
                <a:gd name="connsiteY15" fmla="*/ 390308 h 919786"/>
                <a:gd name="connsiteX16" fmla="*/ 0 w 11748655"/>
                <a:gd name="connsiteY16" fmla="*/ 379593 h 919786"/>
                <a:gd name="connsiteX17" fmla="*/ 3980 w 11748655"/>
                <a:gd name="connsiteY17" fmla="*/ 379593 h 919786"/>
                <a:gd name="connsiteX18" fmla="*/ 73818 w 11748655"/>
                <a:gd name="connsiteY18" fmla="*/ 191560 h 919786"/>
                <a:gd name="connsiteX19" fmla="*/ 265378 w 11748655"/>
                <a:gd name="connsiteY19" fmla="*/ 0 h 91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48655" h="919786">
                  <a:moveTo>
                    <a:pt x="265378" y="0"/>
                  </a:moveTo>
                  <a:lnTo>
                    <a:pt x="341488" y="0"/>
                  </a:lnTo>
                  <a:lnTo>
                    <a:pt x="456938" y="0"/>
                  </a:lnTo>
                  <a:lnTo>
                    <a:pt x="2535124" y="0"/>
                  </a:lnTo>
                  <a:lnTo>
                    <a:pt x="2535124" y="1"/>
                  </a:lnTo>
                  <a:lnTo>
                    <a:pt x="2652650" y="1"/>
                  </a:lnTo>
                  <a:cubicBezTo>
                    <a:pt x="2758446" y="1"/>
                    <a:pt x="2796585" y="81002"/>
                    <a:pt x="2844210" y="191561"/>
                  </a:cubicBezTo>
                  <a:lnTo>
                    <a:pt x="2914048" y="379593"/>
                  </a:lnTo>
                  <a:lnTo>
                    <a:pt x="11748655" y="379593"/>
                  </a:lnTo>
                  <a:lnTo>
                    <a:pt x="11748655" y="662901"/>
                  </a:lnTo>
                  <a:lnTo>
                    <a:pt x="11748655" y="767520"/>
                  </a:lnTo>
                  <a:lnTo>
                    <a:pt x="11748655" y="919786"/>
                  </a:lnTo>
                  <a:lnTo>
                    <a:pt x="0" y="919786"/>
                  </a:lnTo>
                  <a:lnTo>
                    <a:pt x="0" y="767520"/>
                  </a:lnTo>
                  <a:lnTo>
                    <a:pt x="0" y="662901"/>
                  </a:lnTo>
                  <a:lnTo>
                    <a:pt x="0" y="390308"/>
                  </a:lnTo>
                  <a:lnTo>
                    <a:pt x="0" y="379593"/>
                  </a:lnTo>
                  <a:lnTo>
                    <a:pt x="3980" y="379593"/>
                  </a:lnTo>
                  <a:lnTo>
                    <a:pt x="73818" y="191560"/>
                  </a:lnTo>
                  <a:cubicBezTo>
                    <a:pt x="121443" y="81001"/>
                    <a:pt x="159582" y="0"/>
                    <a:pt x="265378" y="0"/>
                  </a:cubicBezTo>
                  <a:close/>
                </a:path>
              </a:pathLst>
            </a:custGeom>
            <a:solidFill>
              <a:srgbClr val="DD524F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모서리가 둥근 직사각형 1">
              <a:extLst>
                <a:ext uri="{FF2B5EF4-FFF2-40B4-BE49-F238E27FC236}">
                  <a16:creationId xmlns:a16="http://schemas.microsoft.com/office/drawing/2014/main" id="{7601B8FE-6DCE-453B-9AAD-AD1D21C2EF6A}"/>
                </a:ext>
              </a:extLst>
            </p:cNvPr>
            <p:cNvSpPr/>
            <p:nvPr/>
          </p:nvSpPr>
          <p:spPr>
            <a:xfrm>
              <a:off x="723900" y="675592"/>
              <a:ext cx="10440000" cy="315007"/>
            </a:xfrm>
            <a:prstGeom prst="roundRect">
              <a:avLst>
                <a:gd name="adj" fmla="val 50000"/>
              </a:avLst>
            </a:prstGeom>
            <a:solidFill>
              <a:srgbClr val="EBB9B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A4305C8E-EF51-47CA-8CBE-2D70FA38C6D3}"/>
                </a:ext>
              </a:extLst>
            </p:cNvPr>
            <p:cNvSpPr/>
            <p:nvPr/>
          </p:nvSpPr>
          <p:spPr>
            <a:xfrm flipH="1">
              <a:off x="3095624" y="183822"/>
              <a:ext cx="670187" cy="376568"/>
            </a:xfrm>
            <a:prstGeom prst="parallelogram">
              <a:avLst>
                <a:gd name="adj" fmla="val 37277"/>
              </a:avLst>
            </a:prstGeom>
            <a:solidFill>
              <a:srgbClr val="EBB9B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+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FE0DF7B-A47C-4CE0-90AC-8DD2E32163A1}"/>
                </a:ext>
              </a:extLst>
            </p:cNvPr>
            <p:cNvSpPr/>
            <p:nvPr/>
          </p:nvSpPr>
          <p:spPr>
            <a:xfrm>
              <a:off x="549363" y="144475"/>
              <a:ext cx="2324100" cy="425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우리 얘기 좀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들어조</a:t>
              </a:r>
              <a:endParaRPr lang="en-US" altLang="ko-KR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90C341-CC05-4BCA-9B1E-57EF2DD62B6B}"/>
              </a:ext>
            </a:extLst>
          </p:cNvPr>
          <p:cNvSpPr/>
          <p:nvPr userDrawn="1"/>
        </p:nvSpPr>
        <p:spPr>
          <a:xfrm>
            <a:off x="221672" y="1068840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10312"/>
            <a:ext cx="2743200" cy="365125"/>
          </a:xfrm>
        </p:spPr>
        <p:txBody>
          <a:bodyPr/>
          <a:lstStyle/>
          <a:p>
            <a:fld id="{3039AE3C-EF50-451A-9D9A-06083D0EE0E5}" type="datetime1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10312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21673" y="107673"/>
            <a:ext cx="11748655" cy="959134"/>
            <a:chOff x="230909" y="144475"/>
            <a:chExt cx="11748655" cy="959134"/>
          </a:xfrm>
        </p:grpSpPr>
        <p:sp>
          <p:nvSpPr>
            <p:cNvPr id="9" name="자유형 18"/>
            <p:cNvSpPr/>
            <p:nvPr/>
          </p:nvSpPr>
          <p:spPr>
            <a:xfrm>
              <a:off x="230909" y="183823"/>
              <a:ext cx="11748655" cy="919786"/>
            </a:xfrm>
            <a:custGeom>
              <a:avLst/>
              <a:gdLst>
                <a:gd name="connsiteX0" fmla="*/ 265378 w 11748655"/>
                <a:gd name="connsiteY0" fmla="*/ 0 h 919786"/>
                <a:gd name="connsiteX1" fmla="*/ 341488 w 11748655"/>
                <a:gd name="connsiteY1" fmla="*/ 0 h 919786"/>
                <a:gd name="connsiteX2" fmla="*/ 456938 w 11748655"/>
                <a:gd name="connsiteY2" fmla="*/ 0 h 919786"/>
                <a:gd name="connsiteX3" fmla="*/ 2535124 w 11748655"/>
                <a:gd name="connsiteY3" fmla="*/ 0 h 919786"/>
                <a:gd name="connsiteX4" fmla="*/ 2535124 w 11748655"/>
                <a:gd name="connsiteY4" fmla="*/ 1 h 919786"/>
                <a:gd name="connsiteX5" fmla="*/ 2652650 w 11748655"/>
                <a:gd name="connsiteY5" fmla="*/ 1 h 919786"/>
                <a:gd name="connsiteX6" fmla="*/ 2844210 w 11748655"/>
                <a:gd name="connsiteY6" fmla="*/ 191561 h 919786"/>
                <a:gd name="connsiteX7" fmla="*/ 2914048 w 11748655"/>
                <a:gd name="connsiteY7" fmla="*/ 379593 h 919786"/>
                <a:gd name="connsiteX8" fmla="*/ 11748655 w 11748655"/>
                <a:gd name="connsiteY8" fmla="*/ 379593 h 919786"/>
                <a:gd name="connsiteX9" fmla="*/ 11748655 w 11748655"/>
                <a:gd name="connsiteY9" fmla="*/ 662901 h 919786"/>
                <a:gd name="connsiteX10" fmla="*/ 11748655 w 11748655"/>
                <a:gd name="connsiteY10" fmla="*/ 767520 h 919786"/>
                <a:gd name="connsiteX11" fmla="*/ 11748655 w 11748655"/>
                <a:gd name="connsiteY11" fmla="*/ 919786 h 919786"/>
                <a:gd name="connsiteX12" fmla="*/ 0 w 11748655"/>
                <a:gd name="connsiteY12" fmla="*/ 919786 h 919786"/>
                <a:gd name="connsiteX13" fmla="*/ 0 w 11748655"/>
                <a:gd name="connsiteY13" fmla="*/ 767520 h 919786"/>
                <a:gd name="connsiteX14" fmla="*/ 0 w 11748655"/>
                <a:gd name="connsiteY14" fmla="*/ 662901 h 919786"/>
                <a:gd name="connsiteX15" fmla="*/ 0 w 11748655"/>
                <a:gd name="connsiteY15" fmla="*/ 390308 h 919786"/>
                <a:gd name="connsiteX16" fmla="*/ 0 w 11748655"/>
                <a:gd name="connsiteY16" fmla="*/ 379593 h 919786"/>
                <a:gd name="connsiteX17" fmla="*/ 3980 w 11748655"/>
                <a:gd name="connsiteY17" fmla="*/ 379593 h 919786"/>
                <a:gd name="connsiteX18" fmla="*/ 73818 w 11748655"/>
                <a:gd name="connsiteY18" fmla="*/ 191560 h 919786"/>
                <a:gd name="connsiteX19" fmla="*/ 265378 w 11748655"/>
                <a:gd name="connsiteY19" fmla="*/ 0 h 91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48655" h="919786">
                  <a:moveTo>
                    <a:pt x="265378" y="0"/>
                  </a:moveTo>
                  <a:lnTo>
                    <a:pt x="341488" y="0"/>
                  </a:lnTo>
                  <a:lnTo>
                    <a:pt x="456938" y="0"/>
                  </a:lnTo>
                  <a:lnTo>
                    <a:pt x="2535124" y="0"/>
                  </a:lnTo>
                  <a:lnTo>
                    <a:pt x="2535124" y="1"/>
                  </a:lnTo>
                  <a:lnTo>
                    <a:pt x="2652650" y="1"/>
                  </a:lnTo>
                  <a:cubicBezTo>
                    <a:pt x="2758446" y="1"/>
                    <a:pt x="2796585" y="81002"/>
                    <a:pt x="2844210" y="191561"/>
                  </a:cubicBezTo>
                  <a:lnTo>
                    <a:pt x="2914048" y="379593"/>
                  </a:lnTo>
                  <a:lnTo>
                    <a:pt x="11748655" y="379593"/>
                  </a:lnTo>
                  <a:lnTo>
                    <a:pt x="11748655" y="662901"/>
                  </a:lnTo>
                  <a:lnTo>
                    <a:pt x="11748655" y="767520"/>
                  </a:lnTo>
                  <a:lnTo>
                    <a:pt x="11748655" y="919786"/>
                  </a:lnTo>
                  <a:lnTo>
                    <a:pt x="0" y="919786"/>
                  </a:lnTo>
                  <a:lnTo>
                    <a:pt x="0" y="767520"/>
                  </a:lnTo>
                  <a:lnTo>
                    <a:pt x="0" y="662901"/>
                  </a:lnTo>
                  <a:lnTo>
                    <a:pt x="0" y="390308"/>
                  </a:lnTo>
                  <a:lnTo>
                    <a:pt x="0" y="379593"/>
                  </a:lnTo>
                  <a:lnTo>
                    <a:pt x="3980" y="379593"/>
                  </a:lnTo>
                  <a:lnTo>
                    <a:pt x="73818" y="191560"/>
                  </a:lnTo>
                  <a:cubicBezTo>
                    <a:pt x="121443" y="81001"/>
                    <a:pt x="159582" y="0"/>
                    <a:pt x="265378" y="0"/>
                  </a:cubicBezTo>
                  <a:close/>
                </a:path>
              </a:pathLst>
            </a:custGeom>
            <a:solidFill>
              <a:srgbClr val="7D96D2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KoPub돋움체 Bold"/>
                <a:ea typeface="KoPub돋움체 Bold"/>
                <a:cs typeface="+mn-cs"/>
              </a:endParaRPr>
            </a:p>
          </p:txBody>
        </p:sp>
        <p:sp>
          <p:nvSpPr>
            <p:cNvPr id="10" name="모서리가 둥근 직사각형 1"/>
            <p:cNvSpPr/>
            <p:nvPr/>
          </p:nvSpPr>
          <p:spPr>
            <a:xfrm>
              <a:off x="723900" y="675592"/>
              <a:ext cx="10440000" cy="315007"/>
            </a:xfrm>
            <a:prstGeom prst="roundRect">
              <a:avLst>
                <a:gd name="adj" fmla="val 50000"/>
              </a:avLst>
            </a:prstGeom>
            <a:solidFill>
              <a:srgbClr val="DFE6F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cs typeface="+mn-cs"/>
              </a:endParaRPr>
            </a:p>
          </p:txBody>
        </p:sp>
        <p:sp>
          <p:nvSpPr>
            <p:cNvPr id="11" name="평행 사변형 10"/>
            <p:cNvSpPr/>
            <p:nvPr/>
          </p:nvSpPr>
          <p:spPr>
            <a:xfrm flipH="1">
              <a:off x="3095624" y="183822"/>
              <a:ext cx="670187" cy="376568"/>
            </a:xfrm>
            <a:prstGeom prst="parallelogram">
              <a:avLst>
                <a:gd name="adj" fmla="val 37277"/>
              </a:avLst>
            </a:prstGeom>
            <a:solidFill>
              <a:srgbClr val="DFE6F7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Bold"/>
                  <a:cs typeface="+mn-cs"/>
                </a:rPr>
                <a:t>+</a:t>
              </a:r>
              <a:endPara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9363" y="144475"/>
              <a:ext cx="2324100" cy="452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600">
                  <a:solidFill>
                    <a:schemeClr val="bg1"/>
                  </a:solidFill>
                  <a:latin typeface="KoPub돋움체 Bold"/>
                  <a:ea typeface="KoPub돋움체 Bold"/>
                  <a:cs typeface="+mn-cs"/>
                </a:rPr>
                <a:t>스터디카페 통합시스템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C17514-B038-4B5B-BA77-533739C59128}"/>
              </a:ext>
            </a:extLst>
          </p:cNvPr>
          <p:cNvSpPr/>
          <p:nvPr userDrawn="1"/>
        </p:nvSpPr>
        <p:spPr>
          <a:xfrm>
            <a:off x="221672" y="1068840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882114" y="6097704"/>
            <a:ext cx="2743200" cy="365125"/>
          </a:xfrm>
          <a:ln>
            <a:noFill/>
          </a:ln>
        </p:spPr>
        <p:txBody>
          <a:bodyPr/>
          <a:lstStyle>
            <a:lvl1pPr>
              <a:defRPr b="0">
                <a:solidFill>
                  <a:schemeClr val="dk1"/>
                </a:solidFill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fld id="{BAAF555B-7E58-4FDF-83D4-B4CEA304EA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4DE1-0658-4016-9CCC-005379B09618}" type="datetime1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DE0BA0-8D6A-4753-8779-0765086452DC}"/>
              </a:ext>
            </a:extLst>
          </p:cNvPr>
          <p:cNvGrpSpPr/>
          <p:nvPr userDrawn="1"/>
        </p:nvGrpSpPr>
        <p:grpSpPr>
          <a:xfrm>
            <a:off x="221673" y="107673"/>
            <a:ext cx="11748655" cy="959134"/>
            <a:chOff x="230909" y="144475"/>
            <a:chExt cx="11748655" cy="959134"/>
          </a:xfrm>
        </p:grpSpPr>
        <p:sp>
          <p:nvSpPr>
            <p:cNvPr id="8" name="자유형 18">
              <a:extLst>
                <a:ext uri="{FF2B5EF4-FFF2-40B4-BE49-F238E27FC236}">
                  <a16:creationId xmlns:a16="http://schemas.microsoft.com/office/drawing/2014/main" id="{C6964E4E-778E-4187-820E-8516D83412FB}"/>
                </a:ext>
              </a:extLst>
            </p:cNvPr>
            <p:cNvSpPr/>
            <p:nvPr/>
          </p:nvSpPr>
          <p:spPr>
            <a:xfrm>
              <a:off x="230909" y="183823"/>
              <a:ext cx="11748655" cy="919786"/>
            </a:xfrm>
            <a:custGeom>
              <a:avLst/>
              <a:gdLst>
                <a:gd name="connsiteX0" fmla="*/ 265378 w 11748655"/>
                <a:gd name="connsiteY0" fmla="*/ 0 h 919786"/>
                <a:gd name="connsiteX1" fmla="*/ 341488 w 11748655"/>
                <a:gd name="connsiteY1" fmla="*/ 0 h 919786"/>
                <a:gd name="connsiteX2" fmla="*/ 456938 w 11748655"/>
                <a:gd name="connsiteY2" fmla="*/ 0 h 919786"/>
                <a:gd name="connsiteX3" fmla="*/ 2535124 w 11748655"/>
                <a:gd name="connsiteY3" fmla="*/ 0 h 919786"/>
                <a:gd name="connsiteX4" fmla="*/ 2535124 w 11748655"/>
                <a:gd name="connsiteY4" fmla="*/ 1 h 919786"/>
                <a:gd name="connsiteX5" fmla="*/ 2652650 w 11748655"/>
                <a:gd name="connsiteY5" fmla="*/ 1 h 919786"/>
                <a:gd name="connsiteX6" fmla="*/ 2844210 w 11748655"/>
                <a:gd name="connsiteY6" fmla="*/ 191561 h 919786"/>
                <a:gd name="connsiteX7" fmla="*/ 2914048 w 11748655"/>
                <a:gd name="connsiteY7" fmla="*/ 379593 h 919786"/>
                <a:gd name="connsiteX8" fmla="*/ 11748655 w 11748655"/>
                <a:gd name="connsiteY8" fmla="*/ 379593 h 919786"/>
                <a:gd name="connsiteX9" fmla="*/ 11748655 w 11748655"/>
                <a:gd name="connsiteY9" fmla="*/ 662901 h 919786"/>
                <a:gd name="connsiteX10" fmla="*/ 11748655 w 11748655"/>
                <a:gd name="connsiteY10" fmla="*/ 767520 h 919786"/>
                <a:gd name="connsiteX11" fmla="*/ 11748655 w 11748655"/>
                <a:gd name="connsiteY11" fmla="*/ 919786 h 919786"/>
                <a:gd name="connsiteX12" fmla="*/ 0 w 11748655"/>
                <a:gd name="connsiteY12" fmla="*/ 919786 h 919786"/>
                <a:gd name="connsiteX13" fmla="*/ 0 w 11748655"/>
                <a:gd name="connsiteY13" fmla="*/ 767520 h 919786"/>
                <a:gd name="connsiteX14" fmla="*/ 0 w 11748655"/>
                <a:gd name="connsiteY14" fmla="*/ 662901 h 919786"/>
                <a:gd name="connsiteX15" fmla="*/ 0 w 11748655"/>
                <a:gd name="connsiteY15" fmla="*/ 390308 h 919786"/>
                <a:gd name="connsiteX16" fmla="*/ 0 w 11748655"/>
                <a:gd name="connsiteY16" fmla="*/ 379593 h 919786"/>
                <a:gd name="connsiteX17" fmla="*/ 3980 w 11748655"/>
                <a:gd name="connsiteY17" fmla="*/ 379593 h 919786"/>
                <a:gd name="connsiteX18" fmla="*/ 73818 w 11748655"/>
                <a:gd name="connsiteY18" fmla="*/ 191560 h 919786"/>
                <a:gd name="connsiteX19" fmla="*/ 265378 w 11748655"/>
                <a:gd name="connsiteY19" fmla="*/ 0 h 91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48655" h="919786">
                  <a:moveTo>
                    <a:pt x="265378" y="0"/>
                  </a:moveTo>
                  <a:lnTo>
                    <a:pt x="341488" y="0"/>
                  </a:lnTo>
                  <a:lnTo>
                    <a:pt x="456938" y="0"/>
                  </a:lnTo>
                  <a:lnTo>
                    <a:pt x="2535124" y="0"/>
                  </a:lnTo>
                  <a:lnTo>
                    <a:pt x="2535124" y="1"/>
                  </a:lnTo>
                  <a:lnTo>
                    <a:pt x="2652650" y="1"/>
                  </a:lnTo>
                  <a:cubicBezTo>
                    <a:pt x="2758446" y="1"/>
                    <a:pt x="2796585" y="81002"/>
                    <a:pt x="2844210" y="191561"/>
                  </a:cubicBezTo>
                  <a:lnTo>
                    <a:pt x="2914048" y="379593"/>
                  </a:lnTo>
                  <a:lnTo>
                    <a:pt x="11748655" y="379593"/>
                  </a:lnTo>
                  <a:lnTo>
                    <a:pt x="11748655" y="662901"/>
                  </a:lnTo>
                  <a:lnTo>
                    <a:pt x="11748655" y="767520"/>
                  </a:lnTo>
                  <a:lnTo>
                    <a:pt x="11748655" y="919786"/>
                  </a:lnTo>
                  <a:lnTo>
                    <a:pt x="0" y="919786"/>
                  </a:lnTo>
                  <a:lnTo>
                    <a:pt x="0" y="767520"/>
                  </a:lnTo>
                  <a:lnTo>
                    <a:pt x="0" y="662901"/>
                  </a:lnTo>
                  <a:lnTo>
                    <a:pt x="0" y="390308"/>
                  </a:lnTo>
                  <a:lnTo>
                    <a:pt x="0" y="379593"/>
                  </a:lnTo>
                  <a:lnTo>
                    <a:pt x="3980" y="379593"/>
                  </a:lnTo>
                  <a:lnTo>
                    <a:pt x="73818" y="191560"/>
                  </a:lnTo>
                  <a:cubicBezTo>
                    <a:pt x="121443" y="81001"/>
                    <a:pt x="159582" y="0"/>
                    <a:pt x="265378" y="0"/>
                  </a:cubicBezTo>
                  <a:close/>
                </a:path>
              </a:pathLst>
            </a:custGeom>
            <a:solidFill>
              <a:srgbClr val="DD524F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모서리가 둥근 직사각형 1">
              <a:extLst>
                <a:ext uri="{FF2B5EF4-FFF2-40B4-BE49-F238E27FC236}">
                  <a16:creationId xmlns:a16="http://schemas.microsoft.com/office/drawing/2014/main" id="{1E159D15-42A2-4CDB-9557-E5C830D03656}"/>
                </a:ext>
              </a:extLst>
            </p:cNvPr>
            <p:cNvSpPr/>
            <p:nvPr/>
          </p:nvSpPr>
          <p:spPr>
            <a:xfrm>
              <a:off x="723900" y="675592"/>
              <a:ext cx="10440000" cy="315007"/>
            </a:xfrm>
            <a:prstGeom prst="roundRect">
              <a:avLst>
                <a:gd name="adj" fmla="val 50000"/>
              </a:avLst>
            </a:prstGeom>
            <a:solidFill>
              <a:srgbClr val="EBB9B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DD44ED5E-EB44-4637-898F-586499916935}"/>
                </a:ext>
              </a:extLst>
            </p:cNvPr>
            <p:cNvSpPr/>
            <p:nvPr/>
          </p:nvSpPr>
          <p:spPr>
            <a:xfrm flipH="1">
              <a:off x="3095624" y="183822"/>
              <a:ext cx="670187" cy="376568"/>
            </a:xfrm>
            <a:prstGeom prst="parallelogram">
              <a:avLst>
                <a:gd name="adj" fmla="val 37277"/>
              </a:avLst>
            </a:prstGeom>
            <a:solidFill>
              <a:srgbClr val="EBB9B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+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98B5601-E50D-42D6-9D8F-B750A5B0695F}"/>
                </a:ext>
              </a:extLst>
            </p:cNvPr>
            <p:cNvSpPr/>
            <p:nvPr/>
          </p:nvSpPr>
          <p:spPr>
            <a:xfrm>
              <a:off x="549363" y="144475"/>
              <a:ext cx="2324100" cy="425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우리 얘기 좀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들어조</a:t>
              </a:r>
              <a:endParaRPr lang="en-US" altLang="ko-KR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F12DEF-FB3E-4294-91E1-B3A5D1B69BCA}"/>
              </a:ext>
            </a:extLst>
          </p:cNvPr>
          <p:cNvSpPr/>
          <p:nvPr userDrawn="1"/>
        </p:nvSpPr>
        <p:spPr>
          <a:xfrm>
            <a:off x="221672" y="1068840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2AB-9E4E-47BF-8F83-100A7978AAC6}" type="datetime1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7B0AC1-6F4B-490E-80DD-F357C2163F93}"/>
              </a:ext>
            </a:extLst>
          </p:cNvPr>
          <p:cNvGrpSpPr/>
          <p:nvPr userDrawn="1"/>
        </p:nvGrpSpPr>
        <p:grpSpPr>
          <a:xfrm>
            <a:off x="221673" y="107673"/>
            <a:ext cx="11748655" cy="959134"/>
            <a:chOff x="230909" y="144475"/>
            <a:chExt cx="11748655" cy="959134"/>
          </a:xfrm>
        </p:grpSpPr>
        <p:sp>
          <p:nvSpPr>
            <p:cNvPr id="9" name="자유형 18">
              <a:extLst>
                <a:ext uri="{FF2B5EF4-FFF2-40B4-BE49-F238E27FC236}">
                  <a16:creationId xmlns:a16="http://schemas.microsoft.com/office/drawing/2014/main" id="{596D61EA-0EE1-4D12-B710-5809FE5D32ED}"/>
                </a:ext>
              </a:extLst>
            </p:cNvPr>
            <p:cNvSpPr/>
            <p:nvPr/>
          </p:nvSpPr>
          <p:spPr>
            <a:xfrm>
              <a:off x="230909" y="183823"/>
              <a:ext cx="11748655" cy="919786"/>
            </a:xfrm>
            <a:custGeom>
              <a:avLst/>
              <a:gdLst>
                <a:gd name="connsiteX0" fmla="*/ 265378 w 11748655"/>
                <a:gd name="connsiteY0" fmla="*/ 0 h 919786"/>
                <a:gd name="connsiteX1" fmla="*/ 341488 w 11748655"/>
                <a:gd name="connsiteY1" fmla="*/ 0 h 919786"/>
                <a:gd name="connsiteX2" fmla="*/ 456938 w 11748655"/>
                <a:gd name="connsiteY2" fmla="*/ 0 h 919786"/>
                <a:gd name="connsiteX3" fmla="*/ 2535124 w 11748655"/>
                <a:gd name="connsiteY3" fmla="*/ 0 h 919786"/>
                <a:gd name="connsiteX4" fmla="*/ 2535124 w 11748655"/>
                <a:gd name="connsiteY4" fmla="*/ 1 h 919786"/>
                <a:gd name="connsiteX5" fmla="*/ 2652650 w 11748655"/>
                <a:gd name="connsiteY5" fmla="*/ 1 h 919786"/>
                <a:gd name="connsiteX6" fmla="*/ 2844210 w 11748655"/>
                <a:gd name="connsiteY6" fmla="*/ 191561 h 919786"/>
                <a:gd name="connsiteX7" fmla="*/ 2914048 w 11748655"/>
                <a:gd name="connsiteY7" fmla="*/ 379593 h 919786"/>
                <a:gd name="connsiteX8" fmla="*/ 11748655 w 11748655"/>
                <a:gd name="connsiteY8" fmla="*/ 379593 h 919786"/>
                <a:gd name="connsiteX9" fmla="*/ 11748655 w 11748655"/>
                <a:gd name="connsiteY9" fmla="*/ 662901 h 919786"/>
                <a:gd name="connsiteX10" fmla="*/ 11748655 w 11748655"/>
                <a:gd name="connsiteY10" fmla="*/ 767520 h 919786"/>
                <a:gd name="connsiteX11" fmla="*/ 11748655 w 11748655"/>
                <a:gd name="connsiteY11" fmla="*/ 919786 h 919786"/>
                <a:gd name="connsiteX12" fmla="*/ 0 w 11748655"/>
                <a:gd name="connsiteY12" fmla="*/ 919786 h 919786"/>
                <a:gd name="connsiteX13" fmla="*/ 0 w 11748655"/>
                <a:gd name="connsiteY13" fmla="*/ 767520 h 919786"/>
                <a:gd name="connsiteX14" fmla="*/ 0 w 11748655"/>
                <a:gd name="connsiteY14" fmla="*/ 662901 h 919786"/>
                <a:gd name="connsiteX15" fmla="*/ 0 w 11748655"/>
                <a:gd name="connsiteY15" fmla="*/ 390308 h 919786"/>
                <a:gd name="connsiteX16" fmla="*/ 0 w 11748655"/>
                <a:gd name="connsiteY16" fmla="*/ 379593 h 919786"/>
                <a:gd name="connsiteX17" fmla="*/ 3980 w 11748655"/>
                <a:gd name="connsiteY17" fmla="*/ 379593 h 919786"/>
                <a:gd name="connsiteX18" fmla="*/ 73818 w 11748655"/>
                <a:gd name="connsiteY18" fmla="*/ 191560 h 919786"/>
                <a:gd name="connsiteX19" fmla="*/ 265378 w 11748655"/>
                <a:gd name="connsiteY19" fmla="*/ 0 h 91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48655" h="919786">
                  <a:moveTo>
                    <a:pt x="265378" y="0"/>
                  </a:moveTo>
                  <a:lnTo>
                    <a:pt x="341488" y="0"/>
                  </a:lnTo>
                  <a:lnTo>
                    <a:pt x="456938" y="0"/>
                  </a:lnTo>
                  <a:lnTo>
                    <a:pt x="2535124" y="0"/>
                  </a:lnTo>
                  <a:lnTo>
                    <a:pt x="2535124" y="1"/>
                  </a:lnTo>
                  <a:lnTo>
                    <a:pt x="2652650" y="1"/>
                  </a:lnTo>
                  <a:cubicBezTo>
                    <a:pt x="2758446" y="1"/>
                    <a:pt x="2796585" y="81002"/>
                    <a:pt x="2844210" y="191561"/>
                  </a:cubicBezTo>
                  <a:lnTo>
                    <a:pt x="2914048" y="379593"/>
                  </a:lnTo>
                  <a:lnTo>
                    <a:pt x="11748655" y="379593"/>
                  </a:lnTo>
                  <a:lnTo>
                    <a:pt x="11748655" y="662901"/>
                  </a:lnTo>
                  <a:lnTo>
                    <a:pt x="11748655" y="767520"/>
                  </a:lnTo>
                  <a:lnTo>
                    <a:pt x="11748655" y="919786"/>
                  </a:lnTo>
                  <a:lnTo>
                    <a:pt x="0" y="919786"/>
                  </a:lnTo>
                  <a:lnTo>
                    <a:pt x="0" y="767520"/>
                  </a:lnTo>
                  <a:lnTo>
                    <a:pt x="0" y="662901"/>
                  </a:lnTo>
                  <a:lnTo>
                    <a:pt x="0" y="390308"/>
                  </a:lnTo>
                  <a:lnTo>
                    <a:pt x="0" y="379593"/>
                  </a:lnTo>
                  <a:lnTo>
                    <a:pt x="3980" y="379593"/>
                  </a:lnTo>
                  <a:lnTo>
                    <a:pt x="73818" y="191560"/>
                  </a:lnTo>
                  <a:cubicBezTo>
                    <a:pt x="121443" y="81001"/>
                    <a:pt x="159582" y="0"/>
                    <a:pt x="265378" y="0"/>
                  </a:cubicBezTo>
                  <a:close/>
                </a:path>
              </a:pathLst>
            </a:custGeom>
            <a:solidFill>
              <a:srgbClr val="DD524F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" name="모서리가 둥근 직사각형 1">
              <a:extLst>
                <a:ext uri="{FF2B5EF4-FFF2-40B4-BE49-F238E27FC236}">
                  <a16:creationId xmlns:a16="http://schemas.microsoft.com/office/drawing/2014/main" id="{958659AA-D466-40B5-863F-05C373A924C0}"/>
                </a:ext>
              </a:extLst>
            </p:cNvPr>
            <p:cNvSpPr/>
            <p:nvPr/>
          </p:nvSpPr>
          <p:spPr>
            <a:xfrm>
              <a:off x="723900" y="675592"/>
              <a:ext cx="10440000" cy="315007"/>
            </a:xfrm>
            <a:prstGeom prst="roundRect">
              <a:avLst>
                <a:gd name="adj" fmla="val 50000"/>
              </a:avLst>
            </a:prstGeom>
            <a:solidFill>
              <a:srgbClr val="EBB9B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C3A70B16-8102-4ED4-81F9-E6C667058E4F}"/>
                </a:ext>
              </a:extLst>
            </p:cNvPr>
            <p:cNvSpPr/>
            <p:nvPr/>
          </p:nvSpPr>
          <p:spPr>
            <a:xfrm flipH="1">
              <a:off x="3095624" y="183822"/>
              <a:ext cx="670187" cy="376568"/>
            </a:xfrm>
            <a:prstGeom prst="parallelogram">
              <a:avLst>
                <a:gd name="adj" fmla="val 37277"/>
              </a:avLst>
            </a:prstGeom>
            <a:solidFill>
              <a:srgbClr val="EBB9B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+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385334-5C6B-46D5-B7FD-19A46D7485B6}"/>
                </a:ext>
              </a:extLst>
            </p:cNvPr>
            <p:cNvSpPr/>
            <p:nvPr/>
          </p:nvSpPr>
          <p:spPr>
            <a:xfrm>
              <a:off x="549363" y="144475"/>
              <a:ext cx="2324100" cy="425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우리 얘기 좀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들어조</a:t>
              </a:r>
              <a:endParaRPr lang="en-US" altLang="ko-KR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98D004-80B4-484E-BD2A-FB11C4FFA907}"/>
              </a:ext>
            </a:extLst>
          </p:cNvPr>
          <p:cNvSpPr/>
          <p:nvPr userDrawn="1"/>
        </p:nvSpPr>
        <p:spPr>
          <a:xfrm>
            <a:off x="221672" y="1068840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6AB1-3157-4FF1-A580-EC128386FFBF}" type="datetime1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C4811BF-C69C-4E91-BB90-4E80E2AD9BDA}"/>
              </a:ext>
            </a:extLst>
          </p:cNvPr>
          <p:cNvGrpSpPr/>
          <p:nvPr userDrawn="1"/>
        </p:nvGrpSpPr>
        <p:grpSpPr>
          <a:xfrm>
            <a:off x="221673" y="107673"/>
            <a:ext cx="11748655" cy="959134"/>
            <a:chOff x="230909" y="144475"/>
            <a:chExt cx="11748655" cy="959134"/>
          </a:xfrm>
        </p:grpSpPr>
        <p:sp>
          <p:nvSpPr>
            <p:cNvPr id="11" name="자유형 18">
              <a:extLst>
                <a:ext uri="{FF2B5EF4-FFF2-40B4-BE49-F238E27FC236}">
                  <a16:creationId xmlns:a16="http://schemas.microsoft.com/office/drawing/2014/main" id="{572A59FD-3655-433D-9F5A-A55BB12F056B}"/>
                </a:ext>
              </a:extLst>
            </p:cNvPr>
            <p:cNvSpPr/>
            <p:nvPr/>
          </p:nvSpPr>
          <p:spPr>
            <a:xfrm>
              <a:off x="230909" y="183823"/>
              <a:ext cx="11748655" cy="919786"/>
            </a:xfrm>
            <a:custGeom>
              <a:avLst/>
              <a:gdLst>
                <a:gd name="connsiteX0" fmla="*/ 265378 w 11748655"/>
                <a:gd name="connsiteY0" fmla="*/ 0 h 919786"/>
                <a:gd name="connsiteX1" fmla="*/ 341488 w 11748655"/>
                <a:gd name="connsiteY1" fmla="*/ 0 h 919786"/>
                <a:gd name="connsiteX2" fmla="*/ 456938 w 11748655"/>
                <a:gd name="connsiteY2" fmla="*/ 0 h 919786"/>
                <a:gd name="connsiteX3" fmla="*/ 2535124 w 11748655"/>
                <a:gd name="connsiteY3" fmla="*/ 0 h 919786"/>
                <a:gd name="connsiteX4" fmla="*/ 2535124 w 11748655"/>
                <a:gd name="connsiteY4" fmla="*/ 1 h 919786"/>
                <a:gd name="connsiteX5" fmla="*/ 2652650 w 11748655"/>
                <a:gd name="connsiteY5" fmla="*/ 1 h 919786"/>
                <a:gd name="connsiteX6" fmla="*/ 2844210 w 11748655"/>
                <a:gd name="connsiteY6" fmla="*/ 191561 h 919786"/>
                <a:gd name="connsiteX7" fmla="*/ 2914048 w 11748655"/>
                <a:gd name="connsiteY7" fmla="*/ 379593 h 919786"/>
                <a:gd name="connsiteX8" fmla="*/ 11748655 w 11748655"/>
                <a:gd name="connsiteY8" fmla="*/ 379593 h 919786"/>
                <a:gd name="connsiteX9" fmla="*/ 11748655 w 11748655"/>
                <a:gd name="connsiteY9" fmla="*/ 662901 h 919786"/>
                <a:gd name="connsiteX10" fmla="*/ 11748655 w 11748655"/>
                <a:gd name="connsiteY10" fmla="*/ 767520 h 919786"/>
                <a:gd name="connsiteX11" fmla="*/ 11748655 w 11748655"/>
                <a:gd name="connsiteY11" fmla="*/ 919786 h 919786"/>
                <a:gd name="connsiteX12" fmla="*/ 0 w 11748655"/>
                <a:gd name="connsiteY12" fmla="*/ 919786 h 919786"/>
                <a:gd name="connsiteX13" fmla="*/ 0 w 11748655"/>
                <a:gd name="connsiteY13" fmla="*/ 767520 h 919786"/>
                <a:gd name="connsiteX14" fmla="*/ 0 w 11748655"/>
                <a:gd name="connsiteY14" fmla="*/ 662901 h 919786"/>
                <a:gd name="connsiteX15" fmla="*/ 0 w 11748655"/>
                <a:gd name="connsiteY15" fmla="*/ 390308 h 919786"/>
                <a:gd name="connsiteX16" fmla="*/ 0 w 11748655"/>
                <a:gd name="connsiteY16" fmla="*/ 379593 h 919786"/>
                <a:gd name="connsiteX17" fmla="*/ 3980 w 11748655"/>
                <a:gd name="connsiteY17" fmla="*/ 379593 h 919786"/>
                <a:gd name="connsiteX18" fmla="*/ 73818 w 11748655"/>
                <a:gd name="connsiteY18" fmla="*/ 191560 h 919786"/>
                <a:gd name="connsiteX19" fmla="*/ 265378 w 11748655"/>
                <a:gd name="connsiteY19" fmla="*/ 0 h 91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48655" h="919786">
                  <a:moveTo>
                    <a:pt x="265378" y="0"/>
                  </a:moveTo>
                  <a:lnTo>
                    <a:pt x="341488" y="0"/>
                  </a:lnTo>
                  <a:lnTo>
                    <a:pt x="456938" y="0"/>
                  </a:lnTo>
                  <a:lnTo>
                    <a:pt x="2535124" y="0"/>
                  </a:lnTo>
                  <a:lnTo>
                    <a:pt x="2535124" y="1"/>
                  </a:lnTo>
                  <a:lnTo>
                    <a:pt x="2652650" y="1"/>
                  </a:lnTo>
                  <a:cubicBezTo>
                    <a:pt x="2758446" y="1"/>
                    <a:pt x="2796585" y="81002"/>
                    <a:pt x="2844210" y="191561"/>
                  </a:cubicBezTo>
                  <a:lnTo>
                    <a:pt x="2914048" y="379593"/>
                  </a:lnTo>
                  <a:lnTo>
                    <a:pt x="11748655" y="379593"/>
                  </a:lnTo>
                  <a:lnTo>
                    <a:pt x="11748655" y="662901"/>
                  </a:lnTo>
                  <a:lnTo>
                    <a:pt x="11748655" y="767520"/>
                  </a:lnTo>
                  <a:lnTo>
                    <a:pt x="11748655" y="919786"/>
                  </a:lnTo>
                  <a:lnTo>
                    <a:pt x="0" y="919786"/>
                  </a:lnTo>
                  <a:lnTo>
                    <a:pt x="0" y="767520"/>
                  </a:lnTo>
                  <a:lnTo>
                    <a:pt x="0" y="662901"/>
                  </a:lnTo>
                  <a:lnTo>
                    <a:pt x="0" y="390308"/>
                  </a:lnTo>
                  <a:lnTo>
                    <a:pt x="0" y="379593"/>
                  </a:lnTo>
                  <a:lnTo>
                    <a:pt x="3980" y="379593"/>
                  </a:lnTo>
                  <a:lnTo>
                    <a:pt x="73818" y="191560"/>
                  </a:lnTo>
                  <a:cubicBezTo>
                    <a:pt x="121443" y="81001"/>
                    <a:pt x="159582" y="0"/>
                    <a:pt x="265378" y="0"/>
                  </a:cubicBezTo>
                  <a:close/>
                </a:path>
              </a:pathLst>
            </a:custGeom>
            <a:solidFill>
              <a:srgbClr val="DD524F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" name="모서리가 둥근 직사각형 1">
              <a:extLst>
                <a:ext uri="{FF2B5EF4-FFF2-40B4-BE49-F238E27FC236}">
                  <a16:creationId xmlns:a16="http://schemas.microsoft.com/office/drawing/2014/main" id="{04E0910F-9230-4CE4-A99B-09AFE5DAF718}"/>
                </a:ext>
              </a:extLst>
            </p:cNvPr>
            <p:cNvSpPr/>
            <p:nvPr/>
          </p:nvSpPr>
          <p:spPr>
            <a:xfrm>
              <a:off x="723900" y="675592"/>
              <a:ext cx="10440000" cy="315007"/>
            </a:xfrm>
            <a:prstGeom prst="roundRect">
              <a:avLst>
                <a:gd name="adj" fmla="val 50000"/>
              </a:avLst>
            </a:prstGeom>
            <a:solidFill>
              <a:srgbClr val="EBB9B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8556011D-5C9F-4C91-86B2-F4D24E805FA9}"/>
                </a:ext>
              </a:extLst>
            </p:cNvPr>
            <p:cNvSpPr/>
            <p:nvPr/>
          </p:nvSpPr>
          <p:spPr>
            <a:xfrm flipH="1">
              <a:off x="3095624" y="183822"/>
              <a:ext cx="670187" cy="376568"/>
            </a:xfrm>
            <a:prstGeom prst="parallelogram">
              <a:avLst>
                <a:gd name="adj" fmla="val 37277"/>
              </a:avLst>
            </a:prstGeom>
            <a:solidFill>
              <a:srgbClr val="EBB9B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+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2B4A72-DA68-4E4E-BA80-43D3E7B18338}"/>
                </a:ext>
              </a:extLst>
            </p:cNvPr>
            <p:cNvSpPr/>
            <p:nvPr/>
          </p:nvSpPr>
          <p:spPr>
            <a:xfrm>
              <a:off x="549363" y="144475"/>
              <a:ext cx="2324100" cy="425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우리 얘기 좀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들어조</a:t>
              </a:r>
              <a:endParaRPr lang="en-US" altLang="ko-KR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BEFFBB-13AD-4D8B-BE23-5A808B4DB4B6}"/>
              </a:ext>
            </a:extLst>
          </p:cNvPr>
          <p:cNvSpPr/>
          <p:nvPr userDrawn="1"/>
        </p:nvSpPr>
        <p:spPr>
          <a:xfrm>
            <a:off x="221672" y="1068840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F66A-FB6B-44A6-85D7-D0722AA7D6C9}" type="datetime1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F1CF375-C3C9-4B95-9D81-AE3C54B0D782}"/>
              </a:ext>
            </a:extLst>
          </p:cNvPr>
          <p:cNvGrpSpPr/>
          <p:nvPr userDrawn="1"/>
        </p:nvGrpSpPr>
        <p:grpSpPr>
          <a:xfrm>
            <a:off x="221673" y="107673"/>
            <a:ext cx="11748655" cy="959134"/>
            <a:chOff x="230909" y="144475"/>
            <a:chExt cx="11748655" cy="959134"/>
          </a:xfrm>
        </p:grpSpPr>
        <p:sp>
          <p:nvSpPr>
            <p:cNvPr id="7" name="자유형 18">
              <a:extLst>
                <a:ext uri="{FF2B5EF4-FFF2-40B4-BE49-F238E27FC236}">
                  <a16:creationId xmlns:a16="http://schemas.microsoft.com/office/drawing/2014/main" id="{4F77C2F0-DE8C-41E7-93E1-A02036D5543A}"/>
                </a:ext>
              </a:extLst>
            </p:cNvPr>
            <p:cNvSpPr/>
            <p:nvPr/>
          </p:nvSpPr>
          <p:spPr>
            <a:xfrm>
              <a:off x="230909" y="183823"/>
              <a:ext cx="11748655" cy="919786"/>
            </a:xfrm>
            <a:custGeom>
              <a:avLst/>
              <a:gdLst>
                <a:gd name="connsiteX0" fmla="*/ 265378 w 11748655"/>
                <a:gd name="connsiteY0" fmla="*/ 0 h 919786"/>
                <a:gd name="connsiteX1" fmla="*/ 341488 w 11748655"/>
                <a:gd name="connsiteY1" fmla="*/ 0 h 919786"/>
                <a:gd name="connsiteX2" fmla="*/ 456938 w 11748655"/>
                <a:gd name="connsiteY2" fmla="*/ 0 h 919786"/>
                <a:gd name="connsiteX3" fmla="*/ 2535124 w 11748655"/>
                <a:gd name="connsiteY3" fmla="*/ 0 h 919786"/>
                <a:gd name="connsiteX4" fmla="*/ 2535124 w 11748655"/>
                <a:gd name="connsiteY4" fmla="*/ 1 h 919786"/>
                <a:gd name="connsiteX5" fmla="*/ 2652650 w 11748655"/>
                <a:gd name="connsiteY5" fmla="*/ 1 h 919786"/>
                <a:gd name="connsiteX6" fmla="*/ 2844210 w 11748655"/>
                <a:gd name="connsiteY6" fmla="*/ 191561 h 919786"/>
                <a:gd name="connsiteX7" fmla="*/ 2914048 w 11748655"/>
                <a:gd name="connsiteY7" fmla="*/ 379593 h 919786"/>
                <a:gd name="connsiteX8" fmla="*/ 11748655 w 11748655"/>
                <a:gd name="connsiteY8" fmla="*/ 379593 h 919786"/>
                <a:gd name="connsiteX9" fmla="*/ 11748655 w 11748655"/>
                <a:gd name="connsiteY9" fmla="*/ 662901 h 919786"/>
                <a:gd name="connsiteX10" fmla="*/ 11748655 w 11748655"/>
                <a:gd name="connsiteY10" fmla="*/ 767520 h 919786"/>
                <a:gd name="connsiteX11" fmla="*/ 11748655 w 11748655"/>
                <a:gd name="connsiteY11" fmla="*/ 919786 h 919786"/>
                <a:gd name="connsiteX12" fmla="*/ 0 w 11748655"/>
                <a:gd name="connsiteY12" fmla="*/ 919786 h 919786"/>
                <a:gd name="connsiteX13" fmla="*/ 0 w 11748655"/>
                <a:gd name="connsiteY13" fmla="*/ 767520 h 919786"/>
                <a:gd name="connsiteX14" fmla="*/ 0 w 11748655"/>
                <a:gd name="connsiteY14" fmla="*/ 662901 h 919786"/>
                <a:gd name="connsiteX15" fmla="*/ 0 w 11748655"/>
                <a:gd name="connsiteY15" fmla="*/ 390308 h 919786"/>
                <a:gd name="connsiteX16" fmla="*/ 0 w 11748655"/>
                <a:gd name="connsiteY16" fmla="*/ 379593 h 919786"/>
                <a:gd name="connsiteX17" fmla="*/ 3980 w 11748655"/>
                <a:gd name="connsiteY17" fmla="*/ 379593 h 919786"/>
                <a:gd name="connsiteX18" fmla="*/ 73818 w 11748655"/>
                <a:gd name="connsiteY18" fmla="*/ 191560 h 919786"/>
                <a:gd name="connsiteX19" fmla="*/ 265378 w 11748655"/>
                <a:gd name="connsiteY19" fmla="*/ 0 h 91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48655" h="919786">
                  <a:moveTo>
                    <a:pt x="265378" y="0"/>
                  </a:moveTo>
                  <a:lnTo>
                    <a:pt x="341488" y="0"/>
                  </a:lnTo>
                  <a:lnTo>
                    <a:pt x="456938" y="0"/>
                  </a:lnTo>
                  <a:lnTo>
                    <a:pt x="2535124" y="0"/>
                  </a:lnTo>
                  <a:lnTo>
                    <a:pt x="2535124" y="1"/>
                  </a:lnTo>
                  <a:lnTo>
                    <a:pt x="2652650" y="1"/>
                  </a:lnTo>
                  <a:cubicBezTo>
                    <a:pt x="2758446" y="1"/>
                    <a:pt x="2796585" y="81002"/>
                    <a:pt x="2844210" y="191561"/>
                  </a:cubicBezTo>
                  <a:lnTo>
                    <a:pt x="2914048" y="379593"/>
                  </a:lnTo>
                  <a:lnTo>
                    <a:pt x="11748655" y="379593"/>
                  </a:lnTo>
                  <a:lnTo>
                    <a:pt x="11748655" y="662901"/>
                  </a:lnTo>
                  <a:lnTo>
                    <a:pt x="11748655" y="767520"/>
                  </a:lnTo>
                  <a:lnTo>
                    <a:pt x="11748655" y="919786"/>
                  </a:lnTo>
                  <a:lnTo>
                    <a:pt x="0" y="919786"/>
                  </a:lnTo>
                  <a:lnTo>
                    <a:pt x="0" y="767520"/>
                  </a:lnTo>
                  <a:lnTo>
                    <a:pt x="0" y="662901"/>
                  </a:lnTo>
                  <a:lnTo>
                    <a:pt x="0" y="390308"/>
                  </a:lnTo>
                  <a:lnTo>
                    <a:pt x="0" y="379593"/>
                  </a:lnTo>
                  <a:lnTo>
                    <a:pt x="3980" y="379593"/>
                  </a:lnTo>
                  <a:lnTo>
                    <a:pt x="73818" y="191560"/>
                  </a:lnTo>
                  <a:cubicBezTo>
                    <a:pt x="121443" y="81001"/>
                    <a:pt x="159582" y="0"/>
                    <a:pt x="265378" y="0"/>
                  </a:cubicBezTo>
                  <a:close/>
                </a:path>
              </a:pathLst>
            </a:custGeom>
            <a:solidFill>
              <a:srgbClr val="DD524F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" name="모서리가 둥근 직사각형 1">
              <a:extLst>
                <a:ext uri="{FF2B5EF4-FFF2-40B4-BE49-F238E27FC236}">
                  <a16:creationId xmlns:a16="http://schemas.microsoft.com/office/drawing/2014/main" id="{1C2329AD-DAE1-4841-9943-8B1D65C4D4F1}"/>
                </a:ext>
              </a:extLst>
            </p:cNvPr>
            <p:cNvSpPr/>
            <p:nvPr/>
          </p:nvSpPr>
          <p:spPr>
            <a:xfrm>
              <a:off x="723900" y="675592"/>
              <a:ext cx="10440000" cy="315007"/>
            </a:xfrm>
            <a:prstGeom prst="roundRect">
              <a:avLst>
                <a:gd name="adj" fmla="val 50000"/>
              </a:avLst>
            </a:prstGeom>
            <a:solidFill>
              <a:srgbClr val="EBB9B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EEE43BF0-5632-4860-B46A-F824C8AD952F}"/>
                </a:ext>
              </a:extLst>
            </p:cNvPr>
            <p:cNvSpPr/>
            <p:nvPr/>
          </p:nvSpPr>
          <p:spPr>
            <a:xfrm flipH="1">
              <a:off x="3095624" y="183822"/>
              <a:ext cx="670187" cy="376568"/>
            </a:xfrm>
            <a:prstGeom prst="parallelogram">
              <a:avLst>
                <a:gd name="adj" fmla="val 37277"/>
              </a:avLst>
            </a:prstGeom>
            <a:solidFill>
              <a:srgbClr val="EBB9B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+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FF907E-8777-472B-B2BB-B7D89799B48B}"/>
                </a:ext>
              </a:extLst>
            </p:cNvPr>
            <p:cNvSpPr/>
            <p:nvPr/>
          </p:nvSpPr>
          <p:spPr>
            <a:xfrm>
              <a:off x="549363" y="144475"/>
              <a:ext cx="2324100" cy="425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우리 얘기 좀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들어조</a:t>
              </a:r>
              <a:endParaRPr lang="en-US" altLang="ko-KR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7DDCC6-3CB1-4F75-A59F-AC2D293AF744}"/>
              </a:ext>
            </a:extLst>
          </p:cNvPr>
          <p:cNvSpPr/>
          <p:nvPr userDrawn="1"/>
        </p:nvSpPr>
        <p:spPr>
          <a:xfrm>
            <a:off x="221672" y="1068840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7B82-A3BF-494C-BB3D-6FAC06E11E99}" type="datetime1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1750830-8CA9-4E81-8126-CF3E17CBD591}"/>
              </a:ext>
            </a:extLst>
          </p:cNvPr>
          <p:cNvGrpSpPr/>
          <p:nvPr userDrawn="1"/>
        </p:nvGrpSpPr>
        <p:grpSpPr>
          <a:xfrm>
            <a:off x="221673" y="107673"/>
            <a:ext cx="11748655" cy="959134"/>
            <a:chOff x="230909" y="144475"/>
            <a:chExt cx="11748655" cy="959134"/>
          </a:xfrm>
        </p:grpSpPr>
        <p:sp>
          <p:nvSpPr>
            <p:cNvPr id="6" name="자유형 18">
              <a:extLst>
                <a:ext uri="{FF2B5EF4-FFF2-40B4-BE49-F238E27FC236}">
                  <a16:creationId xmlns:a16="http://schemas.microsoft.com/office/drawing/2014/main" id="{76E0FA23-5C72-4A4F-A5A2-01AD5B5DA2EC}"/>
                </a:ext>
              </a:extLst>
            </p:cNvPr>
            <p:cNvSpPr/>
            <p:nvPr/>
          </p:nvSpPr>
          <p:spPr>
            <a:xfrm>
              <a:off x="230909" y="183823"/>
              <a:ext cx="11748655" cy="919786"/>
            </a:xfrm>
            <a:custGeom>
              <a:avLst/>
              <a:gdLst>
                <a:gd name="connsiteX0" fmla="*/ 265378 w 11748655"/>
                <a:gd name="connsiteY0" fmla="*/ 0 h 919786"/>
                <a:gd name="connsiteX1" fmla="*/ 341488 w 11748655"/>
                <a:gd name="connsiteY1" fmla="*/ 0 h 919786"/>
                <a:gd name="connsiteX2" fmla="*/ 456938 w 11748655"/>
                <a:gd name="connsiteY2" fmla="*/ 0 h 919786"/>
                <a:gd name="connsiteX3" fmla="*/ 2535124 w 11748655"/>
                <a:gd name="connsiteY3" fmla="*/ 0 h 919786"/>
                <a:gd name="connsiteX4" fmla="*/ 2535124 w 11748655"/>
                <a:gd name="connsiteY4" fmla="*/ 1 h 919786"/>
                <a:gd name="connsiteX5" fmla="*/ 2652650 w 11748655"/>
                <a:gd name="connsiteY5" fmla="*/ 1 h 919786"/>
                <a:gd name="connsiteX6" fmla="*/ 2844210 w 11748655"/>
                <a:gd name="connsiteY6" fmla="*/ 191561 h 919786"/>
                <a:gd name="connsiteX7" fmla="*/ 2914048 w 11748655"/>
                <a:gd name="connsiteY7" fmla="*/ 379593 h 919786"/>
                <a:gd name="connsiteX8" fmla="*/ 11748655 w 11748655"/>
                <a:gd name="connsiteY8" fmla="*/ 379593 h 919786"/>
                <a:gd name="connsiteX9" fmla="*/ 11748655 w 11748655"/>
                <a:gd name="connsiteY9" fmla="*/ 662901 h 919786"/>
                <a:gd name="connsiteX10" fmla="*/ 11748655 w 11748655"/>
                <a:gd name="connsiteY10" fmla="*/ 767520 h 919786"/>
                <a:gd name="connsiteX11" fmla="*/ 11748655 w 11748655"/>
                <a:gd name="connsiteY11" fmla="*/ 919786 h 919786"/>
                <a:gd name="connsiteX12" fmla="*/ 0 w 11748655"/>
                <a:gd name="connsiteY12" fmla="*/ 919786 h 919786"/>
                <a:gd name="connsiteX13" fmla="*/ 0 w 11748655"/>
                <a:gd name="connsiteY13" fmla="*/ 767520 h 919786"/>
                <a:gd name="connsiteX14" fmla="*/ 0 w 11748655"/>
                <a:gd name="connsiteY14" fmla="*/ 662901 h 919786"/>
                <a:gd name="connsiteX15" fmla="*/ 0 w 11748655"/>
                <a:gd name="connsiteY15" fmla="*/ 390308 h 919786"/>
                <a:gd name="connsiteX16" fmla="*/ 0 w 11748655"/>
                <a:gd name="connsiteY16" fmla="*/ 379593 h 919786"/>
                <a:gd name="connsiteX17" fmla="*/ 3980 w 11748655"/>
                <a:gd name="connsiteY17" fmla="*/ 379593 h 919786"/>
                <a:gd name="connsiteX18" fmla="*/ 73818 w 11748655"/>
                <a:gd name="connsiteY18" fmla="*/ 191560 h 919786"/>
                <a:gd name="connsiteX19" fmla="*/ 265378 w 11748655"/>
                <a:gd name="connsiteY19" fmla="*/ 0 h 91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48655" h="919786">
                  <a:moveTo>
                    <a:pt x="265378" y="0"/>
                  </a:moveTo>
                  <a:lnTo>
                    <a:pt x="341488" y="0"/>
                  </a:lnTo>
                  <a:lnTo>
                    <a:pt x="456938" y="0"/>
                  </a:lnTo>
                  <a:lnTo>
                    <a:pt x="2535124" y="0"/>
                  </a:lnTo>
                  <a:lnTo>
                    <a:pt x="2535124" y="1"/>
                  </a:lnTo>
                  <a:lnTo>
                    <a:pt x="2652650" y="1"/>
                  </a:lnTo>
                  <a:cubicBezTo>
                    <a:pt x="2758446" y="1"/>
                    <a:pt x="2796585" y="81002"/>
                    <a:pt x="2844210" y="191561"/>
                  </a:cubicBezTo>
                  <a:lnTo>
                    <a:pt x="2914048" y="379593"/>
                  </a:lnTo>
                  <a:lnTo>
                    <a:pt x="11748655" y="379593"/>
                  </a:lnTo>
                  <a:lnTo>
                    <a:pt x="11748655" y="662901"/>
                  </a:lnTo>
                  <a:lnTo>
                    <a:pt x="11748655" y="767520"/>
                  </a:lnTo>
                  <a:lnTo>
                    <a:pt x="11748655" y="919786"/>
                  </a:lnTo>
                  <a:lnTo>
                    <a:pt x="0" y="919786"/>
                  </a:lnTo>
                  <a:lnTo>
                    <a:pt x="0" y="767520"/>
                  </a:lnTo>
                  <a:lnTo>
                    <a:pt x="0" y="662901"/>
                  </a:lnTo>
                  <a:lnTo>
                    <a:pt x="0" y="390308"/>
                  </a:lnTo>
                  <a:lnTo>
                    <a:pt x="0" y="379593"/>
                  </a:lnTo>
                  <a:lnTo>
                    <a:pt x="3980" y="379593"/>
                  </a:lnTo>
                  <a:lnTo>
                    <a:pt x="73818" y="191560"/>
                  </a:lnTo>
                  <a:cubicBezTo>
                    <a:pt x="121443" y="81001"/>
                    <a:pt x="159582" y="0"/>
                    <a:pt x="265378" y="0"/>
                  </a:cubicBezTo>
                  <a:close/>
                </a:path>
              </a:pathLst>
            </a:custGeom>
            <a:solidFill>
              <a:srgbClr val="DD524F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" name="모서리가 둥근 직사각형 1">
              <a:extLst>
                <a:ext uri="{FF2B5EF4-FFF2-40B4-BE49-F238E27FC236}">
                  <a16:creationId xmlns:a16="http://schemas.microsoft.com/office/drawing/2014/main" id="{37F8FD8F-F054-42EC-86AE-EB5E50A242CB}"/>
                </a:ext>
              </a:extLst>
            </p:cNvPr>
            <p:cNvSpPr/>
            <p:nvPr/>
          </p:nvSpPr>
          <p:spPr>
            <a:xfrm>
              <a:off x="723900" y="675592"/>
              <a:ext cx="10440000" cy="315007"/>
            </a:xfrm>
            <a:prstGeom prst="roundRect">
              <a:avLst>
                <a:gd name="adj" fmla="val 50000"/>
              </a:avLst>
            </a:prstGeom>
            <a:solidFill>
              <a:srgbClr val="EBB9B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2959CB70-7E8F-4CF8-988A-8B49F5C401B2}"/>
                </a:ext>
              </a:extLst>
            </p:cNvPr>
            <p:cNvSpPr/>
            <p:nvPr/>
          </p:nvSpPr>
          <p:spPr>
            <a:xfrm flipH="1">
              <a:off x="3095624" y="183822"/>
              <a:ext cx="670187" cy="376568"/>
            </a:xfrm>
            <a:prstGeom prst="parallelogram">
              <a:avLst>
                <a:gd name="adj" fmla="val 37277"/>
              </a:avLst>
            </a:prstGeom>
            <a:solidFill>
              <a:srgbClr val="EBB9B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+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C7B0287-175E-4991-8543-EF6399671608}"/>
                </a:ext>
              </a:extLst>
            </p:cNvPr>
            <p:cNvSpPr/>
            <p:nvPr/>
          </p:nvSpPr>
          <p:spPr>
            <a:xfrm>
              <a:off x="549363" y="144475"/>
              <a:ext cx="2324100" cy="425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우리 얘기 좀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들어조</a:t>
              </a:r>
              <a:endParaRPr lang="en-US" altLang="ko-KR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0EE08-EFD1-4DE3-A8E0-C905CA615416}"/>
              </a:ext>
            </a:extLst>
          </p:cNvPr>
          <p:cNvSpPr/>
          <p:nvPr userDrawn="1"/>
        </p:nvSpPr>
        <p:spPr>
          <a:xfrm>
            <a:off x="221672" y="1068840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3B01-6AEA-46B4-A18F-798EFFF02370}" type="datetime1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6C016C-0C0F-42D8-84C9-444D04F18B32}"/>
              </a:ext>
            </a:extLst>
          </p:cNvPr>
          <p:cNvGrpSpPr/>
          <p:nvPr userDrawn="1"/>
        </p:nvGrpSpPr>
        <p:grpSpPr>
          <a:xfrm>
            <a:off x="221673" y="107673"/>
            <a:ext cx="11748655" cy="959134"/>
            <a:chOff x="230909" y="144475"/>
            <a:chExt cx="11748655" cy="959134"/>
          </a:xfrm>
        </p:grpSpPr>
        <p:sp>
          <p:nvSpPr>
            <p:cNvPr id="9" name="자유형 18">
              <a:extLst>
                <a:ext uri="{FF2B5EF4-FFF2-40B4-BE49-F238E27FC236}">
                  <a16:creationId xmlns:a16="http://schemas.microsoft.com/office/drawing/2014/main" id="{60DCE05A-3C71-4190-AD6D-81C7D7CD286F}"/>
                </a:ext>
              </a:extLst>
            </p:cNvPr>
            <p:cNvSpPr/>
            <p:nvPr/>
          </p:nvSpPr>
          <p:spPr>
            <a:xfrm>
              <a:off x="230909" y="183823"/>
              <a:ext cx="11748655" cy="919786"/>
            </a:xfrm>
            <a:custGeom>
              <a:avLst/>
              <a:gdLst>
                <a:gd name="connsiteX0" fmla="*/ 265378 w 11748655"/>
                <a:gd name="connsiteY0" fmla="*/ 0 h 919786"/>
                <a:gd name="connsiteX1" fmla="*/ 341488 w 11748655"/>
                <a:gd name="connsiteY1" fmla="*/ 0 h 919786"/>
                <a:gd name="connsiteX2" fmla="*/ 456938 w 11748655"/>
                <a:gd name="connsiteY2" fmla="*/ 0 h 919786"/>
                <a:gd name="connsiteX3" fmla="*/ 2535124 w 11748655"/>
                <a:gd name="connsiteY3" fmla="*/ 0 h 919786"/>
                <a:gd name="connsiteX4" fmla="*/ 2535124 w 11748655"/>
                <a:gd name="connsiteY4" fmla="*/ 1 h 919786"/>
                <a:gd name="connsiteX5" fmla="*/ 2652650 w 11748655"/>
                <a:gd name="connsiteY5" fmla="*/ 1 h 919786"/>
                <a:gd name="connsiteX6" fmla="*/ 2844210 w 11748655"/>
                <a:gd name="connsiteY6" fmla="*/ 191561 h 919786"/>
                <a:gd name="connsiteX7" fmla="*/ 2914048 w 11748655"/>
                <a:gd name="connsiteY7" fmla="*/ 379593 h 919786"/>
                <a:gd name="connsiteX8" fmla="*/ 11748655 w 11748655"/>
                <a:gd name="connsiteY8" fmla="*/ 379593 h 919786"/>
                <a:gd name="connsiteX9" fmla="*/ 11748655 w 11748655"/>
                <a:gd name="connsiteY9" fmla="*/ 662901 h 919786"/>
                <a:gd name="connsiteX10" fmla="*/ 11748655 w 11748655"/>
                <a:gd name="connsiteY10" fmla="*/ 767520 h 919786"/>
                <a:gd name="connsiteX11" fmla="*/ 11748655 w 11748655"/>
                <a:gd name="connsiteY11" fmla="*/ 919786 h 919786"/>
                <a:gd name="connsiteX12" fmla="*/ 0 w 11748655"/>
                <a:gd name="connsiteY12" fmla="*/ 919786 h 919786"/>
                <a:gd name="connsiteX13" fmla="*/ 0 w 11748655"/>
                <a:gd name="connsiteY13" fmla="*/ 767520 h 919786"/>
                <a:gd name="connsiteX14" fmla="*/ 0 w 11748655"/>
                <a:gd name="connsiteY14" fmla="*/ 662901 h 919786"/>
                <a:gd name="connsiteX15" fmla="*/ 0 w 11748655"/>
                <a:gd name="connsiteY15" fmla="*/ 390308 h 919786"/>
                <a:gd name="connsiteX16" fmla="*/ 0 w 11748655"/>
                <a:gd name="connsiteY16" fmla="*/ 379593 h 919786"/>
                <a:gd name="connsiteX17" fmla="*/ 3980 w 11748655"/>
                <a:gd name="connsiteY17" fmla="*/ 379593 h 919786"/>
                <a:gd name="connsiteX18" fmla="*/ 73818 w 11748655"/>
                <a:gd name="connsiteY18" fmla="*/ 191560 h 919786"/>
                <a:gd name="connsiteX19" fmla="*/ 265378 w 11748655"/>
                <a:gd name="connsiteY19" fmla="*/ 0 h 91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48655" h="919786">
                  <a:moveTo>
                    <a:pt x="265378" y="0"/>
                  </a:moveTo>
                  <a:lnTo>
                    <a:pt x="341488" y="0"/>
                  </a:lnTo>
                  <a:lnTo>
                    <a:pt x="456938" y="0"/>
                  </a:lnTo>
                  <a:lnTo>
                    <a:pt x="2535124" y="0"/>
                  </a:lnTo>
                  <a:lnTo>
                    <a:pt x="2535124" y="1"/>
                  </a:lnTo>
                  <a:lnTo>
                    <a:pt x="2652650" y="1"/>
                  </a:lnTo>
                  <a:cubicBezTo>
                    <a:pt x="2758446" y="1"/>
                    <a:pt x="2796585" y="81002"/>
                    <a:pt x="2844210" y="191561"/>
                  </a:cubicBezTo>
                  <a:lnTo>
                    <a:pt x="2914048" y="379593"/>
                  </a:lnTo>
                  <a:lnTo>
                    <a:pt x="11748655" y="379593"/>
                  </a:lnTo>
                  <a:lnTo>
                    <a:pt x="11748655" y="662901"/>
                  </a:lnTo>
                  <a:lnTo>
                    <a:pt x="11748655" y="767520"/>
                  </a:lnTo>
                  <a:lnTo>
                    <a:pt x="11748655" y="919786"/>
                  </a:lnTo>
                  <a:lnTo>
                    <a:pt x="0" y="919786"/>
                  </a:lnTo>
                  <a:lnTo>
                    <a:pt x="0" y="767520"/>
                  </a:lnTo>
                  <a:lnTo>
                    <a:pt x="0" y="662901"/>
                  </a:lnTo>
                  <a:lnTo>
                    <a:pt x="0" y="390308"/>
                  </a:lnTo>
                  <a:lnTo>
                    <a:pt x="0" y="379593"/>
                  </a:lnTo>
                  <a:lnTo>
                    <a:pt x="3980" y="379593"/>
                  </a:lnTo>
                  <a:lnTo>
                    <a:pt x="73818" y="191560"/>
                  </a:lnTo>
                  <a:cubicBezTo>
                    <a:pt x="121443" y="81001"/>
                    <a:pt x="159582" y="0"/>
                    <a:pt x="265378" y="0"/>
                  </a:cubicBezTo>
                  <a:close/>
                </a:path>
              </a:pathLst>
            </a:custGeom>
            <a:solidFill>
              <a:srgbClr val="DD524F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" name="모서리가 둥근 직사각형 1">
              <a:extLst>
                <a:ext uri="{FF2B5EF4-FFF2-40B4-BE49-F238E27FC236}">
                  <a16:creationId xmlns:a16="http://schemas.microsoft.com/office/drawing/2014/main" id="{1CC9DA90-E3F4-458B-8A76-88D32EC37647}"/>
                </a:ext>
              </a:extLst>
            </p:cNvPr>
            <p:cNvSpPr/>
            <p:nvPr/>
          </p:nvSpPr>
          <p:spPr>
            <a:xfrm>
              <a:off x="723900" y="675592"/>
              <a:ext cx="10440000" cy="315007"/>
            </a:xfrm>
            <a:prstGeom prst="roundRect">
              <a:avLst>
                <a:gd name="adj" fmla="val 50000"/>
              </a:avLst>
            </a:prstGeom>
            <a:solidFill>
              <a:srgbClr val="EBB9B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1C82138B-6967-4C29-9245-DE4E6BE72F02}"/>
                </a:ext>
              </a:extLst>
            </p:cNvPr>
            <p:cNvSpPr/>
            <p:nvPr/>
          </p:nvSpPr>
          <p:spPr>
            <a:xfrm flipH="1">
              <a:off x="3095624" y="183822"/>
              <a:ext cx="670187" cy="376568"/>
            </a:xfrm>
            <a:prstGeom prst="parallelogram">
              <a:avLst>
                <a:gd name="adj" fmla="val 37277"/>
              </a:avLst>
            </a:prstGeom>
            <a:solidFill>
              <a:srgbClr val="EBB9B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+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A25C06A-E81F-4315-95DD-384694A7F2E6}"/>
                </a:ext>
              </a:extLst>
            </p:cNvPr>
            <p:cNvSpPr/>
            <p:nvPr/>
          </p:nvSpPr>
          <p:spPr>
            <a:xfrm>
              <a:off x="549363" y="144475"/>
              <a:ext cx="2324100" cy="425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우리 얘기 좀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들어조</a:t>
              </a:r>
              <a:endParaRPr lang="en-US" altLang="ko-KR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6C473E-732D-420A-B30B-B87496BFCB45}"/>
              </a:ext>
            </a:extLst>
          </p:cNvPr>
          <p:cNvSpPr/>
          <p:nvPr userDrawn="1"/>
        </p:nvSpPr>
        <p:spPr>
          <a:xfrm>
            <a:off x="221672" y="1068840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D91-0A00-44A3-908E-B30B62B17E05}" type="datetime1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9E5345A-E175-4845-B87D-D341037FD157}"/>
              </a:ext>
            </a:extLst>
          </p:cNvPr>
          <p:cNvGrpSpPr/>
          <p:nvPr userDrawn="1"/>
        </p:nvGrpSpPr>
        <p:grpSpPr>
          <a:xfrm>
            <a:off x="221673" y="107673"/>
            <a:ext cx="11748655" cy="959134"/>
            <a:chOff x="230909" y="144475"/>
            <a:chExt cx="11748655" cy="959134"/>
          </a:xfrm>
        </p:grpSpPr>
        <p:sp>
          <p:nvSpPr>
            <p:cNvPr id="9" name="자유형 18">
              <a:extLst>
                <a:ext uri="{FF2B5EF4-FFF2-40B4-BE49-F238E27FC236}">
                  <a16:creationId xmlns:a16="http://schemas.microsoft.com/office/drawing/2014/main" id="{5D8CC5EE-882B-47F8-B027-55D1CCDFF8EB}"/>
                </a:ext>
              </a:extLst>
            </p:cNvPr>
            <p:cNvSpPr/>
            <p:nvPr/>
          </p:nvSpPr>
          <p:spPr>
            <a:xfrm>
              <a:off x="230909" y="183823"/>
              <a:ext cx="11748655" cy="919786"/>
            </a:xfrm>
            <a:custGeom>
              <a:avLst/>
              <a:gdLst>
                <a:gd name="connsiteX0" fmla="*/ 265378 w 11748655"/>
                <a:gd name="connsiteY0" fmla="*/ 0 h 919786"/>
                <a:gd name="connsiteX1" fmla="*/ 341488 w 11748655"/>
                <a:gd name="connsiteY1" fmla="*/ 0 h 919786"/>
                <a:gd name="connsiteX2" fmla="*/ 456938 w 11748655"/>
                <a:gd name="connsiteY2" fmla="*/ 0 h 919786"/>
                <a:gd name="connsiteX3" fmla="*/ 2535124 w 11748655"/>
                <a:gd name="connsiteY3" fmla="*/ 0 h 919786"/>
                <a:gd name="connsiteX4" fmla="*/ 2535124 w 11748655"/>
                <a:gd name="connsiteY4" fmla="*/ 1 h 919786"/>
                <a:gd name="connsiteX5" fmla="*/ 2652650 w 11748655"/>
                <a:gd name="connsiteY5" fmla="*/ 1 h 919786"/>
                <a:gd name="connsiteX6" fmla="*/ 2844210 w 11748655"/>
                <a:gd name="connsiteY6" fmla="*/ 191561 h 919786"/>
                <a:gd name="connsiteX7" fmla="*/ 2914048 w 11748655"/>
                <a:gd name="connsiteY7" fmla="*/ 379593 h 919786"/>
                <a:gd name="connsiteX8" fmla="*/ 11748655 w 11748655"/>
                <a:gd name="connsiteY8" fmla="*/ 379593 h 919786"/>
                <a:gd name="connsiteX9" fmla="*/ 11748655 w 11748655"/>
                <a:gd name="connsiteY9" fmla="*/ 662901 h 919786"/>
                <a:gd name="connsiteX10" fmla="*/ 11748655 w 11748655"/>
                <a:gd name="connsiteY10" fmla="*/ 767520 h 919786"/>
                <a:gd name="connsiteX11" fmla="*/ 11748655 w 11748655"/>
                <a:gd name="connsiteY11" fmla="*/ 919786 h 919786"/>
                <a:gd name="connsiteX12" fmla="*/ 0 w 11748655"/>
                <a:gd name="connsiteY12" fmla="*/ 919786 h 919786"/>
                <a:gd name="connsiteX13" fmla="*/ 0 w 11748655"/>
                <a:gd name="connsiteY13" fmla="*/ 767520 h 919786"/>
                <a:gd name="connsiteX14" fmla="*/ 0 w 11748655"/>
                <a:gd name="connsiteY14" fmla="*/ 662901 h 919786"/>
                <a:gd name="connsiteX15" fmla="*/ 0 w 11748655"/>
                <a:gd name="connsiteY15" fmla="*/ 390308 h 919786"/>
                <a:gd name="connsiteX16" fmla="*/ 0 w 11748655"/>
                <a:gd name="connsiteY16" fmla="*/ 379593 h 919786"/>
                <a:gd name="connsiteX17" fmla="*/ 3980 w 11748655"/>
                <a:gd name="connsiteY17" fmla="*/ 379593 h 919786"/>
                <a:gd name="connsiteX18" fmla="*/ 73818 w 11748655"/>
                <a:gd name="connsiteY18" fmla="*/ 191560 h 919786"/>
                <a:gd name="connsiteX19" fmla="*/ 265378 w 11748655"/>
                <a:gd name="connsiteY19" fmla="*/ 0 h 91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48655" h="919786">
                  <a:moveTo>
                    <a:pt x="265378" y="0"/>
                  </a:moveTo>
                  <a:lnTo>
                    <a:pt x="341488" y="0"/>
                  </a:lnTo>
                  <a:lnTo>
                    <a:pt x="456938" y="0"/>
                  </a:lnTo>
                  <a:lnTo>
                    <a:pt x="2535124" y="0"/>
                  </a:lnTo>
                  <a:lnTo>
                    <a:pt x="2535124" y="1"/>
                  </a:lnTo>
                  <a:lnTo>
                    <a:pt x="2652650" y="1"/>
                  </a:lnTo>
                  <a:cubicBezTo>
                    <a:pt x="2758446" y="1"/>
                    <a:pt x="2796585" y="81002"/>
                    <a:pt x="2844210" y="191561"/>
                  </a:cubicBezTo>
                  <a:lnTo>
                    <a:pt x="2914048" y="379593"/>
                  </a:lnTo>
                  <a:lnTo>
                    <a:pt x="11748655" y="379593"/>
                  </a:lnTo>
                  <a:lnTo>
                    <a:pt x="11748655" y="662901"/>
                  </a:lnTo>
                  <a:lnTo>
                    <a:pt x="11748655" y="767520"/>
                  </a:lnTo>
                  <a:lnTo>
                    <a:pt x="11748655" y="919786"/>
                  </a:lnTo>
                  <a:lnTo>
                    <a:pt x="0" y="919786"/>
                  </a:lnTo>
                  <a:lnTo>
                    <a:pt x="0" y="767520"/>
                  </a:lnTo>
                  <a:lnTo>
                    <a:pt x="0" y="662901"/>
                  </a:lnTo>
                  <a:lnTo>
                    <a:pt x="0" y="390308"/>
                  </a:lnTo>
                  <a:lnTo>
                    <a:pt x="0" y="379593"/>
                  </a:lnTo>
                  <a:lnTo>
                    <a:pt x="3980" y="379593"/>
                  </a:lnTo>
                  <a:lnTo>
                    <a:pt x="73818" y="191560"/>
                  </a:lnTo>
                  <a:cubicBezTo>
                    <a:pt x="121443" y="81001"/>
                    <a:pt x="159582" y="0"/>
                    <a:pt x="265378" y="0"/>
                  </a:cubicBezTo>
                  <a:close/>
                </a:path>
              </a:pathLst>
            </a:custGeom>
            <a:solidFill>
              <a:srgbClr val="DD524F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" name="모서리가 둥근 직사각형 1">
              <a:extLst>
                <a:ext uri="{FF2B5EF4-FFF2-40B4-BE49-F238E27FC236}">
                  <a16:creationId xmlns:a16="http://schemas.microsoft.com/office/drawing/2014/main" id="{6B9220FD-37E8-4AC1-BD2B-B7DC66391A1B}"/>
                </a:ext>
              </a:extLst>
            </p:cNvPr>
            <p:cNvSpPr/>
            <p:nvPr/>
          </p:nvSpPr>
          <p:spPr>
            <a:xfrm>
              <a:off x="723900" y="675592"/>
              <a:ext cx="10440000" cy="315007"/>
            </a:xfrm>
            <a:prstGeom prst="roundRect">
              <a:avLst>
                <a:gd name="adj" fmla="val 50000"/>
              </a:avLst>
            </a:prstGeom>
            <a:solidFill>
              <a:srgbClr val="EBB9B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81E39F68-E095-4841-BE85-5671FA36AE69}"/>
                </a:ext>
              </a:extLst>
            </p:cNvPr>
            <p:cNvSpPr/>
            <p:nvPr/>
          </p:nvSpPr>
          <p:spPr>
            <a:xfrm flipH="1">
              <a:off x="3095624" y="183822"/>
              <a:ext cx="670187" cy="376568"/>
            </a:xfrm>
            <a:prstGeom prst="parallelogram">
              <a:avLst>
                <a:gd name="adj" fmla="val 37277"/>
              </a:avLst>
            </a:prstGeom>
            <a:solidFill>
              <a:srgbClr val="EBB9B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+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9EA523-2658-43AF-9E0A-838B98B1F947}"/>
                </a:ext>
              </a:extLst>
            </p:cNvPr>
            <p:cNvSpPr/>
            <p:nvPr/>
          </p:nvSpPr>
          <p:spPr>
            <a:xfrm>
              <a:off x="549363" y="144475"/>
              <a:ext cx="2324100" cy="425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우리 얘기 좀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들어조</a:t>
              </a:r>
              <a:endParaRPr lang="en-US" altLang="ko-KR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11C43A-DB6F-4371-AEE2-C49E3C848A3C}"/>
              </a:ext>
            </a:extLst>
          </p:cNvPr>
          <p:cNvSpPr/>
          <p:nvPr userDrawn="1"/>
        </p:nvSpPr>
        <p:spPr>
          <a:xfrm>
            <a:off x="221672" y="1068840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CD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fld id="{F97DB169-D666-4390-809E-9C4D59A33CC9}" type="datetime1">
              <a:rPr lang="ko-KR" altLang="en-US" smtClean="0"/>
              <a:pPr/>
              <a:t>2022-12-15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9831" y="56652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118985" y="5029056"/>
            <a:ext cx="3707130" cy="360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595959"/>
                </a:solidFill>
                <a:latin typeface="KoPub돋움체 Bold"/>
                <a:ea typeface="KoPub돋움체 Bold"/>
                <a:cs typeface="+mn-cs"/>
              </a:rPr>
              <a:t>1</a:t>
            </a:r>
            <a:r>
              <a:rPr lang="ko-KR" altLang="en-US">
                <a:solidFill>
                  <a:srgbClr val="595959"/>
                </a:solidFill>
                <a:latin typeface="KoPub돋움체 Bold"/>
                <a:ea typeface="KoPub돋움체 Bold"/>
                <a:cs typeface="+mn-cs"/>
              </a:rPr>
              <a:t>팀   </a:t>
            </a:r>
            <a:r>
              <a:rPr lang="en-US" altLang="ko-KR">
                <a:solidFill>
                  <a:srgbClr val="595959"/>
                </a:solidFill>
                <a:latin typeface="KoPub돋움체 Bold"/>
                <a:ea typeface="KoPub돋움체 Bold"/>
                <a:cs typeface="+mn-cs"/>
              </a:rPr>
              <a:t>|</a:t>
            </a:r>
            <a:r>
              <a:rPr lang="ko-KR" altLang="en-US">
                <a:solidFill>
                  <a:srgbClr val="595959"/>
                </a:solidFill>
                <a:latin typeface="KoPub돋움체 Bold"/>
                <a:ea typeface="KoPub돋움체 Bold"/>
                <a:cs typeface="+mn-cs"/>
              </a:rPr>
              <a:t>    최유림</a:t>
            </a:r>
            <a:r>
              <a:rPr lang="en-US" altLang="ko-KR">
                <a:solidFill>
                  <a:srgbClr val="595959"/>
                </a:solidFill>
                <a:latin typeface="KoPub돋움체 Bold"/>
                <a:ea typeface="KoPub돋움체 Bold"/>
                <a:cs typeface="+mn-cs"/>
              </a:rPr>
              <a:t>(</a:t>
            </a:r>
            <a:r>
              <a:rPr lang="ko-KR" altLang="en-US">
                <a:solidFill>
                  <a:srgbClr val="595959"/>
                </a:solidFill>
                <a:latin typeface="KoPub돋움체 Bold"/>
                <a:ea typeface="KoPub돋움체 Bold"/>
                <a:cs typeface="+mn-cs"/>
              </a:rPr>
              <a:t>조장</a:t>
            </a:r>
            <a:r>
              <a:rPr lang="en-US" altLang="ko-KR">
                <a:solidFill>
                  <a:srgbClr val="595959"/>
                </a:solidFill>
                <a:latin typeface="KoPub돋움체 Bold"/>
                <a:ea typeface="KoPub돋움체 Bold"/>
                <a:cs typeface="+mn-cs"/>
              </a:rPr>
              <a:t>)</a:t>
            </a:r>
            <a:r>
              <a:rPr lang="ko-KR" altLang="en-US">
                <a:solidFill>
                  <a:srgbClr val="595959"/>
                </a:solidFill>
                <a:latin typeface="KoPub돋움체 Bold"/>
                <a:ea typeface="KoPub돋움체 Bold"/>
                <a:cs typeface="+mn-cs"/>
              </a:rPr>
              <a:t>  고은지  김지연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4544" y="1492961"/>
            <a:ext cx="4330460" cy="448234"/>
          </a:xfrm>
          <a:prstGeom prst="rect">
            <a:avLst/>
          </a:prstGeom>
          <a:solidFill>
            <a:srgbClr val="748D70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dirty="0">
                <a:ln w="9525">
                  <a:solidFill>
                    <a:schemeClr val="accent3"/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2211</a:t>
            </a:r>
            <a:r>
              <a:rPr lang="ko-KR" altLang="en-US" sz="2400" dirty="0">
                <a:ln w="9525">
                  <a:solidFill>
                    <a:schemeClr val="accent3"/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 초급 프로젝트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1242965" y="2304553"/>
            <a:ext cx="9788992" cy="2466019"/>
            <a:chOff x="1270632" y="1932625"/>
            <a:chExt cx="9338797" cy="2466019"/>
          </a:xfrm>
        </p:grpSpPr>
        <p:sp>
          <p:nvSpPr>
            <p:cNvPr id="10" name="직사각형 9"/>
            <p:cNvSpPr/>
            <p:nvPr/>
          </p:nvSpPr>
          <p:spPr>
            <a:xfrm>
              <a:off x="1270632" y="1969236"/>
              <a:ext cx="7050405" cy="24294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lnSpc>
                  <a:spcPct val="80000"/>
                </a:lnSpc>
                <a:defRPr/>
              </a:pPr>
              <a:r>
                <a:rPr lang="en-US" altLang="ko-KR" sz="9600" dirty="0">
                  <a:ln w="12700">
                    <a:solidFill>
                      <a:srgbClr val="455C3F"/>
                    </a:solidFill>
                  </a:ln>
                  <a:solidFill>
                    <a:schemeClr val="lt1"/>
                  </a:solidFill>
                  <a:latin typeface="12롯데마트행복Medium"/>
                  <a:ea typeface="12롯데마트행복Medium"/>
                </a:rPr>
                <a:t>DAEDUCK-E</a:t>
              </a:r>
            </a:p>
            <a:p>
              <a:pPr lvl="0" algn="ctr">
                <a:lnSpc>
                  <a:spcPct val="80000"/>
                </a:lnSpc>
                <a:defRPr/>
              </a:pPr>
              <a:r>
                <a:rPr lang="ko-KR" altLang="en-US" sz="9600" dirty="0" err="1">
                  <a:ln w="9525"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rgbClr val="455C3F"/>
                  </a:solidFill>
                  <a:latin typeface="12롯데마트행복Medium"/>
                  <a:ea typeface="12롯데마트행복Medium"/>
                </a:rPr>
                <a:t>스터디카페</a:t>
              </a:r>
              <a:endParaRPr lang="ko-KR" altLang="en-US" sz="9600" dirty="0">
                <a:ln w="9525">
                  <a:solidFill>
                    <a:schemeClr val="accent3">
                      <a:alpha val="30000"/>
                    </a:schemeClr>
                  </a:solidFill>
                </a:ln>
                <a:solidFill>
                  <a:srgbClr val="455C3F"/>
                </a:solidFill>
                <a:latin typeface="12롯데마트행복Medium"/>
                <a:ea typeface="12롯데마트행복Medium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34000" contrast="-60000"/>
            </a:blip>
            <a:stretch>
              <a:fillRect/>
            </a:stretch>
          </p:blipFill>
          <p:spPr>
            <a:xfrm>
              <a:off x="8229614" y="1932625"/>
              <a:ext cx="2379815" cy="2379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95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가로 글상자 55"/>
          <p:cNvSpPr txBox="1"/>
          <p:nvPr/>
        </p:nvSpPr>
        <p:spPr>
          <a:xfrm>
            <a:off x="3774281" y="611187"/>
            <a:ext cx="270033" cy="358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5543548" y="2090554"/>
            <a:ext cx="3234531" cy="2729275"/>
            <a:chOff x="5897560" y="1862423"/>
            <a:chExt cx="2480469" cy="2064512"/>
          </a:xfrm>
        </p:grpSpPr>
        <p:grpSp>
          <p:nvGrpSpPr>
            <p:cNvPr id="93" name="그룹 92"/>
            <p:cNvGrpSpPr/>
            <p:nvPr/>
          </p:nvGrpSpPr>
          <p:grpSpPr>
            <a:xfrm>
              <a:off x="5897560" y="1862423"/>
              <a:ext cx="2480469" cy="2064512"/>
              <a:chOff x="5897561" y="1862423"/>
              <a:chExt cx="3026173" cy="2411777"/>
            </a:xfrm>
          </p:grpSpPr>
          <p:pic>
            <p:nvPicPr>
              <p:cNvPr id="89" name="그림 88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183723" y="2534189"/>
                <a:ext cx="1740011" cy="1740011"/>
              </a:xfrm>
              <a:prstGeom prst="rect">
                <a:avLst/>
              </a:prstGeom>
            </p:spPr>
          </p:pic>
          <p:pic>
            <p:nvPicPr>
              <p:cNvPr id="90" name="그림 89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 rot="20549466">
                <a:off x="6445393" y="1862423"/>
                <a:ext cx="1075245" cy="1075245"/>
              </a:xfrm>
              <a:prstGeom prst="rect">
                <a:avLst/>
              </a:prstGeom>
            </p:spPr>
          </p:pic>
          <p:pic>
            <p:nvPicPr>
              <p:cNvPr id="91" name="그림 9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 rot="3209873">
                <a:off x="5897561" y="2952750"/>
                <a:ext cx="1270000" cy="1270000"/>
              </a:xfrm>
              <a:prstGeom prst="rect">
                <a:avLst/>
              </a:prstGeom>
            </p:spPr>
          </p:pic>
        </p:grpSp>
        <p:grpSp>
          <p:nvGrpSpPr>
            <p:cNvPr id="96" name="그룹 95"/>
            <p:cNvGrpSpPr/>
            <p:nvPr/>
          </p:nvGrpSpPr>
          <p:grpSpPr>
            <a:xfrm>
              <a:off x="7207647" y="2734071"/>
              <a:ext cx="883047" cy="883046"/>
              <a:chOff x="1045766" y="1980405"/>
              <a:chExt cx="1428750" cy="1448594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1045766" y="1980405"/>
                <a:ext cx="1428750" cy="144859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 sz="1600"/>
              </a:p>
            </p:txBody>
          </p:sp>
          <p:pic>
            <p:nvPicPr>
              <p:cNvPr id="95" name="그래픽 18" descr="신용 카드 윤곽선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124750" y="2059384"/>
                <a:ext cx="1270000" cy="1270000"/>
              </a:xfrm>
              <a:prstGeom prst="rect">
                <a:avLst/>
              </a:prstGeom>
            </p:spPr>
          </p:pic>
        </p:grpSp>
        <p:sp>
          <p:nvSpPr>
            <p:cNvPr id="98" name="Oval 34"/>
            <p:cNvSpPr/>
            <p:nvPr/>
          </p:nvSpPr>
          <p:spPr>
            <a:xfrm>
              <a:off x="6485758" y="2035810"/>
              <a:ext cx="591015" cy="581093"/>
            </a:xfrm>
            <a:prstGeom prst="ellipse">
              <a:avLst/>
            </a:prstGeom>
            <a:solidFill>
              <a:srgbClr val="F2F2F2">
                <a:alpha val="100000"/>
              </a:srgbClr>
            </a:solidFill>
            <a:ln w="50800" cap="flat" cmpd="sng" algn="ctr">
              <a:solidFill>
                <a:srgbClr val="455C3F">
                  <a:alpha val="100000"/>
                </a:srgbClr>
              </a:solidFill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36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6105525" y="3021805"/>
              <a:ext cx="625078" cy="625077"/>
              <a:chOff x="3933031" y="4153297"/>
              <a:chExt cx="1428750" cy="1428749"/>
            </a:xfrm>
          </p:grpSpPr>
          <p:sp>
            <p:nvSpPr>
              <p:cNvPr id="104" name="타원 103"/>
              <p:cNvSpPr/>
              <p:nvPr/>
            </p:nvSpPr>
            <p:spPr>
              <a:xfrm>
                <a:off x="3933031" y="4153297"/>
                <a:ext cx="1428750" cy="1428749"/>
              </a:xfrm>
              <a:prstGeom prst="ellipse">
                <a:avLst/>
              </a:prstGeom>
              <a:solidFill>
                <a:schemeClr val="lt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 sz="1600"/>
              </a:p>
            </p:txBody>
          </p:sp>
          <p:pic>
            <p:nvPicPr>
              <p:cNvPr id="103" name="그림 102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20000" contrast="-54000"/>
                <a:extLst>
                  <a:ext uri="783A4284-B454-46f5-B8C8-42B5039CE256">
    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    <hd:imgLayer xmlns:hd="http://schemas.haansoft.com/office/drawingml/8.0" r:embed="rId6">
                        <hd:imgEffect xmlns:hd="http://schemas.haansoft.com/office/drawingml/8.0">
                          <hd:artEffectSaturation sat="100000"/>
                          <hd:artEffectColorTemperature/>
                        </hd:imgEffect>
                      </hd:imgLayer>
                    </hp:hncPhoto>
                  </a:ext>
                </a:extLst>
              </a:blip>
              <a:stretch>
                <a:fillRect/>
              </a:stretch>
            </p:blipFill>
            <p:spPr>
              <a:xfrm>
                <a:off x="4132543" y="4309269"/>
                <a:ext cx="1029243" cy="1029243"/>
              </a:xfrm>
              <a:prstGeom prst="rect">
                <a:avLst/>
              </a:prstGeom>
            </p:spPr>
          </p:pic>
        </p:grpSp>
      </p:grp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lum bright="-27000" contrast="-21000"/>
          </a:blip>
          <a:stretch>
            <a:fillRect/>
          </a:stretch>
        </p:blipFill>
        <p:spPr>
          <a:xfrm>
            <a:off x="6469209" y="2468312"/>
            <a:ext cx="449764" cy="449764"/>
          </a:xfrm>
          <a:prstGeom prst="rect">
            <a:avLst/>
          </a:prstGeom>
        </p:spPr>
      </p:pic>
      <p:grpSp>
        <p:nvGrpSpPr>
          <p:cNvPr id="131" name="그룹 130"/>
          <p:cNvGrpSpPr/>
          <p:nvPr/>
        </p:nvGrpSpPr>
        <p:grpSpPr>
          <a:xfrm>
            <a:off x="600658" y="3524750"/>
            <a:ext cx="4989548" cy="472095"/>
            <a:chOff x="727279" y="3678086"/>
            <a:chExt cx="4989548" cy="472095"/>
          </a:xfrm>
        </p:grpSpPr>
        <p:sp>
          <p:nvSpPr>
            <p:cNvPr id="119" name="갈매기형 수장 118"/>
            <p:cNvSpPr/>
            <p:nvPr/>
          </p:nvSpPr>
          <p:spPr>
            <a:xfrm>
              <a:off x="3900902" y="3748157"/>
              <a:ext cx="222991" cy="337738"/>
            </a:xfrm>
            <a:prstGeom prst="chevron">
              <a:avLst>
                <a:gd name="adj" fmla="val 42415"/>
              </a:avLst>
            </a:prstGeom>
            <a:solidFill>
              <a:srgbClr val="748C70">
                <a:alpha val="8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KoPub돋움체 Medium"/>
                <a:ea typeface="KoPub돋움체 Medium"/>
                <a:cs typeface="FrankRuehl"/>
              </a:endParaRPr>
            </a:p>
          </p:txBody>
        </p:sp>
        <p:sp>
          <p:nvSpPr>
            <p:cNvPr id="121" name="가로 글상자 120"/>
            <p:cNvSpPr txBox="1"/>
            <p:nvPr/>
          </p:nvSpPr>
          <p:spPr>
            <a:xfrm>
              <a:off x="727279" y="3688515"/>
              <a:ext cx="13497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1200" cap="none" spc="0" normalizeH="0" baseline="0" dirty="0">
                  <a:ln w="9525" cap="flat" cmpd="sng" algn="ctr">
                    <a:solidFill>
                      <a:srgbClr val="748C70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F2F2F2"/>
                  </a:solidFill>
                  <a:latin typeface="KoPub돋움체 Bold"/>
                  <a:ea typeface="KoPub돋움체 Bold"/>
                </a:rPr>
                <a:t>로그인</a:t>
              </a:r>
            </a:p>
          </p:txBody>
        </p:sp>
        <p:sp>
          <p:nvSpPr>
            <p:cNvPr id="122" name="가로 글상자 121"/>
            <p:cNvSpPr txBox="1"/>
            <p:nvPr/>
          </p:nvSpPr>
          <p:spPr>
            <a:xfrm>
              <a:off x="2285641" y="3688516"/>
              <a:ext cx="1603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1200" cap="none" spc="0" normalizeH="0" baseline="0" dirty="0">
                  <a:ln w="9525" cap="flat" cmpd="sng" algn="ctr">
                    <a:solidFill>
                      <a:srgbClr val="748C70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F2F2F2"/>
                  </a:solidFill>
                  <a:latin typeface="KoPub돋움체 Bold"/>
                  <a:ea typeface="KoPub돋움체 Bold"/>
                </a:rPr>
                <a:t>좌석선택</a:t>
              </a:r>
            </a:p>
          </p:txBody>
        </p:sp>
        <p:sp>
          <p:nvSpPr>
            <p:cNvPr id="123" name="가로 글상자 122"/>
            <p:cNvSpPr txBox="1"/>
            <p:nvPr/>
          </p:nvSpPr>
          <p:spPr>
            <a:xfrm>
              <a:off x="4113498" y="3678086"/>
              <a:ext cx="1603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0" i="0" u="none" strike="noStrike" kern="1200" cap="none" spc="0" normalizeH="0" baseline="0" dirty="0">
                  <a:ln w="9525" cap="flat" cmpd="sng" algn="ctr">
                    <a:solidFill>
                      <a:srgbClr val="748C70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F2F2F2"/>
                  </a:solidFill>
                  <a:latin typeface="KoPub돋움체 Bold"/>
                  <a:ea typeface="KoPub돋움체 Bold"/>
                </a:rPr>
                <a:t>시간선택</a:t>
              </a:r>
            </a:p>
          </p:txBody>
        </p:sp>
      </p:grpSp>
      <p:sp>
        <p:nvSpPr>
          <p:cNvPr id="127" name="직사각형 126"/>
          <p:cNvSpPr/>
          <p:nvPr/>
        </p:nvSpPr>
        <p:spPr>
          <a:xfrm>
            <a:off x="3163168" y="4197300"/>
            <a:ext cx="2213292" cy="713016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spAutoFit/>
          </a:bodyPr>
          <a:lstStyle/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/>
                <a:ea typeface="KoPub돋움체 Light"/>
              </a:rPr>
              <a:t>1</a:t>
            </a:r>
            <a:r>
              <a:rPr kumimoji="0" lang="ko-KR" altLang="en-US" sz="1600" b="0" i="0" u="none" strike="noStrike" kern="1200" cap="none" spc="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/>
                <a:ea typeface="KoPub돋움체 Light"/>
              </a:rPr>
              <a:t>인 </a:t>
            </a:r>
            <a:r>
              <a:rPr kumimoji="0" lang="en-US" altLang="ko-KR" sz="1600" b="0" i="0" u="none" strike="noStrike" kern="1200" cap="none" spc="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/>
                <a:ea typeface="KoPub돋움체 Light"/>
              </a:rPr>
              <a:t>1</a:t>
            </a:r>
            <a:r>
              <a:rPr kumimoji="0" lang="ko-KR" altLang="en-US" sz="1600" b="0" i="0" u="none" strike="noStrike" kern="1200" cap="none" spc="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/>
                <a:ea typeface="KoPub돋움체 Light"/>
              </a:rPr>
              <a:t>좌석</a:t>
            </a:r>
          </a:p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/>
                <a:ea typeface="KoPub돋움체 Light"/>
              </a:rPr>
              <a:t>좌석 이동 가능</a:t>
            </a:r>
          </a:p>
        </p:txBody>
      </p:sp>
      <p:sp>
        <p:nvSpPr>
          <p:cNvPr id="128" name="가로 글상자 127"/>
          <p:cNvSpPr txBox="1"/>
          <p:nvPr/>
        </p:nvSpPr>
        <p:spPr>
          <a:xfrm>
            <a:off x="2859769" y="2417611"/>
            <a:ext cx="2976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ln w="9525" cap="flat" cmpd="sng" algn="ctr">
                  <a:solidFill>
                    <a:srgbClr val="748C7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latin typeface="KoPub돋움체 Bold"/>
                <a:ea typeface="KoPub돋움체 Bold"/>
              </a:rPr>
              <a:t>상품 및 수량 선택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8914685" y="3092915"/>
            <a:ext cx="3542824" cy="111825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 dirty="0">
              <a:solidFill>
                <a:schemeClr val="tx1">
                  <a:lumMod val="65000"/>
                  <a:lumOff val="35000"/>
                </a:schemeClr>
              </a:solidFill>
              <a:latin typeface="210 맨발의청춘 L"/>
              <a:ea typeface="KoPub돋움체 Light"/>
            </a:endParaRPr>
          </a:p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/>
                <a:ea typeface="KoPub돋움체 Light"/>
              </a:rPr>
              <a:t>결제가 필요한 금액 안내</a:t>
            </a:r>
          </a:p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/>
                <a:ea typeface="KoPub돋움체 Light"/>
              </a:rPr>
              <a:t>구매내역 확인 가능</a:t>
            </a:r>
          </a:p>
        </p:txBody>
      </p:sp>
      <p:sp>
        <p:nvSpPr>
          <p:cNvPr id="130" name="가로 글상자 129"/>
          <p:cNvSpPr txBox="1"/>
          <p:nvPr/>
        </p:nvSpPr>
        <p:spPr>
          <a:xfrm>
            <a:off x="8986725" y="2839488"/>
            <a:ext cx="1095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ln w="9525" cap="flat" cmpd="sng" algn="ctr">
                  <a:solidFill>
                    <a:srgbClr val="748C7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latin typeface="KoPub돋움체 Bold"/>
                <a:ea typeface="KoPub돋움체 Bold"/>
              </a:rPr>
              <a:t>결제</a:t>
            </a:r>
          </a:p>
        </p:txBody>
      </p:sp>
      <p:sp>
        <p:nvSpPr>
          <p:cNvPr id="132" name="가로 글상자 131"/>
          <p:cNvSpPr txBox="1"/>
          <p:nvPr/>
        </p:nvSpPr>
        <p:spPr>
          <a:xfrm>
            <a:off x="311941" y="540146"/>
            <a:ext cx="6661548" cy="4675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600" normalizeH="0" baseline="0">
                <a:ln w="9525">
                  <a:solidFill>
                    <a:srgbClr val="A5A5A5"/>
                  </a:solidFill>
                </a:ln>
                <a:solidFill>
                  <a:srgbClr val="FFFFFF"/>
                </a:solidFill>
                <a:effectLst>
                  <a:outerShdw blurRad="97546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주요 기능 </a:t>
            </a:r>
            <a:r>
              <a:rPr kumimoji="0" lang="en-US" altLang="ko-KR" sz="2500" b="0" i="0" u="none" strike="noStrike" kern="1200" cap="none" spc="600" normalizeH="0" baseline="0">
                <a:ln w="9525">
                  <a:solidFill>
                    <a:srgbClr val="A5A5A5"/>
                  </a:solidFill>
                </a:ln>
                <a:solidFill>
                  <a:srgbClr val="FFFFFF"/>
                </a:solidFill>
                <a:effectLst>
                  <a:outerShdw blurRad="97546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-</a:t>
            </a:r>
            <a:r>
              <a:rPr kumimoji="0" lang="ko-KR" altLang="en-US" sz="2500" b="0" i="0" u="none" strike="noStrike" kern="1200" cap="none" spc="600" normalizeH="0" baseline="0">
                <a:ln w="9525">
                  <a:solidFill>
                    <a:srgbClr val="A5A5A5"/>
                  </a:solidFill>
                </a:ln>
                <a:solidFill>
                  <a:srgbClr val="FFFFFF"/>
                </a:solidFill>
                <a:effectLst>
                  <a:outerShdw blurRad="97546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 상품 및 좌석 결제</a:t>
            </a:r>
          </a:p>
        </p:txBody>
      </p:sp>
      <p:sp>
        <p:nvSpPr>
          <p:cNvPr id="2" name="갈매기형 수장 118">
            <a:extLst>
              <a:ext uri="{FF2B5EF4-FFF2-40B4-BE49-F238E27FC236}">
                <a16:creationId xmlns:a16="http://schemas.microsoft.com/office/drawing/2014/main" id="{BF06CB25-838F-D47D-38B5-C4B800B38CB6}"/>
              </a:ext>
            </a:extLst>
          </p:cNvPr>
          <p:cNvSpPr/>
          <p:nvPr/>
        </p:nvSpPr>
        <p:spPr>
          <a:xfrm>
            <a:off x="1930063" y="3598626"/>
            <a:ext cx="222991" cy="337738"/>
          </a:xfrm>
          <a:prstGeom prst="chevron">
            <a:avLst>
              <a:gd name="adj" fmla="val 42415"/>
            </a:avLst>
          </a:prstGeom>
          <a:solidFill>
            <a:srgbClr val="748C70">
              <a:alpha val="8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KoPub돋움체 Medium"/>
              <a:ea typeface="KoPub돋움체 Medium"/>
              <a:cs typeface="FrankRuehl"/>
            </a:endParaRPr>
          </a:p>
        </p:txBody>
      </p:sp>
    </p:spTree>
    <p:extLst>
      <p:ext uri="{BB962C8B-B14F-4D97-AF65-F5344CB8AC3E}">
        <p14:creationId xmlns:p14="http://schemas.microsoft.com/office/powerpoint/2010/main" val="289254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가로 글상자 55"/>
          <p:cNvSpPr txBox="1"/>
          <p:nvPr/>
        </p:nvSpPr>
        <p:spPr>
          <a:xfrm>
            <a:off x="3774281" y="611187"/>
            <a:ext cx="270033" cy="358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7" name="가로 글상자 56"/>
          <p:cNvSpPr txBox="1"/>
          <p:nvPr/>
        </p:nvSpPr>
        <p:spPr>
          <a:xfrm>
            <a:off x="3047296" y="3583622"/>
            <a:ext cx="6096000" cy="12150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7400" spc="600" dirty="0">
                <a:ln w="9525">
                  <a:solidFill>
                    <a:schemeClr val="accent3"/>
                  </a:solidFill>
                </a:ln>
                <a:solidFill>
                  <a:srgbClr val="FFFFFF"/>
                </a:solidFill>
                <a:effectLst>
                  <a:outerShdw blurRad="97546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기능 시연</a:t>
            </a:r>
          </a:p>
        </p:txBody>
      </p:sp>
      <p:pic>
        <p:nvPicPr>
          <p:cNvPr id="58" name="그래픽 12" descr="사무실 의자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4825" y="2030016"/>
            <a:ext cx="1578767" cy="1578767"/>
          </a:xfrm>
          <a:prstGeom prst="rect">
            <a:avLst/>
          </a:prstGeom>
        </p:spPr>
      </p:pic>
      <p:pic>
        <p:nvPicPr>
          <p:cNvPr id="59" name="그래픽 12" descr="사무실 의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1419" y="2018904"/>
            <a:ext cx="1578767" cy="1578767"/>
          </a:xfrm>
          <a:prstGeom prst="rect">
            <a:avLst/>
          </a:prstGeom>
        </p:spPr>
      </p:pic>
      <p:pic>
        <p:nvPicPr>
          <p:cNvPr id="60" name="그래픽 12" descr="사무실 의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5783" y="2020094"/>
            <a:ext cx="1578767" cy="1578767"/>
          </a:xfrm>
          <a:prstGeom prst="rect">
            <a:avLst/>
          </a:prstGeom>
        </p:spPr>
      </p:pic>
      <p:pic>
        <p:nvPicPr>
          <p:cNvPr id="61" name="그래픽 12" descr="사무실 의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31970" y="2020095"/>
            <a:ext cx="1578767" cy="1578767"/>
          </a:xfrm>
          <a:prstGeom prst="rect">
            <a:avLst/>
          </a:prstGeom>
        </p:spPr>
      </p:pic>
      <p:pic>
        <p:nvPicPr>
          <p:cNvPr id="66" name="그래픽 12" descr="사무실 의자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28396" y="2033587"/>
            <a:ext cx="1578767" cy="1578767"/>
          </a:xfrm>
          <a:prstGeom prst="rect">
            <a:avLst/>
          </a:prstGeom>
        </p:spPr>
      </p:pic>
      <p:pic>
        <p:nvPicPr>
          <p:cNvPr id="67" name="그래픽 12" descr="사무실 의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4031" y="2033588"/>
            <a:ext cx="1578767" cy="15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8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689769" y="4834335"/>
            <a:ext cx="3333750" cy="10120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30643" y="1858035"/>
            <a:ext cx="2194936" cy="234709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84301" y="1480679"/>
            <a:ext cx="2924237" cy="2924237"/>
          </a:xfrm>
          <a:prstGeom prst="rect">
            <a:avLst/>
          </a:prstGeom>
        </p:spPr>
      </p:pic>
      <p:sp>
        <p:nvSpPr>
          <p:cNvPr id="56" name="가로 글상자 55"/>
          <p:cNvSpPr txBox="1"/>
          <p:nvPr/>
        </p:nvSpPr>
        <p:spPr>
          <a:xfrm>
            <a:off x="3774281" y="649287"/>
            <a:ext cx="270034" cy="358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7" name="가로 글상자 56"/>
          <p:cNvSpPr txBox="1"/>
          <p:nvPr/>
        </p:nvSpPr>
        <p:spPr>
          <a:xfrm>
            <a:off x="2943225" y="548719"/>
            <a:ext cx="6096000" cy="90670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400" spc="600">
                <a:ln w="9525">
                  <a:solidFill>
                    <a:schemeClr val="accent3"/>
                  </a:solidFill>
                </a:ln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조원소개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490244" y="4834335"/>
            <a:ext cx="3333750" cy="1012028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A5A5A5">
                <a:alpha val="100000"/>
              </a:srgbClr>
            </a:solidFill>
            <a:prstDash val="lgDash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195469" y="4834335"/>
            <a:ext cx="3333750" cy="1012028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A5A5A5">
                <a:alpha val="100000"/>
              </a:srgbClr>
            </a:solidFill>
            <a:prstDash val="lgDash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1735138" y="4316412"/>
            <a:ext cx="1309052" cy="41560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 b="1">
                <a:ln w="9525" cap="flat" cmpd="sng" algn="ctr">
                  <a:solidFill>
                    <a:srgbClr val="40404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48D70"/>
                </a:solidFill>
                <a:effectLst/>
                <a:latin typeface="나눔고딕 ExtraBold"/>
                <a:ea typeface="나눔고딕 ExtraBold"/>
              </a:rPr>
              <a:t>고  은  지</a:t>
            </a:r>
          </a:p>
        </p:txBody>
      </p:sp>
      <p:sp>
        <p:nvSpPr>
          <p:cNvPr id="63" name="가로 글상자 62"/>
          <p:cNvSpPr txBox="1"/>
          <p:nvPr/>
        </p:nvSpPr>
        <p:spPr>
          <a:xfrm>
            <a:off x="5541486" y="4318397"/>
            <a:ext cx="1312704" cy="42314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ln w="9525" cap="flat" cmpd="sng" algn="ctr">
                  <a:solidFill>
                    <a:srgbClr val="40404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48D70"/>
                </a:solidFill>
                <a:effectLst/>
                <a:latin typeface="나눔고딕 ExtraBold"/>
                <a:ea typeface="나눔고딕 ExtraBold"/>
              </a:rPr>
              <a:t>최  유  림</a:t>
            </a:r>
          </a:p>
        </p:txBody>
      </p:sp>
      <p:sp>
        <p:nvSpPr>
          <p:cNvPr id="64" name="가로 글상자 63"/>
          <p:cNvSpPr txBox="1"/>
          <p:nvPr/>
        </p:nvSpPr>
        <p:spPr>
          <a:xfrm>
            <a:off x="9238457" y="4315220"/>
            <a:ext cx="1311433" cy="4168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ln w="9525" cap="flat" cmpd="sng" algn="ctr">
                  <a:solidFill>
                    <a:srgbClr val="40404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48D70"/>
                </a:solidFill>
                <a:effectLst/>
                <a:latin typeface="나눔고딕 ExtraBold"/>
                <a:ea typeface="나눔고딕 ExtraBold"/>
              </a:rPr>
              <a:t>김  지  연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43787" y="1701807"/>
            <a:ext cx="2750331" cy="2750331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965438" y="5149334"/>
            <a:ext cx="2818526" cy="369332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rgbClr val="676767"/>
                </a:solidFill>
                <a:latin typeface="210 맨발의청춘 L"/>
                <a:ea typeface="KoPub돋움체 Bold"/>
              </a:rPr>
              <a:t>게시판 및 댓글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767500" y="4970526"/>
            <a:ext cx="2818526" cy="774571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rgbClr val="676767"/>
                </a:solidFill>
                <a:latin typeface="210 맨발의청춘 L"/>
                <a:ea typeface="KoPub돋움체 Bold"/>
              </a:rPr>
              <a:t>좌석 예약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rgbClr val="676767"/>
                </a:solidFill>
                <a:latin typeface="210 맨발의청춘 L"/>
                <a:ea typeface="KoPub돋움체 Bold"/>
              </a:rPr>
              <a:t>마이페이지 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8476297" y="5149334"/>
            <a:ext cx="2818526" cy="369332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rgbClr val="676767"/>
                </a:solidFill>
                <a:latin typeface="210 맨발의청춘 L"/>
                <a:ea typeface="KoPub돋움체 Bold"/>
              </a:rPr>
              <a:t>상품 및 결제</a:t>
            </a:r>
          </a:p>
        </p:txBody>
      </p:sp>
    </p:spTree>
    <p:extLst>
      <p:ext uri="{BB962C8B-B14F-4D97-AF65-F5344CB8AC3E}">
        <p14:creationId xmlns:p14="http://schemas.microsoft.com/office/powerpoint/2010/main" val="406379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가로 글상자 55"/>
          <p:cNvSpPr txBox="1"/>
          <p:nvPr/>
        </p:nvSpPr>
        <p:spPr>
          <a:xfrm>
            <a:off x="3888581" y="1192212"/>
            <a:ext cx="270034" cy="358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7" name="가로 글상자 56"/>
          <p:cNvSpPr txBox="1"/>
          <p:nvPr/>
        </p:nvSpPr>
        <p:spPr>
          <a:xfrm>
            <a:off x="3047693" y="1091644"/>
            <a:ext cx="6096000" cy="109720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6600" spc="600" dirty="0">
                <a:ln w="9525">
                  <a:solidFill>
                    <a:schemeClr val="accent3"/>
                  </a:solidFill>
                </a:ln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CONTENTS</a:t>
            </a:r>
          </a:p>
        </p:txBody>
      </p:sp>
      <p:sp>
        <p:nvSpPr>
          <p:cNvPr id="66" name="TextBox 61"/>
          <p:cNvSpPr txBox="1"/>
          <p:nvPr/>
        </p:nvSpPr>
        <p:spPr>
          <a:xfrm>
            <a:off x="1457102" y="2929932"/>
            <a:ext cx="720313" cy="10019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6000" b="0" i="0" u="none" strike="noStrike" kern="1200" cap="none" spc="0" normalizeH="0" baseline="0">
                <a:ln w="9525" cap="flat" cmpd="sng" algn="ctr">
                  <a:solidFill>
                    <a:srgbClr val="455C3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48D70"/>
                </a:solidFill>
                <a:latin typeface="Arial Black"/>
                <a:ea typeface="휴먼둥근헤드라인"/>
                <a:cs typeface="Segoe UI Black"/>
              </a:rPr>
              <a:t>1</a:t>
            </a:r>
            <a:endParaRPr kumimoji="0" lang="ko-KR" altLang="en-US" sz="6000" b="0" i="0" u="none" strike="noStrike" kern="1200" cap="none" spc="0" normalizeH="0" baseline="0">
              <a:ln w="9525" cap="flat" cmpd="sng" algn="ctr">
                <a:solidFill>
                  <a:srgbClr val="455C3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748D70"/>
              </a:solidFill>
              <a:latin typeface="Arial Black"/>
              <a:ea typeface="휴먼둥근헤드라인"/>
              <a:cs typeface="Segoe UI Black"/>
            </a:endParaRPr>
          </a:p>
        </p:txBody>
      </p:sp>
      <p:sp>
        <p:nvSpPr>
          <p:cNvPr id="67" name="TextBox 63"/>
          <p:cNvSpPr txBox="1"/>
          <p:nvPr/>
        </p:nvSpPr>
        <p:spPr>
          <a:xfrm>
            <a:off x="4339403" y="2916229"/>
            <a:ext cx="724087" cy="1005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6000" b="0" i="0" u="none" strike="noStrike" kern="1200" cap="none" spc="0" normalizeH="0" baseline="0">
                <a:ln w="9525" cap="flat" cmpd="sng" algn="ctr">
                  <a:solidFill>
                    <a:srgbClr val="455C3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48D70"/>
                </a:solidFill>
                <a:latin typeface="Arial Black"/>
                <a:ea typeface="휴먼둥근헤드라인"/>
                <a:cs typeface="Segoe UI Black"/>
              </a:rPr>
              <a:t>2</a:t>
            </a:r>
            <a:endParaRPr kumimoji="0" lang="ko-KR" altLang="en-US" sz="6000" b="0" i="0" u="none" strike="noStrike" kern="1200" cap="none" spc="0" normalizeH="0" baseline="0">
              <a:ln w="9525" cap="flat" cmpd="sng" algn="ctr">
                <a:solidFill>
                  <a:srgbClr val="455C3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748D70"/>
              </a:solidFill>
              <a:latin typeface="Arial Black"/>
              <a:ea typeface="휴먼둥근헤드라인"/>
              <a:cs typeface="Segoe UI Black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63764" y="393935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676767"/>
                </a:solidFill>
                <a:latin typeface="KoPub돋움체 Bold"/>
                <a:ea typeface="KoPub돋움체 Bold"/>
                <a:cs typeface="맑은 고딕"/>
              </a:rPr>
              <a:t>프로젝트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676767"/>
                </a:solidFill>
                <a:latin typeface="KoPub돋움체 Bold"/>
                <a:ea typeface="KoPub돋움체 Bold"/>
                <a:cs typeface="맑은 고딕"/>
              </a:rPr>
              <a:t>소개</a:t>
            </a:r>
          </a:p>
        </p:txBody>
      </p:sp>
      <p:sp>
        <p:nvSpPr>
          <p:cNvPr id="69" name="TextBox 65"/>
          <p:cNvSpPr txBox="1"/>
          <p:nvPr/>
        </p:nvSpPr>
        <p:spPr>
          <a:xfrm>
            <a:off x="7223800" y="2926812"/>
            <a:ext cx="725765" cy="1005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6000" b="0" i="0" u="none" strike="noStrike" kern="1200" cap="none" spc="0" normalizeH="0" baseline="0">
                <a:ln w="9525" cap="flat" cmpd="sng" algn="ctr">
                  <a:solidFill>
                    <a:srgbClr val="455C3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48D70"/>
                </a:solidFill>
                <a:latin typeface="Arial Black"/>
                <a:ea typeface="휴먼둥근헤드라인"/>
                <a:cs typeface="Segoe UI Black"/>
              </a:rPr>
              <a:t>3</a:t>
            </a:r>
            <a:endParaRPr kumimoji="0" lang="ko-KR" altLang="en-US" sz="6000" b="0" i="0" u="none" strike="noStrike" kern="1200" cap="none" spc="0" normalizeH="0" baseline="0">
              <a:ln w="9525" cap="flat" cmpd="sng" algn="ctr">
                <a:solidFill>
                  <a:srgbClr val="455C3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748D70"/>
              </a:solidFill>
              <a:latin typeface="Arial Black"/>
              <a:ea typeface="휴먼둥근헤드라인"/>
              <a:cs typeface="Segoe UI Black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947045" y="3928772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676767"/>
                </a:solidFill>
                <a:latin typeface="KoPub돋움체 Bold"/>
                <a:ea typeface="KoPub돋움체 Bold"/>
                <a:cs typeface="맑은 고딕"/>
              </a:rPr>
              <a:t>프로젝트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676767"/>
                </a:solidFill>
                <a:latin typeface="KoPub돋움체 Bold"/>
                <a:ea typeface="KoPub돋움체 Bold"/>
                <a:cs typeface="맑은 고딕"/>
              </a:rPr>
              <a:t>설계</a:t>
            </a:r>
          </a:p>
        </p:txBody>
      </p:sp>
      <p:sp>
        <p:nvSpPr>
          <p:cNvPr id="71" name="TextBox 67"/>
          <p:cNvSpPr txBox="1"/>
          <p:nvPr/>
        </p:nvSpPr>
        <p:spPr>
          <a:xfrm>
            <a:off x="10096854" y="2920462"/>
            <a:ext cx="719736" cy="1005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6000" b="0" i="0" u="none" strike="noStrike" kern="1200" cap="none" spc="0" normalizeH="0" baseline="0">
                <a:ln w="9525" cap="flat" cmpd="sng" algn="ctr">
                  <a:solidFill>
                    <a:srgbClr val="455C3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48D70"/>
                </a:solidFill>
                <a:latin typeface="Arial Black"/>
                <a:ea typeface="휴먼둥근헤드라인"/>
                <a:cs typeface="Segoe UI Black"/>
              </a:rPr>
              <a:t>4</a:t>
            </a:r>
            <a:endParaRPr kumimoji="0" lang="ko-KR" altLang="en-US" sz="6000" b="0" i="0" u="none" strike="noStrike" kern="1200" cap="none" spc="0" normalizeH="0" baseline="0">
              <a:ln w="9525" cap="flat" cmpd="sng" algn="ctr">
                <a:solidFill>
                  <a:srgbClr val="455C3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748D70"/>
              </a:solidFill>
              <a:latin typeface="Arial Black"/>
              <a:ea typeface="휴먼둥근헤드라인"/>
              <a:cs typeface="Segoe UI Black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148452" y="3921308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676767"/>
                </a:solidFill>
                <a:latin typeface="KoPub돋움체 Bold"/>
                <a:ea typeface="KoPub돋움체 Bold"/>
                <a:cs typeface="맑은 고딕"/>
              </a:rPr>
              <a:t>주요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676767"/>
                </a:solidFill>
                <a:latin typeface="KoPub돋움체 Bold"/>
                <a:ea typeface="KoPub돋움체 Bold"/>
                <a:cs typeface="맑은 고딕"/>
              </a:rPr>
              <a:t>기능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9568149" y="3933005"/>
            <a:ext cx="1719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676767"/>
                </a:solidFill>
                <a:latin typeface="KoPub돋움체 Bold"/>
                <a:ea typeface="KoPub돋움체 Bold"/>
                <a:cs typeface="맑은 고딕"/>
              </a:rPr>
              <a:t>프로젝트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676767"/>
                </a:solidFill>
                <a:latin typeface="KoPub돋움체 Bold"/>
                <a:ea typeface="KoPub돋움체 Bold"/>
                <a:cs typeface="맑은 고딕"/>
              </a:rPr>
              <a:t>시연</a:t>
            </a:r>
          </a:p>
        </p:txBody>
      </p:sp>
      <p:sp>
        <p:nvSpPr>
          <p:cNvPr id="77" name="갈매기형 수장 76"/>
          <p:cNvSpPr/>
          <p:nvPr/>
        </p:nvSpPr>
        <p:spPr>
          <a:xfrm>
            <a:off x="3105402" y="3738305"/>
            <a:ext cx="222991" cy="427035"/>
          </a:xfrm>
          <a:prstGeom prst="chevron">
            <a:avLst>
              <a:gd name="adj" fmla="val 42415"/>
            </a:avLst>
          </a:prstGeom>
          <a:solidFill>
            <a:srgbClr val="595959">
              <a:alpha val="8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rgbClr val="404040"/>
              </a:solidFill>
              <a:latin typeface="KoPub돋움체 Medium"/>
              <a:ea typeface="KoPub돋움체 Medium"/>
              <a:cs typeface="FrankRuehl"/>
            </a:endParaRPr>
          </a:p>
        </p:txBody>
      </p:sp>
      <p:sp>
        <p:nvSpPr>
          <p:cNvPr id="78" name="갈매기형 수장 77"/>
          <p:cNvSpPr/>
          <p:nvPr/>
        </p:nvSpPr>
        <p:spPr>
          <a:xfrm>
            <a:off x="5972427" y="3728780"/>
            <a:ext cx="222991" cy="427035"/>
          </a:xfrm>
          <a:prstGeom prst="chevron">
            <a:avLst>
              <a:gd name="adj" fmla="val 42415"/>
            </a:avLst>
          </a:prstGeom>
          <a:solidFill>
            <a:srgbClr val="595959">
              <a:alpha val="8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rgbClr val="404040"/>
              </a:solidFill>
              <a:latin typeface="KoPub돋움체 Medium"/>
              <a:ea typeface="KoPub돋움체 Medium"/>
              <a:cs typeface="FrankRuehl"/>
            </a:endParaRPr>
          </a:p>
        </p:txBody>
      </p:sp>
      <p:sp>
        <p:nvSpPr>
          <p:cNvPr id="79" name="갈매기형 수장 78"/>
          <p:cNvSpPr/>
          <p:nvPr/>
        </p:nvSpPr>
        <p:spPr>
          <a:xfrm>
            <a:off x="8858502" y="3728780"/>
            <a:ext cx="222991" cy="427035"/>
          </a:xfrm>
          <a:prstGeom prst="chevron">
            <a:avLst>
              <a:gd name="adj" fmla="val 42415"/>
            </a:avLst>
          </a:prstGeom>
          <a:solidFill>
            <a:srgbClr val="595959">
              <a:alpha val="8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rgbClr val="404040"/>
              </a:solidFill>
              <a:latin typeface="KoPub돋움체 Medium"/>
              <a:ea typeface="KoPub돋움체 Medium"/>
              <a:cs typeface="FrankRuehl"/>
            </a:endParaRPr>
          </a:p>
        </p:txBody>
      </p:sp>
    </p:spTree>
    <p:extLst>
      <p:ext uri="{BB962C8B-B14F-4D97-AF65-F5344CB8AC3E}">
        <p14:creationId xmlns:p14="http://schemas.microsoft.com/office/powerpoint/2010/main" val="324372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가로 글상자 55"/>
          <p:cNvSpPr txBox="1"/>
          <p:nvPr/>
        </p:nvSpPr>
        <p:spPr>
          <a:xfrm>
            <a:off x="3774281" y="611187"/>
            <a:ext cx="270033" cy="358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6" name="가로 글상자 65"/>
          <p:cNvSpPr txBox="1"/>
          <p:nvPr/>
        </p:nvSpPr>
        <p:spPr>
          <a:xfrm>
            <a:off x="2595012" y="3583622"/>
            <a:ext cx="7001273" cy="123110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400" b="0" i="0" u="none" strike="noStrike" kern="1200" cap="none" spc="600" normalizeH="0" baseline="0" dirty="0">
                <a:ln w="9525">
                  <a:solidFill>
                    <a:srgbClr val="A5A5A5"/>
                  </a:solidFill>
                </a:ln>
                <a:solidFill>
                  <a:srgbClr val="FFFFFF"/>
                </a:solidFill>
                <a:effectLst>
                  <a:outerShdw blurRad="97546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프로젝트 소개</a:t>
            </a:r>
          </a:p>
        </p:txBody>
      </p:sp>
      <p:pic>
        <p:nvPicPr>
          <p:cNvPr id="69" name="그래픽 12" descr="사무실 의자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75783" y="2020094"/>
            <a:ext cx="1578767" cy="1578767"/>
          </a:xfrm>
          <a:prstGeom prst="rect">
            <a:avLst/>
          </a:prstGeom>
        </p:spPr>
      </p:pic>
      <p:pic>
        <p:nvPicPr>
          <p:cNvPr id="70" name="그래픽 12" descr="사무실 의자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31970" y="2020095"/>
            <a:ext cx="1578767" cy="1578767"/>
          </a:xfrm>
          <a:prstGeom prst="rect">
            <a:avLst/>
          </a:prstGeom>
        </p:spPr>
      </p:pic>
      <p:pic>
        <p:nvPicPr>
          <p:cNvPr id="71" name="그래픽 12" descr="사무실 의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6975" y="2030016"/>
            <a:ext cx="1578767" cy="1578767"/>
          </a:xfrm>
          <a:prstGeom prst="rect">
            <a:avLst/>
          </a:prstGeom>
        </p:spPr>
      </p:pic>
      <p:pic>
        <p:nvPicPr>
          <p:cNvPr id="72" name="그래픽 12" descr="사무실 의자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44988" y="2028826"/>
            <a:ext cx="1578767" cy="15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1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5567095" y="6434668"/>
            <a:ext cx="1082217" cy="94594"/>
            <a:chOff x="5719495" y="6434668"/>
            <a:chExt cx="1082217" cy="94594"/>
          </a:xfrm>
        </p:grpSpPr>
        <p:sp>
          <p:nvSpPr>
            <p:cNvPr id="78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chemeClr val="lt1">
                <a:alpha val="100000"/>
              </a:schemeClr>
            </a:solidFill>
            <a:ln w="38100" cap="flat" cmpd="sng" algn="ctr">
              <a:solidFill>
                <a:srgbClr val="404040"/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210 맨발의청춘 L"/>
                <a:ea typeface="210 맨발의청춘 L"/>
              </a:endParaRPr>
            </a:p>
          </p:txBody>
        </p:sp>
        <p:sp>
          <p:nvSpPr>
            <p:cNvPr id="79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210 맨발의청춘 L"/>
                <a:ea typeface="210 맨발의청춘 L"/>
              </a:endParaRPr>
            </a:p>
          </p:txBody>
        </p:sp>
        <p:sp>
          <p:nvSpPr>
            <p:cNvPr id="80" name="타원 81"/>
            <p:cNvSpPr/>
            <p:nvPr/>
          </p:nvSpPr>
          <p:spPr>
            <a:xfrm rot="16200000">
              <a:off x="6707119" y="6434668"/>
              <a:ext cx="94593" cy="94593"/>
            </a:xfrm>
            <a:prstGeom prst="ellipse">
              <a:avLst/>
            </a:prstGeom>
            <a:solidFill>
              <a:srgbClr val="565658"/>
            </a:solidFill>
            <a:ln w="381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210 맨발의청춘 L"/>
                <a:ea typeface="210 맨발의청춘 L"/>
              </a:endParaRPr>
            </a:p>
          </p:txBody>
        </p:sp>
        <p:sp>
          <p:nvSpPr>
            <p:cNvPr id="81" name="타원 82"/>
            <p:cNvSpPr/>
            <p:nvPr/>
          </p:nvSpPr>
          <p:spPr>
            <a:xfrm rot="16200000">
              <a:off x="6377911" y="6434668"/>
              <a:ext cx="94593" cy="94593"/>
            </a:xfrm>
            <a:prstGeom prst="ellipse">
              <a:avLst/>
            </a:prstGeom>
            <a:solidFill>
              <a:srgbClr val="565658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210 맨발의청춘 L"/>
                <a:ea typeface="210 맨발의청춘 L"/>
              </a:endParaRPr>
            </a:p>
          </p:txBody>
        </p:sp>
      </p:grpSp>
      <p:sp>
        <p:nvSpPr>
          <p:cNvPr id="109" name="가로 글상자 108"/>
          <p:cNvSpPr txBox="1"/>
          <p:nvPr/>
        </p:nvSpPr>
        <p:spPr>
          <a:xfrm>
            <a:off x="969165" y="511571"/>
            <a:ext cx="2831705" cy="4675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600" normalizeH="0" baseline="0" dirty="0">
                <a:ln w="9525">
                  <a:solidFill>
                    <a:srgbClr val="A5A5A5"/>
                  </a:solidFill>
                </a:ln>
                <a:solidFill>
                  <a:srgbClr val="FFFFFF"/>
                </a:solidFill>
                <a:effectLst>
                  <a:outerShdw blurRad="97546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프로젝트 소개</a:t>
            </a:r>
          </a:p>
        </p:txBody>
      </p:sp>
      <p:grpSp>
        <p:nvGrpSpPr>
          <p:cNvPr id="120" name="그룹 119"/>
          <p:cNvGrpSpPr/>
          <p:nvPr/>
        </p:nvGrpSpPr>
        <p:grpSpPr>
          <a:xfrm>
            <a:off x="4741664" y="1391664"/>
            <a:ext cx="2708672" cy="2798365"/>
            <a:chOff x="4081859" y="680640"/>
            <a:chExt cx="3631406" cy="3621484"/>
          </a:xfrm>
        </p:grpSpPr>
        <p:sp>
          <p:nvSpPr>
            <p:cNvPr id="119" name="타원 118"/>
            <p:cNvSpPr/>
            <p:nvPr/>
          </p:nvSpPr>
          <p:spPr>
            <a:xfrm>
              <a:off x="4081859" y="680640"/>
              <a:ext cx="3631406" cy="3621484"/>
            </a:xfrm>
            <a:prstGeom prst="ellipse">
              <a:avLst/>
            </a:prstGeom>
            <a:solidFill>
              <a:srgbClr val="F2F2F2"/>
            </a:solidFill>
            <a:ln w="50800">
              <a:solidFill>
                <a:srgbClr val="455C3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10000" contrast="-57000"/>
            </a:blip>
            <a:stretch>
              <a:fillRect/>
            </a:stretch>
          </p:blipFill>
          <p:spPr>
            <a:xfrm>
              <a:off x="4719942" y="1345711"/>
              <a:ext cx="2395722" cy="239572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6CC7D0-6171-E987-1B43-23D6C54E4150}"/>
              </a:ext>
            </a:extLst>
          </p:cNvPr>
          <p:cNvSpPr txBox="1"/>
          <p:nvPr/>
        </p:nvSpPr>
        <p:spPr>
          <a:xfrm>
            <a:off x="3066386" y="4542906"/>
            <a:ext cx="65074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 err="1">
                <a:ln w="12700">
                  <a:solidFill>
                    <a:srgbClr val="455C3F"/>
                  </a:solidFill>
                </a:ln>
                <a:solidFill>
                  <a:schemeClr val="lt1"/>
                </a:solidFill>
                <a:latin typeface="KoPub돋움체 Bold"/>
                <a:ea typeface="12롯데마트행복Medium"/>
              </a:rPr>
              <a:t>스터디카페</a:t>
            </a:r>
            <a:r>
              <a:rPr lang="ko-KR" altLang="en-US" sz="1600" dirty="0">
                <a:ln w="12700">
                  <a:solidFill>
                    <a:srgbClr val="455C3F"/>
                  </a:solidFill>
                </a:ln>
                <a:solidFill>
                  <a:schemeClr val="lt1"/>
                </a:solidFill>
                <a:latin typeface="KoPub돋움체 Bold"/>
                <a:ea typeface="12롯데마트행복Medium"/>
              </a:rPr>
              <a:t>　</a:t>
            </a:r>
            <a:r>
              <a:rPr lang="ko-KR" altLang="en-US" sz="4400" dirty="0">
                <a:ln w="12700">
                  <a:solidFill>
                    <a:srgbClr val="455C3F"/>
                  </a:solidFill>
                </a:ln>
                <a:solidFill>
                  <a:schemeClr val="lt1"/>
                </a:solidFill>
                <a:latin typeface="KoPub돋움체 Bold"/>
                <a:ea typeface="12롯데마트행복Medium"/>
              </a:rPr>
              <a:t>통합시스템</a:t>
            </a:r>
            <a:endParaRPr lang="ko-KR" altLang="en-US" sz="4400" dirty="0">
              <a:latin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33472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가로 글상자 55"/>
          <p:cNvSpPr txBox="1"/>
          <p:nvPr/>
        </p:nvSpPr>
        <p:spPr>
          <a:xfrm>
            <a:off x="3774281" y="611187"/>
            <a:ext cx="270033" cy="358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7" name="가로 글상자 56"/>
          <p:cNvSpPr txBox="1"/>
          <p:nvPr/>
        </p:nvSpPr>
        <p:spPr>
          <a:xfrm>
            <a:off x="2703165" y="3583622"/>
            <a:ext cx="6775130" cy="123110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7400" spc="600" dirty="0">
                <a:ln w="9525">
                  <a:solidFill>
                    <a:schemeClr val="accent3"/>
                  </a:solidFill>
                </a:ln>
                <a:solidFill>
                  <a:srgbClr val="FFFFFF"/>
                </a:solidFill>
                <a:effectLst>
                  <a:outerShdw blurRad="97546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프로젝트 설계</a:t>
            </a:r>
          </a:p>
        </p:txBody>
      </p:sp>
      <p:pic>
        <p:nvPicPr>
          <p:cNvPr id="58" name="그래픽 12" descr="사무실 의자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71975" y="2030016"/>
            <a:ext cx="1578767" cy="1578767"/>
          </a:xfrm>
          <a:prstGeom prst="rect">
            <a:avLst/>
          </a:prstGeom>
        </p:spPr>
      </p:pic>
      <p:pic>
        <p:nvPicPr>
          <p:cNvPr id="59" name="그래픽 12" descr="사무실 의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1419" y="2018904"/>
            <a:ext cx="1578767" cy="1578767"/>
          </a:xfrm>
          <a:prstGeom prst="rect">
            <a:avLst/>
          </a:prstGeom>
        </p:spPr>
      </p:pic>
      <p:pic>
        <p:nvPicPr>
          <p:cNvPr id="60" name="그래픽 12" descr="사무실 의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6258" y="2020094"/>
            <a:ext cx="1578767" cy="1578767"/>
          </a:xfrm>
          <a:prstGeom prst="rect">
            <a:avLst/>
          </a:prstGeom>
        </p:spPr>
      </p:pic>
      <p:pic>
        <p:nvPicPr>
          <p:cNvPr id="61" name="그래픽 12" descr="사무실 의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31970" y="2020095"/>
            <a:ext cx="1578767" cy="15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5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타원 68"/>
          <p:cNvSpPr/>
          <p:nvPr/>
        </p:nvSpPr>
        <p:spPr>
          <a:xfrm>
            <a:off x="1055688" y="2752327"/>
            <a:ext cx="2887266" cy="2897186"/>
          </a:xfrm>
          <a:prstGeom prst="ellipse">
            <a:avLst/>
          </a:prstGeom>
          <a:solidFill>
            <a:srgbClr val="F2F2F2"/>
          </a:solidFill>
          <a:ln w="25400">
            <a:solidFill>
              <a:srgbClr val="748D7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652367" y="2775742"/>
            <a:ext cx="2887266" cy="2897186"/>
          </a:xfrm>
          <a:prstGeom prst="ellipse">
            <a:avLst/>
          </a:prstGeom>
          <a:solidFill>
            <a:srgbClr val="F2F2F2">
              <a:alpha val="100000"/>
            </a:srgbClr>
          </a:solidFill>
          <a:ln w="25400" cap="flat" cmpd="sng" algn="ctr">
            <a:solidFill>
              <a:srgbClr val="748D7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242698" y="2755900"/>
            <a:ext cx="2887266" cy="2897186"/>
          </a:xfrm>
          <a:prstGeom prst="ellipse">
            <a:avLst/>
          </a:prstGeom>
          <a:solidFill>
            <a:srgbClr val="F2F2F2">
              <a:alpha val="100000"/>
            </a:srgbClr>
          </a:solidFill>
          <a:ln w="25400" cap="flat" cmpd="sng" algn="ctr">
            <a:solidFill>
              <a:srgbClr val="748D7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5567095" y="6434668"/>
            <a:ext cx="1082217" cy="94594"/>
            <a:chOff x="5719495" y="6434668"/>
            <a:chExt cx="1082217" cy="94594"/>
          </a:xfrm>
        </p:grpSpPr>
        <p:sp>
          <p:nvSpPr>
            <p:cNvPr id="78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95959"/>
            </a:solidFill>
            <a:ln w="381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210 맨발의청춘 L"/>
                <a:ea typeface="210 맨발의청춘 L"/>
              </a:endParaRPr>
            </a:p>
          </p:txBody>
        </p:sp>
        <p:sp>
          <p:nvSpPr>
            <p:cNvPr id="79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8100" cap="flat" cmpd="sng" algn="ctr">
              <a:solidFill>
                <a:srgbClr val="404040"/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210 맨발의청춘 L"/>
                <a:ea typeface="210 맨발의청춘 L"/>
              </a:endParaRPr>
            </a:p>
          </p:txBody>
        </p:sp>
        <p:sp>
          <p:nvSpPr>
            <p:cNvPr id="80" name="타원 81"/>
            <p:cNvSpPr/>
            <p:nvPr/>
          </p:nvSpPr>
          <p:spPr>
            <a:xfrm rot="16200000">
              <a:off x="6707119" y="6434668"/>
              <a:ext cx="94593" cy="94593"/>
            </a:xfrm>
            <a:prstGeom prst="ellipse">
              <a:avLst/>
            </a:prstGeom>
            <a:solidFill>
              <a:srgbClr val="565658"/>
            </a:solidFill>
            <a:ln w="381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210 맨발의청춘 L"/>
                <a:ea typeface="210 맨발의청춘 L"/>
              </a:endParaRPr>
            </a:p>
          </p:txBody>
        </p:sp>
        <p:sp>
          <p:nvSpPr>
            <p:cNvPr id="81" name="타원 82"/>
            <p:cNvSpPr/>
            <p:nvPr/>
          </p:nvSpPr>
          <p:spPr>
            <a:xfrm rot="16200000">
              <a:off x="6377911" y="6434668"/>
              <a:ext cx="94593" cy="94593"/>
            </a:xfrm>
            <a:prstGeom prst="ellipse">
              <a:avLst/>
            </a:prstGeom>
            <a:solidFill>
              <a:srgbClr val="565658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210 맨발의청춘 L"/>
                <a:ea typeface="210 맨발의청춘 L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056481" y="2285999"/>
            <a:ext cx="2876550" cy="347265"/>
            <a:chOff x="1056481" y="2476499"/>
            <a:chExt cx="2876550" cy="347265"/>
          </a:xfrm>
        </p:grpSpPr>
        <p:cxnSp>
          <p:nvCxnSpPr>
            <p:cNvPr id="74" name="선 73"/>
            <p:cNvCxnSpPr/>
            <p:nvPr/>
          </p:nvCxnSpPr>
          <p:spPr>
            <a:xfrm>
              <a:off x="1065608" y="2476499"/>
              <a:ext cx="2867423" cy="0"/>
            </a:xfrm>
            <a:prstGeom prst="line">
              <a:avLst/>
            </a:prstGeom>
            <a:ln w="25400">
              <a:solidFill>
                <a:srgbClr val="CBD3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선 74"/>
            <p:cNvCxnSpPr/>
            <p:nvPr/>
          </p:nvCxnSpPr>
          <p:spPr>
            <a:xfrm rot="16200000" flipH="1">
              <a:off x="3759398" y="2650132"/>
              <a:ext cx="347265" cy="0"/>
            </a:xfrm>
            <a:prstGeom prst="line">
              <a:avLst/>
            </a:prstGeom>
            <a:ln w="25400">
              <a:solidFill>
                <a:srgbClr val="CBD3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선 81"/>
            <p:cNvCxnSpPr/>
            <p:nvPr/>
          </p:nvCxnSpPr>
          <p:spPr>
            <a:xfrm rot="16200000" flipH="1">
              <a:off x="882848" y="2650132"/>
              <a:ext cx="347265" cy="0"/>
            </a:xfrm>
            <a:prstGeom prst="line">
              <a:avLst/>
            </a:prstGeom>
            <a:noFill/>
            <a:ln w="25400" cap="flat" cmpd="sng" algn="ctr">
              <a:solidFill>
                <a:srgbClr val="CBD3BC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101" name="그룹 100"/>
          <p:cNvGrpSpPr/>
          <p:nvPr/>
        </p:nvGrpSpPr>
        <p:grpSpPr>
          <a:xfrm>
            <a:off x="4656932" y="2285999"/>
            <a:ext cx="2876550" cy="347265"/>
            <a:chOff x="4656932" y="2476499"/>
            <a:chExt cx="2876550" cy="347265"/>
          </a:xfrm>
        </p:grpSpPr>
        <p:cxnSp>
          <p:nvCxnSpPr>
            <p:cNvPr id="83" name="선 82"/>
            <p:cNvCxnSpPr/>
            <p:nvPr/>
          </p:nvCxnSpPr>
          <p:spPr>
            <a:xfrm>
              <a:off x="4666059" y="2476499"/>
              <a:ext cx="2867423" cy="0"/>
            </a:xfrm>
            <a:prstGeom prst="line">
              <a:avLst/>
            </a:prstGeom>
            <a:noFill/>
            <a:ln w="25400" cap="flat" cmpd="sng" algn="ctr">
              <a:solidFill>
                <a:srgbClr val="CBD3BC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84" name="선 83"/>
            <p:cNvCxnSpPr/>
            <p:nvPr/>
          </p:nvCxnSpPr>
          <p:spPr>
            <a:xfrm rot="16200000" flipH="1">
              <a:off x="7359848" y="2650132"/>
              <a:ext cx="347265" cy="0"/>
            </a:xfrm>
            <a:prstGeom prst="line">
              <a:avLst/>
            </a:prstGeom>
            <a:noFill/>
            <a:ln w="25400" cap="flat" cmpd="sng" algn="ctr">
              <a:solidFill>
                <a:srgbClr val="CBD3BC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85" name="선 84"/>
            <p:cNvCxnSpPr/>
            <p:nvPr/>
          </p:nvCxnSpPr>
          <p:spPr>
            <a:xfrm rot="16200000" flipH="1">
              <a:off x="4483299" y="2650132"/>
              <a:ext cx="347265" cy="0"/>
            </a:xfrm>
            <a:prstGeom prst="line">
              <a:avLst/>
            </a:prstGeom>
            <a:noFill/>
            <a:ln w="25400" cap="flat" cmpd="sng" algn="ctr">
              <a:solidFill>
                <a:srgbClr val="CBD3BC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100" name="그룹 99"/>
          <p:cNvGrpSpPr/>
          <p:nvPr/>
        </p:nvGrpSpPr>
        <p:grpSpPr>
          <a:xfrm>
            <a:off x="8257380" y="2285999"/>
            <a:ext cx="2876551" cy="347265"/>
            <a:chOff x="8257381" y="2476499"/>
            <a:chExt cx="2876551" cy="347265"/>
          </a:xfrm>
        </p:grpSpPr>
        <p:cxnSp>
          <p:nvCxnSpPr>
            <p:cNvPr id="86" name="선 85"/>
            <p:cNvCxnSpPr/>
            <p:nvPr/>
          </p:nvCxnSpPr>
          <p:spPr>
            <a:xfrm>
              <a:off x="8266509" y="2476499"/>
              <a:ext cx="2867423" cy="0"/>
            </a:xfrm>
            <a:prstGeom prst="line">
              <a:avLst/>
            </a:prstGeom>
            <a:noFill/>
            <a:ln w="25400" cap="flat" cmpd="sng" algn="ctr">
              <a:solidFill>
                <a:srgbClr val="CBD3BC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87" name="선 86"/>
            <p:cNvCxnSpPr/>
            <p:nvPr/>
          </p:nvCxnSpPr>
          <p:spPr>
            <a:xfrm rot="16200000" flipH="1">
              <a:off x="10960298" y="2650132"/>
              <a:ext cx="347265" cy="0"/>
            </a:xfrm>
            <a:prstGeom prst="line">
              <a:avLst/>
            </a:prstGeom>
            <a:noFill/>
            <a:ln w="25400" cap="flat" cmpd="sng" algn="ctr">
              <a:solidFill>
                <a:srgbClr val="CBD3BC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88" name="선 87"/>
            <p:cNvCxnSpPr/>
            <p:nvPr/>
          </p:nvCxnSpPr>
          <p:spPr>
            <a:xfrm rot="16200000" flipH="1">
              <a:off x="8083748" y="2650132"/>
              <a:ext cx="347265" cy="0"/>
            </a:xfrm>
            <a:prstGeom prst="line">
              <a:avLst/>
            </a:prstGeom>
            <a:noFill/>
            <a:ln w="25400" cap="flat" cmpd="sng" algn="ctr">
              <a:solidFill>
                <a:srgbClr val="CBD3BC">
                  <a:alpha val="100000"/>
                </a:srgbClr>
              </a:solidFill>
              <a:prstDash val="solid"/>
              <a:miter/>
            </a:ln>
          </p:spPr>
        </p:cxnSp>
      </p:grp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7668" y="2948924"/>
            <a:ext cx="579151" cy="579151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35329" y="2869549"/>
            <a:ext cx="737901" cy="737901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8283813" y="3707129"/>
            <a:ext cx="2818526" cy="1158241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spAutoFit/>
          </a:bodyPr>
          <a:lstStyle/>
          <a:p>
            <a:pPr lvl="0" algn="ctr">
              <a:spcBef>
                <a:spcPts val="1000"/>
              </a:spcBef>
              <a:buNone/>
              <a:defRPr/>
            </a:pPr>
            <a:r>
              <a:rPr lang="ko-KR" altLang="en-US">
                <a:solidFill>
                  <a:srgbClr val="676767"/>
                </a:solidFill>
                <a:latin typeface="KoPub돋움체 Light"/>
                <a:ea typeface="KoPub돋움체 Light"/>
              </a:rPr>
              <a:t>효율적인 시설 관리</a:t>
            </a:r>
          </a:p>
          <a:p>
            <a:pPr lvl="0" algn="ctr">
              <a:spcBef>
                <a:spcPts val="1000"/>
              </a:spcBef>
              <a:buNone/>
              <a:defRPr/>
            </a:pPr>
            <a:r>
              <a:rPr lang="ko-KR" altLang="en-US">
                <a:solidFill>
                  <a:srgbClr val="676767"/>
                </a:solidFill>
                <a:latin typeface="KoPub돋움체 Light"/>
                <a:ea typeface="KoPub돋움체 Light"/>
              </a:rPr>
              <a:t>간편한 예약 및 구매 절차</a:t>
            </a:r>
          </a:p>
          <a:p>
            <a:pPr lvl="0" algn="ctr">
              <a:spcBef>
                <a:spcPts val="1000"/>
              </a:spcBef>
              <a:buNone/>
              <a:defRPr/>
            </a:pPr>
            <a:r>
              <a:rPr lang="ko-KR" altLang="en-US">
                <a:solidFill>
                  <a:srgbClr val="676767"/>
                </a:solidFill>
                <a:latin typeface="KoPub돋움체 Light"/>
                <a:ea typeface="KoPub돋움체 Light"/>
              </a:rPr>
              <a:t>정보 공유 및 의사소통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84103" y="3900551"/>
            <a:ext cx="2818526" cy="774571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ko-KR" altLang="en-US" dirty="0">
                <a:solidFill>
                  <a:srgbClr val="676767"/>
                </a:solidFill>
                <a:latin typeface="KoPub돋움체 Light"/>
                <a:ea typeface="KoPub돋움체 Light"/>
              </a:rPr>
              <a:t>회원제</a:t>
            </a:r>
            <a:r>
              <a:rPr lang="ko-KR" altLang="en-US" sz="700" dirty="0">
                <a:solidFill>
                  <a:srgbClr val="676767"/>
                </a:solidFill>
                <a:latin typeface="KoPub돋움체 Light"/>
                <a:ea typeface="KoPub돋움체 Light"/>
              </a:rPr>
              <a:t>　</a:t>
            </a:r>
            <a:r>
              <a:rPr lang="ko-KR" altLang="en-US" dirty="0">
                <a:solidFill>
                  <a:srgbClr val="676767"/>
                </a:solidFill>
                <a:latin typeface="KoPub돋움체 Light"/>
                <a:ea typeface="KoPub돋움체 Light"/>
              </a:rPr>
              <a:t>시스템</a:t>
            </a:r>
            <a:r>
              <a:rPr lang="ko-KR" altLang="en-US" sz="700" dirty="0">
                <a:solidFill>
                  <a:srgbClr val="676767"/>
                </a:solidFill>
                <a:latin typeface="KoPub돋움체 Light"/>
                <a:ea typeface="KoPub돋움체 Light"/>
              </a:rPr>
              <a:t>　</a:t>
            </a:r>
            <a:r>
              <a:rPr lang="ko-KR" altLang="en-US" dirty="0">
                <a:solidFill>
                  <a:srgbClr val="676767"/>
                </a:solidFill>
                <a:latin typeface="KoPub돋움체 Light"/>
                <a:ea typeface="KoPub돋움체 Light"/>
              </a:rPr>
              <a:t>운영</a:t>
            </a:r>
            <a:endParaRPr lang="en-US" altLang="ko-KR" dirty="0">
              <a:solidFill>
                <a:srgbClr val="676767"/>
              </a:solidFill>
              <a:latin typeface="KoPub돋움체 Light"/>
              <a:ea typeface="KoPub돋움체 Light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ko-KR" altLang="en-US" dirty="0">
                <a:solidFill>
                  <a:srgbClr val="676767"/>
                </a:solidFill>
                <a:latin typeface="KoPub돋움체 Light"/>
                <a:ea typeface="KoPub돋움체 Light"/>
              </a:rPr>
              <a:t>간편한</a:t>
            </a:r>
            <a:r>
              <a:rPr lang="ko-KR" altLang="en-US" sz="700" dirty="0">
                <a:solidFill>
                  <a:srgbClr val="676767"/>
                </a:solidFill>
                <a:latin typeface="KoPub돋움체 Light"/>
                <a:ea typeface="KoPub돋움체 Light"/>
              </a:rPr>
              <a:t>　</a:t>
            </a:r>
            <a:r>
              <a:rPr lang="ko-KR" altLang="en-US" dirty="0">
                <a:solidFill>
                  <a:srgbClr val="676767"/>
                </a:solidFill>
                <a:latin typeface="KoPub돋움체 Light"/>
                <a:ea typeface="KoPub돋움체 Light"/>
              </a:rPr>
              <a:t>관리</a:t>
            </a:r>
            <a:r>
              <a:rPr lang="ko-KR" altLang="en-US" sz="700" dirty="0">
                <a:solidFill>
                  <a:srgbClr val="676767"/>
                </a:solidFill>
                <a:latin typeface="KoPub돋움체 Light"/>
                <a:ea typeface="KoPub돋움체 Light"/>
              </a:rPr>
              <a:t>　</a:t>
            </a:r>
            <a:r>
              <a:rPr lang="ko-KR" altLang="en-US" dirty="0">
                <a:solidFill>
                  <a:srgbClr val="676767"/>
                </a:solidFill>
                <a:latin typeface="KoPub돋움체 Light"/>
                <a:ea typeface="KoPub돋움체 Light"/>
              </a:rPr>
              <a:t>및</a:t>
            </a:r>
            <a:r>
              <a:rPr lang="ko-KR" altLang="en-US" sz="700" dirty="0">
                <a:solidFill>
                  <a:srgbClr val="676767"/>
                </a:solidFill>
                <a:latin typeface="KoPub돋움체 Light"/>
                <a:ea typeface="KoPub돋움체 Light"/>
              </a:rPr>
              <a:t>　</a:t>
            </a:r>
            <a:r>
              <a:rPr lang="ko-KR" altLang="en-US" dirty="0">
                <a:solidFill>
                  <a:srgbClr val="676767"/>
                </a:solidFill>
                <a:latin typeface="KoPub돋움체 Light"/>
                <a:ea typeface="KoPub돋움체 Light"/>
              </a:rPr>
              <a:t>이용절차</a:t>
            </a:r>
            <a:endParaRPr kumimoji="0" lang="ko-KR" altLang="en-US" sz="1800" b="0" i="0" u="none" strike="noStrike" kern="1200" cap="none" spc="0" normalizeH="0" baseline="0" dirty="0">
              <a:solidFill>
                <a:srgbClr val="676767"/>
              </a:solidFill>
              <a:latin typeface="KoPub돋움체 Light"/>
              <a:ea typeface="KoPub돋움체 Light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608080" y="3903727"/>
            <a:ext cx="2972590" cy="774571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676767"/>
                </a:solidFill>
                <a:latin typeface="KoPub돋움체 Light"/>
                <a:ea typeface="KoPub돋움체 Light"/>
              </a:rPr>
              <a:t>회원 관리 업무를 모으고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676767"/>
                </a:solidFill>
                <a:latin typeface="KoPub돋움체 Light"/>
                <a:ea typeface="KoPub돋움체 Light"/>
              </a:rPr>
              <a:t> 규제를 두어 처리하도록 함</a:t>
            </a:r>
          </a:p>
        </p:txBody>
      </p:sp>
      <p:sp>
        <p:nvSpPr>
          <p:cNvPr id="109" name="가로 글상자 108"/>
          <p:cNvSpPr txBox="1"/>
          <p:nvPr/>
        </p:nvSpPr>
        <p:spPr>
          <a:xfrm>
            <a:off x="969166" y="511571"/>
            <a:ext cx="7535734" cy="4770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600" normalizeH="0" baseline="0" dirty="0">
                <a:ln w="9525">
                  <a:solidFill>
                    <a:srgbClr val="A5A5A5"/>
                  </a:solidFill>
                </a:ln>
                <a:solidFill>
                  <a:srgbClr val="FFFFFF"/>
                </a:solidFill>
                <a:effectLst>
                  <a:outerShdw blurRad="97546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프로젝트 설계 </a:t>
            </a:r>
            <a:r>
              <a:rPr kumimoji="0" lang="en-US" altLang="ko-KR" sz="2500" b="0" i="0" u="none" strike="noStrike" kern="1200" cap="none" spc="600" normalizeH="0" baseline="0" dirty="0">
                <a:ln w="9525">
                  <a:solidFill>
                    <a:srgbClr val="A5A5A5"/>
                  </a:solidFill>
                </a:ln>
                <a:solidFill>
                  <a:srgbClr val="FFFFFF"/>
                </a:solidFill>
                <a:effectLst>
                  <a:outerShdw blurRad="97546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-</a:t>
            </a:r>
            <a:r>
              <a:rPr kumimoji="0" lang="ko-KR" altLang="en-US" sz="2500" b="0" i="0" u="none" strike="noStrike" kern="1200" cap="none" spc="600" normalizeH="0" baseline="0" dirty="0">
                <a:ln w="9525">
                  <a:solidFill>
                    <a:srgbClr val="A5A5A5"/>
                  </a:solidFill>
                </a:ln>
                <a:solidFill>
                  <a:srgbClr val="FFFFFF"/>
                </a:solidFill>
                <a:effectLst>
                  <a:outerShdw blurRad="97546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 </a:t>
            </a:r>
            <a:r>
              <a:rPr kumimoji="0" lang="ko-KR" altLang="en-US" sz="2500" b="0" i="0" u="none" strike="noStrike" kern="1200" cap="none" spc="600" normalizeH="0" baseline="0" dirty="0" err="1">
                <a:ln w="9525">
                  <a:solidFill>
                    <a:srgbClr val="A5A5A5"/>
                  </a:solidFill>
                </a:ln>
                <a:solidFill>
                  <a:srgbClr val="FFFFFF"/>
                </a:solidFill>
                <a:effectLst>
                  <a:outerShdw blurRad="97546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스터디카페</a:t>
            </a:r>
            <a:r>
              <a:rPr kumimoji="0" lang="ko-KR" altLang="en-US" sz="2500" b="0" i="0" u="none" strike="noStrike" kern="1200" cap="none" spc="600" normalizeH="0" baseline="0" dirty="0">
                <a:ln w="9525">
                  <a:solidFill>
                    <a:srgbClr val="A5A5A5"/>
                  </a:solidFill>
                </a:ln>
                <a:solidFill>
                  <a:srgbClr val="FFFFFF"/>
                </a:solidFill>
                <a:effectLst>
                  <a:outerShdw blurRad="97546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 통합시스템</a:t>
            </a:r>
          </a:p>
        </p:txBody>
      </p:sp>
      <p:sp>
        <p:nvSpPr>
          <p:cNvPr id="112" name="가로 글상자 111"/>
          <p:cNvSpPr txBox="1"/>
          <p:nvPr/>
        </p:nvSpPr>
        <p:spPr>
          <a:xfrm>
            <a:off x="1038422" y="1689495"/>
            <a:ext cx="2891236" cy="470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600" normalizeH="0" baseline="0">
                <a:ln w="9525">
                  <a:solidFill>
                    <a:srgbClr val="455C3F"/>
                  </a:solidFill>
                </a:ln>
                <a:solidFill>
                  <a:srgbClr val="748D70"/>
                </a:solidFill>
                <a:effectLst/>
                <a:latin typeface="KoPub돋움체 Bold"/>
                <a:ea typeface="KoPub돋움체 Bold"/>
                <a:cs typeface="FrankRuehl"/>
              </a:rPr>
              <a:t>요구분석</a:t>
            </a:r>
          </a:p>
        </p:txBody>
      </p:sp>
      <p:sp>
        <p:nvSpPr>
          <p:cNvPr id="113" name="가로 글상자 112"/>
          <p:cNvSpPr txBox="1"/>
          <p:nvPr/>
        </p:nvSpPr>
        <p:spPr>
          <a:xfrm>
            <a:off x="4650382" y="1695447"/>
            <a:ext cx="2891236" cy="470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600" normalizeH="0" baseline="0">
                <a:ln w="9525">
                  <a:solidFill>
                    <a:srgbClr val="455C3F"/>
                  </a:solidFill>
                </a:ln>
                <a:solidFill>
                  <a:srgbClr val="748D70"/>
                </a:solidFill>
                <a:effectLst/>
                <a:latin typeface="KoPub돋움체 Bold"/>
                <a:ea typeface="KoPub돋움체 Bold"/>
                <a:cs typeface="FrankRuehl"/>
              </a:rPr>
              <a:t>설계방향</a:t>
            </a:r>
          </a:p>
        </p:txBody>
      </p:sp>
      <p:sp>
        <p:nvSpPr>
          <p:cNvPr id="114" name="가로 글상자 113"/>
          <p:cNvSpPr txBox="1"/>
          <p:nvPr/>
        </p:nvSpPr>
        <p:spPr>
          <a:xfrm>
            <a:off x="8245275" y="1691875"/>
            <a:ext cx="2891236" cy="4703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600" normalizeH="0" baseline="0">
                <a:ln w="9525">
                  <a:solidFill>
                    <a:srgbClr val="455C3F"/>
                  </a:solidFill>
                </a:ln>
                <a:solidFill>
                  <a:srgbClr val="748D70"/>
                </a:solidFill>
                <a:effectLst/>
                <a:latin typeface="KoPub돋움체 Bold"/>
                <a:ea typeface="KoPub돋움체 Bold"/>
                <a:cs typeface="FrankRuehl"/>
              </a:rPr>
              <a:t>기대효과</a:t>
            </a:r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lum contrast="-53000"/>
            <a:extLst>
              <a:ext uri="783A4284-B454-46f5-B8C8-42B5039CE256">
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<hd:imgLayer xmlns:hd="http://schemas.haansoft.com/office/drawingml/8.0" r:embed="rId5">
                    <hd:imgEffect xmlns:hd="http://schemas.haansoft.com/office/drawingml/8.0">
                      <hd:artEffectSharpenSoften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789442" y="2968285"/>
            <a:ext cx="613115" cy="6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2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가로 글상자 55"/>
          <p:cNvSpPr txBox="1"/>
          <p:nvPr/>
        </p:nvSpPr>
        <p:spPr>
          <a:xfrm>
            <a:off x="3774281" y="611187"/>
            <a:ext cx="270034" cy="358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7" name="가로 글상자 56"/>
          <p:cNvSpPr txBox="1"/>
          <p:nvPr/>
        </p:nvSpPr>
        <p:spPr>
          <a:xfrm>
            <a:off x="3057128" y="3583622"/>
            <a:ext cx="6096000" cy="12150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7400" spc="600">
                <a:ln w="9525">
                  <a:solidFill>
                    <a:schemeClr val="accent3"/>
                  </a:solidFill>
                </a:ln>
                <a:solidFill>
                  <a:srgbClr val="FFFFFF"/>
                </a:solidFill>
                <a:effectLst>
                  <a:outerShdw blurRad="97546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주요 기능</a:t>
            </a:r>
          </a:p>
        </p:txBody>
      </p:sp>
      <p:pic>
        <p:nvPicPr>
          <p:cNvPr id="59" name="그래픽 12" descr="사무실 의자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1419" y="2018904"/>
            <a:ext cx="1578767" cy="1578767"/>
          </a:xfrm>
          <a:prstGeom prst="rect">
            <a:avLst/>
          </a:prstGeom>
        </p:spPr>
      </p:pic>
      <p:pic>
        <p:nvPicPr>
          <p:cNvPr id="60" name="그래픽 12" descr="사무실 의자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75783" y="2020094"/>
            <a:ext cx="1578767" cy="1578767"/>
          </a:xfrm>
          <a:prstGeom prst="rect">
            <a:avLst/>
          </a:prstGeom>
        </p:spPr>
      </p:pic>
      <p:pic>
        <p:nvPicPr>
          <p:cNvPr id="61" name="그래픽 12" descr="사무실 의자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31970" y="2020095"/>
            <a:ext cx="1578767" cy="1578767"/>
          </a:xfrm>
          <a:prstGeom prst="rect">
            <a:avLst/>
          </a:prstGeom>
        </p:spPr>
      </p:pic>
      <p:pic>
        <p:nvPicPr>
          <p:cNvPr id="66" name="그래픽 12" descr="사무실 의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4825" y="2030016"/>
            <a:ext cx="1578767" cy="1578767"/>
          </a:xfrm>
          <a:prstGeom prst="rect">
            <a:avLst/>
          </a:prstGeom>
        </p:spPr>
      </p:pic>
      <p:pic>
        <p:nvPicPr>
          <p:cNvPr id="67" name="그래픽 12" descr="사무실 의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3084" y="2033588"/>
            <a:ext cx="1578767" cy="1578767"/>
          </a:xfrm>
          <a:prstGeom prst="rect">
            <a:avLst/>
          </a:prstGeom>
        </p:spPr>
      </p:pic>
      <p:pic>
        <p:nvPicPr>
          <p:cNvPr id="68" name="그래픽 12" descr="사무실 의자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0460" y="2032398"/>
            <a:ext cx="1578767" cy="15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9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88"/>
          <p:cNvSpPr/>
          <p:nvPr/>
        </p:nvSpPr>
        <p:spPr>
          <a:xfrm>
            <a:off x="7546592" y="1844688"/>
            <a:ext cx="504365" cy="460238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1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직사각형 88"/>
          <p:cNvSpPr/>
          <p:nvPr/>
        </p:nvSpPr>
        <p:spPr>
          <a:xfrm>
            <a:off x="7581370" y="4330260"/>
            <a:ext cx="504365" cy="46023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1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142957" y="1275953"/>
            <a:ext cx="4395391" cy="4861719"/>
          </a:xfrm>
          <a:prstGeom prst="rect">
            <a:avLst/>
          </a:prstGeom>
          <a:solidFill>
            <a:srgbClr val="CBD3B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301706" y="1414065"/>
            <a:ext cx="4067969" cy="4573984"/>
          </a:xfrm>
          <a:prstGeom prst="rect">
            <a:avLst/>
          </a:prstGeom>
          <a:solidFill>
            <a:srgbClr val="F2F2F2"/>
          </a:solidFill>
          <a:ln>
            <a:solidFill>
              <a:srgbClr val="CBD3B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4" name="가로 글상자 123"/>
          <p:cNvSpPr txBox="1"/>
          <p:nvPr/>
        </p:nvSpPr>
        <p:spPr>
          <a:xfrm>
            <a:off x="7210914" y="1874437"/>
            <a:ext cx="433982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0" i="0" u="none" strike="noStrike" kern="1200" cap="none" spc="600" normalizeH="0" baseline="0" dirty="0">
                <a:ln w="9525">
                  <a:solidFill>
                    <a:srgbClr val="455C3F"/>
                  </a:solidFill>
                </a:ln>
                <a:solidFill>
                  <a:srgbClr val="748D70"/>
                </a:solidFill>
                <a:effectLst/>
                <a:latin typeface="KoPub돋움체 Bold"/>
                <a:ea typeface="KoPub돋움체 Bold"/>
                <a:cs typeface="FrankRuehl"/>
              </a:rPr>
              <a:t>공지 게시판 </a:t>
            </a:r>
            <a:r>
              <a:rPr kumimoji="0" lang="en-US" altLang="ko-KR" b="0" i="0" u="none" strike="noStrike" kern="1200" cap="none" spc="600" normalizeH="0" baseline="0" dirty="0">
                <a:ln w="9525">
                  <a:solidFill>
                    <a:srgbClr val="455C3F"/>
                  </a:solidFill>
                </a:ln>
                <a:solidFill>
                  <a:srgbClr val="748D70"/>
                </a:solidFill>
                <a:effectLst/>
                <a:latin typeface="KoPub돋움체 Bold"/>
                <a:ea typeface="KoPub돋움체 Bold"/>
                <a:cs typeface="FrankRuehl"/>
              </a:rPr>
              <a:t>|</a:t>
            </a:r>
            <a:r>
              <a:rPr kumimoji="0" lang="ko-KR" altLang="en-US" b="0" i="0" u="none" strike="noStrike" kern="1200" cap="none" spc="600" normalizeH="0" baseline="0" dirty="0">
                <a:ln w="9525">
                  <a:solidFill>
                    <a:srgbClr val="455C3F"/>
                  </a:solidFill>
                </a:ln>
                <a:solidFill>
                  <a:srgbClr val="748D70"/>
                </a:solidFill>
                <a:effectLst/>
                <a:latin typeface="KoPub돋움체 Bold"/>
                <a:ea typeface="KoPub돋움체 Bold"/>
                <a:cs typeface="FrankRuehl"/>
              </a:rPr>
              <a:t> 대나무 숲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7988233" y="4666198"/>
            <a:ext cx="3274934" cy="65146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spAutoFit/>
          </a:bodyPr>
          <a:lstStyle/>
          <a:p>
            <a:pPr marL="257040" lvl="0" indent="-257040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rgbClr val="676767"/>
                </a:solidFill>
                <a:latin typeface="KoPub돋움체 Light"/>
                <a:ea typeface="KoPub돋움체 Light"/>
              </a:rPr>
              <a:t>대나무 숲 게시물만 등록</a:t>
            </a:r>
          </a:p>
          <a:p>
            <a:pPr marL="257040" lvl="0" indent="-257040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rgbClr val="676767"/>
                </a:solidFill>
                <a:latin typeface="KoPub돋움체 Light"/>
                <a:ea typeface="KoPub돋움체 Light"/>
              </a:rPr>
              <a:t>본인 글에만 수정 및 삭제 권한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7931082" y="3118763"/>
            <a:ext cx="3274933" cy="65146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spAutoFit/>
          </a:bodyPr>
          <a:lstStyle/>
          <a:p>
            <a:pPr marL="257040" lvl="0" indent="-257040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rgbClr val="676767"/>
                </a:solidFill>
                <a:latin typeface="KoPub돋움체 Light"/>
                <a:ea typeface="KoPub돋움체 Light"/>
              </a:rPr>
              <a:t>모든 게시판에 게시물 등록</a:t>
            </a:r>
          </a:p>
          <a:p>
            <a:pPr marL="257040" lvl="0" indent="-257040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rgbClr val="676767"/>
                </a:solidFill>
                <a:latin typeface="KoPub돋움체 Light"/>
                <a:ea typeface="KoPub돋움체 Light"/>
              </a:rPr>
              <a:t>모든 글에 수정 및 삭제 권한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7931082" y="2671893"/>
            <a:ext cx="300966" cy="310887"/>
            <a:chOff x="4735049" y="2028362"/>
            <a:chExt cx="459715" cy="459715"/>
          </a:xfrm>
        </p:grpSpPr>
        <p:pic>
          <p:nvPicPr>
            <p:cNvPr id="127" name="그림 12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35049" y="2028362"/>
              <a:ext cx="459715" cy="459715"/>
            </a:xfrm>
            <a:prstGeom prst="rect">
              <a:avLst/>
            </a:prstGeom>
          </p:spPr>
        </p:pic>
        <p:sp>
          <p:nvSpPr>
            <p:cNvPr id="128" name="모서리가 둥근 직사각형 127"/>
            <p:cNvSpPr/>
            <p:nvPr/>
          </p:nvSpPr>
          <p:spPr>
            <a:xfrm>
              <a:off x="4736703" y="2241287"/>
              <a:ext cx="456406" cy="456406"/>
            </a:xfrm>
            <a:prstGeom prst="roundRect">
              <a:avLst>
                <a:gd name="adj" fmla="val 16667"/>
              </a:avLst>
            </a:prstGeom>
            <a:solidFill>
              <a:srgbClr val="F2F2F2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7988233" y="4218319"/>
            <a:ext cx="300966" cy="310887"/>
            <a:chOff x="4735049" y="2028362"/>
            <a:chExt cx="459715" cy="459715"/>
          </a:xfrm>
        </p:grpSpPr>
        <p:pic>
          <p:nvPicPr>
            <p:cNvPr id="131" name="그림 12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35049" y="2028362"/>
              <a:ext cx="459715" cy="459715"/>
            </a:xfrm>
            <a:prstGeom prst="rect">
              <a:avLst/>
            </a:prstGeom>
          </p:spPr>
        </p:pic>
        <p:sp>
          <p:nvSpPr>
            <p:cNvPr id="132" name="모서리가 둥근 직사각형 127"/>
            <p:cNvSpPr/>
            <p:nvPr/>
          </p:nvSpPr>
          <p:spPr>
            <a:xfrm>
              <a:off x="4736703" y="2030015"/>
              <a:ext cx="456406" cy="456406"/>
            </a:xfrm>
            <a:prstGeom prst="roundRect">
              <a:avLst>
                <a:gd name="adj" fmla="val 16667"/>
              </a:avLst>
            </a:prstGeom>
            <a:solidFill>
              <a:srgbClr val="F2F2F2">
                <a:alpha val="2471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33" name="가로 글상자 132"/>
          <p:cNvSpPr txBox="1"/>
          <p:nvPr/>
        </p:nvSpPr>
        <p:spPr>
          <a:xfrm>
            <a:off x="2163164" y="2174874"/>
            <a:ext cx="277574" cy="36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4" name="가로 글상자 133"/>
          <p:cNvSpPr txBox="1"/>
          <p:nvPr/>
        </p:nvSpPr>
        <p:spPr>
          <a:xfrm>
            <a:off x="8246270" y="2633852"/>
            <a:ext cx="1254124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600" normalizeH="0" baseline="0" dirty="0">
                <a:ln w="9525" cap="flat" cmpd="sng" algn="ctr">
                  <a:solidFill>
                    <a:srgbClr val="CBD3BC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48D70"/>
                </a:solidFill>
                <a:effectLst/>
                <a:latin typeface="KoPub돋움체 Bold"/>
                <a:ea typeface="KoPub돋움체 Bold"/>
                <a:cs typeface="FrankRuehl"/>
              </a:rPr>
              <a:t>관리자</a:t>
            </a:r>
          </a:p>
        </p:txBody>
      </p:sp>
      <p:sp>
        <p:nvSpPr>
          <p:cNvPr id="135" name="가로 글상자 134"/>
          <p:cNvSpPr txBox="1"/>
          <p:nvPr/>
        </p:nvSpPr>
        <p:spPr>
          <a:xfrm>
            <a:off x="8281990" y="4173529"/>
            <a:ext cx="1254124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600" normalizeH="0" baseline="0" dirty="0">
                <a:ln w="9525" cap="flat" cmpd="sng" algn="ctr">
                  <a:solidFill>
                    <a:srgbClr val="CBD3BC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748D70"/>
                </a:solidFill>
                <a:effectLst/>
                <a:latin typeface="KoPub돋움체 Bold"/>
                <a:ea typeface="KoPub돋움체 Bold"/>
                <a:cs typeface="FrankRuehl"/>
              </a:rPr>
              <a:t>사용자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1250418" y="1750208"/>
            <a:ext cx="664703" cy="599720"/>
            <a:chOff x="8338123" y="663738"/>
            <a:chExt cx="720000" cy="720000"/>
          </a:xfrm>
        </p:grpSpPr>
        <p:sp>
          <p:nvSpPr>
            <p:cNvPr id="137" name="Oval 34"/>
            <p:cNvSpPr/>
            <p:nvPr/>
          </p:nvSpPr>
          <p:spPr>
            <a:xfrm>
              <a:off x="8338123" y="663738"/>
              <a:ext cx="720000" cy="720000"/>
            </a:xfrm>
            <a:prstGeom prst="ellipse">
              <a:avLst/>
            </a:prstGeom>
            <a:solidFill>
              <a:srgbClr val="F2F2F2">
                <a:alpha val="100000"/>
              </a:srgbClr>
            </a:solidFill>
            <a:ln w="50800" cap="flat" cmpd="sng" algn="ctr">
              <a:solidFill>
                <a:srgbClr val="748C70">
                  <a:alpha val="100000"/>
                </a:srgbClr>
              </a:solidFill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36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38" name="Round Same Side Corner Rectangle 8"/>
            <p:cNvSpPr/>
            <p:nvPr/>
          </p:nvSpPr>
          <p:spPr>
            <a:xfrm>
              <a:off x="8596823" y="756936"/>
              <a:ext cx="202602" cy="53360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748C7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36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1250418" y="3715136"/>
            <a:ext cx="664703" cy="599720"/>
            <a:chOff x="2109939" y="682980"/>
            <a:chExt cx="720000" cy="720000"/>
          </a:xfrm>
        </p:grpSpPr>
        <p:sp>
          <p:nvSpPr>
            <p:cNvPr id="140" name="Oval 33"/>
            <p:cNvSpPr/>
            <p:nvPr/>
          </p:nvSpPr>
          <p:spPr>
            <a:xfrm>
              <a:off x="2109939" y="682980"/>
              <a:ext cx="720000" cy="720000"/>
            </a:xfrm>
            <a:prstGeom prst="ellipse">
              <a:avLst/>
            </a:prstGeom>
            <a:solidFill>
              <a:srgbClr val="F2F2F2">
                <a:alpha val="100000"/>
              </a:srgbClr>
            </a:solidFill>
            <a:ln w="50800" cap="flat" cmpd="sng" algn="ctr">
              <a:solidFill>
                <a:srgbClr val="748C70">
                  <a:alpha val="100000"/>
                </a:srgbClr>
              </a:solidFill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1" name="Oval 21"/>
            <p:cNvSpPr/>
            <p:nvPr/>
          </p:nvSpPr>
          <p:spPr>
            <a:xfrm rot="20700000">
              <a:off x="2248826" y="849256"/>
              <a:ext cx="442231" cy="387582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rgbClr val="748C7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6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43" name="가로 글상자 142"/>
          <p:cNvSpPr txBox="1"/>
          <p:nvPr/>
        </p:nvSpPr>
        <p:spPr>
          <a:xfrm>
            <a:off x="637000" y="2555650"/>
            <a:ext cx="652264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0" i="0" u="none" strike="noStrike" kern="1200" cap="none" spc="600" normalizeH="0" baseline="0" dirty="0">
                <a:ln w="9525">
                  <a:solidFill>
                    <a:srgbClr val="455C3F"/>
                  </a:solidFill>
                </a:ln>
                <a:solidFill>
                  <a:srgbClr val="F2F2F2"/>
                </a:solidFill>
                <a:effectLst/>
                <a:latin typeface="KoPub돋움체 Bold"/>
                <a:ea typeface="KoPub돋움체 Bold"/>
                <a:cs typeface="FrankRuehl"/>
              </a:rPr>
              <a:t>아이디 </a:t>
            </a:r>
            <a:r>
              <a:rPr kumimoji="0" lang="en-US" altLang="ko-KR" b="0" i="0" u="none" strike="noStrike" kern="1200" cap="none" spc="600" normalizeH="0" baseline="0" dirty="0">
                <a:ln w="9525">
                  <a:solidFill>
                    <a:srgbClr val="455C3F"/>
                  </a:solidFill>
                </a:ln>
                <a:solidFill>
                  <a:srgbClr val="F2F2F2"/>
                </a:solidFill>
                <a:effectLst/>
                <a:latin typeface="KoPub돋움체 Bold"/>
                <a:ea typeface="KoPub돋움체 Bold"/>
                <a:cs typeface="FrankRuehl"/>
              </a:rPr>
              <a:t>|</a:t>
            </a:r>
            <a:r>
              <a:rPr kumimoji="0" lang="ko-KR" altLang="en-US" b="0" i="0" u="none" strike="noStrike" kern="1200" cap="none" spc="600" normalizeH="0" baseline="0" dirty="0">
                <a:ln w="9525">
                  <a:solidFill>
                    <a:srgbClr val="455C3F"/>
                  </a:solidFill>
                </a:ln>
                <a:solidFill>
                  <a:srgbClr val="F2F2F2"/>
                </a:solidFill>
                <a:effectLst/>
                <a:latin typeface="KoPub돋움체 Bold"/>
                <a:ea typeface="KoPub돋움체 Bold"/>
                <a:cs typeface="FrankRuehl"/>
              </a:rPr>
              <a:t> 비밀번호 </a:t>
            </a:r>
            <a:r>
              <a:rPr kumimoji="0" lang="en-US" altLang="ko-KR" b="0" i="0" u="none" strike="noStrike" kern="1200" cap="none" spc="600" normalizeH="0" baseline="0" dirty="0">
                <a:ln w="9525">
                  <a:solidFill>
                    <a:srgbClr val="455C3F"/>
                  </a:solidFill>
                </a:ln>
                <a:solidFill>
                  <a:srgbClr val="F2F2F2"/>
                </a:solidFill>
                <a:effectLst/>
                <a:latin typeface="KoPub돋움체 Bold"/>
                <a:ea typeface="KoPub돋움체 Bold"/>
                <a:cs typeface="FrankRuehl"/>
              </a:rPr>
              <a:t>|</a:t>
            </a:r>
            <a:r>
              <a:rPr kumimoji="0" lang="ko-KR" altLang="en-US" b="0" i="0" u="none" strike="noStrike" kern="1200" cap="none" spc="600" normalizeH="0" baseline="0" dirty="0">
                <a:ln w="9525">
                  <a:solidFill>
                    <a:srgbClr val="455C3F"/>
                  </a:solidFill>
                </a:ln>
                <a:solidFill>
                  <a:srgbClr val="F2F2F2"/>
                </a:solidFill>
                <a:effectLst/>
                <a:latin typeface="KoPub돋움체 Bold"/>
                <a:ea typeface="KoPub돋움체 Bold"/>
                <a:cs typeface="FrankRuehl"/>
              </a:rPr>
              <a:t> 이름 </a:t>
            </a:r>
            <a:r>
              <a:rPr kumimoji="0" lang="en-US" altLang="ko-KR" b="0" i="0" u="none" strike="noStrike" kern="1200" cap="none" spc="600" normalizeH="0" baseline="0" dirty="0">
                <a:ln w="9525">
                  <a:solidFill>
                    <a:srgbClr val="455C3F"/>
                  </a:solidFill>
                </a:ln>
                <a:solidFill>
                  <a:srgbClr val="F2F2F2"/>
                </a:solidFill>
                <a:effectLst/>
                <a:latin typeface="KoPub돋움체 Bold"/>
                <a:ea typeface="KoPub돋움체 Bold"/>
                <a:cs typeface="FrankRuehl"/>
              </a:rPr>
              <a:t>|</a:t>
            </a:r>
            <a:r>
              <a:rPr kumimoji="0" lang="ko-KR" altLang="en-US" b="0" i="0" u="none" strike="noStrike" kern="1200" cap="none" spc="600" normalizeH="0" baseline="0" dirty="0">
                <a:ln w="9525">
                  <a:solidFill>
                    <a:srgbClr val="455C3F"/>
                  </a:solidFill>
                </a:ln>
                <a:solidFill>
                  <a:srgbClr val="F2F2F2"/>
                </a:solidFill>
                <a:effectLst/>
                <a:latin typeface="KoPub돋움체 Bold"/>
                <a:ea typeface="KoPub돋움체 Bold"/>
                <a:cs typeface="FrankRuehl"/>
              </a:rPr>
              <a:t> 전화번호</a:t>
            </a:r>
          </a:p>
        </p:txBody>
      </p:sp>
      <p:sp>
        <p:nvSpPr>
          <p:cNvPr id="144" name="가로 글상자 143"/>
          <p:cNvSpPr txBox="1"/>
          <p:nvPr/>
        </p:nvSpPr>
        <p:spPr>
          <a:xfrm>
            <a:off x="364950" y="4484066"/>
            <a:ext cx="577850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600" normalizeH="0" baseline="0" dirty="0">
                <a:ln w="9525">
                  <a:solidFill>
                    <a:srgbClr val="455C3F"/>
                  </a:solidFill>
                </a:ln>
                <a:solidFill>
                  <a:srgbClr val="F2F2F2"/>
                </a:solidFill>
                <a:effectLst/>
                <a:latin typeface="KoPub돋움체 Bold"/>
                <a:ea typeface="KoPub돋움체 Bold"/>
                <a:cs typeface="FrankRuehl"/>
              </a:rPr>
              <a:t>ID / PW</a:t>
            </a:r>
            <a:r>
              <a:rPr kumimoji="0" lang="ko-KR" altLang="en-US" b="0" i="0" u="none" strike="noStrike" kern="1200" cap="none" spc="600" normalizeH="0" baseline="0" dirty="0">
                <a:ln w="9525">
                  <a:solidFill>
                    <a:srgbClr val="455C3F"/>
                  </a:solidFill>
                </a:ln>
                <a:solidFill>
                  <a:srgbClr val="F2F2F2"/>
                </a:solidFill>
                <a:effectLst/>
                <a:latin typeface="KoPub돋움체 Bold"/>
                <a:ea typeface="KoPub돋움체 Bold"/>
                <a:cs typeface="FrankRuehl"/>
              </a:rPr>
              <a:t> 찾기 및 정보 수정</a:t>
            </a:r>
          </a:p>
        </p:txBody>
      </p:sp>
      <p:sp>
        <p:nvSpPr>
          <p:cNvPr id="145" name="가로 글상자 144"/>
          <p:cNvSpPr txBox="1"/>
          <p:nvPr/>
        </p:nvSpPr>
        <p:spPr>
          <a:xfrm>
            <a:off x="281806" y="5280042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0" i="0" u="none" strike="noStrike" kern="1200" cap="none" spc="600" normalizeH="0" baseline="0" dirty="0">
                <a:ln w="9525">
                  <a:solidFill>
                    <a:srgbClr val="455C3F"/>
                  </a:solidFill>
                </a:ln>
                <a:solidFill>
                  <a:srgbClr val="F2F2F2"/>
                </a:solidFill>
                <a:effectLst/>
                <a:latin typeface="KoPub돋움체 Bold"/>
                <a:ea typeface="KoPub돋움체 Bold"/>
                <a:cs typeface="FrankRuehl"/>
              </a:rPr>
              <a:t>구매 내역 조회 </a:t>
            </a:r>
            <a:r>
              <a:rPr kumimoji="0" lang="en-US" altLang="ko-KR" b="0" i="0" u="none" strike="noStrike" kern="1200" cap="none" spc="600" normalizeH="0" baseline="0" dirty="0">
                <a:ln w="9525">
                  <a:solidFill>
                    <a:srgbClr val="455C3F"/>
                  </a:solidFill>
                </a:ln>
                <a:solidFill>
                  <a:srgbClr val="F2F2F2"/>
                </a:solidFill>
                <a:effectLst/>
                <a:latin typeface="KoPub돋움체 Bold"/>
                <a:ea typeface="KoPub돋움체 Bold"/>
                <a:cs typeface="FrankRuehl"/>
              </a:rPr>
              <a:t>/</a:t>
            </a:r>
            <a:r>
              <a:rPr kumimoji="0" lang="ko-KR" altLang="en-US" b="0" i="0" u="none" strike="noStrike" kern="1200" cap="none" spc="600" normalizeH="0" baseline="0" dirty="0">
                <a:ln w="9525">
                  <a:solidFill>
                    <a:srgbClr val="455C3F"/>
                  </a:solidFill>
                </a:ln>
                <a:solidFill>
                  <a:srgbClr val="F2F2F2"/>
                </a:solidFill>
                <a:effectLst/>
                <a:latin typeface="KoPub돋움체 Bold"/>
                <a:ea typeface="KoPub돋움체 Bold"/>
                <a:cs typeface="FrankRuehl"/>
              </a:rPr>
              <a:t> 이벤트 참여</a:t>
            </a:r>
            <a:endParaRPr kumimoji="0" lang="ko-KR" altLang="en-US" b="0" i="0" u="none" strike="noStrike" kern="1200" cap="none" spc="600" normalizeH="0" baseline="0" dirty="0">
              <a:solidFill>
                <a:srgbClr val="F2F2F2"/>
              </a:solidFill>
              <a:latin typeface="KoPub돋움체 Bold"/>
              <a:ea typeface="KoPub돋움체 Bold"/>
              <a:cs typeface="FrankRuehl"/>
            </a:endParaRPr>
          </a:p>
        </p:txBody>
      </p:sp>
      <p:sp>
        <p:nvSpPr>
          <p:cNvPr id="146" name="가로 글상자 145"/>
          <p:cNvSpPr txBox="1"/>
          <p:nvPr/>
        </p:nvSpPr>
        <p:spPr>
          <a:xfrm>
            <a:off x="330991" y="549671"/>
            <a:ext cx="6661548" cy="4675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600" normalizeH="0" baseline="0">
                <a:ln w="9525">
                  <a:solidFill>
                    <a:srgbClr val="A5A5A5"/>
                  </a:solidFill>
                </a:ln>
                <a:solidFill>
                  <a:srgbClr val="FFFFFF"/>
                </a:solidFill>
                <a:effectLst>
                  <a:outerShdw blurRad="97546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주요 기능 </a:t>
            </a:r>
            <a:r>
              <a:rPr kumimoji="0" lang="en-US" altLang="ko-KR" sz="2500" b="0" i="0" u="none" strike="noStrike" kern="1200" cap="none" spc="600" normalizeH="0" baseline="0">
                <a:ln w="9525">
                  <a:solidFill>
                    <a:srgbClr val="A5A5A5"/>
                  </a:solidFill>
                </a:ln>
                <a:solidFill>
                  <a:srgbClr val="FFFFFF"/>
                </a:solidFill>
                <a:effectLst>
                  <a:outerShdw blurRad="97546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-</a:t>
            </a:r>
            <a:r>
              <a:rPr kumimoji="0" lang="ko-KR" altLang="en-US" sz="2500" b="0" i="0" u="none" strike="noStrike" kern="1200" cap="none" spc="600" normalizeH="0" baseline="0">
                <a:ln w="9525">
                  <a:solidFill>
                    <a:srgbClr val="A5A5A5"/>
                  </a:solidFill>
                </a:ln>
                <a:solidFill>
                  <a:srgbClr val="FFFFFF"/>
                </a:solidFill>
                <a:effectLst>
                  <a:outerShdw blurRad="97546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Bold"/>
                <a:ea typeface="KoPub돋움체 Bold"/>
                <a:cs typeface="FrankRuehl"/>
              </a:rPr>
              <a:t> 회원제 운영 및 게시판</a:t>
            </a:r>
          </a:p>
        </p:txBody>
      </p:sp>
      <p:grpSp>
        <p:nvGrpSpPr>
          <p:cNvPr id="148" name="그룹 147"/>
          <p:cNvGrpSpPr/>
          <p:nvPr/>
        </p:nvGrpSpPr>
        <p:grpSpPr>
          <a:xfrm>
            <a:off x="5567095" y="6434668"/>
            <a:ext cx="1082217" cy="94594"/>
            <a:chOff x="5719495" y="6434668"/>
            <a:chExt cx="1082217" cy="94594"/>
          </a:xfrm>
        </p:grpSpPr>
        <p:sp>
          <p:nvSpPr>
            <p:cNvPr id="149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95959">
                <a:alpha val="100000"/>
              </a:srgbClr>
            </a:solidFill>
            <a:ln w="381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210 맨발의청춘 L"/>
                <a:ea typeface="210 맨발의청춘 L"/>
              </a:endParaRPr>
            </a:p>
          </p:txBody>
        </p:sp>
        <p:sp>
          <p:nvSpPr>
            <p:cNvPr id="150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95959">
                <a:alpha val="100000"/>
              </a:srgbClr>
            </a:solidFill>
            <a:ln w="381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210 맨발의청춘 L"/>
                <a:ea typeface="210 맨발의청춘 L"/>
              </a:endParaRPr>
            </a:p>
          </p:txBody>
        </p:sp>
        <p:sp>
          <p:nvSpPr>
            <p:cNvPr id="151" name="타원 81"/>
            <p:cNvSpPr/>
            <p:nvPr/>
          </p:nvSpPr>
          <p:spPr>
            <a:xfrm rot="16200000">
              <a:off x="6707119" y="6434668"/>
              <a:ext cx="94593" cy="94593"/>
            </a:xfrm>
            <a:prstGeom prst="ellipse">
              <a:avLst/>
            </a:prstGeom>
            <a:solidFill>
              <a:srgbClr val="565658">
                <a:alpha val="100000"/>
              </a:srgbClr>
            </a:solidFill>
            <a:ln w="381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210 맨발의청춘 L"/>
                <a:ea typeface="210 맨발의청춘 L"/>
              </a:endParaRPr>
            </a:p>
          </p:txBody>
        </p:sp>
        <p:sp>
          <p:nvSpPr>
            <p:cNvPr id="152" name="타원 82"/>
            <p:cNvSpPr/>
            <p:nvPr/>
          </p:nvSpPr>
          <p:spPr>
            <a:xfrm rot="16200000">
              <a:off x="6377911" y="6434668"/>
              <a:ext cx="94593" cy="9459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8100" cap="flat" cmpd="sng" algn="ctr">
              <a:solidFill>
                <a:srgbClr val="404040"/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210 맨발의청춘 L"/>
                <a:ea typeface="210 맨발의청춘 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09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177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Arial Black</vt:lpstr>
      <vt:lpstr>Calibri</vt:lpstr>
      <vt:lpstr>210 맨발의청춘 L</vt:lpstr>
      <vt:lpstr>KoPub돋움체 Bold</vt:lpstr>
      <vt:lpstr>KoPub돋움체 Light</vt:lpstr>
      <vt:lpstr>12롯데마트행복Medium</vt:lpstr>
      <vt:lpstr>Arial</vt:lpstr>
      <vt:lpstr>KoPub돋움체 Medium</vt:lpstr>
      <vt:lpstr>맑은 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지연</cp:lastModifiedBy>
  <cp:revision>1443</cp:revision>
  <dcterms:created xsi:type="dcterms:W3CDTF">2018-08-02T07:05:36Z</dcterms:created>
  <dcterms:modified xsi:type="dcterms:W3CDTF">2022-12-15T03:22:30Z</dcterms:modified>
  <cp:version/>
</cp:coreProperties>
</file>