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5" r:id="rId11"/>
    <p:sldId id="268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1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5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6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3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0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49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04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47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7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33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5166-A153-4754-B0B1-2E1150ACDD9B}" type="datetimeFigureOut">
              <a:rPr lang="zh-TW" altLang="en-US" smtClean="0"/>
              <a:t>2014/10/18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A235-5014-48FE-856F-F55022AB7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9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60.244.101.182/dataset/dining/resource/7343d994-0378-4714-a72c-89c9ea37579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EAT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府城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32816"/>
            <a:ext cx="9144000" cy="165576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隊名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:JOC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隊員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林詮量、李培福、洪偉峻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74" y="1881411"/>
            <a:ext cx="2275494" cy="20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美食標籤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顯示附近所有美食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提供使用者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991" y="365125"/>
            <a:ext cx="3720743" cy="594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47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3600" y="1647296"/>
            <a:ext cx="10058400" cy="2387600"/>
          </a:xfrm>
        </p:spPr>
        <p:txBody>
          <a:bodyPr/>
          <a:lstStyle/>
          <a:p>
            <a:r>
              <a:rPr lang="en-US" altLang="zh-TW" b="1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Thanks for your listening</a:t>
            </a:r>
            <a:endParaRPr lang="zh-TW" altLang="en-US" b="1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情境概念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美食地圖作為發想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藉由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提供外地客對於台南美食的參考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877" y="886561"/>
            <a:ext cx="3393369" cy="503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台南餐飲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Open Data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12" y="1027906"/>
            <a:ext cx="5592705" cy="56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利用市府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Open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Google map API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與使用者互動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輪盤隨選提供互動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刮刮樂結合商家提供使用者優惠訊息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17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關鍵字搜尋、分類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店家導航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店名、距離、地圖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etc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幸運轉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盤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956" y="769367"/>
            <a:ext cx="3677177" cy="58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店家資訊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詳細資訊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店名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電話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地址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計算與使用者距離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導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航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37" y="365125"/>
            <a:ext cx="3708344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幸運轉盤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隨選提供消費者做選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33" y="691091"/>
            <a:ext cx="3581086" cy="57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導航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指引使用者方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191" y="365124"/>
            <a:ext cx="4064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刮刮樂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提供消費者優惠資訊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結合商家特惠活動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進行兌換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382799"/>
            <a:ext cx="3420532" cy="52019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2" y="1417429"/>
            <a:ext cx="338101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10367</TotalTime>
  <Words>148</Words>
  <Application>Microsoft Office PowerPoint</Application>
  <PresentationFormat>寬螢幕</PresentationFormat>
  <Paragraphs>41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GungsuhChe</vt:lpstr>
      <vt:lpstr>新細明體</vt:lpstr>
      <vt:lpstr>標楷體</vt:lpstr>
      <vt:lpstr>Arial</vt:lpstr>
      <vt:lpstr>Calibri</vt:lpstr>
      <vt:lpstr>Calibri Light</vt:lpstr>
      <vt:lpstr>Office 佈景主題</vt:lpstr>
      <vt:lpstr>EAT府城</vt:lpstr>
      <vt:lpstr>情境概念</vt:lpstr>
      <vt:lpstr>資料來源</vt:lpstr>
      <vt:lpstr>特色</vt:lpstr>
      <vt:lpstr>功能</vt:lpstr>
      <vt:lpstr>店家資訊</vt:lpstr>
      <vt:lpstr>幸運轉盤</vt:lpstr>
      <vt:lpstr>導航</vt:lpstr>
      <vt:lpstr>刮刮樂</vt:lpstr>
      <vt:lpstr>美食標籤</vt:lpstr>
      <vt:lpstr>DEMO影片</vt:lpstr>
      <vt:lpstr>Thanks for your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EAT府城</dc:title>
  <dc:creator>Chris</dc:creator>
  <cp:lastModifiedBy>Chris</cp:lastModifiedBy>
  <cp:revision>26</cp:revision>
  <dcterms:created xsi:type="dcterms:W3CDTF">2014-09-30T12:48:11Z</dcterms:created>
  <dcterms:modified xsi:type="dcterms:W3CDTF">2014-10-18T11:36:14Z</dcterms:modified>
</cp:coreProperties>
</file>