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20CB8-D84B-48BC-9D72-6F9519F479E4}" type="doc">
      <dgm:prSet loTypeId="urn:microsoft.com/office/officeart/2005/8/layout/cycle7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1D3C67-48E3-4B6B-A3F6-D0F6FFC4D56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Database</a:t>
          </a:r>
          <a:endParaRPr lang="en-US" dirty="0">
            <a:solidFill>
              <a:schemeClr val="tx1"/>
            </a:solidFill>
          </a:endParaRPr>
        </a:p>
      </dgm:t>
    </dgm:pt>
    <dgm:pt modelId="{ACD31AE8-6577-4D4D-8329-B7FA94843D30}" type="parTrans" cxnId="{8D4E990B-5B69-44E2-8E03-7AE655499D23}">
      <dgm:prSet/>
      <dgm:spPr/>
      <dgm:t>
        <a:bodyPr/>
        <a:lstStyle/>
        <a:p>
          <a:endParaRPr lang="en-US"/>
        </a:p>
      </dgm:t>
    </dgm:pt>
    <dgm:pt modelId="{E1F19C87-4291-45BC-9222-105776406DC9}" type="sibTrans" cxnId="{8D4E990B-5B69-44E2-8E03-7AE655499D23}">
      <dgm:prSet/>
      <dgm:spPr>
        <a:noFill/>
      </dgm:spPr>
      <dgm:t>
        <a:bodyPr/>
        <a:lstStyle/>
        <a:p>
          <a:endParaRPr lang="en-US"/>
        </a:p>
      </dgm:t>
    </dgm:pt>
    <dgm:pt modelId="{A2F736C7-F594-44B9-BD4A-6AEB7A873C2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Amazon</a:t>
          </a:r>
          <a:endParaRPr lang="en-US" dirty="0">
            <a:solidFill>
              <a:schemeClr val="tx1"/>
            </a:solidFill>
          </a:endParaRPr>
        </a:p>
      </dgm:t>
    </dgm:pt>
    <dgm:pt modelId="{E19016A9-4069-46DE-B5C8-456E438DB92C}" type="parTrans" cxnId="{C047843E-82D0-4C93-8702-EF67030D212B}">
      <dgm:prSet/>
      <dgm:spPr/>
      <dgm:t>
        <a:bodyPr/>
        <a:lstStyle/>
        <a:p>
          <a:endParaRPr lang="en-US"/>
        </a:p>
      </dgm:t>
    </dgm:pt>
    <dgm:pt modelId="{0A72A342-E9C2-40CB-BBDD-D2FD113C774C}" type="sibTrans" cxnId="{C047843E-82D0-4C93-8702-EF67030D212B}">
      <dgm:prSet/>
      <dgm:spPr/>
      <dgm:t>
        <a:bodyPr/>
        <a:lstStyle/>
        <a:p>
          <a:endParaRPr lang="en-US"/>
        </a:p>
      </dgm:t>
    </dgm:pt>
    <dgm:pt modelId="{9D42B003-CCE2-431D-84D8-4A39A5B8828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Application</a:t>
          </a:r>
          <a:endParaRPr lang="en-US" dirty="0">
            <a:solidFill>
              <a:schemeClr val="tx1"/>
            </a:solidFill>
          </a:endParaRPr>
        </a:p>
      </dgm:t>
    </dgm:pt>
    <dgm:pt modelId="{5EF4A44E-331B-4BDB-B2BD-1E5592CD5A5A}" type="parTrans" cxnId="{B97BD816-0732-458D-B830-E9CDDCB88151}">
      <dgm:prSet/>
      <dgm:spPr/>
      <dgm:t>
        <a:bodyPr/>
        <a:lstStyle/>
        <a:p>
          <a:endParaRPr lang="en-US"/>
        </a:p>
      </dgm:t>
    </dgm:pt>
    <dgm:pt modelId="{0FEA359F-4D33-44D4-9A11-4730B530A832}" type="sibTrans" cxnId="{B97BD816-0732-458D-B830-E9CDDCB88151}">
      <dgm:prSet/>
      <dgm:spPr/>
      <dgm:t>
        <a:bodyPr/>
        <a:lstStyle/>
        <a:p>
          <a:endParaRPr lang="en-US"/>
        </a:p>
      </dgm:t>
    </dgm:pt>
    <dgm:pt modelId="{65CDF275-37EE-46A1-AEFD-345644669151}" type="pres">
      <dgm:prSet presAssocID="{52120CB8-D84B-48BC-9D72-6F9519F479E4}" presName="Name0" presStyleCnt="0">
        <dgm:presLayoutVars>
          <dgm:dir/>
          <dgm:resizeHandles val="exact"/>
        </dgm:presLayoutVars>
      </dgm:prSet>
      <dgm:spPr/>
    </dgm:pt>
    <dgm:pt modelId="{49A83779-8D82-4E78-B58E-8D6D482F73E3}" type="pres">
      <dgm:prSet presAssocID="{691D3C67-48E3-4B6B-A3F6-D0F6FFC4D560}" presName="node" presStyleLbl="node1" presStyleIdx="0" presStyleCnt="3" custRadScaleRad="151415" custRadScaleInc="-42847">
        <dgm:presLayoutVars>
          <dgm:bulletEnabled val="1"/>
        </dgm:presLayoutVars>
      </dgm:prSet>
      <dgm:spPr/>
    </dgm:pt>
    <dgm:pt modelId="{EE306B2A-BA88-4EA0-A473-1F6B53406573}" type="pres">
      <dgm:prSet presAssocID="{E1F19C87-4291-45BC-9222-105776406DC9}" presName="sibTrans" presStyleLbl="sibTrans2D1" presStyleIdx="0" presStyleCnt="3" custLinFactY="-125496" custLinFactNeighborX="82427" custLinFactNeighborY="-200000"/>
      <dgm:spPr/>
    </dgm:pt>
    <dgm:pt modelId="{B65064DD-13E6-4C28-8B41-781F5ED7AC1E}" type="pres">
      <dgm:prSet presAssocID="{E1F19C87-4291-45BC-9222-105776406DC9}" presName="connectorText" presStyleLbl="sibTrans2D1" presStyleIdx="0" presStyleCnt="3"/>
      <dgm:spPr/>
    </dgm:pt>
    <dgm:pt modelId="{A1352514-2667-44E7-8CEF-00702B0E9349}" type="pres">
      <dgm:prSet presAssocID="{A2F736C7-F594-44B9-BD4A-6AEB7A873C24}" presName="node" presStyleLbl="node1" presStyleIdx="1" presStyleCnt="3" custRadScaleRad="120796" custRadScaleInc="29476">
        <dgm:presLayoutVars>
          <dgm:bulletEnabled val="1"/>
        </dgm:presLayoutVars>
      </dgm:prSet>
      <dgm:spPr/>
    </dgm:pt>
    <dgm:pt modelId="{CD60B3C0-6517-4F22-87CF-A07DF7ACBFE8}" type="pres">
      <dgm:prSet presAssocID="{0A72A342-E9C2-40CB-BBDD-D2FD113C774C}" presName="sibTrans" presStyleLbl="sibTrans2D1" presStyleIdx="1" presStyleCnt="3"/>
      <dgm:spPr/>
    </dgm:pt>
    <dgm:pt modelId="{BBB42571-DB72-403C-987B-E71BF0EC7633}" type="pres">
      <dgm:prSet presAssocID="{0A72A342-E9C2-40CB-BBDD-D2FD113C774C}" presName="connectorText" presStyleLbl="sibTrans2D1" presStyleIdx="1" presStyleCnt="3"/>
      <dgm:spPr/>
    </dgm:pt>
    <dgm:pt modelId="{04805D75-358A-4994-856E-B5EC42404083}" type="pres">
      <dgm:prSet presAssocID="{9D42B003-CCE2-431D-84D8-4A39A5B8828D}" presName="node" presStyleLbl="node1" presStyleIdx="2" presStyleCnt="3" custRadScaleRad="61213" custRadScaleInc="66345">
        <dgm:presLayoutVars>
          <dgm:bulletEnabled val="1"/>
        </dgm:presLayoutVars>
      </dgm:prSet>
      <dgm:spPr/>
    </dgm:pt>
    <dgm:pt modelId="{52D01C1F-C1BD-4BAA-AA50-919D0636FA83}" type="pres">
      <dgm:prSet presAssocID="{0FEA359F-4D33-44D4-9A11-4730B530A832}" presName="sibTrans" presStyleLbl="sibTrans2D1" presStyleIdx="2" presStyleCnt="3"/>
      <dgm:spPr/>
    </dgm:pt>
    <dgm:pt modelId="{F8BFE52D-FD7F-40C7-A723-09949C3F1766}" type="pres">
      <dgm:prSet presAssocID="{0FEA359F-4D33-44D4-9A11-4730B530A832}" presName="connectorText" presStyleLbl="sibTrans2D1" presStyleIdx="2" presStyleCnt="3"/>
      <dgm:spPr/>
    </dgm:pt>
  </dgm:ptLst>
  <dgm:cxnLst>
    <dgm:cxn modelId="{C3D42F73-1300-4362-9D5F-6B0F3987042F}" type="presOf" srcId="{52120CB8-D84B-48BC-9D72-6F9519F479E4}" destId="{65CDF275-37EE-46A1-AEFD-345644669151}" srcOrd="0" destOrd="0" presId="urn:microsoft.com/office/officeart/2005/8/layout/cycle7"/>
    <dgm:cxn modelId="{C047843E-82D0-4C93-8702-EF67030D212B}" srcId="{52120CB8-D84B-48BC-9D72-6F9519F479E4}" destId="{A2F736C7-F594-44B9-BD4A-6AEB7A873C24}" srcOrd="1" destOrd="0" parTransId="{E19016A9-4069-46DE-B5C8-456E438DB92C}" sibTransId="{0A72A342-E9C2-40CB-BBDD-D2FD113C774C}"/>
    <dgm:cxn modelId="{3081060B-00E5-4D2F-8241-9C5F64B0CCCF}" type="presOf" srcId="{0FEA359F-4D33-44D4-9A11-4730B530A832}" destId="{F8BFE52D-FD7F-40C7-A723-09949C3F1766}" srcOrd="1" destOrd="0" presId="urn:microsoft.com/office/officeart/2005/8/layout/cycle7"/>
    <dgm:cxn modelId="{D3BD8C94-2B57-4B83-B490-A6346E1516CE}" type="presOf" srcId="{691D3C67-48E3-4B6B-A3F6-D0F6FFC4D560}" destId="{49A83779-8D82-4E78-B58E-8D6D482F73E3}" srcOrd="0" destOrd="0" presId="urn:microsoft.com/office/officeart/2005/8/layout/cycle7"/>
    <dgm:cxn modelId="{314DF6F4-29EE-4400-A1C7-07BFAFEB3774}" type="presOf" srcId="{0A72A342-E9C2-40CB-BBDD-D2FD113C774C}" destId="{CD60B3C0-6517-4F22-87CF-A07DF7ACBFE8}" srcOrd="0" destOrd="0" presId="urn:microsoft.com/office/officeart/2005/8/layout/cycle7"/>
    <dgm:cxn modelId="{B97BD816-0732-458D-B830-E9CDDCB88151}" srcId="{52120CB8-D84B-48BC-9D72-6F9519F479E4}" destId="{9D42B003-CCE2-431D-84D8-4A39A5B8828D}" srcOrd="2" destOrd="0" parTransId="{5EF4A44E-331B-4BDB-B2BD-1E5592CD5A5A}" sibTransId="{0FEA359F-4D33-44D4-9A11-4730B530A832}"/>
    <dgm:cxn modelId="{3CB98299-E8C9-43C1-AF9E-24E22BDA4A5C}" type="presOf" srcId="{9D42B003-CCE2-431D-84D8-4A39A5B8828D}" destId="{04805D75-358A-4994-856E-B5EC42404083}" srcOrd="0" destOrd="0" presId="urn:microsoft.com/office/officeart/2005/8/layout/cycle7"/>
    <dgm:cxn modelId="{8D4E990B-5B69-44E2-8E03-7AE655499D23}" srcId="{52120CB8-D84B-48BC-9D72-6F9519F479E4}" destId="{691D3C67-48E3-4B6B-A3F6-D0F6FFC4D560}" srcOrd="0" destOrd="0" parTransId="{ACD31AE8-6577-4D4D-8329-B7FA94843D30}" sibTransId="{E1F19C87-4291-45BC-9222-105776406DC9}"/>
    <dgm:cxn modelId="{9481DC82-D805-49A5-ADF6-85BC5ADBA15C}" type="presOf" srcId="{E1F19C87-4291-45BC-9222-105776406DC9}" destId="{B65064DD-13E6-4C28-8B41-781F5ED7AC1E}" srcOrd="1" destOrd="0" presId="urn:microsoft.com/office/officeart/2005/8/layout/cycle7"/>
    <dgm:cxn modelId="{E50F99B9-7B44-4CE8-9CD6-6D9756A5CE17}" type="presOf" srcId="{A2F736C7-F594-44B9-BD4A-6AEB7A873C24}" destId="{A1352514-2667-44E7-8CEF-00702B0E9349}" srcOrd="0" destOrd="0" presId="urn:microsoft.com/office/officeart/2005/8/layout/cycle7"/>
    <dgm:cxn modelId="{34E9EE21-5B54-4AC5-8A40-8DB00BBC127C}" type="presOf" srcId="{0A72A342-E9C2-40CB-BBDD-D2FD113C774C}" destId="{BBB42571-DB72-403C-987B-E71BF0EC7633}" srcOrd="1" destOrd="0" presId="urn:microsoft.com/office/officeart/2005/8/layout/cycle7"/>
    <dgm:cxn modelId="{DD9E8E17-E17D-430D-A19C-3D52CAFD01F0}" type="presOf" srcId="{0FEA359F-4D33-44D4-9A11-4730B530A832}" destId="{52D01C1F-C1BD-4BAA-AA50-919D0636FA83}" srcOrd="0" destOrd="0" presId="urn:microsoft.com/office/officeart/2005/8/layout/cycle7"/>
    <dgm:cxn modelId="{FE87E1F2-2408-4B9B-9539-F815CBB5723B}" type="presOf" srcId="{E1F19C87-4291-45BC-9222-105776406DC9}" destId="{EE306B2A-BA88-4EA0-A473-1F6B53406573}" srcOrd="0" destOrd="0" presId="urn:microsoft.com/office/officeart/2005/8/layout/cycle7"/>
    <dgm:cxn modelId="{C3960912-CE43-4CD1-813E-D0D9A73653DE}" type="presParOf" srcId="{65CDF275-37EE-46A1-AEFD-345644669151}" destId="{49A83779-8D82-4E78-B58E-8D6D482F73E3}" srcOrd="0" destOrd="0" presId="urn:microsoft.com/office/officeart/2005/8/layout/cycle7"/>
    <dgm:cxn modelId="{84BDB96F-8566-4197-BC93-DA917BC47605}" type="presParOf" srcId="{65CDF275-37EE-46A1-AEFD-345644669151}" destId="{EE306B2A-BA88-4EA0-A473-1F6B53406573}" srcOrd="1" destOrd="0" presId="urn:microsoft.com/office/officeart/2005/8/layout/cycle7"/>
    <dgm:cxn modelId="{98F6E870-D208-440D-885D-7A8E51A0157B}" type="presParOf" srcId="{EE306B2A-BA88-4EA0-A473-1F6B53406573}" destId="{B65064DD-13E6-4C28-8B41-781F5ED7AC1E}" srcOrd="0" destOrd="0" presId="urn:microsoft.com/office/officeart/2005/8/layout/cycle7"/>
    <dgm:cxn modelId="{EE96E7F3-23E8-4643-AC79-92387A662321}" type="presParOf" srcId="{65CDF275-37EE-46A1-AEFD-345644669151}" destId="{A1352514-2667-44E7-8CEF-00702B0E9349}" srcOrd="2" destOrd="0" presId="urn:microsoft.com/office/officeart/2005/8/layout/cycle7"/>
    <dgm:cxn modelId="{F4D99F03-D5F0-43EF-BBC3-E9119E8D0090}" type="presParOf" srcId="{65CDF275-37EE-46A1-AEFD-345644669151}" destId="{CD60B3C0-6517-4F22-87CF-A07DF7ACBFE8}" srcOrd="3" destOrd="0" presId="urn:microsoft.com/office/officeart/2005/8/layout/cycle7"/>
    <dgm:cxn modelId="{45EC4DF9-0A47-480F-9053-759E2386E39C}" type="presParOf" srcId="{CD60B3C0-6517-4F22-87CF-A07DF7ACBFE8}" destId="{BBB42571-DB72-403C-987B-E71BF0EC7633}" srcOrd="0" destOrd="0" presId="urn:microsoft.com/office/officeart/2005/8/layout/cycle7"/>
    <dgm:cxn modelId="{98C86B9D-EE59-4AD6-BFA6-1BC58D895248}" type="presParOf" srcId="{65CDF275-37EE-46A1-AEFD-345644669151}" destId="{04805D75-358A-4994-856E-B5EC42404083}" srcOrd="4" destOrd="0" presId="urn:microsoft.com/office/officeart/2005/8/layout/cycle7"/>
    <dgm:cxn modelId="{EC4E40C3-52F2-43D2-ACF2-714493841463}" type="presParOf" srcId="{65CDF275-37EE-46A1-AEFD-345644669151}" destId="{52D01C1F-C1BD-4BAA-AA50-919D0636FA83}" srcOrd="5" destOrd="0" presId="urn:microsoft.com/office/officeart/2005/8/layout/cycle7"/>
    <dgm:cxn modelId="{E9D15350-43E9-4695-8EAD-2DF2F2D52403}" type="presParOf" srcId="{52D01C1F-C1BD-4BAA-AA50-919D0636FA83}" destId="{F8BFE52D-FD7F-40C7-A723-09949C3F176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83779-8D82-4E78-B58E-8D6D482F73E3}">
      <dsp:nvSpPr>
        <dsp:cNvPr id="0" name=""/>
        <dsp:cNvSpPr/>
      </dsp:nvSpPr>
      <dsp:spPr>
        <a:xfrm>
          <a:off x="305037" y="469126"/>
          <a:ext cx="1523559" cy="76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Database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05037" y="469126"/>
        <a:ext cx="1523559" cy="761779"/>
      </dsp:txXfrm>
    </dsp:sp>
    <dsp:sp modelId="{EE306B2A-BA88-4EA0-A473-1F6B53406573}">
      <dsp:nvSpPr>
        <dsp:cNvPr id="0" name=""/>
        <dsp:cNvSpPr/>
      </dsp:nvSpPr>
      <dsp:spPr>
        <a:xfrm rot="3415750">
          <a:off x="2411886" y="1488443"/>
          <a:ext cx="855539" cy="266622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3415750">
        <a:off x="2411886" y="1488443"/>
        <a:ext cx="855539" cy="266622"/>
      </dsp:txXfrm>
    </dsp:sp>
    <dsp:sp modelId="{A1352514-2667-44E7-8CEF-00702B0E9349}">
      <dsp:nvSpPr>
        <dsp:cNvPr id="0" name=""/>
        <dsp:cNvSpPr/>
      </dsp:nvSpPr>
      <dsp:spPr>
        <a:xfrm>
          <a:off x="2440324" y="3748297"/>
          <a:ext cx="1523559" cy="76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271743"/>
                <a:satOff val="12481"/>
                <a:lumOff val="-2353"/>
                <a:alphaOff val="0"/>
                <a:shade val="63000"/>
              </a:schemeClr>
            </a:gs>
            <a:gs pos="30000">
              <a:schemeClr val="accent2">
                <a:hueOff val="-4271743"/>
                <a:satOff val="12481"/>
                <a:lumOff val="-2353"/>
                <a:alphaOff val="0"/>
                <a:shade val="90000"/>
                <a:satMod val="110000"/>
              </a:schemeClr>
            </a:gs>
            <a:gs pos="45000">
              <a:schemeClr val="accent2">
                <a:hueOff val="-4271743"/>
                <a:satOff val="12481"/>
                <a:lumOff val="-2353"/>
                <a:alphaOff val="0"/>
                <a:shade val="100000"/>
                <a:satMod val="118000"/>
              </a:schemeClr>
            </a:gs>
            <a:gs pos="55000">
              <a:schemeClr val="accent2">
                <a:hueOff val="-4271743"/>
                <a:satOff val="12481"/>
                <a:lumOff val="-2353"/>
                <a:alphaOff val="0"/>
                <a:shade val="100000"/>
                <a:satMod val="118000"/>
              </a:schemeClr>
            </a:gs>
            <a:gs pos="73000">
              <a:schemeClr val="accent2">
                <a:hueOff val="-4271743"/>
                <a:satOff val="12481"/>
                <a:lumOff val="-2353"/>
                <a:alphaOff val="0"/>
                <a:shade val="90000"/>
                <a:satMod val="110000"/>
              </a:schemeClr>
            </a:gs>
            <a:gs pos="100000">
              <a:schemeClr val="accent2">
                <a:hueOff val="-4271743"/>
                <a:satOff val="12481"/>
                <a:lumOff val="-2353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Amazon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440324" y="3748297"/>
        <a:ext cx="1523559" cy="761779"/>
      </dsp:txXfrm>
    </dsp:sp>
    <dsp:sp modelId="{CD60B3C0-6517-4F22-87CF-A07DF7ACBFE8}">
      <dsp:nvSpPr>
        <dsp:cNvPr id="0" name=""/>
        <dsp:cNvSpPr/>
      </dsp:nvSpPr>
      <dsp:spPr>
        <a:xfrm rot="12909336">
          <a:off x="1745645" y="3271408"/>
          <a:ext cx="855539" cy="26662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271743"/>
                <a:satOff val="12481"/>
                <a:lumOff val="-2353"/>
                <a:alphaOff val="0"/>
                <a:shade val="63000"/>
              </a:schemeClr>
            </a:gs>
            <a:gs pos="30000">
              <a:schemeClr val="accent2">
                <a:hueOff val="-4271743"/>
                <a:satOff val="12481"/>
                <a:lumOff val="-2353"/>
                <a:alphaOff val="0"/>
                <a:shade val="90000"/>
                <a:satMod val="110000"/>
              </a:schemeClr>
            </a:gs>
            <a:gs pos="45000">
              <a:schemeClr val="accent2">
                <a:hueOff val="-4271743"/>
                <a:satOff val="12481"/>
                <a:lumOff val="-2353"/>
                <a:alphaOff val="0"/>
                <a:shade val="100000"/>
                <a:satMod val="118000"/>
              </a:schemeClr>
            </a:gs>
            <a:gs pos="55000">
              <a:schemeClr val="accent2">
                <a:hueOff val="-4271743"/>
                <a:satOff val="12481"/>
                <a:lumOff val="-2353"/>
                <a:alphaOff val="0"/>
                <a:shade val="100000"/>
                <a:satMod val="118000"/>
              </a:schemeClr>
            </a:gs>
            <a:gs pos="73000">
              <a:schemeClr val="accent2">
                <a:hueOff val="-4271743"/>
                <a:satOff val="12481"/>
                <a:lumOff val="-2353"/>
                <a:alphaOff val="0"/>
                <a:shade val="90000"/>
                <a:satMod val="110000"/>
              </a:schemeClr>
            </a:gs>
            <a:gs pos="100000">
              <a:schemeClr val="accent2">
                <a:hueOff val="-4271743"/>
                <a:satOff val="12481"/>
                <a:lumOff val="-2353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2909336">
        <a:off x="1745645" y="3271408"/>
        <a:ext cx="855539" cy="266622"/>
      </dsp:txXfrm>
    </dsp:sp>
    <dsp:sp modelId="{04805D75-358A-4994-856E-B5EC42404083}">
      <dsp:nvSpPr>
        <dsp:cNvPr id="0" name=""/>
        <dsp:cNvSpPr/>
      </dsp:nvSpPr>
      <dsp:spPr>
        <a:xfrm>
          <a:off x="382945" y="2299362"/>
          <a:ext cx="1523559" cy="761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543487"/>
                <a:satOff val="24962"/>
                <a:lumOff val="-4706"/>
                <a:alphaOff val="0"/>
                <a:shade val="63000"/>
              </a:schemeClr>
            </a:gs>
            <a:gs pos="30000">
              <a:schemeClr val="accent2">
                <a:hueOff val="-8543487"/>
                <a:satOff val="24962"/>
                <a:lumOff val="-4706"/>
                <a:alphaOff val="0"/>
                <a:shade val="90000"/>
                <a:satMod val="110000"/>
              </a:schemeClr>
            </a:gs>
            <a:gs pos="45000">
              <a:schemeClr val="accent2">
                <a:hueOff val="-8543487"/>
                <a:satOff val="24962"/>
                <a:lumOff val="-4706"/>
                <a:alphaOff val="0"/>
                <a:shade val="100000"/>
                <a:satMod val="118000"/>
              </a:schemeClr>
            </a:gs>
            <a:gs pos="55000">
              <a:schemeClr val="accent2">
                <a:hueOff val="-8543487"/>
                <a:satOff val="24962"/>
                <a:lumOff val="-4706"/>
                <a:alphaOff val="0"/>
                <a:shade val="100000"/>
                <a:satMod val="118000"/>
              </a:schemeClr>
            </a:gs>
            <a:gs pos="73000">
              <a:schemeClr val="accent2">
                <a:hueOff val="-8543487"/>
                <a:satOff val="24962"/>
                <a:lumOff val="-4706"/>
                <a:alphaOff val="0"/>
                <a:shade val="90000"/>
                <a:satMod val="110000"/>
              </a:schemeClr>
            </a:gs>
            <a:gs pos="100000">
              <a:schemeClr val="accent2">
                <a:hueOff val="-8543487"/>
                <a:satOff val="24962"/>
                <a:lumOff val="-4706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Application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82945" y="2299362"/>
        <a:ext cx="1523559" cy="761779"/>
      </dsp:txXfrm>
    </dsp:sp>
    <dsp:sp modelId="{52D01C1F-C1BD-4BAA-AA50-919D0636FA83}">
      <dsp:nvSpPr>
        <dsp:cNvPr id="0" name=""/>
        <dsp:cNvSpPr/>
      </dsp:nvSpPr>
      <dsp:spPr>
        <a:xfrm rot="16053753">
          <a:off x="678001" y="1631822"/>
          <a:ext cx="855539" cy="26662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8543487"/>
                <a:satOff val="24962"/>
                <a:lumOff val="-4706"/>
                <a:alphaOff val="0"/>
                <a:shade val="63000"/>
              </a:schemeClr>
            </a:gs>
            <a:gs pos="30000">
              <a:schemeClr val="accent2">
                <a:hueOff val="-8543487"/>
                <a:satOff val="24962"/>
                <a:lumOff val="-4706"/>
                <a:alphaOff val="0"/>
                <a:shade val="90000"/>
                <a:satMod val="110000"/>
              </a:schemeClr>
            </a:gs>
            <a:gs pos="45000">
              <a:schemeClr val="accent2">
                <a:hueOff val="-8543487"/>
                <a:satOff val="24962"/>
                <a:lumOff val="-4706"/>
                <a:alphaOff val="0"/>
                <a:shade val="100000"/>
                <a:satMod val="118000"/>
              </a:schemeClr>
            </a:gs>
            <a:gs pos="55000">
              <a:schemeClr val="accent2">
                <a:hueOff val="-8543487"/>
                <a:satOff val="24962"/>
                <a:lumOff val="-4706"/>
                <a:alphaOff val="0"/>
                <a:shade val="100000"/>
                <a:satMod val="118000"/>
              </a:schemeClr>
            </a:gs>
            <a:gs pos="73000">
              <a:schemeClr val="accent2">
                <a:hueOff val="-8543487"/>
                <a:satOff val="24962"/>
                <a:lumOff val="-4706"/>
                <a:alphaOff val="0"/>
                <a:shade val="90000"/>
                <a:satMod val="110000"/>
              </a:schemeClr>
            </a:gs>
            <a:gs pos="100000">
              <a:schemeClr val="accent2">
                <a:hueOff val="-8543487"/>
                <a:satOff val="24962"/>
                <a:lumOff val="-4706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6053753">
        <a:off x="678001" y="1631822"/>
        <a:ext cx="855539" cy="266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E3FE8B-B987-4D2D-BA55-F7545B4C839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9599BDA-7D14-4872-B998-6F11C4EFD29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E3FE8B-B987-4D2D-BA55-F7545B4C839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9599BDA-7D14-4872-B998-6F11C4EFD2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FE8B-B987-4D2D-BA55-F7545B4C839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BDA-7D14-4872-B998-6F11C4EFD2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E3FE8B-B987-4D2D-BA55-F7545B4C8397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599BDA-7D14-4872-B998-6F11C4EFD29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Price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CSCI 4970: Capstone</a:t>
            </a:r>
          </a:p>
          <a:p>
            <a:r>
              <a:rPr lang="en-US" dirty="0" smtClean="0"/>
              <a:t>Lucy </a:t>
            </a:r>
            <a:r>
              <a:rPr lang="en-US" dirty="0" err="1" smtClean="0"/>
              <a:t>Horpedahl</a:t>
            </a:r>
            <a:r>
              <a:rPr lang="en-US" dirty="0" smtClean="0"/>
              <a:t>, Nathan Noonan, Dan </a:t>
            </a:r>
            <a:r>
              <a:rPr lang="en-US" dirty="0" err="1" smtClean="0"/>
              <a:t>O’Doherty</a:t>
            </a:r>
            <a:r>
              <a:rPr lang="en-US" dirty="0" smtClean="0"/>
              <a:t>, Nick Richardson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Justin </a:t>
            </a:r>
            <a:r>
              <a:rPr lang="en-US" dirty="0" smtClean="0"/>
              <a:t>Richardson</a:t>
            </a:r>
          </a:p>
          <a:p>
            <a:pPr lvl="1"/>
            <a:r>
              <a:rPr lang="en-US" dirty="0" smtClean="0"/>
              <a:t>owner of Digital Attitudes</a:t>
            </a:r>
          </a:p>
          <a:p>
            <a:pPr lvl="1"/>
            <a:r>
              <a:rPr lang="en-US" dirty="0" smtClean="0"/>
              <a:t>Small business in Crossroads Mall</a:t>
            </a:r>
          </a:p>
          <a:p>
            <a:r>
              <a:rPr lang="en-US" dirty="0" smtClean="0"/>
              <a:t>Sells</a:t>
            </a:r>
          </a:p>
          <a:p>
            <a:pPr lvl="1"/>
            <a:r>
              <a:rPr lang="en-US" dirty="0" smtClean="0"/>
              <a:t>Japanese animation </a:t>
            </a:r>
            <a:r>
              <a:rPr lang="en-US" dirty="0" smtClean="0"/>
              <a:t>collectibles</a:t>
            </a:r>
          </a:p>
          <a:p>
            <a:pPr lvl="1"/>
            <a:r>
              <a:rPr lang="en-US" dirty="0" smtClean="0"/>
              <a:t>Movies</a:t>
            </a:r>
          </a:p>
          <a:p>
            <a:pPr lvl="1"/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More</a:t>
            </a:r>
          </a:p>
          <a:p>
            <a:r>
              <a:rPr lang="en-US" dirty="0" smtClean="0"/>
              <a:t>Also sells used items</a:t>
            </a:r>
          </a:p>
          <a:p>
            <a:pPr lvl="1"/>
            <a:r>
              <a:rPr lang="en-US" dirty="0" smtClean="0"/>
              <a:t>Bases prices on Amazon Marketplaces prices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new point-of-sale system for Digital Attitudes</a:t>
            </a:r>
          </a:p>
          <a:p>
            <a:r>
              <a:rPr lang="en-US" dirty="0" smtClean="0"/>
              <a:t>Mostly same functionality as typical point-of-sale</a:t>
            </a:r>
          </a:p>
          <a:p>
            <a:r>
              <a:rPr lang="en-US" dirty="0" smtClean="0"/>
              <a:t>Additional feature</a:t>
            </a:r>
          </a:p>
          <a:p>
            <a:pPr lvl="1"/>
            <a:r>
              <a:rPr lang="en-US" dirty="0" smtClean="0"/>
              <a:t>Price comparison component</a:t>
            </a:r>
          </a:p>
          <a:p>
            <a:pPr lvl="2"/>
            <a:r>
              <a:rPr lang="en-US" dirty="0" smtClean="0"/>
              <a:t>Allows specific items to be looked up on Amazon</a:t>
            </a:r>
          </a:p>
          <a:p>
            <a:pPr lvl="2"/>
            <a:r>
              <a:rPr lang="en-US" dirty="0" smtClean="0"/>
              <a:t>Client can use these prices to determine if his prices need to be changed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</a:t>
            </a:r>
          </a:p>
          <a:p>
            <a:pPr lvl="1"/>
            <a:r>
              <a:rPr lang="en-US" dirty="0" smtClean="0"/>
              <a:t>Client’s current point-of-sale system was better than expected</a:t>
            </a:r>
          </a:p>
          <a:p>
            <a:pPr lvl="1"/>
            <a:r>
              <a:rPr lang="en-US" dirty="0" smtClean="0"/>
              <a:t>Developing a full point-of-sale system would be a very big project</a:t>
            </a:r>
          </a:p>
          <a:p>
            <a:r>
              <a:rPr lang="en-US" dirty="0" smtClean="0"/>
              <a:t>Narrowed project to only be a price comparison application</a:t>
            </a:r>
          </a:p>
          <a:p>
            <a:pPr lvl="1"/>
            <a:r>
              <a:rPr lang="en-US" dirty="0" smtClean="0"/>
              <a:t>Separate application from database and current point-of-sale</a:t>
            </a:r>
          </a:p>
          <a:p>
            <a:pPr lvl="1"/>
            <a:r>
              <a:rPr lang="en-US" dirty="0" smtClean="0"/>
              <a:t>Needs to read from and write to database</a:t>
            </a:r>
          </a:p>
          <a:p>
            <a:pPr lvl="1"/>
            <a:r>
              <a:rPr lang="en-US" dirty="0" smtClean="0"/>
              <a:t>Search for prices on Amazon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Microsoft Visual C# 2010 Express</a:t>
            </a:r>
          </a:p>
          <a:p>
            <a:pPr lvl="1"/>
            <a:r>
              <a:rPr lang="en-US" dirty="0" smtClean="0"/>
              <a:t>Using this for development of application</a:t>
            </a:r>
          </a:p>
          <a:p>
            <a:r>
              <a:rPr lang="en-US" dirty="0" smtClean="0"/>
              <a:t>Microsoft Studio SQL Server 2008</a:t>
            </a:r>
          </a:p>
          <a:p>
            <a:pPr lvl="1"/>
            <a:r>
              <a:rPr lang="en-US" dirty="0" smtClean="0"/>
              <a:t>Creating duplicate database for development</a:t>
            </a:r>
          </a:p>
          <a:p>
            <a:pPr lvl="1"/>
            <a:r>
              <a:rPr lang="en-US" dirty="0" smtClean="0"/>
              <a:t>The client’s database uses this software</a:t>
            </a:r>
          </a:p>
          <a:p>
            <a:pPr lvl="1"/>
            <a:r>
              <a:rPr lang="en-US" dirty="0" smtClean="0"/>
              <a:t>Using this so the application will work on the client’s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4041775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reads from the database of inventory</a:t>
            </a:r>
          </a:p>
          <a:p>
            <a:r>
              <a:rPr lang="en-US" dirty="0" smtClean="0"/>
              <a:t>Items need to be sent to Amazon in a request for prices</a:t>
            </a:r>
          </a:p>
          <a:p>
            <a:pPr lvl="1"/>
            <a:r>
              <a:rPr lang="en-US" dirty="0" smtClean="0"/>
              <a:t>Amazon Web Services API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scraper</a:t>
            </a:r>
          </a:p>
          <a:p>
            <a:r>
              <a:rPr lang="en-US" dirty="0" smtClean="0"/>
              <a:t>Results received from Amazon</a:t>
            </a:r>
          </a:p>
          <a:p>
            <a:r>
              <a:rPr lang="en-US" dirty="0" smtClean="0"/>
              <a:t>Statistical analysis done to results (removing outliers, etc.)</a:t>
            </a:r>
          </a:p>
          <a:p>
            <a:r>
              <a:rPr lang="en-US" dirty="0" smtClean="0"/>
              <a:t>Results will be displayed in application</a:t>
            </a:r>
          </a:p>
          <a:p>
            <a:r>
              <a:rPr lang="en-US" dirty="0" smtClean="0"/>
              <a:t>Application writes to the database to modify prices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Amazon Web Services API</a:t>
            </a:r>
          </a:p>
          <a:p>
            <a:pPr lvl="1"/>
            <a:r>
              <a:rPr lang="en-US" dirty="0" smtClean="0"/>
              <a:t>Contains code allowing a search of Amazon.com</a:t>
            </a:r>
          </a:p>
          <a:p>
            <a:pPr lvl="1"/>
            <a:r>
              <a:rPr lang="en-US" dirty="0" smtClean="0"/>
              <a:t>Methods like “</a:t>
            </a:r>
            <a:r>
              <a:rPr lang="en-US" dirty="0" err="1" smtClean="0"/>
              <a:t>ItemSearch</a:t>
            </a:r>
            <a:r>
              <a:rPr lang="en-US" dirty="0" smtClean="0"/>
              <a:t>” and “</a:t>
            </a:r>
            <a:r>
              <a:rPr lang="en-US" dirty="0" err="1" smtClean="0"/>
              <a:t>ItemLookup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Need AWS Access Key ID</a:t>
            </a:r>
          </a:p>
          <a:p>
            <a:r>
              <a:rPr lang="en-US" dirty="0" smtClean="0"/>
              <a:t>Web scraper</a:t>
            </a:r>
          </a:p>
          <a:p>
            <a:pPr lvl="1"/>
            <a:r>
              <a:rPr lang="en-US" dirty="0" smtClean="0"/>
              <a:t>If AWS does not work</a:t>
            </a:r>
          </a:p>
          <a:p>
            <a:pPr lvl="1"/>
            <a:r>
              <a:rPr lang="en-US" dirty="0" smtClean="0"/>
              <a:t>Scrape page</a:t>
            </a:r>
          </a:p>
          <a:p>
            <a:pPr lvl="1"/>
            <a:r>
              <a:rPr lang="en-US" dirty="0" smtClean="0"/>
              <a:t>Parse information (regular expressions)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 application to communicate with database</a:t>
            </a:r>
          </a:p>
          <a:p>
            <a:pPr lvl="1"/>
            <a:r>
              <a:rPr lang="en-US" dirty="0" smtClean="0"/>
              <a:t>Read from and write to</a:t>
            </a:r>
          </a:p>
          <a:p>
            <a:r>
              <a:rPr lang="en-US" dirty="0" smtClean="0"/>
              <a:t>Get application to communicate with Amazon</a:t>
            </a:r>
          </a:p>
          <a:p>
            <a:pPr lvl="1"/>
            <a:r>
              <a:rPr lang="en-US" dirty="0" smtClean="0"/>
              <a:t>Retrieve pricing information</a:t>
            </a:r>
          </a:p>
          <a:p>
            <a:r>
              <a:rPr lang="en-US" dirty="0" smtClean="0"/>
              <a:t>Analyze prices</a:t>
            </a:r>
          </a:p>
          <a:p>
            <a:pPr lvl="1"/>
            <a:r>
              <a:rPr lang="en-US" dirty="0" smtClean="0"/>
              <a:t>Remove outliers</a:t>
            </a:r>
          </a:p>
          <a:p>
            <a:pPr lvl="1"/>
            <a:r>
              <a:rPr lang="en-US" dirty="0" smtClean="0"/>
              <a:t>Average</a:t>
            </a:r>
          </a:p>
          <a:p>
            <a:r>
              <a:rPr lang="en-US" dirty="0" smtClean="0"/>
              <a:t>Display results on form</a:t>
            </a:r>
          </a:p>
          <a:p>
            <a:pPr lvl="1"/>
            <a:r>
              <a:rPr lang="en-US" dirty="0" smtClean="0"/>
              <a:t>Average</a:t>
            </a:r>
          </a:p>
          <a:p>
            <a:pPr lvl="1"/>
            <a:r>
              <a:rPr lang="en-US" dirty="0" smtClean="0"/>
              <a:t>Possibly highest and lowest prices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9" name="Picture 5" descr="C:\Users\Los Haches\AppData\Local\Microsoft\Windows\Temporary Internet Files\Content.IE5\HJB9DV5F\MC910216407[1]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1787525"/>
            <a:ext cx="4362450" cy="3800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388</TotalTime>
  <Words>319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Amazon Price Comparison</vt:lpstr>
      <vt:lpstr>Client</vt:lpstr>
      <vt:lpstr>Original Plan</vt:lpstr>
      <vt:lpstr>New Plan</vt:lpstr>
      <vt:lpstr>Implementation</vt:lpstr>
      <vt:lpstr>Architecture</vt:lpstr>
      <vt:lpstr>Amazon</vt:lpstr>
      <vt:lpstr>To Do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Price Comparison</dc:title>
  <dc:creator>Lucy Horpedahl</dc:creator>
  <cp:lastModifiedBy>Lucy Horpedahl</cp:lastModifiedBy>
  <cp:revision>42</cp:revision>
  <dcterms:created xsi:type="dcterms:W3CDTF">2012-10-21T15:58:16Z</dcterms:created>
  <dcterms:modified xsi:type="dcterms:W3CDTF">2012-10-21T22:26:56Z</dcterms:modified>
</cp:coreProperties>
</file>