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AAE1-BF9C-4117-92D3-345AB6AF143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1D26-1013-4DD4-8F44-1A91C9A8F2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AAE1-BF9C-4117-92D3-345AB6AF143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1D26-1013-4DD4-8F44-1A91C9A8F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AAE1-BF9C-4117-92D3-345AB6AF143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1D26-1013-4DD4-8F44-1A91C9A8F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AAE1-BF9C-4117-92D3-345AB6AF143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1D26-1013-4DD4-8F44-1A91C9A8F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AAE1-BF9C-4117-92D3-345AB6AF143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1D26-1013-4DD4-8F44-1A91C9A8F2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AAE1-BF9C-4117-92D3-345AB6AF143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1D26-1013-4DD4-8F44-1A91C9A8F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AAE1-BF9C-4117-92D3-345AB6AF143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1D26-1013-4DD4-8F44-1A91C9A8F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AAE1-BF9C-4117-92D3-345AB6AF143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21D26-1013-4DD4-8F44-1A91C9A8F2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AAE1-BF9C-4117-92D3-345AB6AF143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1D26-1013-4DD4-8F44-1A91C9A8F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AAE1-BF9C-4117-92D3-345AB6AF143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1021D26-1013-4DD4-8F44-1A91C9A8F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708AAE1-BF9C-4117-92D3-345AB6AF143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21D26-1013-4DD4-8F44-1A91C9A8F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708AAE1-BF9C-4117-92D3-345AB6AF143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1021D26-1013-4DD4-8F44-1A91C9A8F22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 end developer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design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6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848600" cy="4953000"/>
          </a:xfrm>
        </p:spPr>
        <p:txBody>
          <a:bodyPr>
            <a:normAutofit/>
          </a:bodyPr>
          <a:lstStyle/>
          <a:p>
            <a:pPr marL="550926" indent="-514350">
              <a:buAutoNum type="arabicPeriod"/>
            </a:pPr>
            <a:r>
              <a:rPr lang="en-US" dirty="0" smtClean="0"/>
              <a:t>Web </a:t>
            </a:r>
            <a:r>
              <a:rPr lang="en-US" dirty="0"/>
              <a:t>Development (interactive websites</a:t>
            </a:r>
            <a:r>
              <a:rPr lang="en-US" dirty="0" smtClean="0"/>
              <a:t>).</a:t>
            </a:r>
          </a:p>
          <a:p>
            <a:pPr marL="550926" indent="-514350">
              <a:buAutoNum type="arabicPeriod"/>
            </a:pPr>
            <a:r>
              <a:rPr lang="en-US" dirty="0" smtClean="0"/>
              <a:t>Frontend </a:t>
            </a:r>
            <a:r>
              <a:rPr lang="en-US" dirty="0"/>
              <a:t>Development (UI with React, Angular, etc</a:t>
            </a:r>
            <a:r>
              <a:rPr lang="en-US" dirty="0" smtClean="0"/>
              <a:t>.).</a:t>
            </a:r>
          </a:p>
          <a:p>
            <a:pPr marL="550926" indent="-51435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Backend Development (Node.js for APIs</a:t>
            </a:r>
            <a:r>
              <a:rPr lang="en-US" dirty="0" smtClean="0"/>
              <a:t>).</a:t>
            </a:r>
          </a:p>
          <a:p>
            <a:pPr marL="550926" indent="-51435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Mobile Apps (React Native</a:t>
            </a:r>
            <a:r>
              <a:rPr lang="en-US" dirty="0" smtClean="0"/>
              <a:t>).</a:t>
            </a:r>
          </a:p>
          <a:p>
            <a:pPr marL="550926" indent="-514350">
              <a:buAutoNum type="arabicPeriod"/>
            </a:pPr>
            <a:r>
              <a:rPr lang="en-US" dirty="0" smtClean="0"/>
              <a:t>Games </a:t>
            </a:r>
            <a:r>
              <a:rPr lang="en-US" dirty="0"/>
              <a:t>(browser games</a:t>
            </a:r>
            <a:r>
              <a:rPr lang="en-US" dirty="0" smtClean="0"/>
              <a:t>).</a:t>
            </a:r>
          </a:p>
          <a:p>
            <a:pPr marL="550926" indent="-51435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Desktop Apps (Electron.js</a:t>
            </a:r>
            <a:r>
              <a:rPr lang="en-US" dirty="0" smtClean="0"/>
              <a:t>).</a:t>
            </a:r>
          </a:p>
          <a:p>
            <a:pPr marL="550926" indent="-514350">
              <a:buAutoNum type="arabicPeriod"/>
            </a:pPr>
            <a:r>
              <a:rPr lang="en-US" dirty="0" smtClean="0"/>
              <a:t>AI </a:t>
            </a:r>
            <a:r>
              <a:rPr lang="en-US" dirty="0"/>
              <a:t>and Machine Learning (TensorFlow.js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489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Types of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4038600"/>
          </a:xfrm>
        </p:spPr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Var</a:t>
            </a:r>
          </a:p>
          <a:p>
            <a:r>
              <a:rPr lang="en-US" dirty="0" smtClean="0"/>
              <a:t>Scope: global Scope</a:t>
            </a:r>
          </a:p>
          <a:p>
            <a:r>
              <a:rPr lang="en-US" dirty="0" smtClean="0"/>
              <a:t>Hoisting Variable </a:t>
            </a:r>
            <a:r>
              <a:rPr lang="en-US" dirty="0"/>
              <a:t>is hoisted (declared at the top</a:t>
            </a:r>
            <a:r>
              <a:rPr lang="en-US" dirty="0" smtClean="0"/>
              <a:t>) </a:t>
            </a:r>
          </a:p>
          <a:p>
            <a:pPr marL="36576" indent="0">
              <a:buNone/>
            </a:pPr>
            <a:r>
              <a:rPr lang="en-US" dirty="0" smtClean="0"/>
              <a:t>   But uninitialized</a:t>
            </a:r>
          </a:p>
          <a:p>
            <a:pPr marL="36576" indent="0">
              <a:buNone/>
            </a:pPr>
            <a:r>
              <a:rPr lang="en-US" dirty="0" smtClean="0"/>
              <a:t>Use: Old </a:t>
            </a:r>
            <a:r>
              <a:rPr lang="en-US" dirty="0"/>
              <a:t>way of </a:t>
            </a:r>
            <a:r>
              <a:rPr lang="en-US" dirty="0" smtClean="0"/>
              <a:t>declaring variables, less recommended.</a:t>
            </a:r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en-US" dirty="0" smtClean="0"/>
              <a:t>               const</a:t>
            </a:r>
          </a:p>
          <a:p>
            <a:r>
              <a:rPr lang="en-US" dirty="0" smtClean="0"/>
              <a:t>Scope</a:t>
            </a:r>
            <a:r>
              <a:rPr lang="en-US" dirty="0"/>
              <a:t>: </a:t>
            </a:r>
            <a:r>
              <a:rPr lang="en-US" dirty="0" smtClean="0"/>
              <a:t>Block-scoped</a:t>
            </a:r>
          </a:p>
          <a:p>
            <a:pPr marL="36576" indent="0">
              <a:buNone/>
            </a:pPr>
            <a:r>
              <a:rPr lang="en-US" dirty="0" smtClean="0"/>
              <a:t>   .</a:t>
            </a:r>
            <a:r>
              <a:rPr lang="en-US" dirty="0"/>
              <a:t>Re-declaration: </a:t>
            </a:r>
            <a:r>
              <a:rPr lang="en-US" dirty="0" smtClean="0"/>
              <a:t>Not      allowed</a:t>
            </a:r>
          </a:p>
          <a:p>
            <a:r>
              <a:rPr lang="en-US" dirty="0" smtClean="0"/>
              <a:t> Value: </a:t>
            </a:r>
            <a:r>
              <a:rPr lang="en-US" dirty="0"/>
              <a:t>Must be initialized during declaration and cannot be </a:t>
            </a:r>
            <a:r>
              <a:rPr lang="en-US" dirty="0" smtClean="0"/>
              <a:t>reassigned.</a:t>
            </a:r>
          </a:p>
          <a:p>
            <a:r>
              <a:rPr lang="en-US" dirty="0" smtClean="0"/>
              <a:t> Use: </a:t>
            </a:r>
            <a:r>
              <a:rPr lang="en-US" dirty="0"/>
              <a:t>For variables that should not change (constants).</a:t>
            </a:r>
          </a:p>
        </p:txBody>
      </p:sp>
    </p:spTree>
    <p:extLst>
      <p:ext uri="{BB962C8B-B14F-4D97-AF65-F5344CB8AC3E}">
        <p14:creationId xmlns:p14="http://schemas.microsoft.com/office/powerpoint/2010/main" val="51403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576" indent="0"/>
            <a:r>
              <a:rPr lang="en-US" dirty="0"/>
              <a:t> </a:t>
            </a:r>
            <a:r>
              <a:rPr lang="en-US" dirty="0" smtClean="0"/>
              <a:t>                       Let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Scope</a:t>
            </a:r>
            <a:r>
              <a:rPr lang="en-US" dirty="0"/>
              <a:t>: block scoped</a:t>
            </a:r>
          </a:p>
          <a:p>
            <a:pPr marL="36576" indent="0">
              <a:buNone/>
            </a:pPr>
            <a:r>
              <a:rPr lang="en-US" dirty="0"/>
              <a:t>.Re-declaration: Not allowed in the same scope</a:t>
            </a:r>
          </a:p>
          <a:p>
            <a:r>
              <a:rPr lang="en-US" dirty="0"/>
              <a:t>.Hoisting: </a:t>
            </a:r>
          </a:p>
          <a:p>
            <a:pPr marL="36576" indent="0">
              <a:buNone/>
            </a:pPr>
            <a:r>
              <a:rPr lang="en-US" dirty="0"/>
              <a:t>Hoisted but not initialized (you cannot use it before declaring).</a:t>
            </a:r>
          </a:p>
          <a:p>
            <a:pPr marL="36576" indent="0">
              <a:buNone/>
            </a:pPr>
            <a:r>
              <a:rPr lang="en-US" dirty="0"/>
              <a:t>Use: Preferred for variables that change their value</a:t>
            </a:r>
            <a:r>
              <a:rPr lang="en-US" dirty="0" smtClean="0"/>
              <a:t>.</a:t>
            </a:r>
          </a:p>
          <a:p>
            <a:pPr marL="36576" indent="0">
              <a:buNone/>
            </a:pPr>
            <a:r>
              <a:rPr lang="en-US" dirty="0" smtClean="0"/>
              <a:t>EXAMPLES:</a:t>
            </a:r>
          </a:p>
          <a:p>
            <a:pPr marL="36576" indent="0">
              <a:buNone/>
            </a:pPr>
            <a:r>
              <a:rPr lang="en-US" dirty="0"/>
              <a:t>var x = 10; // </a:t>
            </a:r>
            <a:r>
              <a:rPr lang="en-US" dirty="0" smtClean="0"/>
              <a:t>Function-scoped</a:t>
            </a:r>
          </a:p>
          <a:p>
            <a:pPr marL="36576" indent="0">
              <a:buNone/>
            </a:pPr>
            <a:r>
              <a:rPr lang="en-US" dirty="0" smtClean="0"/>
              <a:t>let </a:t>
            </a:r>
            <a:r>
              <a:rPr lang="en-US" dirty="0"/>
              <a:t>y = 20; // </a:t>
            </a:r>
            <a:r>
              <a:rPr lang="en-US" dirty="0" smtClean="0"/>
              <a:t>Block-scoped</a:t>
            </a:r>
          </a:p>
          <a:p>
            <a:pPr marL="36576" indent="0">
              <a:buNone/>
            </a:pPr>
            <a:r>
              <a:rPr lang="en-US" dirty="0" smtClean="0"/>
              <a:t>const </a:t>
            </a:r>
            <a:r>
              <a:rPr lang="en-US" dirty="0"/>
              <a:t>z = 30; // Constant value</a:t>
            </a:r>
          </a:p>
        </p:txBody>
      </p:sp>
    </p:spTree>
    <p:extLst>
      <p:ext uri="{BB962C8B-B14F-4D97-AF65-F5344CB8AC3E}">
        <p14:creationId xmlns:p14="http://schemas.microsoft.com/office/powerpoint/2010/main" val="266997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/>
              <a:t> </a:t>
            </a:r>
            <a:r>
              <a:rPr lang="en-US" dirty="0" smtClean="0"/>
              <a:t> Primitive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 Number </a:t>
            </a:r>
          </a:p>
          <a:p>
            <a:r>
              <a:rPr lang="en-US" dirty="0" smtClean="0"/>
              <a:t> String </a:t>
            </a:r>
          </a:p>
          <a:p>
            <a:r>
              <a:rPr lang="en-US" dirty="0" smtClean="0"/>
              <a:t>Undefined</a:t>
            </a:r>
          </a:p>
          <a:p>
            <a:r>
              <a:rPr lang="en-US" dirty="0" smtClean="0"/>
              <a:t>Null</a:t>
            </a:r>
          </a:p>
          <a:p>
            <a:r>
              <a:rPr lang="en-US" dirty="0" smtClean="0"/>
              <a:t>Boolean</a:t>
            </a:r>
          </a:p>
          <a:p>
            <a:pPr marL="36576" indent="0">
              <a:buNone/>
            </a:pPr>
            <a:endParaRPr lang="en-US" dirty="0" smtClean="0"/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 smtClean="0"/>
              <a:t>   Reference 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 Array</a:t>
            </a:r>
          </a:p>
          <a:p>
            <a:r>
              <a:rPr lang="en-US" dirty="0" smtClean="0"/>
              <a:t>Objects</a:t>
            </a:r>
          </a:p>
          <a:p>
            <a:pPr marL="3657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013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 smtClean="0"/>
              <a:t> </a:t>
            </a:r>
            <a:r>
              <a:rPr lang="ar-EG" dirty="0"/>
              <a:t>تخزين رقمين باستخدام </a:t>
            </a:r>
            <a:r>
              <a:rPr lang="ar-EG" dirty="0" smtClean="0"/>
              <a:t>متغيرات</a:t>
            </a:r>
            <a:endParaRPr lang="ar-EG" dirty="0"/>
          </a:p>
          <a:p>
            <a:r>
              <a:rPr lang="ar-EG" dirty="0" smtClean="0"/>
              <a:t> </a:t>
            </a:r>
            <a:r>
              <a:rPr lang="ar-EG" dirty="0"/>
              <a:t>جمع الرقمين معًا</a:t>
            </a:r>
            <a:r>
              <a:rPr lang="ar-EG" dirty="0" smtClean="0"/>
              <a:t>.</a:t>
            </a:r>
          </a:p>
          <a:p>
            <a:r>
              <a:rPr lang="ar-EG" dirty="0" smtClean="0"/>
              <a:t> طباعة </a:t>
            </a:r>
            <a:r>
              <a:rPr lang="ar-EG" dirty="0"/>
              <a:t>النتيجة </a:t>
            </a:r>
            <a:r>
              <a:rPr lang="ar-EG" dirty="0" smtClean="0"/>
              <a:t>باستخدام</a:t>
            </a:r>
            <a:r>
              <a:rPr lang="en-US" dirty="0" smtClean="0"/>
              <a:t>console.log().</a:t>
            </a:r>
            <a:endParaRPr lang="ar-EG" dirty="0" smtClean="0"/>
          </a:p>
          <a:p>
            <a:r>
              <a:rPr lang="ar-EG" dirty="0"/>
              <a:t>. استدعاء الدالة وطباعة النتيجة.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4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Finish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Web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3843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</TotalTime>
  <Words>239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Front end developer </vt:lpstr>
      <vt:lpstr>                  JavaScript</vt:lpstr>
      <vt:lpstr>          Types of variables </vt:lpstr>
      <vt:lpstr>                        Let</vt:lpstr>
      <vt:lpstr>             Types of Data</vt:lpstr>
      <vt:lpstr>                    task</vt:lpstr>
      <vt:lpstr>                Finish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developer</dc:title>
  <dc:creator>dell</dc:creator>
  <cp:lastModifiedBy>dell</cp:lastModifiedBy>
  <cp:revision>7</cp:revision>
  <dcterms:created xsi:type="dcterms:W3CDTF">2025-01-28T18:17:16Z</dcterms:created>
  <dcterms:modified xsi:type="dcterms:W3CDTF">2025-01-28T19:15:43Z</dcterms:modified>
</cp:coreProperties>
</file>