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46"/>
    <a:srgbClr val="212837"/>
    <a:srgbClr val="193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19A9-751D-4A42-8F77-0A27DCBA8F2C}" type="datetimeFigureOut">
              <a:rPr lang="en-US" smtClean="0"/>
              <a:t>29.11.2015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4312-2F4E-4F64-A7CE-F0F801E5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02953" y="3774787"/>
            <a:ext cx="2986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smtClean="0">
                <a:solidFill>
                  <a:schemeClr val="bg1"/>
                </a:solidFill>
              </a:rPr>
              <a:t>Vision document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21" y="2243822"/>
            <a:ext cx="4591556" cy="11880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2854" y="4471629"/>
            <a:ext cx="204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i="1" dirty="0" smtClean="0">
                <a:solidFill>
                  <a:schemeClr val="bg1"/>
                </a:solidFill>
              </a:rPr>
              <a:t>Adam Vesecký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3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0307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tool for building bridges/platforms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Destroy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destroys already created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Forbid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tool for specifying forbidden/dangerous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 Guard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tool for specifying areas which should be guarded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Gather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s</a:t>
            </a:r>
            <a:r>
              <a:rPr lang="cs-CZ" sz="2400" dirty="0" smtClean="0">
                <a:solidFill>
                  <a:schemeClr val="bg1"/>
                </a:solidFill>
              </a:rPr>
              <a:t>pecifies a meeting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Attack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similar to gather but units behave differently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Spawn priority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what type of unit should be constructed more frequently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Action panel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52" y="1600778"/>
            <a:ext cx="2032137" cy="4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030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Shield (buildings/units)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f</a:t>
            </a:r>
            <a:r>
              <a:rPr lang="cs-CZ" sz="2400" dirty="0" smtClean="0">
                <a:solidFill>
                  <a:schemeClr val="bg1"/>
                </a:solidFill>
              </a:rPr>
              <a:t>ortification of buildings/units against enemy attacks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Fire power (buildings/units)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fire power of defense towers and warriors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construction speed of new droids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capacity of factories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Building speed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tower building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Movement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speed of droids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Upgrade panel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52" y="1600777"/>
            <a:ext cx="2041848" cy="47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Building the bridge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3" y="1638877"/>
            <a:ext cx="2064547" cy="4668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34" y="1638877"/>
            <a:ext cx="2975180" cy="1742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20" y="1638877"/>
            <a:ext cx="3328433" cy="1742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32" y="3584794"/>
            <a:ext cx="2975181" cy="1181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20" y="3584793"/>
            <a:ext cx="2975181" cy="1181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31" y="5194175"/>
            <a:ext cx="2975181" cy="11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Destroying bridge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3" y="1638877"/>
            <a:ext cx="2917004" cy="466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05" y="1638877"/>
            <a:ext cx="3016925" cy="1838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96" y="1638877"/>
            <a:ext cx="3016925" cy="1838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04" y="3477689"/>
            <a:ext cx="3016925" cy="1838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95" y="3488435"/>
            <a:ext cx="3016926" cy="11980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03" y="5416509"/>
            <a:ext cx="3016926" cy="11980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95" y="5316501"/>
            <a:ext cx="3016926" cy="11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9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Forbidden area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3" y="1600778"/>
            <a:ext cx="2064547" cy="4698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69" y="3891132"/>
            <a:ext cx="3467131" cy="240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69" y="1698224"/>
            <a:ext cx="3467131" cy="21357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06452" y="1673401"/>
            <a:ext cx="498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units may cross this area in case of danger or if there is no other way</a:t>
            </a:r>
          </a:p>
        </p:txBody>
      </p:sp>
    </p:spTree>
    <p:extLst>
      <p:ext uri="{BB962C8B-B14F-4D97-AF65-F5344CB8AC3E}">
        <p14:creationId xmlns:p14="http://schemas.microsoft.com/office/powerpoint/2010/main" val="143443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Guard area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8196" y="1439642"/>
            <a:ext cx="602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user can choose the number of guardians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3" y="1554747"/>
            <a:ext cx="2939391" cy="4693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84" y="1554747"/>
            <a:ext cx="2865815" cy="4693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7" y="2986534"/>
            <a:ext cx="2739549" cy="1683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04" y="2986533"/>
            <a:ext cx="3042726" cy="16839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7" y="5152580"/>
            <a:ext cx="2739549" cy="1095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04" y="5152580"/>
            <a:ext cx="2739549" cy="10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7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Meeting place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9596" y="1504876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user can specify the percentage of all (remaining) units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63" y="4886572"/>
            <a:ext cx="3187670" cy="1381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3" y="4920659"/>
            <a:ext cx="3187670" cy="1377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63" y="2769109"/>
            <a:ext cx="3187670" cy="1942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3" y="2760609"/>
            <a:ext cx="3187670" cy="1959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2" y="1529699"/>
            <a:ext cx="2115347" cy="47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8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Attack 1/2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9596" y="1504876"/>
            <a:ext cx="785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user has noticed approaching enemy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he sends all his warriors to fend off the incoming attack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6" y="1600777"/>
            <a:ext cx="2651603" cy="47297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42" y="4479228"/>
            <a:ext cx="4216400" cy="2233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2664492"/>
            <a:ext cx="4216401" cy="21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5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Attack 2/2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meanwhile, enemy units have reached user‘s 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57" y="2117027"/>
            <a:ext cx="3654170" cy="1459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97" y="2136481"/>
            <a:ext cx="3654170" cy="1469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97" y="3690838"/>
            <a:ext cx="7467830" cy="29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Fog of war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same as in other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radar can uncover a large circular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specification still in progress...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0" y="3136900"/>
            <a:ext cx="4326116" cy="255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05" y="3136900"/>
            <a:ext cx="4326116" cy="25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45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2D Realtime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Main goal: to build, explore, attack and defeat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Every facet basks in clean simplicity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Optimized for mobile platform (Android)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Very simple to control (no complex actions)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Pixel art graphic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What it is all about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2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builders and warriors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32" y="2989648"/>
            <a:ext cx="6158765" cy="32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missile launch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3" y="3149600"/>
            <a:ext cx="11142714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game logo (still in progress)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98" y="2616200"/>
            <a:ext cx="6502404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loading window (dark and light version)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10" y="1963502"/>
            <a:ext cx="6166786" cy="46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2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1041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game icon (still in progress)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54" y="2191681"/>
            <a:ext cx="4286498" cy="42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0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game menu and font (still in progress)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6" y="2223776"/>
            <a:ext cx="7227894" cy="40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20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game menu and font (still in progress)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2" y="2223776"/>
            <a:ext cx="7192141" cy="39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6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330" y="1468757"/>
            <a:ext cx="78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game window (top bar displays balance of forces)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26" y="2123656"/>
            <a:ext cx="8167354" cy="4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5531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Takes place on a small water planet, covered with islands</a:t>
            </a:r>
            <a:endParaRPr lang="cs-CZ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On this planet operate two robotic factions: Blue and 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Both of them use islands for the construction of drilling rigs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Rig provides everything the faction</a:t>
            </a:r>
            <a:r>
              <a:rPr lang="cs-CZ" sz="2400" dirty="0">
                <a:solidFill>
                  <a:schemeClr val="bg1"/>
                </a:solidFill>
              </a:rPr>
              <a:t/>
            </a:r>
            <a:br>
              <a:rPr lang="cs-CZ" sz="2400" dirty="0">
                <a:solidFill>
                  <a:schemeClr val="bg1"/>
                </a:solidFill>
              </a:rPr>
            </a:br>
            <a:r>
              <a:rPr lang="cs-CZ" sz="2400" dirty="0" smtClean="0">
                <a:solidFill>
                  <a:schemeClr val="bg1"/>
                </a:solidFill>
              </a:rPr>
              <a:t>needs (ore, materials, energy)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Story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52142"/>
              </p:ext>
            </p:extLst>
          </p:nvPr>
        </p:nvGraphicFramePr>
        <p:xfrm>
          <a:off x="6845300" y="3224253"/>
          <a:ext cx="1645022" cy="6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4" imgW="2000160" imgH="820080" progId="">
                  <p:embed/>
                </p:oleObj>
              </mc:Choice>
              <mc:Fallback>
                <p:oleObj r:id="rId4" imgW="2000160" imgH="820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5300" y="3224253"/>
                        <a:ext cx="1645022" cy="6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4481705"/>
            <a:ext cx="1645022" cy="1624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734262"/>
            <a:ext cx="2118053" cy="11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3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7220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Blue and Red struggle for supremacy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Every faction wants to control the entire planet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Once the rig is built, a base is established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The base produces droids: builders and warriors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Builders build bridges and platforms between islands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Warriors  destroys droids of the other 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The goal is to occupy all islands or destroy the enemy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Story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60" y="1600778"/>
            <a:ext cx="3911593" cy="35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030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The main difference compared to other strategies: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player has to build bridges to reach the unknown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player doesn‘t operate the individual units, he creates attractors instead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400" i="1" dirty="0" smtClean="0">
                <a:solidFill>
                  <a:schemeClr val="bg1"/>
                </a:solidFill>
              </a:rPr>
              <a:t>attractor is an area which the selected units are attracted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only one type of source must be ensured – drilling rig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everything else comes secondary (electricity, factory, ...)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all functions and extensions are applied globally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player doesn‘t have to upgrade each building/unit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Gameplay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030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There are two factions: Blue and Red</a:t>
            </a:r>
          </a:p>
          <a:p>
            <a:endParaRPr lang="cs-CZ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Specification of differences is still in progress, but there are some ideas: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red‘s are more aggresive, have stronger warriors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red's can use radar to explore unknown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blue‘s are rather defensive, have faster builders and defense towers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blue's can use materials from dead enemies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Factions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3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030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the whole planet is covered by islands (design still in progress)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when a unit gets to the island, it builds a platform around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then it constructs a drilling rig, a key element to obtain materials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Drilling rigs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26" y="3403838"/>
            <a:ext cx="2082561" cy="2082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4" y="3403837"/>
            <a:ext cx="2082561" cy="2082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95" y="3403837"/>
            <a:ext cx="2082561" cy="2082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3" y="3403838"/>
            <a:ext cx="2082561" cy="20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030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Indicators: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number of builders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number of warriors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e</a:t>
            </a:r>
            <a:r>
              <a:rPr lang="cs-CZ" sz="2400" dirty="0" smtClean="0">
                <a:solidFill>
                  <a:schemeClr val="bg1"/>
                </a:solidFill>
              </a:rPr>
              <a:t>lectric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a</a:t>
            </a:r>
            <a:r>
              <a:rPr lang="cs-CZ" sz="2400" dirty="0" smtClean="0">
                <a:solidFill>
                  <a:schemeClr val="bg1"/>
                </a:solidFill>
              </a:rPr>
              <a:t>vailable material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Main game window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8" y="1746422"/>
            <a:ext cx="7301246" cy="46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853" y="1600778"/>
            <a:ext cx="11030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Number in a circle specifies count of already created 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Factory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creates new droids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the more factories we build, the more droids we can have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has a capacity (maximum number of droids that can be created)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Power station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provides electric energy (essential for building)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Defense tower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attacks enemy droids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Radar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smtClean="0">
                <a:solidFill>
                  <a:schemeClr val="bg1"/>
                </a:solidFill>
              </a:rPr>
              <a:t>uncover distant areas (fog of 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21" y="376923"/>
            <a:ext cx="1193732" cy="30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853" y="850902"/>
            <a:ext cx="114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UI mockups: Building panel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53" y="1600777"/>
            <a:ext cx="2041847" cy="47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7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693</Words>
  <Application>Microsoft Office PowerPoint</Application>
  <PresentationFormat>Widescreen</PresentationFormat>
  <Paragraphs>132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47</cp:revision>
  <dcterms:created xsi:type="dcterms:W3CDTF">2015-11-28T12:04:30Z</dcterms:created>
  <dcterms:modified xsi:type="dcterms:W3CDTF">2015-11-29T12:06:47Z</dcterms:modified>
</cp:coreProperties>
</file>