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EBCC1A-A149-45BF-8470-B62589348032}" v="11" dt="2022-11-13T21:57:58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do.mares@outlook.com" userId="ace1acd567828932" providerId="LiveId" clId="{EDEBCC1A-A149-45BF-8470-B62589348032}"/>
    <pc:docChg chg="undo custSel addSld delSld modSld addMainMaster delMainMaster">
      <pc:chgData name="dodo.mares@outlook.com" userId="ace1acd567828932" providerId="LiveId" clId="{EDEBCC1A-A149-45BF-8470-B62589348032}" dt="2022-11-13T22:21:45.951" v="856" actId="47"/>
      <pc:docMkLst>
        <pc:docMk/>
      </pc:docMkLst>
      <pc:sldChg chg="addSp delSp modSp new del mod setBg modClrScheme chgLayout">
        <pc:chgData name="dodo.mares@outlook.com" userId="ace1acd567828932" providerId="LiveId" clId="{EDEBCC1A-A149-45BF-8470-B62589348032}" dt="2022-11-13T21:38:41.688" v="10" actId="2696"/>
        <pc:sldMkLst>
          <pc:docMk/>
          <pc:sldMk cId="3142120916" sldId="256"/>
        </pc:sldMkLst>
        <pc:spChg chg="mod">
          <ac:chgData name="dodo.mares@outlook.com" userId="ace1acd567828932" providerId="LiveId" clId="{EDEBCC1A-A149-45BF-8470-B62589348032}" dt="2022-11-13T21:37:18.259" v="8" actId="26606"/>
          <ac:spMkLst>
            <pc:docMk/>
            <pc:sldMk cId="3142120916" sldId="256"/>
            <ac:spMk id="2" creationId="{EE68E6A4-C162-00F5-4667-B4FDA607E37A}"/>
          </ac:spMkLst>
        </pc:spChg>
        <pc:spChg chg="mod">
          <ac:chgData name="dodo.mares@outlook.com" userId="ace1acd567828932" providerId="LiveId" clId="{EDEBCC1A-A149-45BF-8470-B62589348032}" dt="2022-11-13T21:37:18.259" v="8" actId="26606"/>
          <ac:spMkLst>
            <pc:docMk/>
            <pc:sldMk cId="3142120916" sldId="256"/>
            <ac:spMk id="3" creationId="{6C7F9EE5-5FBD-6B91-811A-554938E99A76}"/>
          </ac:spMkLst>
        </pc:spChg>
        <pc:spChg chg="add del">
          <ac:chgData name="dodo.mares@outlook.com" userId="ace1acd567828932" providerId="LiveId" clId="{EDEBCC1A-A149-45BF-8470-B62589348032}" dt="2022-11-13T21:37:18.259" v="8" actId="26606"/>
          <ac:spMkLst>
            <pc:docMk/>
            <pc:sldMk cId="3142120916" sldId="256"/>
            <ac:spMk id="9" creationId="{82950D9A-4705-4314-961A-4F88B2CE412D}"/>
          </ac:spMkLst>
        </pc:spChg>
        <pc:spChg chg="add del">
          <ac:chgData name="dodo.mares@outlook.com" userId="ace1acd567828932" providerId="LiveId" clId="{EDEBCC1A-A149-45BF-8470-B62589348032}" dt="2022-11-13T21:37:16.508" v="5" actId="26606"/>
          <ac:spMkLst>
            <pc:docMk/>
            <pc:sldMk cId="3142120916" sldId="256"/>
            <ac:spMk id="18" creationId="{5E4165CA-2930-4841-AFB7-DD41E95F2DE1}"/>
          </ac:spMkLst>
        </pc:spChg>
        <pc:spChg chg="add del">
          <ac:chgData name="dodo.mares@outlook.com" userId="ace1acd567828932" providerId="LiveId" clId="{EDEBCC1A-A149-45BF-8470-B62589348032}" dt="2022-11-13T21:37:16.508" v="5" actId="26606"/>
          <ac:spMkLst>
            <pc:docMk/>
            <pc:sldMk cId="3142120916" sldId="256"/>
            <ac:spMk id="20" creationId="{D8BE8C52-9C3E-4691-A186-7582BDF4BE54}"/>
          </ac:spMkLst>
        </pc:spChg>
        <pc:spChg chg="add del">
          <ac:chgData name="dodo.mares@outlook.com" userId="ace1acd567828932" providerId="LiveId" clId="{EDEBCC1A-A149-45BF-8470-B62589348032}" dt="2022-11-13T21:37:18.253" v="7" actId="26606"/>
          <ac:spMkLst>
            <pc:docMk/>
            <pc:sldMk cId="3142120916" sldId="256"/>
            <ac:spMk id="23" creationId="{82950D9A-4705-4314-961A-4F88B2CE412D}"/>
          </ac:spMkLst>
        </pc:spChg>
        <pc:spChg chg="add">
          <ac:chgData name="dodo.mares@outlook.com" userId="ace1acd567828932" providerId="LiveId" clId="{EDEBCC1A-A149-45BF-8470-B62589348032}" dt="2022-11-13T21:37:18.259" v="8" actId="26606"/>
          <ac:spMkLst>
            <pc:docMk/>
            <pc:sldMk cId="3142120916" sldId="256"/>
            <ac:spMk id="26" creationId="{5E4165CA-2930-4841-AFB7-DD41E95F2DE1}"/>
          </ac:spMkLst>
        </pc:spChg>
        <pc:spChg chg="add">
          <ac:chgData name="dodo.mares@outlook.com" userId="ace1acd567828932" providerId="LiveId" clId="{EDEBCC1A-A149-45BF-8470-B62589348032}" dt="2022-11-13T21:37:18.259" v="8" actId="26606"/>
          <ac:spMkLst>
            <pc:docMk/>
            <pc:sldMk cId="3142120916" sldId="256"/>
            <ac:spMk id="27" creationId="{D8BE8C52-9C3E-4691-A186-7582BDF4BE54}"/>
          </ac:spMkLst>
        </pc:spChg>
        <pc:picChg chg="add mod ord">
          <ac:chgData name="dodo.mares@outlook.com" userId="ace1acd567828932" providerId="LiveId" clId="{EDEBCC1A-A149-45BF-8470-B62589348032}" dt="2022-11-13T21:37:38.341" v="9" actId="27614"/>
          <ac:picMkLst>
            <pc:docMk/>
            <pc:sldMk cId="3142120916" sldId="256"/>
            <ac:picMk id="4" creationId="{E3DB430C-D2DC-CD46-9846-1DF744C3D775}"/>
          </ac:picMkLst>
        </pc:picChg>
        <pc:cxnChg chg="add del">
          <ac:chgData name="dodo.mares@outlook.com" userId="ace1acd567828932" providerId="LiveId" clId="{EDEBCC1A-A149-45BF-8470-B62589348032}" dt="2022-11-13T21:37:18.259" v="8" actId="26606"/>
          <ac:cxnSpMkLst>
            <pc:docMk/>
            <pc:sldMk cId="3142120916" sldId="256"/>
            <ac:cxnSpMk id="11" creationId="{13AC671C-E66F-43C5-A66A-C477339DD232}"/>
          </ac:cxnSpMkLst>
        </pc:cxnChg>
        <pc:cxnChg chg="add del">
          <ac:chgData name="dodo.mares@outlook.com" userId="ace1acd567828932" providerId="LiveId" clId="{EDEBCC1A-A149-45BF-8470-B62589348032}" dt="2022-11-13T21:37:18.259" v="8" actId="26606"/>
          <ac:cxnSpMkLst>
            <pc:docMk/>
            <pc:sldMk cId="3142120916" sldId="256"/>
            <ac:cxnSpMk id="13" creationId="{EEE10AC2-20ED-4628-9A8E-14F8437B55CB}"/>
          </ac:cxnSpMkLst>
        </pc:cxnChg>
        <pc:cxnChg chg="add del">
          <ac:chgData name="dodo.mares@outlook.com" userId="ace1acd567828932" providerId="LiveId" clId="{EDEBCC1A-A149-45BF-8470-B62589348032}" dt="2022-11-13T21:37:18.253" v="7" actId="26606"/>
          <ac:cxnSpMkLst>
            <pc:docMk/>
            <pc:sldMk cId="3142120916" sldId="256"/>
            <ac:cxnSpMk id="22" creationId="{EEE10AC2-20ED-4628-9A8E-14F8437B55CB}"/>
          </ac:cxnSpMkLst>
        </pc:cxnChg>
        <pc:cxnChg chg="add del">
          <ac:chgData name="dodo.mares@outlook.com" userId="ace1acd567828932" providerId="LiveId" clId="{EDEBCC1A-A149-45BF-8470-B62589348032}" dt="2022-11-13T21:37:18.253" v="7" actId="26606"/>
          <ac:cxnSpMkLst>
            <pc:docMk/>
            <pc:sldMk cId="3142120916" sldId="256"/>
            <ac:cxnSpMk id="24" creationId="{13AC671C-E66F-43C5-A66A-C477339DD232}"/>
          </ac:cxnSpMkLst>
        </pc:cxnChg>
      </pc:sldChg>
      <pc:sldChg chg="addSp delSp modSp new mod setBg modClrScheme addAnim modAnim setClrOvrMap chgLayout">
        <pc:chgData name="dodo.mares@outlook.com" userId="ace1acd567828932" providerId="LiveId" clId="{EDEBCC1A-A149-45BF-8470-B62589348032}" dt="2022-11-13T22:12:57.774" v="843" actId="20577"/>
        <pc:sldMkLst>
          <pc:docMk/>
          <pc:sldMk cId="3715444996" sldId="256"/>
        </pc:sldMkLst>
        <pc:spChg chg="mod">
          <ac:chgData name="dodo.mares@outlook.com" userId="ace1acd567828932" providerId="LiveId" clId="{EDEBCC1A-A149-45BF-8470-B62589348032}" dt="2022-11-13T21:41:41.276" v="59" actId="26606"/>
          <ac:spMkLst>
            <pc:docMk/>
            <pc:sldMk cId="3715444996" sldId="256"/>
            <ac:spMk id="2" creationId="{3A031762-AEAB-4026-9790-597FA2E797A4}"/>
          </ac:spMkLst>
        </pc:spChg>
        <pc:spChg chg="mod">
          <ac:chgData name="dodo.mares@outlook.com" userId="ace1acd567828932" providerId="LiveId" clId="{EDEBCC1A-A149-45BF-8470-B62589348032}" dt="2022-11-13T22:12:57.774" v="843" actId="20577"/>
          <ac:spMkLst>
            <pc:docMk/>
            <pc:sldMk cId="3715444996" sldId="256"/>
            <ac:spMk id="3" creationId="{F121E10B-47FF-3CCE-5DEB-DA72D3392DFC}"/>
          </ac:spMkLst>
        </pc:spChg>
        <pc:spChg chg="add del">
          <ac:chgData name="dodo.mares@outlook.com" userId="ace1acd567828932" providerId="LiveId" clId="{EDEBCC1A-A149-45BF-8470-B62589348032}" dt="2022-11-13T21:41:41.276" v="59" actId="26606"/>
          <ac:spMkLst>
            <pc:docMk/>
            <pc:sldMk cId="3715444996" sldId="256"/>
            <ac:spMk id="9" creationId="{5A59F003-E00A-43F9-91DC-CC54E3B87466}"/>
          </ac:spMkLst>
        </pc:spChg>
        <pc:spChg chg="add del">
          <ac:chgData name="dodo.mares@outlook.com" userId="ace1acd567828932" providerId="LiveId" clId="{EDEBCC1A-A149-45BF-8470-B62589348032}" dt="2022-11-13T21:41:41.276" v="59" actId="26606"/>
          <ac:spMkLst>
            <pc:docMk/>
            <pc:sldMk cId="3715444996" sldId="256"/>
            <ac:spMk id="11" creationId="{D74A4382-E3AD-430A-9A1F-DFA3E0E77A7D}"/>
          </ac:spMkLst>
        </pc:spChg>
        <pc:spChg chg="add del">
          <ac:chgData name="dodo.mares@outlook.com" userId="ace1acd567828932" providerId="LiveId" clId="{EDEBCC1A-A149-45BF-8470-B62589348032}" dt="2022-11-13T21:41:41.276" v="59" actId="26606"/>
          <ac:spMkLst>
            <pc:docMk/>
            <pc:sldMk cId="3715444996" sldId="256"/>
            <ac:spMk id="13" creationId="{79F40191-0F44-4FD1-82CC-ACB507C14BE6}"/>
          </ac:spMkLst>
        </pc:spChg>
        <pc:spChg chg="add">
          <ac:chgData name="dodo.mares@outlook.com" userId="ace1acd567828932" providerId="LiveId" clId="{EDEBCC1A-A149-45BF-8470-B62589348032}" dt="2022-11-13T21:41:41.276" v="59" actId="26606"/>
          <ac:spMkLst>
            <pc:docMk/>
            <pc:sldMk cId="3715444996" sldId="256"/>
            <ac:spMk id="18" creationId="{733E0473-C315-42D8-A82A-A2FE49DC67DA}"/>
          </ac:spMkLst>
        </pc:spChg>
        <pc:spChg chg="add">
          <ac:chgData name="dodo.mares@outlook.com" userId="ace1acd567828932" providerId="LiveId" clId="{EDEBCC1A-A149-45BF-8470-B62589348032}" dt="2022-11-13T21:41:41.276" v="59" actId="26606"/>
          <ac:spMkLst>
            <pc:docMk/>
            <pc:sldMk cId="3715444996" sldId="256"/>
            <ac:spMk id="20" creationId="{AD23A251-68F2-43E5-812B-4BBAE1AF535E}"/>
          </ac:spMkLst>
        </pc:spChg>
        <pc:grpChg chg="add">
          <ac:chgData name="dodo.mares@outlook.com" userId="ace1acd567828932" providerId="LiveId" clId="{EDEBCC1A-A149-45BF-8470-B62589348032}" dt="2022-11-13T21:41:41.276" v="59" actId="26606"/>
          <ac:grpSpMkLst>
            <pc:docMk/>
            <pc:sldMk cId="3715444996" sldId="256"/>
            <ac:grpSpMk id="22" creationId="{0350AF23-2606-421F-AB7B-23D9B48F3E9B}"/>
          </ac:grpSpMkLst>
        </pc:grpChg>
        <pc:picChg chg="add mod">
          <ac:chgData name="dodo.mares@outlook.com" userId="ace1acd567828932" providerId="LiveId" clId="{EDEBCC1A-A149-45BF-8470-B62589348032}" dt="2022-11-13T21:41:41.276" v="59" actId="26606"/>
          <ac:picMkLst>
            <pc:docMk/>
            <pc:sldMk cId="3715444996" sldId="256"/>
            <ac:picMk id="4" creationId="{8C9B4F98-B4C6-19C7-5A09-06279DEB6764}"/>
          </ac:picMkLst>
        </pc:picChg>
      </pc:sldChg>
      <pc:sldChg chg="addSp modSp new mod">
        <pc:chgData name="dodo.mares@outlook.com" userId="ace1acd567828932" providerId="LiveId" clId="{EDEBCC1A-A149-45BF-8470-B62589348032}" dt="2022-11-13T21:50:56.785" v="265" actId="1076"/>
        <pc:sldMkLst>
          <pc:docMk/>
          <pc:sldMk cId="67126677" sldId="257"/>
        </pc:sldMkLst>
        <pc:spChg chg="mod">
          <ac:chgData name="dodo.mares@outlook.com" userId="ace1acd567828932" providerId="LiveId" clId="{EDEBCC1A-A149-45BF-8470-B62589348032}" dt="2022-11-13T21:44:26.948" v="123" actId="255"/>
          <ac:spMkLst>
            <pc:docMk/>
            <pc:sldMk cId="67126677" sldId="257"/>
            <ac:spMk id="2" creationId="{C272E464-1171-5838-CA69-AA0D2CFD1F6B}"/>
          </ac:spMkLst>
        </pc:spChg>
        <pc:spChg chg="mod">
          <ac:chgData name="dodo.mares@outlook.com" userId="ace1acd567828932" providerId="LiveId" clId="{EDEBCC1A-A149-45BF-8470-B62589348032}" dt="2022-11-13T21:50:41.657" v="263" actId="20577"/>
          <ac:spMkLst>
            <pc:docMk/>
            <pc:sldMk cId="67126677" sldId="257"/>
            <ac:spMk id="3" creationId="{A0EFD240-8A90-F795-D32D-B0A723707635}"/>
          </ac:spMkLst>
        </pc:spChg>
        <pc:picChg chg="add mod">
          <ac:chgData name="dodo.mares@outlook.com" userId="ace1acd567828932" providerId="LiveId" clId="{EDEBCC1A-A149-45BF-8470-B62589348032}" dt="2022-11-13T21:50:56.785" v="265" actId="1076"/>
          <ac:picMkLst>
            <pc:docMk/>
            <pc:sldMk cId="67126677" sldId="257"/>
            <ac:picMk id="4" creationId="{A10BFBF9-FDEF-4B48-A1D6-ED2508201B5D}"/>
          </ac:picMkLst>
        </pc:picChg>
        <pc:picChg chg="add mod">
          <ac:chgData name="dodo.mares@outlook.com" userId="ace1acd567828932" providerId="LiveId" clId="{EDEBCC1A-A149-45BF-8470-B62589348032}" dt="2022-11-13T21:50:50.095" v="264" actId="1076"/>
          <ac:picMkLst>
            <pc:docMk/>
            <pc:sldMk cId="67126677" sldId="257"/>
            <ac:picMk id="6" creationId="{3DDBE28C-D257-4E99-A17B-1F6403A8742C}"/>
          </ac:picMkLst>
        </pc:picChg>
      </pc:sldChg>
      <pc:sldChg chg="new del">
        <pc:chgData name="dodo.mares@outlook.com" userId="ace1acd567828932" providerId="LiveId" clId="{EDEBCC1A-A149-45BF-8470-B62589348032}" dt="2022-11-13T21:38:45.794" v="11" actId="2696"/>
        <pc:sldMkLst>
          <pc:docMk/>
          <pc:sldMk cId="795361913" sldId="257"/>
        </pc:sldMkLst>
      </pc:sldChg>
      <pc:sldChg chg="addSp delSp modSp new mod setBg">
        <pc:chgData name="dodo.mares@outlook.com" userId="ace1acd567828932" providerId="LiveId" clId="{EDEBCC1A-A149-45BF-8470-B62589348032}" dt="2022-11-13T22:16:34.810" v="855" actId="1076"/>
        <pc:sldMkLst>
          <pc:docMk/>
          <pc:sldMk cId="3704719187" sldId="258"/>
        </pc:sldMkLst>
        <pc:spChg chg="mod ord">
          <ac:chgData name="dodo.mares@outlook.com" userId="ace1acd567828932" providerId="LiveId" clId="{EDEBCC1A-A149-45BF-8470-B62589348032}" dt="2022-11-13T22:15:19.154" v="847" actId="1076"/>
          <ac:spMkLst>
            <pc:docMk/>
            <pc:sldMk cId="3704719187" sldId="258"/>
            <ac:spMk id="2" creationId="{325A75CB-37E3-C5AA-B86D-7F0294DD10C1}"/>
          </ac:spMkLst>
        </pc:spChg>
        <pc:spChg chg="add del">
          <ac:chgData name="dodo.mares@outlook.com" userId="ace1acd567828932" providerId="LiveId" clId="{EDEBCC1A-A149-45BF-8470-B62589348032}" dt="2022-11-13T21:52:31.315" v="287" actId="26606"/>
          <ac:spMkLst>
            <pc:docMk/>
            <pc:sldMk cId="3704719187" sldId="258"/>
            <ac:spMk id="9" creationId="{99B5B3C5-A599-465B-B2B9-866E8B2087CE}"/>
          </ac:spMkLst>
        </pc:spChg>
        <pc:spChg chg="add del">
          <ac:chgData name="dodo.mares@outlook.com" userId="ace1acd567828932" providerId="LiveId" clId="{EDEBCC1A-A149-45BF-8470-B62589348032}" dt="2022-11-13T21:52:31.315" v="287" actId="26606"/>
          <ac:spMkLst>
            <pc:docMk/>
            <pc:sldMk cId="3704719187" sldId="258"/>
            <ac:spMk id="11" creationId="{25C84982-7DD0-43B1-8A2D-BFA4DF1B4E60}"/>
          </ac:spMkLst>
        </pc:spChg>
        <pc:spChg chg="add del">
          <ac:chgData name="dodo.mares@outlook.com" userId="ace1acd567828932" providerId="LiveId" clId="{EDEBCC1A-A149-45BF-8470-B62589348032}" dt="2022-11-13T21:52:31.315" v="287" actId="26606"/>
          <ac:spMkLst>
            <pc:docMk/>
            <pc:sldMk cId="3704719187" sldId="258"/>
            <ac:spMk id="30" creationId="{D6A5485D-4AF6-47BA-8BB1-44D0639B9FA6}"/>
          </ac:spMkLst>
        </pc:spChg>
        <pc:spChg chg="add del">
          <ac:chgData name="dodo.mares@outlook.com" userId="ace1acd567828932" providerId="LiveId" clId="{EDEBCC1A-A149-45BF-8470-B62589348032}" dt="2022-11-13T21:52:31.315" v="287" actId="26606"/>
          <ac:spMkLst>
            <pc:docMk/>
            <pc:sldMk cId="3704719187" sldId="258"/>
            <ac:spMk id="32" creationId="{E9B141D4-C8D6-48AA-95E4-9D7277D2A93D}"/>
          </ac:spMkLst>
        </pc:spChg>
        <pc:spChg chg="add del">
          <ac:chgData name="dodo.mares@outlook.com" userId="ace1acd567828932" providerId="LiveId" clId="{EDEBCC1A-A149-45BF-8470-B62589348032}" dt="2022-11-13T21:52:31.315" v="287" actId="26606"/>
          <ac:spMkLst>
            <pc:docMk/>
            <pc:sldMk cId="3704719187" sldId="258"/>
            <ac:spMk id="34" creationId="{9150435D-CA82-40CE-954B-EAF77FB12920}"/>
          </ac:spMkLst>
        </pc:spChg>
        <pc:spChg chg="add del">
          <ac:chgData name="dodo.mares@outlook.com" userId="ace1acd567828932" providerId="LiveId" clId="{EDEBCC1A-A149-45BF-8470-B62589348032}" dt="2022-11-13T21:52:31.315" v="287" actId="26606"/>
          <ac:spMkLst>
            <pc:docMk/>
            <pc:sldMk cId="3704719187" sldId="258"/>
            <ac:spMk id="36" creationId="{F384E378-44EE-43CF-80E1-ECE2AF785894}"/>
          </ac:spMkLst>
        </pc:spChg>
        <pc:spChg chg="add del">
          <ac:chgData name="dodo.mares@outlook.com" userId="ace1acd567828932" providerId="LiveId" clId="{EDEBCC1A-A149-45BF-8470-B62589348032}" dt="2022-11-13T21:52:31.315" v="287" actId="26606"/>
          <ac:spMkLst>
            <pc:docMk/>
            <pc:sldMk cId="3704719187" sldId="258"/>
            <ac:spMk id="38" creationId="{58606AA2-E69C-4A42-8D9F-E9747752DDDE}"/>
          </ac:spMkLst>
        </pc:spChg>
        <pc:spChg chg="add del">
          <ac:chgData name="dodo.mares@outlook.com" userId="ace1acd567828932" providerId="LiveId" clId="{EDEBCC1A-A149-45BF-8470-B62589348032}" dt="2022-11-13T21:52:31.315" v="287" actId="26606"/>
          <ac:spMkLst>
            <pc:docMk/>
            <pc:sldMk cId="3704719187" sldId="258"/>
            <ac:spMk id="40" creationId="{8D56DBB4-69C9-48F4-94E5-3F0B9E8D7662}"/>
          </ac:spMkLst>
        </pc:spChg>
        <pc:spChg chg="add del">
          <ac:chgData name="dodo.mares@outlook.com" userId="ace1acd567828932" providerId="LiveId" clId="{EDEBCC1A-A149-45BF-8470-B62589348032}" dt="2022-11-13T21:52:31.315" v="287" actId="26606"/>
          <ac:spMkLst>
            <pc:docMk/>
            <pc:sldMk cId="3704719187" sldId="258"/>
            <ac:spMk id="42" creationId="{772E76EB-531B-4745-BE92-4AE3CFF5F21E}"/>
          </ac:spMkLst>
        </pc:spChg>
        <pc:spChg chg="add del">
          <ac:chgData name="dodo.mares@outlook.com" userId="ace1acd567828932" providerId="LiveId" clId="{EDEBCC1A-A149-45BF-8470-B62589348032}" dt="2022-11-13T21:52:31.315" v="287" actId="26606"/>
          <ac:spMkLst>
            <pc:docMk/>
            <pc:sldMk cId="3704719187" sldId="258"/>
            <ac:spMk id="44" creationId="{DC16CFC8-F3C3-4765-9768-9F10E6B531C6}"/>
          </ac:spMkLst>
        </pc:spChg>
        <pc:spChg chg="add del">
          <ac:chgData name="dodo.mares@outlook.com" userId="ace1acd567828932" providerId="LiveId" clId="{EDEBCC1A-A149-45BF-8470-B62589348032}" dt="2022-11-13T21:52:31.315" v="287" actId="26606"/>
          <ac:spMkLst>
            <pc:docMk/>
            <pc:sldMk cId="3704719187" sldId="258"/>
            <ac:spMk id="46" creationId="{F868898F-D22E-4E6A-8DD3-FE24FF0F73CC}"/>
          </ac:spMkLst>
        </pc:spChg>
        <pc:spChg chg="add del">
          <ac:chgData name="dodo.mares@outlook.com" userId="ace1acd567828932" providerId="LiveId" clId="{EDEBCC1A-A149-45BF-8470-B62589348032}" dt="2022-11-13T21:52:31.315" v="287" actId="26606"/>
          <ac:spMkLst>
            <pc:docMk/>
            <pc:sldMk cId="3704719187" sldId="258"/>
            <ac:spMk id="48" creationId="{21B65DAB-5A32-48EC-A4A4-64E6D1CD0B4B}"/>
          </ac:spMkLst>
        </pc:spChg>
        <pc:spChg chg="add del">
          <ac:chgData name="dodo.mares@outlook.com" userId="ace1acd567828932" providerId="LiveId" clId="{EDEBCC1A-A149-45BF-8470-B62589348032}" dt="2022-11-13T21:52:31.315" v="287" actId="26606"/>
          <ac:spMkLst>
            <pc:docMk/>
            <pc:sldMk cId="3704719187" sldId="258"/>
            <ac:spMk id="50" creationId="{08EC2A46-C18F-4863-B4EB-B7B873FD0226}"/>
          </ac:spMkLst>
        </pc:spChg>
        <pc:spChg chg="add del">
          <ac:chgData name="dodo.mares@outlook.com" userId="ace1acd567828932" providerId="LiveId" clId="{EDEBCC1A-A149-45BF-8470-B62589348032}" dt="2022-11-13T21:52:31.315" v="287" actId="26606"/>
          <ac:spMkLst>
            <pc:docMk/>
            <pc:sldMk cId="3704719187" sldId="258"/>
            <ac:spMk id="52" creationId="{CE8EA60C-5FEB-439D-82C1-E1A33B9ED97C}"/>
          </ac:spMkLst>
        </pc:spChg>
        <pc:spChg chg="add del">
          <ac:chgData name="dodo.mares@outlook.com" userId="ace1acd567828932" providerId="LiveId" clId="{EDEBCC1A-A149-45BF-8470-B62589348032}" dt="2022-11-13T21:52:31.315" v="287" actId="26606"/>
          <ac:spMkLst>
            <pc:docMk/>
            <pc:sldMk cId="3704719187" sldId="258"/>
            <ac:spMk id="54" creationId="{4BD9DC6E-71EF-4302-BD87-C70C8AFCB7D8}"/>
          </ac:spMkLst>
        </pc:spChg>
        <pc:spChg chg="add del">
          <ac:chgData name="dodo.mares@outlook.com" userId="ace1acd567828932" providerId="LiveId" clId="{EDEBCC1A-A149-45BF-8470-B62589348032}" dt="2022-11-13T21:52:31.315" v="287" actId="26606"/>
          <ac:spMkLst>
            <pc:docMk/>
            <pc:sldMk cId="3704719187" sldId="258"/>
            <ac:spMk id="56" creationId="{71CABA3D-675F-405D-9552-216F2DDD1285}"/>
          </ac:spMkLst>
        </pc:spChg>
        <pc:grpChg chg="add del">
          <ac:chgData name="dodo.mares@outlook.com" userId="ace1acd567828932" providerId="LiveId" clId="{EDEBCC1A-A149-45BF-8470-B62589348032}" dt="2022-11-13T21:52:31.315" v="287" actId="26606"/>
          <ac:grpSpMkLst>
            <pc:docMk/>
            <pc:sldMk cId="3704719187" sldId="258"/>
            <ac:grpSpMk id="13" creationId="{1D912E1C-3BBA-42F0-A3EE-FEC382E7230A}"/>
          </ac:grpSpMkLst>
        </pc:grpChg>
        <pc:picChg chg="add mod ord">
          <ac:chgData name="dodo.mares@outlook.com" userId="ace1acd567828932" providerId="LiveId" clId="{EDEBCC1A-A149-45BF-8470-B62589348032}" dt="2022-11-13T22:16:34.810" v="855" actId="1076"/>
          <ac:picMkLst>
            <pc:docMk/>
            <pc:sldMk cId="3704719187" sldId="258"/>
            <ac:picMk id="4" creationId="{D4B400C3-A12C-7239-15C3-85FFC9182E12}"/>
          </ac:picMkLst>
        </pc:picChg>
      </pc:sldChg>
      <pc:sldChg chg="addSp delSp modSp new mod">
        <pc:chgData name="dodo.mares@outlook.com" userId="ace1acd567828932" providerId="LiveId" clId="{EDEBCC1A-A149-45BF-8470-B62589348032}" dt="2022-11-13T22:03:59.153" v="564" actId="5793"/>
        <pc:sldMkLst>
          <pc:docMk/>
          <pc:sldMk cId="4216642614" sldId="259"/>
        </pc:sldMkLst>
        <pc:spChg chg="mod">
          <ac:chgData name="dodo.mares@outlook.com" userId="ace1acd567828932" providerId="LiveId" clId="{EDEBCC1A-A149-45BF-8470-B62589348032}" dt="2022-11-13T21:56:13.081" v="307" actId="20577"/>
          <ac:spMkLst>
            <pc:docMk/>
            <pc:sldMk cId="4216642614" sldId="259"/>
            <ac:spMk id="2" creationId="{6C260516-06DB-79B9-0570-C76FC87692CB}"/>
          </ac:spMkLst>
        </pc:spChg>
        <pc:spChg chg="add del mod">
          <ac:chgData name="dodo.mares@outlook.com" userId="ace1acd567828932" providerId="LiveId" clId="{EDEBCC1A-A149-45BF-8470-B62589348032}" dt="2022-11-13T22:01:58.319" v="485" actId="20577"/>
          <ac:spMkLst>
            <pc:docMk/>
            <pc:sldMk cId="4216642614" sldId="259"/>
            <ac:spMk id="3" creationId="{86DFEA73-C6A6-13E0-C54A-A776DDC2D401}"/>
          </ac:spMkLst>
        </pc:spChg>
        <pc:spChg chg="add del mod">
          <ac:chgData name="dodo.mares@outlook.com" userId="ace1acd567828932" providerId="LiveId" clId="{EDEBCC1A-A149-45BF-8470-B62589348032}" dt="2022-11-13T22:03:59.153" v="564" actId="5793"/>
          <ac:spMkLst>
            <pc:docMk/>
            <pc:sldMk cId="4216642614" sldId="259"/>
            <ac:spMk id="4" creationId="{6E4437C1-835A-539D-26A5-E2952E5FD26F}"/>
          </ac:spMkLst>
        </pc:spChg>
        <pc:graphicFrameChg chg="add del mod">
          <ac:chgData name="dodo.mares@outlook.com" userId="ace1acd567828932" providerId="LiveId" clId="{EDEBCC1A-A149-45BF-8470-B62589348032}" dt="2022-11-13T21:57:04.564" v="309"/>
          <ac:graphicFrameMkLst>
            <pc:docMk/>
            <pc:sldMk cId="4216642614" sldId="259"/>
            <ac:graphicFrameMk id="5" creationId="{E19C2C3C-356D-C90B-1069-5E3339371436}"/>
          </ac:graphicFrameMkLst>
        </pc:graphicFrameChg>
        <pc:graphicFrameChg chg="add del mod">
          <ac:chgData name="dodo.mares@outlook.com" userId="ace1acd567828932" providerId="LiveId" clId="{EDEBCC1A-A149-45BF-8470-B62589348032}" dt="2022-11-13T21:57:10.008" v="311"/>
          <ac:graphicFrameMkLst>
            <pc:docMk/>
            <pc:sldMk cId="4216642614" sldId="259"/>
            <ac:graphicFrameMk id="6" creationId="{5F634C09-2198-0031-74AF-780D0C5347FC}"/>
          </ac:graphicFrameMkLst>
        </pc:graphicFrameChg>
        <pc:graphicFrameChg chg="add del mod modGraphic">
          <ac:chgData name="dodo.mares@outlook.com" userId="ace1acd567828932" providerId="LiveId" clId="{EDEBCC1A-A149-45BF-8470-B62589348032}" dt="2022-11-13T21:57:58.877" v="324"/>
          <ac:graphicFrameMkLst>
            <pc:docMk/>
            <pc:sldMk cId="4216642614" sldId="259"/>
            <ac:graphicFrameMk id="7" creationId="{0400AB39-59CD-837E-B52C-E0BC7F8B2CE5}"/>
          </ac:graphicFrameMkLst>
        </pc:graphicFrameChg>
      </pc:sldChg>
      <pc:sldChg chg="modSp new del mod">
        <pc:chgData name="dodo.mares@outlook.com" userId="ace1acd567828932" providerId="LiveId" clId="{EDEBCC1A-A149-45BF-8470-B62589348032}" dt="2022-11-13T22:21:45.951" v="856" actId="47"/>
        <pc:sldMkLst>
          <pc:docMk/>
          <pc:sldMk cId="2095616608" sldId="260"/>
        </pc:sldMkLst>
        <pc:spChg chg="mod">
          <ac:chgData name="dodo.mares@outlook.com" userId="ace1acd567828932" providerId="LiveId" clId="{EDEBCC1A-A149-45BF-8470-B62589348032}" dt="2022-11-13T22:04:23.899" v="583" actId="20577"/>
          <ac:spMkLst>
            <pc:docMk/>
            <pc:sldMk cId="2095616608" sldId="260"/>
            <ac:spMk id="2" creationId="{72E1D205-796D-171C-FF03-87603DF23D91}"/>
          </ac:spMkLst>
        </pc:spChg>
        <pc:spChg chg="mod">
          <ac:chgData name="dodo.mares@outlook.com" userId="ace1acd567828932" providerId="LiveId" clId="{EDEBCC1A-A149-45BF-8470-B62589348032}" dt="2022-11-13T22:12:11.418" v="842" actId="2711"/>
          <ac:spMkLst>
            <pc:docMk/>
            <pc:sldMk cId="2095616608" sldId="260"/>
            <ac:spMk id="3" creationId="{BE476837-2B3E-0BB6-31D9-EAE35EA2E571}"/>
          </ac:spMkLst>
        </pc:spChg>
        <pc:spChg chg="mod">
          <ac:chgData name="dodo.mares@outlook.com" userId="ace1acd567828932" providerId="LiveId" clId="{EDEBCC1A-A149-45BF-8470-B62589348032}" dt="2022-11-13T22:12:03.315" v="841" actId="2711"/>
          <ac:spMkLst>
            <pc:docMk/>
            <pc:sldMk cId="2095616608" sldId="260"/>
            <ac:spMk id="4" creationId="{14FAD541-DBCB-BF06-2193-B30F48661396}"/>
          </ac:spMkLst>
        </pc:spChg>
      </pc:sldChg>
      <pc:sldChg chg="addSp delSp modSp new mod setBg">
        <pc:chgData name="dodo.mares@outlook.com" userId="ace1acd567828932" providerId="LiveId" clId="{EDEBCC1A-A149-45BF-8470-B62589348032}" dt="2022-11-13T22:09:42.131" v="839" actId="1076"/>
        <pc:sldMkLst>
          <pc:docMk/>
          <pc:sldMk cId="2318415273" sldId="261"/>
        </pc:sldMkLst>
        <pc:spChg chg="mod">
          <ac:chgData name="dodo.mares@outlook.com" userId="ace1acd567828932" providerId="LiveId" clId="{EDEBCC1A-A149-45BF-8470-B62589348032}" dt="2022-11-13T22:09:42.131" v="839" actId="1076"/>
          <ac:spMkLst>
            <pc:docMk/>
            <pc:sldMk cId="2318415273" sldId="261"/>
            <ac:spMk id="2" creationId="{6E48E62E-A416-0516-6AB9-1DFE3023224B}"/>
          </ac:spMkLst>
        </pc:spChg>
        <pc:spChg chg="del">
          <ac:chgData name="dodo.mares@outlook.com" userId="ace1acd567828932" providerId="LiveId" clId="{EDEBCC1A-A149-45BF-8470-B62589348032}" dt="2022-11-13T22:08:53.692" v="821" actId="26606"/>
          <ac:spMkLst>
            <pc:docMk/>
            <pc:sldMk cId="2318415273" sldId="261"/>
            <ac:spMk id="3" creationId="{80C353C4-A766-DFF9-57F0-DA691027E95D}"/>
          </ac:spMkLst>
        </pc:spChg>
        <pc:spChg chg="add">
          <ac:chgData name="dodo.mares@outlook.com" userId="ace1acd567828932" providerId="LiveId" clId="{EDEBCC1A-A149-45BF-8470-B62589348032}" dt="2022-11-13T22:08:53.692" v="821" actId="26606"/>
          <ac:spMkLst>
            <pc:docMk/>
            <pc:sldMk cId="2318415273" sldId="261"/>
            <ac:spMk id="10" creationId="{99B5B3C5-A599-465B-B2B9-866E8B2087CE}"/>
          </ac:spMkLst>
        </pc:spChg>
        <pc:spChg chg="add">
          <ac:chgData name="dodo.mares@outlook.com" userId="ace1acd567828932" providerId="LiveId" clId="{EDEBCC1A-A149-45BF-8470-B62589348032}" dt="2022-11-13T22:08:53.692" v="821" actId="26606"/>
          <ac:spMkLst>
            <pc:docMk/>
            <pc:sldMk cId="2318415273" sldId="261"/>
            <ac:spMk id="12" creationId="{25C84982-7DD0-43B1-8A2D-BFA4DF1B4E60}"/>
          </ac:spMkLst>
        </pc:spChg>
        <pc:spChg chg="add">
          <ac:chgData name="dodo.mares@outlook.com" userId="ace1acd567828932" providerId="LiveId" clId="{EDEBCC1A-A149-45BF-8470-B62589348032}" dt="2022-11-13T22:08:53.692" v="821" actId="26606"/>
          <ac:spMkLst>
            <pc:docMk/>
            <pc:sldMk cId="2318415273" sldId="261"/>
            <ac:spMk id="31" creationId="{375C00A8-2250-4F87-9F80-E3E80531FB89}"/>
          </ac:spMkLst>
        </pc:spChg>
        <pc:spChg chg="add">
          <ac:chgData name="dodo.mares@outlook.com" userId="ace1acd567828932" providerId="LiveId" clId="{EDEBCC1A-A149-45BF-8470-B62589348032}" dt="2022-11-13T22:08:53.692" v="821" actId="26606"/>
          <ac:spMkLst>
            <pc:docMk/>
            <pc:sldMk cId="2318415273" sldId="261"/>
            <ac:spMk id="33" creationId="{5CC528D8-C318-4E44-BB11-0CAE58C2AF1C}"/>
          </ac:spMkLst>
        </pc:spChg>
        <pc:spChg chg="add">
          <ac:chgData name="dodo.mares@outlook.com" userId="ace1acd567828932" providerId="LiveId" clId="{EDEBCC1A-A149-45BF-8470-B62589348032}" dt="2022-11-13T22:08:53.692" v="821" actId="26606"/>
          <ac:spMkLst>
            <pc:docMk/>
            <pc:sldMk cId="2318415273" sldId="261"/>
            <ac:spMk id="42" creationId="{6FA27A92-E95C-4CE7-A034-1729B3C62023}"/>
          </ac:spMkLst>
        </pc:spChg>
        <pc:grpChg chg="add">
          <ac:chgData name="dodo.mares@outlook.com" userId="ace1acd567828932" providerId="LiveId" clId="{EDEBCC1A-A149-45BF-8470-B62589348032}" dt="2022-11-13T22:08:53.692" v="821" actId="26606"/>
          <ac:grpSpMkLst>
            <pc:docMk/>
            <pc:sldMk cId="2318415273" sldId="261"/>
            <ac:grpSpMk id="14" creationId="{1D912E1C-3BBA-42F0-A3EE-FEC382E7230A}"/>
          </ac:grpSpMkLst>
        </pc:grpChg>
        <pc:grpChg chg="add">
          <ac:chgData name="dodo.mares@outlook.com" userId="ace1acd567828932" providerId="LiveId" clId="{EDEBCC1A-A149-45BF-8470-B62589348032}" dt="2022-11-13T22:08:53.692" v="821" actId="26606"/>
          <ac:grpSpMkLst>
            <pc:docMk/>
            <pc:sldMk cId="2318415273" sldId="261"/>
            <ac:grpSpMk id="35" creationId="{6F84FFF5-4ABC-42CD-9D4C-9F3AB50FD3B9}"/>
          </ac:grpSpMkLst>
        </pc:grpChg>
        <pc:picChg chg="add">
          <ac:chgData name="dodo.mares@outlook.com" userId="ace1acd567828932" providerId="LiveId" clId="{EDEBCC1A-A149-45BF-8470-B62589348032}" dt="2022-11-13T22:08:53.692" v="821" actId="26606"/>
          <ac:picMkLst>
            <pc:docMk/>
            <pc:sldMk cId="2318415273" sldId="261"/>
            <ac:picMk id="7" creationId="{97F92623-A4A4-808F-95AE-A8538BB21DAA}"/>
          </ac:picMkLst>
        </pc:picChg>
      </pc:sldChg>
      <pc:sldMasterChg chg="del delSldLayout">
        <pc:chgData name="dodo.mares@outlook.com" userId="ace1acd567828932" providerId="LiveId" clId="{EDEBCC1A-A149-45BF-8470-B62589348032}" dt="2022-11-13T21:36:46.320" v="2" actId="26606"/>
        <pc:sldMasterMkLst>
          <pc:docMk/>
          <pc:sldMasterMk cId="3444244805" sldId="2147483660"/>
        </pc:sldMasterMkLst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218523089" sldId="2147483661"/>
          </pc:sldLayoutMkLst>
        </pc:sldLayoutChg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1660850308" sldId="2147483662"/>
          </pc:sldLayoutMkLst>
        </pc:sldLayoutChg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624391087" sldId="2147483663"/>
          </pc:sldLayoutMkLst>
        </pc:sldLayoutChg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4270391245" sldId="2147483664"/>
          </pc:sldLayoutMkLst>
        </pc:sldLayoutChg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117578786" sldId="2147483665"/>
          </pc:sldLayoutMkLst>
        </pc:sldLayoutChg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4254831947" sldId="2147483666"/>
          </pc:sldLayoutMkLst>
        </pc:sldLayoutChg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3248160610" sldId="2147483667"/>
          </pc:sldLayoutMkLst>
        </pc:sldLayoutChg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1291994920" sldId="2147483668"/>
          </pc:sldLayoutMkLst>
        </pc:sldLayoutChg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785199143" sldId="2147483669"/>
          </pc:sldLayoutMkLst>
        </pc:sldLayoutChg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3659058280" sldId="2147483670"/>
          </pc:sldLayoutMkLst>
        </pc:sldLayoutChg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1515175944" sldId="2147483671"/>
          </pc:sldLayoutMkLst>
        </pc:sldLayoutChg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1850280858" sldId="2147483672"/>
          </pc:sldLayoutMkLst>
        </pc:sldLayoutChg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1989847632" sldId="2147483673"/>
          </pc:sldLayoutMkLst>
        </pc:sldLayoutChg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1819083536" sldId="2147483674"/>
          </pc:sldLayoutMkLst>
        </pc:sldLayoutChg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1274724202" sldId="2147483675"/>
          </pc:sldLayoutMkLst>
        </pc:sldLayoutChg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3940788058" sldId="2147483676"/>
          </pc:sldLayoutMkLst>
        </pc:sldLayoutChg>
        <pc:sldLayoutChg chg="del">
          <pc:chgData name="dodo.mares@outlook.com" userId="ace1acd567828932" providerId="LiveId" clId="{EDEBCC1A-A149-45BF-8470-B62589348032}" dt="2022-11-13T21:36:46.320" v="2" actId="26606"/>
          <pc:sldLayoutMkLst>
            <pc:docMk/>
            <pc:sldMasterMk cId="3444244805" sldId="2147483660"/>
            <pc:sldLayoutMk cId="4065114348" sldId="2147483677"/>
          </pc:sldLayoutMkLst>
        </pc:sldLayoutChg>
      </pc:sldMasterChg>
      <pc:sldMasterChg chg="add del addSldLayout delSldLayout">
        <pc:chgData name="dodo.mares@outlook.com" userId="ace1acd567828932" providerId="LiveId" clId="{EDEBCC1A-A149-45BF-8470-B62589348032}" dt="2022-11-13T21:41:15.364" v="54" actId="26606"/>
        <pc:sldMasterMkLst>
          <pc:docMk/>
          <pc:sldMasterMk cId="2072135851" sldId="2147483750"/>
        </pc:sldMasterMkLst>
        <pc:sldLayoutChg chg="add del">
          <pc:chgData name="dodo.mares@outlook.com" userId="ace1acd567828932" providerId="LiveId" clId="{EDEBCC1A-A149-45BF-8470-B62589348032}" dt="2022-11-13T21:41:15.364" v="54" actId="26606"/>
          <pc:sldLayoutMkLst>
            <pc:docMk/>
            <pc:sldMasterMk cId="2072135851" sldId="2147483750"/>
            <pc:sldLayoutMk cId="1719925674" sldId="2147483739"/>
          </pc:sldLayoutMkLst>
        </pc:sldLayoutChg>
        <pc:sldLayoutChg chg="add del">
          <pc:chgData name="dodo.mares@outlook.com" userId="ace1acd567828932" providerId="LiveId" clId="{EDEBCC1A-A149-45BF-8470-B62589348032}" dt="2022-11-13T21:41:15.364" v="54" actId="26606"/>
          <pc:sldLayoutMkLst>
            <pc:docMk/>
            <pc:sldMasterMk cId="2072135851" sldId="2147483750"/>
            <pc:sldLayoutMk cId="34086343" sldId="2147483740"/>
          </pc:sldLayoutMkLst>
        </pc:sldLayoutChg>
        <pc:sldLayoutChg chg="add del">
          <pc:chgData name="dodo.mares@outlook.com" userId="ace1acd567828932" providerId="LiveId" clId="{EDEBCC1A-A149-45BF-8470-B62589348032}" dt="2022-11-13T21:41:15.364" v="54" actId="26606"/>
          <pc:sldLayoutMkLst>
            <pc:docMk/>
            <pc:sldMasterMk cId="2072135851" sldId="2147483750"/>
            <pc:sldLayoutMk cId="26147439" sldId="2147483741"/>
          </pc:sldLayoutMkLst>
        </pc:sldLayoutChg>
        <pc:sldLayoutChg chg="add del">
          <pc:chgData name="dodo.mares@outlook.com" userId="ace1acd567828932" providerId="LiveId" clId="{EDEBCC1A-A149-45BF-8470-B62589348032}" dt="2022-11-13T21:41:15.364" v="54" actId="26606"/>
          <pc:sldLayoutMkLst>
            <pc:docMk/>
            <pc:sldMasterMk cId="2072135851" sldId="2147483750"/>
            <pc:sldLayoutMk cId="1483370742" sldId="2147483742"/>
          </pc:sldLayoutMkLst>
        </pc:sldLayoutChg>
        <pc:sldLayoutChg chg="add del">
          <pc:chgData name="dodo.mares@outlook.com" userId="ace1acd567828932" providerId="LiveId" clId="{EDEBCC1A-A149-45BF-8470-B62589348032}" dt="2022-11-13T21:41:15.364" v="54" actId="26606"/>
          <pc:sldLayoutMkLst>
            <pc:docMk/>
            <pc:sldMasterMk cId="2072135851" sldId="2147483750"/>
            <pc:sldLayoutMk cId="3268351173" sldId="2147483743"/>
          </pc:sldLayoutMkLst>
        </pc:sldLayoutChg>
        <pc:sldLayoutChg chg="add del">
          <pc:chgData name="dodo.mares@outlook.com" userId="ace1acd567828932" providerId="LiveId" clId="{EDEBCC1A-A149-45BF-8470-B62589348032}" dt="2022-11-13T21:41:15.364" v="54" actId="26606"/>
          <pc:sldLayoutMkLst>
            <pc:docMk/>
            <pc:sldMasterMk cId="2072135851" sldId="2147483750"/>
            <pc:sldLayoutMk cId="409327834" sldId="2147483744"/>
          </pc:sldLayoutMkLst>
        </pc:sldLayoutChg>
        <pc:sldLayoutChg chg="add del">
          <pc:chgData name="dodo.mares@outlook.com" userId="ace1acd567828932" providerId="LiveId" clId="{EDEBCC1A-A149-45BF-8470-B62589348032}" dt="2022-11-13T21:41:15.364" v="54" actId="26606"/>
          <pc:sldLayoutMkLst>
            <pc:docMk/>
            <pc:sldMasterMk cId="2072135851" sldId="2147483750"/>
            <pc:sldLayoutMk cId="3492485763" sldId="2147483745"/>
          </pc:sldLayoutMkLst>
        </pc:sldLayoutChg>
        <pc:sldLayoutChg chg="add del">
          <pc:chgData name="dodo.mares@outlook.com" userId="ace1acd567828932" providerId="LiveId" clId="{EDEBCC1A-A149-45BF-8470-B62589348032}" dt="2022-11-13T21:41:15.364" v="54" actId="26606"/>
          <pc:sldLayoutMkLst>
            <pc:docMk/>
            <pc:sldMasterMk cId="2072135851" sldId="2147483750"/>
            <pc:sldLayoutMk cId="2745826052" sldId="2147483746"/>
          </pc:sldLayoutMkLst>
        </pc:sldLayoutChg>
        <pc:sldLayoutChg chg="add del">
          <pc:chgData name="dodo.mares@outlook.com" userId="ace1acd567828932" providerId="LiveId" clId="{EDEBCC1A-A149-45BF-8470-B62589348032}" dt="2022-11-13T21:41:15.364" v="54" actId="26606"/>
          <pc:sldLayoutMkLst>
            <pc:docMk/>
            <pc:sldMasterMk cId="2072135851" sldId="2147483750"/>
            <pc:sldLayoutMk cId="2729024196" sldId="2147483747"/>
          </pc:sldLayoutMkLst>
        </pc:sldLayoutChg>
        <pc:sldLayoutChg chg="add del">
          <pc:chgData name="dodo.mares@outlook.com" userId="ace1acd567828932" providerId="LiveId" clId="{EDEBCC1A-A149-45BF-8470-B62589348032}" dt="2022-11-13T21:41:15.364" v="54" actId="26606"/>
          <pc:sldLayoutMkLst>
            <pc:docMk/>
            <pc:sldMasterMk cId="2072135851" sldId="2147483750"/>
            <pc:sldLayoutMk cId="2323566538" sldId="2147483748"/>
          </pc:sldLayoutMkLst>
        </pc:sldLayoutChg>
        <pc:sldLayoutChg chg="add del">
          <pc:chgData name="dodo.mares@outlook.com" userId="ace1acd567828932" providerId="LiveId" clId="{EDEBCC1A-A149-45BF-8470-B62589348032}" dt="2022-11-13T21:41:15.364" v="54" actId="26606"/>
          <pc:sldLayoutMkLst>
            <pc:docMk/>
            <pc:sldMasterMk cId="2072135851" sldId="2147483750"/>
            <pc:sldLayoutMk cId="1868413826" sldId="2147483749"/>
          </pc:sldLayoutMkLst>
        </pc:sldLayoutChg>
      </pc:sldMasterChg>
      <pc:sldMasterChg chg="add del addSldLayout delSldLayout">
        <pc:chgData name="dodo.mares@outlook.com" userId="ace1acd567828932" providerId="LiveId" clId="{EDEBCC1A-A149-45BF-8470-B62589348032}" dt="2022-11-13T21:41:41.276" v="59" actId="26606"/>
        <pc:sldMasterMkLst>
          <pc:docMk/>
          <pc:sldMasterMk cId="1360616388" sldId="2147483774"/>
        </pc:sldMasterMkLst>
        <pc:sldLayoutChg chg="add del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1360616388" sldId="2147483774"/>
            <pc:sldLayoutMk cId="2865711039" sldId="2147483763"/>
          </pc:sldLayoutMkLst>
        </pc:sldLayoutChg>
        <pc:sldLayoutChg chg="add del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1360616388" sldId="2147483774"/>
            <pc:sldLayoutMk cId="266643068" sldId="2147483764"/>
          </pc:sldLayoutMkLst>
        </pc:sldLayoutChg>
        <pc:sldLayoutChg chg="add del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1360616388" sldId="2147483774"/>
            <pc:sldLayoutMk cId="4116534991" sldId="2147483765"/>
          </pc:sldLayoutMkLst>
        </pc:sldLayoutChg>
        <pc:sldLayoutChg chg="add del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1360616388" sldId="2147483774"/>
            <pc:sldLayoutMk cId="3793366192" sldId="2147483766"/>
          </pc:sldLayoutMkLst>
        </pc:sldLayoutChg>
        <pc:sldLayoutChg chg="add del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1360616388" sldId="2147483774"/>
            <pc:sldLayoutMk cId="3530755233" sldId="2147483767"/>
          </pc:sldLayoutMkLst>
        </pc:sldLayoutChg>
        <pc:sldLayoutChg chg="add del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1360616388" sldId="2147483774"/>
            <pc:sldLayoutMk cId="2915199490" sldId="2147483768"/>
          </pc:sldLayoutMkLst>
        </pc:sldLayoutChg>
        <pc:sldLayoutChg chg="add del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1360616388" sldId="2147483774"/>
            <pc:sldLayoutMk cId="4183861147" sldId="2147483769"/>
          </pc:sldLayoutMkLst>
        </pc:sldLayoutChg>
        <pc:sldLayoutChg chg="add del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1360616388" sldId="2147483774"/>
            <pc:sldLayoutMk cId="1969241954" sldId="2147483770"/>
          </pc:sldLayoutMkLst>
        </pc:sldLayoutChg>
        <pc:sldLayoutChg chg="add del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1360616388" sldId="2147483774"/>
            <pc:sldLayoutMk cId="554198284" sldId="2147483771"/>
          </pc:sldLayoutMkLst>
        </pc:sldLayoutChg>
        <pc:sldLayoutChg chg="add del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1360616388" sldId="2147483774"/>
            <pc:sldLayoutMk cId="4168970866" sldId="2147483772"/>
          </pc:sldLayoutMkLst>
        </pc:sldLayoutChg>
        <pc:sldLayoutChg chg="add del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1360616388" sldId="2147483774"/>
            <pc:sldLayoutMk cId="1018900328" sldId="2147483773"/>
          </pc:sldLayoutMkLst>
        </pc:sldLayoutChg>
      </pc:sldMasterChg>
      <pc:sldMasterChg chg="add addSldLayout">
        <pc:chgData name="dodo.mares@outlook.com" userId="ace1acd567828932" providerId="LiveId" clId="{EDEBCC1A-A149-45BF-8470-B62589348032}" dt="2022-11-13T21:41:41.276" v="59" actId="26606"/>
        <pc:sldMasterMkLst>
          <pc:docMk/>
          <pc:sldMasterMk cId="2160105396" sldId="2147483837"/>
        </pc:sldMasterMkLst>
        <pc:sldLayoutChg chg="add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2160105396" sldId="2147483837"/>
            <pc:sldLayoutMk cId="3589681806" sldId="2147483826"/>
          </pc:sldLayoutMkLst>
        </pc:sldLayoutChg>
        <pc:sldLayoutChg chg="add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2160105396" sldId="2147483837"/>
            <pc:sldLayoutMk cId="492939019" sldId="2147483827"/>
          </pc:sldLayoutMkLst>
        </pc:sldLayoutChg>
        <pc:sldLayoutChg chg="add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2160105396" sldId="2147483837"/>
            <pc:sldLayoutMk cId="1633789702" sldId="2147483828"/>
          </pc:sldLayoutMkLst>
        </pc:sldLayoutChg>
        <pc:sldLayoutChg chg="add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2160105396" sldId="2147483837"/>
            <pc:sldLayoutMk cId="1038804322" sldId="2147483829"/>
          </pc:sldLayoutMkLst>
        </pc:sldLayoutChg>
        <pc:sldLayoutChg chg="add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2160105396" sldId="2147483837"/>
            <pc:sldLayoutMk cId="4027857221" sldId="2147483830"/>
          </pc:sldLayoutMkLst>
        </pc:sldLayoutChg>
        <pc:sldLayoutChg chg="add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2160105396" sldId="2147483837"/>
            <pc:sldLayoutMk cId="2672729520" sldId="2147483831"/>
          </pc:sldLayoutMkLst>
        </pc:sldLayoutChg>
        <pc:sldLayoutChg chg="add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2160105396" sldId="2147483837"/>
            <pc:sldLayoutMk cId="3660772397" sldId="2147483832"/>
          </pc:sldLayoutMkLst>
        </pc:sldLayoutChg>
        <pc:sldLayoutChg chg="add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2160105396" sldId="2147483837"/>
            <pc:sldLayoutMk cId="28424243" sldId="2147483833"/>
          </pc:sldLayoutMkLst>
        </pc:sldLayoutChg>
        <pc:sldLayoutChg chg="add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2160105396" sldId="2147483837"/>
            <pc:sldLayoutMk cId="2104122285" sldId="2147483834"/>
          </pc:sldLayoutMkLst>
        </pc:sldLayoutChg>
        <pc:sldLayoutChg chg="add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2160105396" sldId="2147483837"/>
            <pc:sldLayoutMk cId="3382993126" sldId="2147483835"/>
          </pc:sldLayoutMkLst>
        </pc:sldLayoutChg>
        <pc:sldLayoutChg chg="add">
          <pc:chgData name="dodo.mares@outlook.com" userId="ace1acd567828932" providerId="LiveId" clId="{EDEBCC1A-A149-45BF-8470-B62589348032}" dt="2022-11-13T21:41:41.276" v="59" actId="26606"/>
          <pc:sldLayoutMkLst>
            <pc:docMk/>
            <pc:sldMasterMk cId="2160105396" sldId="2147483837"/>
            <pc:sldLayoutMk cId="3194445026" sldId="21474838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8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4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3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5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7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11/14/2022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10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Hands holding a globe&#10;&#10;Description automatically generated with medium confidence">
            <a:extLst>
              <a:ext uri="{FF2B5EF4-FFF2-40B4-BE49-F238E27FC236}">
                <a16:creationId xmlns:a16="http://schemas.microsoft.com/office/drawing/2014/main" id="{8C9B4F98-B4C6-19C7-5A09-06279DEB67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2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031762-AEAB-4026-9790-597FA2E79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DBM1: UEFA Champions League 2016-2022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1E10B-47FF-3CCE-5DEB-DA72D339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4719599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Andrei-Marian Enache</a:t>
            </a:r>
          </a:p>
          <a:p>
            <a:r>
              <a:rPr lang="en-US" dirty="0">
                <a:solidFill>
                  <a:srgbClr val="FFFFFF"/>
                </a:solidFill>
              </a:rPr>
              <a:t>Maria </a:t>
            </a:r>
            <a:r>
              <a:rPr lang="en-US" dirty="0" err="1">
                <a:solidFill>
                  <a:srgbClr val="FFFFFF"/>
                </a:solidFill>
              </a:rPr>
              <a:t>Minodora</a:t>
            </a:r>
            <a:r>
              <a:rPr lang="en-US" dirty="0">
                <a:solidFill>
                  <a:srgbClr val="FFFFFF"/>
                </a:solidFill>
              </a:rPr>
              <a:t> Mares</a:t>
            </a:r>
          </a:p>
        </p:txBody>
      </p:sp>
    </p:spTree>
    <p:extLst>
      <p:ext uri="{BB962C8B-B14F-4D97-AF65-F5344CB8AC3E}">
        <p14:creationId xmlns:p14="http://schemas.microsoft.com/office/powerpoint/2010/main" val="371544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E464-1171-5838-CA69-AA0D2CFD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FD240-8A90-F795-D32D-B0A72370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4915989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Taken from Kaggle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2770 players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80 managers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750 matches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2200 goals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85 stadiums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74 teams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A10BFBF9-FDEF-4B48-A1D6-ED250820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753" y="1200729"/>
            <a:ext cx="1874689" cy="1249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DBE28C-D257-4E99-A17B-1F6403A87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47" y="2921699"/>
            <a:ext cx="6200503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">
            <a:extLst>
              <a:ext uri="{FF2B5EF4-FFF2-40B4-BE49-F238E27FC236}">
                <a16:creationId xmlns:a16="http://schemas.microsoft.com/office/drawing/2014/main" id="{D4B400C3-A12C-7239-15C3-85FFC9182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66" y="608182"/>
            <a:ext cx="7901668" cy="59441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5A75CB-37E3-C5AA-B86D-7F0294DD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55274"/>
            <a:ext cx="10659110" cy="1325563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370471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0516-06DB-79B9-0570-C76FC876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EA73-C6A6-13E0-C54A-A776DDC2D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Display the details of the players and the number of goals scored during the 2021-2022 season</a:t>
            </a:r>
            <a:r>
              <a:rPr lang="en-US" sz="2800" dirty="0"/>
              <a:t>.</a:t>
            </a:r>
          </a:p>
          <a:p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select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,   count(</a:t>
            </a:r>
            <a:r>
              <a:rPr lang="en-US" sz="2400" dirty="0" err="1"/>
              <a:t>goal_ID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from players inner join goals on </a:t>
            </a:r>
            <a:r>
              <a:rPr lang="en-US" sz="2400" dirty="0" err="1"/>
              <a:t>players.player_ID</a:t>
            </a:r>
            <a:r>
              <a:rPr lang="en-US" sz="2400" dirty="0"/>
              <a:t> = </a:t>
            </a:r>
            <a:r>
              <a:rPr lang="en-US" sz="2400" dirty="0" err="1"/>
              <a:t>goals.player_ID</a:t>
            </a:r>
            <a:r>
              <a:rPr lang="en-US" sz="2400" dirty="0"/>
              <a:t> natural join matches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group by (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, season)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having season = '2017-2018'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437C1-835A-539D-26A5-E2952E5FD2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the stadiums where more than 20 matches were played?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select </a:t>
            </a:r>
            <a:r>
              <a:rPr lang="en-US" sz="2400" dirty="0" err="1"/>
              <a:t>stadium_name</a:t>
            </a:r>
            <a:r>
              <a:rPr lang="en-US" sz="2400" dirty="0"/>
              <a:t>, counts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from(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select </a:t>
            </a:r>
            <a:r>
              <a:rPr lang="en-US" sz="2400" dirty="0" err="1"/>
              <a:t>stadium_name</a:t>
            </a:r>
            <a:r>
              <a:rPr lang="en-US" sz="2400" dirty="0"/>
              <a:t>, count(</a:t>
            </a:r>
            <a:r>
              <a:rPr lang="en-US" sz="2400" dirty="0" err="1"/>
              <a:t>match_ID</a:t>
            </a:r>
            <a:r>
              <a:rPr lang="en-US" sz="2400" dirty="0"/>
              <a:t>) as counts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from stadiums natural join matches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group by </a:t>
            </a:r>
            <a:r>
              <a:rPr lang="en-US" sz="2400" dirty="0" err="1"/>
              <a:t>stadium_name</a:t>
            </a:r>
            <a:r>
              <a:rPr lang="en-US" sz="2400" dirty="0"/>
              <a:t>) </a:t>
            </a:r>
            <a:r>
              <a:rPr lang="en-US" sz="2400" dirty="0" err="1"/>
              <a:t>number_of_matches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where counts &gt; 20</a:t>
            </a:r>
          </a:p>
        </p:txBody>
      </p:sp>
    </p:spTree>
    <p:extLst>
      <p:ext uri="{BB962C8B-B14F-4D97-AF65-F5344CB8AC3E}">
        <p14:creationId xmlns:p14="http://schemas.microsoft.com/office/powerpoint/2010/main" val="421664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8E62E-A416-0516-6AB9-1DFE3023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76" y="1227608"/>
            <a:ext cx="5047488" cy="44541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Questions? Feedback?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you!</a:t>
            </a:r>
          </a:p>
        </p:txBody>
      </p:sp>
      <p:grpSp>
        <p:nvGrpSpPr>
          <p:cNvPr id="35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97F92623-A4A4-808F-95AE-A8538BB21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6794" y="2440172"/>
            <a:ext cx="3793350" cy="379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1527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165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Nova</vt:lpstr>
      <vt:lpstr>Wingdings</vt:lpstr>
      <vt:lpstr>ConfettiVTI</vt:lpstr>
      <vt:lpstr>DBM1: UEFA Champions League 2016-2022</vt:lpstr>
      <vt:lpstr>Our Dataset</vt:lpstr>
      <vt:lpstr>ER Diagram</vt:lpstr>
      <vt:lpstr>SQL Queries</vt:lpstr>
      <vt:lpstr>Questions? Feedback?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dodo.mares@outlook.com</dc:creator>
  <cp:lastModifiedBy>dodo.mares@outlook.com</cp:lastModifiedBy>
  <cp:revision>1</cp:revision>
  <dcterms:created xsi:type="dcterms:W3CDTF">2022-11-13T21:31:11Z</dcterms:created>
  <dcterms:modified xsi:type="dcterms:W3CDTF">2022-11-13T22:21:46Z</dcterms:modified>
</cp:coreProperties>
</file>