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b154651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b154651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b154651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b154651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b154651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b154651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b15465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b15465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b154651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b154651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영감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이경호, 이승열</a:t>
            </a:r>
            <a:endParaRPr sz="14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50" y="283425"/>
            <a:ext cx="471450" cy="4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575" y="283425"/>
            <a:ext cx="471450" cy="4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알고리즘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협업 알고리즘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/>
              <a:t>데이터의 양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9707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피어슨 상관 계수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pearson correlation coefficient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본인의 점수와 상대방의 점수 비교 해서 -1 &lt; p &lt;1 값이 반환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26" y="3301943"/>
            <a:ext cx="3837000" cy="136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22750" cy="49113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522750" y="304800"/>
            <a:ext cx="15063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장르 - 19개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영화 - 1000개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배우 - 6000개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배역 - 8000개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7768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User, Review Data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장르별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해당 장르 포함    -&gt; 평점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해당 장르 포함 X -&gt; 낮은평점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장르별 영화 수에 맞춰 유저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유저마다 65~70개 정도의 리뷰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총 35000개의 평점을 기반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