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62" r:id="rId3"/>
    <p:sldId id="263" r:id="rId4"/>
    <p:sldId id="267" r:id="rId5"/>
    <p:sldId id="268" r:id="rId6"/>
    <p:sldId id="266" r:id="rId7"/>
    <p:sldId id="264" r:id="rId8"/>
    <p:sldId id="269" r:id="rId9"/>
    <p:sldId id="270" r:id="rId10"/>
    <p:sldId id="272" r:id="rId11"/>
    <p:sldId id="271" r:id="rId12"/>
    <p:sldId id="273" r:id="rId13"/>
    <p:sldId id="276" r:id="rId14"/>
    <p:sldId id="274" r:id="rId15"/>
    <p:sldId id="275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333B-B8D8-41F4-9761-32A35CC4A8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214155"/>
            <a:ext cx="2686050" cy="332475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3E12A1-94FC-458F-8ECB-FB11B8131A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9144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741176-9EC0-4387-9395-A75FCD0B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9144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7AB634-6FEA-4316-AA68-10F40522727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3" y="5932627"/>
            <a:ext cx="2569211" cy="61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47976-6E9A-4030-8AFC-D89043A880B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" y="6126678"/>
            <a:ext cx="1685346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9" y="3016448"/>
            <a:ext cx="5357813" cy="8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4F185B-84AE-493D-96AF-792F957C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" y="1216434"/>
            <a:ext cx="7286866" cy="3967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5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17A5-CD56-43B9-9994-48FAAB3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polyrepo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AEB6-6897-4E6F-A54D-175B9EFA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polyrepos </a:t>
            </a:r>
            <a:r>
              <a:rPr lang="en-US" b="1" dirty="0"/>
              <a:t>it is easier to do the wrong thing</a:t>
            </a:r>
          </a:p>
          <a:p>
            <a:r>
              <a:rPr lang="en-US" dirty="0"/>
              <a:t>With polyrepos it is hard to share code</a:t>
            </a:r>
          </a:p>
          <a:p>
            <a:r>
              <a:rPr lang="en-US" dirty="0"/>
              <a:t>With polyrepos it is hard to test integration</a:t>
            </a:r>
          </a:p>
          <a:p>
            <a:r>
              <a:rPr lang="en-US" dirty="0"/>
              <a:t>Polyrepo is good in theory but in reality </a:t>
            </a:r>
            <a:r>
              <a:rPr lang="en-US" b="1" dirty="0"/>
              <a:t>they often end up making life harder</a:t>
            </a:r>
          </a:p>
          <a:p>
            <a:r>
              <a:rPr lang="en-US" dirty="0"/>
              <a:t>Monolithic polyrepo is the enemy of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05920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1823-3AFB-4511-80B7-D7A5BB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monorepo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D013-BA93-4DC5-B244-2ACBDD71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and reusability are easy</a:t>
            </a:r>
          </a:p>
          <a:p>
            <a:r>
              <a:rPr lang="en-US" dirty="0"/>
              <a:t>Libraries have clear boundaries</a:t>
            </a:r>
          </a:p>
          <a:p>
            <a:r>
              <a:rPr lang="en-US" dirty="0"/>
              <a:t>Libraries and apps integration tests</a:t>
            </a:r>
          </a:p>
          <a:p>
            <a:r>
              <a:rPr lang="en-US" dirty="0"/>
              <a:t>Promotes unified coding standards to all teams</a:t>
            </a:r>
          </a:p>
        </p:txBody>
      </p:sp>
    </p:spTree>
    <p:extLst>
      <p:ext uri="{BB962C8B-B14F-4D97-AF65-F5344CB8AC3E}">
        <p14:creationId xmlns:p14="http://schemas.microsoft.com/office/powerpoint/2010/main" val="388788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880-4144-4AEA-88FA-D579FACAB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BA7F5-B536-4C36-93AB-2AF6C7710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D442-4DC9-486B-8957-87956909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Nrwl</a:t>
            </a:r>
            <a:r>
              <a:rPr lang="en-US" dirty="0"/>
              <a:t> Extensions for Angular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7DE30-6B18-4A97-A874-D192DAAB2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4195390"/>
            <a:ext cx="5698357" cy="166236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D8EA4B-A3AA-41DC-97D8-FFE7BCEB405B}"/>
              </a:ext>
            </a:extLst>
          </p:cNvPr>
          <p:cNvSpPr txBox="1">
            <a:spLocks/>
          </p:cNvSpPr>
          <p:nvPr/>
        </p:nvSpPr>
        <p:spPr>
          <a:xfrm>
            <a:off x="628649" y="1565566"/>
            <a:ext cx="7886699" cy="297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nrwl.io</a:t>
            </a:r>
          </a:p>
          <a:p>
            <a:r>
              <a:rPr lang="en-US" dirty="0"/>
              <a:t>Libraries have clear boundaries</a:t>
            </a:r>
          </a:p>
          <a:p>
            <a:r>
              <a:rPr lang="en-US" dirty="0"/>
              <a:t>Libraries and apps integration tests</a:t>
            </a:r>
          </a:p>
          <a:p>
            <a:r>
              <a:rPr lang="en-US" dirty="0"/>
              <a:t>Promotes unified coding standards to all teams</a:t>
            </a:r>
          </a:p>
          <a:p>
            <a:r>
              <a:rPr lang="en-US" dirty="0" err="1"/>
              <a:t>NgRx</a:t>
            </a:r>
            <a:r>
              <a:rPr lang="en-US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42771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AF5D-459F-48BF-A3E0-988CFAE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Nx</a:t>
            </a:r>
            <a:r>
              <a:rPr lang="en-US" dirty="0"/>
              <a:t>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A39E-1787-4759-B8CC-748CFFB4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Workspace</a:t>
            </a:r>
          </a:p>
          <a:p>
            <a:r>
              <a:rPr lang="en-US" dirty="0"/>
              <a:t>Analyzing and Visualizing the Dependency Graph</a:t>
            </a:r>
          </a:p>
          <a:p>
            <a:r>
              <a:rPr lang="en-US" dirty="0"/>
              <a:t>Imposing Constraints on the Dependency Graph</a:t>
            </a:r>
          </a:p>
          <a:p>
            <a:r>
              <a:rPr lang="en-US" dirty="0"/>
              <a:t>Rebuilding and Retesting What is Affected</a:t>
            </a:r>
          </a:p>
          <a:p>
            <a:r>
              <a:rPr lang="en-US" dirty="0" err="1"/>
              <a:t>Nx</a:t>
            </a:r>
            <a:r>
              <a:rPr lang="en-US" dirty="0"/>
              <a:t> helps promote best practices.</a:t>
            </a:r>
          </a:p>
          <a:p>
            <a:pPr lvl="1"/>
            <a:r>
              <a:rPr lang="en-US" dirty="0"/>
              <a:t>Linters</a:t>
            </a:r>
          </a:p>
          <a:p>
            <a:pPr lvl="1"/>
            <a:r>
              <a:rPr lang="en-US" dirty="0"/>
              <a:t>Code Formatter</a:t>
            </a:r>
          </a:p>
          <a:p>
            <a:r>
              <a:rPr lang="en-US" dirty="0"/>
              <a:t>Build on Angular CLI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2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1"/>
            <a:ext cx="9144000" cy="3223008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1495488" y="2489691"/>
            <a:ext cx="2203360" cy="85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1549066" y="3223009"/>
            <a:ext cx="1914178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9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3" y="1720145"/>
            <a:ext cx="1596629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19" y="1687672"/>
            <a:ext cx="1372365" cy="4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7" y="2266294"/>
            <a:ext cx="1719157" cy="5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64" y="2303941"/>
            <a:ext cx="1322767" cy="4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76" y="2332623"/>
            <a:ext cx="1096883" cy="3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14" y="2310123"/>
            <a:ext cx="940485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68" y="3046230"/>
            <a:ext cx="1079651" cy="5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3" y="3173378"/>
            <a:ext cx="1341624" cy="2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27" y="3205493"/>
            <a:ext cx="1258684" cy="2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09" y="3933580"/>
            <a:ext cx="1230407" cy="1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00" y="3922284"/>
            <a:ext cx="1080272" cy="58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61" y="3895333"/>
            <a:ext cx="1254848" cy="3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58" y="3981721"/>
            <a:ext cx="1764869" cy="3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51" y="4357784"/>
            <a:ext cx="1079605" cy="21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91" y="4693830"/>
            <a:ext cx="966344" cy="9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79" y="5064007"/>
            <a:ext cx="1330460" cy="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15" y="5098126"/>
            <a:ext cx="1495349" cy="2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81" y="4934279"/>
            <a:ext cx="1012061" cy="5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31140" y="1781857"/>
            <a:ext cx="100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36308" y="2442334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488548" y="320589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498513" y="405385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31144" y="4962149"/>
            <a:ext cx="108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082182" y="5047595"/>
            <a:ext cx="114498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1016819" y="857971"/>
            <a:ext cx="6477689" cy="536940"/>
          </a:xfrm>
          <a:prstGeom prst="rect">
            <a:avLst/>
          </a:prstGeom>
        </p:spPr>
        <p:txBody>
          <a:bodyPr vert="horz" lIns="51435" tIns="25719" rIns="51435" bIns="2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48" y="3079694"/>
            <a:ext cx="787851" cy="526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CAAB1-13A9-4694-BDB7-476F8A2CB8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3" y="4398729"/>
            <a:ext cx="2131847" cy="153301"/>
          </a:xfrm>
          <a:prstGeom prst="rect">
            <a:avLst/>
          </a:prstGeom>
        </p:spPr>
      </p:pic>
      <p:pic>
        <p:nvPicPr>
          <p:cNvPr id="11266" name="Picture 2" descr="Image result for netcetera logo">
            <a:extLst>
              <a:ext uri="{FF2B5EF4-FFF2-40B4-BE49-F238E27FC236}">
                <a16:creationId xmlns:a16="http://schemas.microsoft.com/office/drawing/2014/main" id="{6AE21318-A0D3-44C6-ADF0-79FD81F7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1" y="2518278"/>
            <a:ext cx="1375258" cy="1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75" y="1766532"/>
            <a:ext cx="1812747" cy="282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8DB827-9F42-4941-BE17-635C7884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90" y="1670602"/>
            <a:ext cx="4472342" cy="1758398"/>
          </a:xfrm>
        </p:spPr>
        <p:txBody>
          <a:bodyPr>
            <a:normAutofit/>
          </a:bodyPr>
          <a:lstStyle/>
          <a:p>
            <a:r>
              <a:rPr lang="mk-MK" sz="3200" dirty="0"/>
              <a:t>Ве молиме исклучете ги мобилните уреди</a:t>
            </a: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67164-F5F2-42FA-9D9C-0DA483460FE0}"/>
              </a:ext>
            </a:extLst>
          </p:cNvPr>
          <p:cNvSpPr txBox="1">
            <a:spLocks/>
          </p:cNvSpPr>
          <p:nvPr/>
        </p:nvSpPr>
        <p:spPr>
          <a:xfrm>
            <a:off x="779790" y="3181175"/>
            <a:ext cx="4472342" cy="175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Please turn off  your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973A-7681-4547-8FC7-AC49B6F25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for Large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08768-838E-4B27-9030-E6BE0C4BE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Jovan Panev</a:t>
            </a:r>
          </a:p>
        </p:txBody>
      </p:sp>
    </p:spTree>
    <p:extLst>
      <p:ext uri="{BB962C8B-B14F-4D97-AF65-F5344CB8AC3E}">
        <p14:creationId xmlns:p14="http://schemas.microsoft.com/office/powerpoint/2010/main" val="236244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2270-6444-44C6-9EC2-8C72DA72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1CAB-DDB7-4C10-AE58-420F6D9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that enterprise teams face</a:t>
            </a:r>
          </a:p>
          <a:p>
            <a:r>
              <a:rPr lang="en-US" dirty="0"/>
              <a:t>What is the Solution</a:t>
            </a:r>
          </a:p>
          <a:p>
            <a:r>
              <a:rPr lang="en-US" dirty="0"/>
              <a:t>How the solution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45285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CC0-CC08-4AE8-9E89-8BA5F1FB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31E1-BEB9-4223-B829-C354F180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across apps</a:t>
            </a:r>
          </a:p>
          <a:p>
            <a:r>
              <a:rPr lang="en-US" dirty="0"/>
              <a:t>Code sharing(de-duplication of effort)</a:t>
            </a:r>
          </a:p>
          <a:p>
            <a:r>
              <a:rPr lang="en-US" dirty="0"/>
              <a:t>Fast development </a:t>
            </a:r>
          </a:p>
          <a:p>
            <a:r>
              <a:rPr lang="en-US" dirty="0"/>
              <a:t>Agile and adaptable</a:t>
            </a:r>
          </a:p>
          <a:p>
            <a:r>
              <a:rPr lang="en-US" dirty="0"/>
              <a:t>Testing?</a:t>
            </a:r>
          </a:p>
          <a:p>
            <a:r>
              <a:rPr lang="en-US" dirty="0"/>
              <a:t>Coding standards</a:t>
            </a:r>
          </a:p>
          <a:p>
            <a:r>
              <a:rPr lang="en-US" dirty="0"/>
              <a:t>Preserve team autonomy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r>
              <a:rPr lang="en-US" dirty="0"/>
              <a:t>Code Storage</a:t>
            </a:r>
          </a:p>
          <a:p>
            <a:r>
              <a:rPr lang="en-US" dirty="0"/>
              <a:t>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52E2-24F9-46B3-95AB-42DF8813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1FF8-9F49-4071-A317-08A88AE30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Monorepo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D545-4022-4D81-A5B2-4FD8D2E4B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is stored in one repo</a:t>
            </a:r>
          </a:p>
          <a:p>
            <a:r>
              <a:rPr lang="en-US" dirty="0"/>
              <a:t>Atomic changes for entire repo</a:t>
            </a:r>
          </a:p>
          <a:p>
            <a:r>
              <a:rPr lang="en-US" dirty="0"/>
              <a:t>Single version of the dependencies(packages)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AC6EA-F820-4187-AC9F-E904AB6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Polyrepo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CCC0F-05C7-4D85-8B28-453CF218EA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Code split in many repos</a:t>
            </a:r>
          </a:p>
          <a:p>
            <a:r>
              <a:rPr lang="en-US" dirty="0"/>
              <a:t>Independent package versions</a:t>
            </a:r>
          </a:p>
          <a:p>
            <a:r>
              <a:rPr lang="en-US" dirty="0"/>
              <a:t>Each repo is single compilation unit</a:t>
            </a:r>
          </a:p>
        </p:txBody>
      </p:sp>
    </p:spTree>
    <p:extLst>
      <p:ext uri="{BB962C8B-B14F-4D97-AF65-F5344CB8AC3E}">
        <p14:creationId xmlns:p14="http://schemas.microsoft.com/office/powerpoint/2010/main" val="134713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9C1A-6DB8-493F-9B77-A3F7DC80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D06A-D3B6-41F1-9190-B7A840B3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Monolith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44E3F-A355-404D-A7BF-4A20466E8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 is a single compilation unit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99412-C1A4-4327-A46B-8C525C344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C99C6-D3AC-448B-BC11-7801C9DCA0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Apps and libraries are composed of many de-coupled reusable units</a:t>
            </a:r>
          </a:p>
        </p:txBody>
      </p:sp>
    </p:spTree>
    <p:extLst>
      <p:ext uri="{BB962C8B-B14F-4D97-AF65-F5344CB8AC3E}">
        <p14:creationId xmlns:p14="http://schemas.microsoft.com/office/powerpoint/2010/main" val="53401227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276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Ве молиме исклучете ги мобилните уреди</vt:lpstr>
      <vt:lpstr>Angular for Large Teams</vt:lpstr>
      <vt:lpstr>What will we cover</vt:lpstr>
      <vt:lpstr>Challenges</vt:lpstr>
      <vt:lpstr>Solution</vt:lpstr>
      <vt:lpstr>Code storage</vt:lpstr>
      <vt:lpstr>Code organization</vt:lpstr>
      <vt:lpstr>PowerPoint Presentation</vt:lpstr>
      <vt:lpstr>Monolithic polyrepo</vt:lpstr>
      <vt:lpstr>Modular monorepo</vt:lpstr>
      <vt:lpstr>Solution</vt:lpstr>
      <vt:lpstr>Nrwl Extensions for Angular</vt:lpstr>
      <vt:lpstr>What Nx Provides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Jovan Panev</cp:lastModifiedBy>
  <cp:revision>62</cp:revision>
  <dcterms:created xsi:type="dcterms:W3CDTF">2018-11-11T08:08:21Z</dcterms:created>
  <dcterms:modified xsi:type="dcterms:W3CDTF">2018-11-15T14:05:50Z</dcterms:modified>
</cp:coreProperties>
</file>