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03214A-9136-4688-A44A-07A496C22F32}" v="51" dt="2024-02-21T08:41:04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81" d="100"/>
          <a:sy n="81" d="100"/>
        </p:scale>
        <p:origin x="387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la TERNY" userId="73f9916c-3c10-4089-9098-633fca609cd0" providerId="ADAL" clId="{1E03214A-9136-4688-A44A-07A496C22F32}"/>
    <pc:docChg chg="custSel addSld modSld">
      <pc:chgData name="Lola TERNY" userId="73f9916c-3c10-4089-9098-633fca609cd0" providerId="ADAL" clId="{1E03214A-9136-4688-A44A-07A496C22F32}" dt="2024-02-21T08:41:04.588" v="262" actId="1076"/>
      <pc:docMkLst>
        <pc:docMk/>
      </pc:docMkLst>
      <pc:sldChg chg="addSp modSp mod">
        <pc:chgData name="Lola TERNY" userId="73f9916c-3c10-4089-9098-633fca609cd0" providerId="ADAL" clId="{1E03214A-9136-4688-A44A-07A496C22F32}" dt="2024-02-21T08:41:04.588" v="262" actId="1076"/>
        <pc:sldMkLst>
          <pc:docMk/>
          <pc:sldMk cId="3408145602" sldId="256"/>
        </pc:sldMkLst>
        <pc:spChg chg="mod">
          <ac:chgData name="Lola TERNY" userId="73f9916c-3c10-4089-9098-633fca609cd0" providerId="ADAL" clId="{1E03214A-9136-4688-A44A-07A496C22F32}" dt="2024-02-21T08:40:53.118" v="258" actId="1076"/>
          <ac:spMkLst>
            <pc:docMk/>
            <pc:sldMk cId="3408145602" sldId="256"/>
            <ac:spMk id="4" creationId="{7508F2B9-BF56-3F98-5B29-B00AB9E7A18C}"/>
          </ac:spMkLst>
        </pc:spChg>
        <pc:spChg chg="mod">
          <ac:chgData name="Lola TERNY" userId="73f9916c-3c10-4089-9098-633fca609cd0" providerId="ADAL" clId="{1E03214A-9136-4688-A44A-07A496C22F32}" dt="2024-02-21T08:40:58.706" v="260" actId="1076"/>
          <ac:spMkLst>
            <pc:docMk/>
            <pc:sldMk cId="3408145602" sldId="256"/>
            <ac:spMk id="7" creationId="{55165B50-9D97-7D18-0AFC-F3A51C6CB6C5}"/>
          </ac:spMkLst>
        </pc:spChg>
        <pc:spChg chg="add mod">
          <ac:chgData name="Lola TERNY" userId="73f9916c-3c10-4089-9098-633fca609cd0" providerId="ADAL" clId="{1E03214A-9136-4688-A44A-07A496C22F32}" dt="2024-02-21T08:38:36.676" v="227" actId="113"/>
          <ac:spMkLst>
            <pc:docMk/>
            <pc:sldMk cId="3408145602" sldId="256"/>
            <ac:spMk id="9" creationId="{322442A0-7A2F-2A4F-7B42-553420199C36}"/>
          </ac:spMkLst>
        </pc:spChg>
        <pc:picChg chg="mod">
          <ac:chgData name="Lola TERNY" userId="73f9916c-3c10-4089-9098-633fca609cd0" providerId="ADAL" clId="{1E03214A-9136-4688-A44A-07A496C22F32}" dt="2024-02-21T08:40:54.773" v="259" actId="1076"/>
          <ac:picMkLst>
            <pc:docMk/>
            <pc:sldMk cId="3408145602" sldId="256"/>
            <ac:picMk id="6" creationId="{31570F07-27EA-8FF7-CF49-34E28078AAFD}"/>
          </ac:picMkLst>
        </pc:picChg>
        <pc:picChg chg="add mod">
          <ac:chgData name="Lola TERNY" userId="73f9916c-3c10-4089-9098-633fca609cd0" providerId="ADAL" clId="{1E03214A-9136-4688-A44A-07A496C22F32}" dt="2024-02-21T08:41:04.588" v="262" actId="1076"/>
          <ac:picMkLst>
            <pc:docMk/>
            <pc:sldMk cId="3408145602" sldId="256"/>
            <ac:picMk id="2052" creationId="{9C01B7B2-9D88-0173-4BCA-6D66210BC92C}"/>
          </ac:picMkLst>
        </pc:picChg>
      </pc:sldChg>
      <pc:sldChg chg="modSp mod">
        <pc:chgData name="Lola TERNY" userId="73f9916c-3c10-4089-9098-633fca609cd0" providerId="ADAL" clId="{1E03214A-9136-4688-A44A-07A496C22F32}" dt="2024-02-21T08:39:30.149" v="254" actId="14100"/>
        <pc:sldMkLst>
          <pc:docMk/>
          <pc:sldMk cId="3008513407" sldId="257"/>
        </pc:sldMkLst>
        <pc:spChg chg="mod">
          <ac:chgData name="Lola TERNY" userId="73f9916c-3c10-4089-9098-633fca609cd0" providerId="ADAL" clId="{1E03214A-9136-4688-A44A-07A496C22F32}" dt="2024-02-21T08:39:30.149" v="254" actId="14100"/>
          <ac:spMkLst>
            <pc:docMk/>
            <pc:sldMk cId="3008513407" sldId="257"/>
            <ac:spMk id="4" creationId="{8A46632E-1172-E85C-9EB1-C0E2C85046EA}"/>
          </ac:spMkLst>
        </pc:spChg>
      </pc:sldChg>
      <pc:sldChg chg="modSp mod">
        <pc:chgData name="Lola TERNY" userId="73f9916c-3c10-4089-9098-633fca609cd0" providerId="ADAL" clId="{1E03214A-9136-4688-A44A-07A496C22F32}" dt="2024-02-21T08:37:30.856" v="178" actId="1076"/>
        <pc:sldMkLst>
          <pc:docMk/>
          <pc:sldMk cId="1316845207" sldId="258"/>
        </pc:sldMkLst>
        <pc:spChg chg="mod">
          <ac:chgData name="Lola TERNY" userId="73f9916c-3c10-4089-9098-633fca609cd0" providerId="ADAL" clId="{1E03214A-9136-4688-A44A-07A496C22F32}" dt="2024-02-21T08:24:44.293" v="30" actId="404"/>
          <ac:spMkLst>
            <pc:docMk/>
            <pc:sldMk cId="1316845207" sldId="258"/>
            <ac:spMk id="4" creationId="{C95593DD-411A-3E42-4048-CCF256163BBF}"/>
          </ac:spMkLst>
        </pc:spChg>
        <pc:picChg chg="mod">
          <ac:chgData name="Lola TERNY" userId="73f9916c-3c10-4089-9098-633fca609cd0" providerId="ADAL" clId="{1E03214A-9136-4688-A44A-07A496C22F32}" dt="2024-02-21T08:37:30.856" v="178" actId="1076"/>
          <ac:picMkLst>
            <pc:docMk/>
            <pc:sldMk cId="1316845207" sldId="258"/>
            <ac:picMk id="1026" creationId="{EF0C7274-0BD8-2DA6-3045-8F5FA411BB77}"/>
          </ac:picMkLst>
        </pc:picChg>
      </pc:sldChg>
      <pc:sldChg chg="addSp delSp modSp add mod">
        <pc:chgData name="Lola TERNY" userId="73f9916c-3c10-4089-9098-633fca609cd0" providerId="ADAL" clId="{1E03214A-9136-4688-A44A-07A496C22F32}" dt="2024-02-21T08:37:22.615" v="174" actId="1076"/>
        <pc:sldMkLst>
          <pc:docMk/>
          <pc:sldMk cId="3025615264" sldId="259"/>
        </pc:sldMkLst>
        <pc:spChg chg="add mod">
          <ac:chgData name="Lola TERNY" userId="73f9916c-3c10-4089-9098-633fca609cd0" providerId="ADAL" clId="{1E03214A-9136-4688-A44A-07A496C22F32}" dt="2024-02-21T08:37:00.571" v="121" actId="122"/>
          <ac:spMkLst>
            <pc:docMk/>
            <pc:sldMk cId="3025615264" sldId="259"/>
            <ac:spMk id="3" creationId="{1683DBA6-F1D5-845F-1886-9E97AE841E5D}"/>
          </ac:spMkLst>
        </pc:spChg>
        <pc:spChg chg="del">
          <ac:chgData name="Lola TERNY" userId="73f9916c-3c10-4089-9098-633fca609cd0" providerId="ADAL" clId="{1E03214A-9136-4688-A44A-07A496C22F32}" dt="2024-02-21T08:25:00.046" v="34" actId="478"/>
          <ac:spMkLst>
            <pc:docMk/>
            <pc:sldMk cId="3025615264" sldId="259"/>
            <ac:spMk id="4" creationId="{51B92D4D-9880-2182-4C49-00D9713D45AD}"/>
          </ac:spMkLst>
        </pc:spChg>
        <pc:picChg chg="del">
          <ac:chgData name="Lola TERNY" userId="73f9916c-3c10-4089-9098-633fca609cd0" providerId="ADAL" clId="{1E03214A-9136-4688-A44A-07A496C22F32}" dt="2024-02-21T08:24:56.791" v="33" actId="478"/>
          <ac:picMkLst>
            <pc:docMk/>
            <pc:sldMk cId="3025615264" sldId="259"/>
            <ac:picMk id="1026" creationId="{10B135E3-B770-ED98-2198-059D6CF97A6E}"/>
          </ac:picMkLst>
        </pc:picChg>
        <pc:picChg chg="add mod">
          <ac:chgData name="Lola TERNY" userId="73f9916c-3c10-4089-9098-633fca609cd0" providerId="ADAL" clId="{1E03214A-9136-4688-A44A-07A496C22F32}" dt="2024-02-21T08:37:22.615" v="174" actId="1076"/>
          <ac:picMkLst>
            <pc:docMk/>
            <pc:sldMk cId="3025615264" sldId="259"/>
            <ac:picMk id="3074" creationId="{7B92F76A-9831-65E5-1C93-73D11D161DBC}"/>
          </ac:picMkLst>
        </pc:picChg>
      </pc:sldChg>
      <pc:sldChg chg="addSp delSp modSp add mod">
        <pc:chgData name="Lola TERNY" userId="73f9916c-3c10-4089-9098-633fca609cd0" providerId="ADAL" clId="{1E03214A-9136-4688-A44A-07A496C22F32}" dt="2024-02-21T08:37:25.975" v="176" actId="1076"/>
        <pc:sldMkLst>
          <pc:docMk/>
          <pc:sldMk cId="3003432723" sldId="260"/>
        </pc:sldMkLst>
        <pc:spChg chg="del">
          <ac:chgData name="Lola TERNY" userId="73f9916c-3c10-4089-9098-633fca609cd0" providerId="ADAL" clId="{1E03214A-9136-4688-A44A-07A496C22F32}" dt="2024-02-21T08:34:39.496" v="99" actId="478"/>
          <ac:spMkLst>
            <pc:docMk/>
            <pc:sldMk cId="3003432723" sldId="260"/>
            <ac:spMk id="2" creationId="{3808C9B6-F389-564E-1C1E-FD1A2CD02227}"/>
          </ac:spMkLst>
        </pc:spChg>
        <pc:spChg chg="add mod">
          <ac:chgData name="Lola TERNY" userId="73f9916c-3c10-4089-9098-633fca609cd0" providerId="ADAL" clId="{1E03214A-9136-4688-A44A-07A496C22F32}" dt="2024-02-21T08:37:17.474" v="171" actId="1076"/>
          <ac:spMkLst>
            <pc:docMk/>
            <pc:sldMk cId="3003432723" sldId="260"/>
            <ac:spMk id="3" creationId="{7A681F04-B156-44D7-19F1-867F7B711BD9}"/>
          </ac:spMkLst>
        </pc:spChg>
        <pc:picChg chg="add mod">
          <ac:chgData name="Lola TERNY" userId="73f9916c-3c10-4089-9098-633fca609cd0" providerId="ADAL" clId="{1E03214A-9136-4688-A44A-07A496C22F32}" dt="2024-02-21T08:37:25.975" v="176" actId="1076"/>
          <ac:picMkLst>
            <pc:docMk/>
            <pc:sldMk cId="3003432723" sldId="260"/>
            <ac:picMk id="5122" creationId="{55F38B02-3484-79F6-C574-FAC97BCAE86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E972A-C5B1-3D42-BB67-634A604E4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CBDDBF-639D-51DA-18AF-F79361665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8D2BE5-73EA-BDB7-391C-45FFFD9C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5B6D-8ACF-4059-9763-DAC6BE872410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340AA0-524F-F317-8B45-3E004D87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FDCF6A-B075-9F1B-6CA4-E761169B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B1ED-D2C8-439F-BC7A-3AC89DCB4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60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41485A-35CD-B666-4E81-C0D773D1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6C9A03-E44A-DBC9-9F2F-167F2350C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4DB1E8-0596-0352-4856-3FB7CF0B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5B6D-8ACF-4059-9763-DAC6BE872410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492458-FE69-DD57-545E-CE82AEF9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59C53F-A363-12C5-BBB9-052B1750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B1ED-D2C8-439F-BC7A-3AC89DCB4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28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0529BC-22FB-344E-A684-EFCD8A98B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325660-5189-8CC0-3E0D-BC70025C5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ADC549-897B-BAF5-324B-977D1590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5B6D-8ACF-4059-9763-DAC6BE872410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D634CC-DC07-6BEB-2B99-5FF43EFA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61F13E-0240-084E-7E46-47D2946E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B1ED-D2C8-439F-BC7A-3AC89DCB4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68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BADB65-ECF4-3256-B627-F98ECF57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3D22E1-D136-FB7E-BF2F-71341AF4B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083474-48AB-A57B-4E9F-881186B3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5B6D-8ACF-4059-9763-DAC6BE872410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1D9C62-FCFD-BDA5-52F9-520F0FB0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9A136A-E69E-7DA4-8302-80D6EB3D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B1ED-D2C8-439F-BC7A-3AC89DCB4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29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096557-1265-037A-BD3F-2402844A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73F5FB-C68D-448F-688C-A9E52BB07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F52FA3-8319-88F2-4801-0E4158F2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5B6D-8ACF-4059-9763-DAC6BE872410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F9A313-51D5-9073-2246-278D51FA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100564-1ED8-1AFA-243C-27030E6C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B1ED-D2C8-439F-BC7A-3AC89DCB4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47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389E2D-56B1-3DD8-E129-624EF536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4D5683-6558-66EB-CABF-8281A5FC4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6478A0-4BA6-44D9-7CFE-6054A7CA8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BD1ADB-1DDC-0234-1C0F-46A842D3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5B6D-8ACF-4059-9763-DAC6BE872410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D86EF5-1351-CB6F-1B55-EE76E15E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526152-FF9D-8D9A-4C1D-CD72F3B0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B1ED-D2C8-439F-BC7A-3AC89DCB4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24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5E9698-E13E-4269-F1E9-82BB29F5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A07F38-EE63-8A4D-6591-634BBBE4C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406F84-5A87-6F5C-042C-34406670F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19ECA1-D193-E5BB-AD1D-1D87D4825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C61CFA2-4D81-B697-FF7F-991D33A22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39D2E9F-8387-F950-142E-EAE3DA26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5B6D-8ACF-4059-9763-DAC6BE872410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89768FC-7B45-6D1E-1209-225BDD96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D94277-A49C-C9D7-AE41-56215D2E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B1ED-D2C8-439F-BC7A-3AC89DCB4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08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9A3C6E-1802-C9D0-5EDD-C6FFCE53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B7B5CD-A8BB-E7DF-FFA3-05EC850A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5B6D-8ACF-4059-9763-DAC6BE872410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2FD33A-8590-3BFF-4C97-0922FFE7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70A877-1109-29BE-23BE-C089124F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B1ED-D2C8-439F-BC7A-3AC89DCB4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58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A6FC79-EF67-0D7D-204B-CBD69359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5B6D-8ACF-4059-9763-DAC6BE872410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E81D04D-85F6-3A12-6AD3-D2F740B9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F3A2DE-8CD6-73C2-776D-D69AD726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B1ED-D2C8-439F-BC7A-3AC89DCB4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94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FF5F9-919C-DC9D-FE71-9445F53F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DC709B-E674-A54E-D4B9-C85BA0376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B78D6C-5EDC-2524-D997-BE775C0E7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4440F7-834B-33D3-F869-8D77008F4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5B6D-8ACF-4059-9763-DAC6BE872410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F5CD0E-EBE8-6BAE-BAD0-DB5BCEC3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80B45F-3E9D-EB84-F180-56CA6AD9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B1ED-D2C8-439F-BC7A-3AC89DCB4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89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9DC54-1440-B20E-96E1-0A8C7FDE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32B076-853C-8307-A0BE-13D6B44B1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80BDC2-CB30-A16A-087D-F198B40C9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1A7042-7E7F-A9DD-FD2C-1D40CF41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5B6D-8ACF-4059-9763-DAC6BE872410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745FD3-4CE1-2536-941B-4009C2A0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F73374-C719-EC50-1318-AA194212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B1ED-D2C8-439F-BC7A-3AC89DCB4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41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6254AA-A5FB-A4DB-BFB9-ED6DDABA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66EB5A-E016-A140-C0DF-C39D94B3E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E332D0-31CE-C268-1DB6-FE0BBB53C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425B6D-8ACF-4059-9763-DAC6BE872410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B47BEC-C55E-32F4-CC7E-00FB8B24E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7656CE-6A77-F18B-E235-5B10A2157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C8B1ED-D2C8-439F-BC7A-3AC89DCB4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84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508F2B9-BF56-3F98-5B29-B00AB9E7A18C}"/>
              </a:ext>
            </a:extLst>
          </p:cNvPr>
          <p:cNvSpPr txBox="1"/>
          <p:nvPr/>
        </p:nvSpPr>
        <p:spPr>
          <a:xfrm>
            <a:off x="680516" y="1329826"/>
            <a:ext cx="90854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5400" dirty="0">
                <a:latin typeface="Corbel" panose="020B0503020204020204" pitchFamily="34" charset="0"/>
              </a:rPr>
              <a:t>Tu vas entendre des sons en cliquant sur </a:t>
            </a:r>
          </a:p>
        </p:txBody>
      </p:sp>
      <p:pic>
        <p:nvPicPr>
          <p:cNvPr id="6" name="Image 5" descr="Une image contenant cercle, Graphique, capture d’écran, conception&#10;&#10;Description générée automatiquement">
            <a:extLst>
              <a:ext uri="{FF2B5EF4-FFF2-40B4-BE49-F238E27FC236}">
                <a16:creationId xmlns:a16="http://schemas.microsoft.com/office/drawing/2014/main" id="{31570F07-27EA-8FF7-CF49-34E28078A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416" y="985542"/>
            <a:ext cx="2137610" cy="213761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5165B50-9D97-7D18-0AFC-F3A51C6CB6C5}"/>
              </a:ext>
            </a:extLst>
          </p:cNvPr>
          <p:cNvSpPr txBox="1"/>
          <p:nvPr/>
        </p:nvSpPr>
        <p:spPr>
          <a:xfrm>
            <a:off x="680516" y="3773849"/>
            <a:ext cx="89118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orbel" panose="020B0503020204020204" pitchFamily="34" charset="0"/>
              </a:rPr>
              <a:t>Le but du jeu est de reconnaître les émotions qui se cachent derrière les sons</a:t>
            </a:r>
          </a:p>
          <a:p>
            <a:endParaRPr lang="fr-FR" dirty="0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938BDE0E-D920-0155-5859-67FA32C75BCF}"/>
              </a:ext>
            </a:extLst>
          </p:cNvPr>
          <p:cNvSpPr/>
          <p:nvPr/>
        </p:nvSpPr>
        <p:spPr>
          <a:xfrm>
            <a:off x="9940212" y="5847184"/>
            <a:ext cx="1835021" cy="88329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22442A0-7A2F-2A4F-7B42-553420199C36}"/>
              </a:ext>
            </a:extLst>
          </p:cNvPr>
          <p:cNvSpPr txBox="1"/>
          <p:nvPr/>
        </p:nvSpPr>
        <p:spPr>
          <a:xfrm>
            <a:off x="-58993" y="41201"/>
            <a:ext cx="12365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5400" b="1" dirty="0">
                <a:latin typeface="Corbel" panose="020B0503020204020204" pitchFamily="34" charset="0"/>
              </a:rPr>
              <a:t>BIENVENUE DANS CETTE EXPERIENCE</a:t>
            </a:r>
          </a:p>
        </p:txBody>
      </p:sp>
      <p:pic>
        <p:nvPicPr>
          <p:cNvPr id="2052" name="Picture 4" descr="Il était une fois les émotions - Centre Hypnothérapie Régional d'Orléans">
            <a:extLst>
              <a:ext uri="{FF2B5EF4-FFF2-40B4-BE49-F238E27FC236}">
                <a16:creationId xmlns:a16="http://schemas.microsoft.com/office/drawing/2014/main" id="{9C01B7B2-9D88-0173-4BCA-6D66210BC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416" y="3655751"/>
            <a:ext cx="2040174" cy="204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14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CDC5E9-CF3C-DE8A-E61F-01EEBC241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A46632E-1172-E85C-9EB1-C0E2C85046EA}"/>
              </a:ext>
            </a:extLst>
          </p:cNvPr>
          <p:cNvSpPr txBox="1"/>
          <p:nvPr/>
        </p:nvSpPr>
        <p:spPr>
          <a:xfrm>
            <a:off x="848543" y="427180"/>
            <a:ext cx="10861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6000" dirty="0">
                <a:latin typeface="Corbel" panose="020B0503020204020204" pitchFamily="34" charset="0"/>
              </a:rPr>
              <a:t>Tu devras choisir entre 4 images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767373-9440-7A9F-EAEF-17D911A21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558" y="1675824"/>
            <a:ext cx="2728469" cy="363795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49F146F-67C3-8AD6-4AD9-45517D2CC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79" y="1675824"/>
            <a:ext cx="2728469" cy="363795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66280BE-55BD-86D3-C467-B07A5F4C7F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992" y="1675824"/>
            <a:ext cx="2728469" cy="363795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46E86B1-73C0-FC6F-174E-DFC65B519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23" y="1675825"/>
            <a:ext cx="2728469" cy="3637959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BA940141-C5B5-5833-D2EE-804158AD846C}"/>
              </a:ext>
            </a:extLst>
          </p:cNvPr>
          <p:cNvSpPr/>
          <p:nvPr/>
        </p:nvSpPr>
        <p:spPr>
          <a:xfrm>
            <a:off x="9940212" y="5847184"/>
            <a:ext cx="1835021" cy="88329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51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7A8D3C-9668-F2E7-DB35-9C99B75FF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95593DD-411A-3E42-4048-CCF256163BBF}"/>
              </a:ext>
            </a:extLst>
          </p:cNvPr>
          <p:cNvSpPr txBox="1"/>
          <p:nvPr/>
        </p:nvSpPr>
        <p:spPr>
          <a:xfrm>
            <a:off x="691750" y="1335359"/>
            <a:ext cx="1070897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7200" dirty="0">
                <a:latin typeface="Corbel" panose="020B0503020204020204" pitchFamily="34" charset="0"/>
              </a:rPr>
              <a:t>On va faire un premier essai </a:t>
            </a:r>
          </a:p>
          <a:p>
            <a:pPr algn="ctr"/>
            <a:r>
              <a:rPr lang="fr-BE" sz="8000" dirty="0">
                <a:latin typeface="Corbel" panose="020B0503020204020204" pitchFamily="34" charset="0"/>
              </a:rPr>
              <a:t>C’est parti ?</a:t>
            </a:r>
          </a:p>
        </p:txBody>
      </p:sp>
      <p:pic>
        <p:nvPicPr>
          <p:cNvPr id="1026" name="Picture 2" descr="C'est parti ! | Partageonsdemain">
            <a:extLst>
              <a:ext uri="{FF2B5EF4-FFF2-40B4-BE49-F238E27FC236}">
                <a16:creationId xmlns:a16="http://schemas.microsoft.com/office/drawing/2014/main" id="{EF0C7274-0BD8-2DA6-3045-8F5FA411B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838" y="3971693"/>
            <a:ext cx="2544202" cy="249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02C0CD95-158B-A628-1C68-E4A12AA87955}"/>
              </a:ext>
            </a:extLst>
          </p:cNvPr>
          <p:cNvSpPr/>
          <p:nvPr/>
        </p:nvSpPr>
        <p:spPr>
          <a:xfrm>
            <a:off x="9940212" y="5847184"/>
            <a:ext cx="1835021" cy="88329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84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F28A58-2587-1CC2-5C81-5B0D4785B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1D40FF7D-FBC9-E599-B240-511AECCD8BC3}"/>
              </a:ext>
            </a:extLst>
          </p:cNvPr>
          <p:cNvSpPr/>
          <p:nvPr/>
        </p:nvSpPr>
        <p:spPr>
          <a:xfrm>
            <a:off x="9940212" y="5847184"/>
            <a:ext cx="1835021" cy="88329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683DBA6-F1D5-845F-1886-9E97AE841E5D}"/>
              </a:ext>
            </a:extLst>
          </p:cNvPr>
          <p:cNvSpPr txBox="1"/>
          <p:nvPr/>
        </p:nvSpPr>
        <p:spPr>
          <a:xfrm>
            <a:off x="1302202" y="1154192"/>
            <a:ext cx="8447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8000" dirty="0">
                <a:latin typeface="Corbel" panose="020B0503020204020204" pitchFamily="34" charset="0"/>
              </a:rPr>
              <a:t>On continue ?</a:t>
            </a:r>
            <a:endParaRPr lang="fr-FR" sz="8000" dirty="0">
              <a:latin typeface="Corbel" panose="020B0503020204020204" pitchFamily="34" charset="0"/>
            </a:endParaRPr>
          </a:p>
        </p:txBody>
      </p:sp>
      <p:pic>
        <p:nvPicPr>
          <p:cNvPr id="3074" name="Picture 2" descr="30 Emoji faces ideas | emoji faces, emoji, emoticon">
            <a:extLst>
              <a:ext uri="{FF2B5EF4-FFF2-40B4-BE49-F238E27FC236}">
                <a16:creationId xmlns:a16="http://schemas.microsoft.com/office/drawing/2014/main" id="{7B92F76A-9831-65E5-1C93-73D11D161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49" b="97551" l="4237" r="92797">
                        <a14:foregroundMark x1="28814" y1="20408" x2="42373" y2="43265"/>
                        <a14:foregroundMark x1="42373" y1="43265" x2="56780" y2="22857"/>
                        <a14:foregroundMark x1="56780" y1="22857" x2="32203" y2="22041"/>
                        <a14:foregroundMark x1="32203" y1="22041" x2="30508" y2="20408"/>
                        <a14:foregroundMark x1="9746" y1="74286" x2="11017" y2="95510"/>
                        <a14:foregroundMark x1="11017" y1="95510" x2="37288" y2="93061"/>
                        <a14:foregroundMark x1="37288" y1="93061" x2="59746" y2="93469"/>
                        <a14:foregroundMark x1="59746" y1="93469" x2="41102" y2="71837"/>
                        <a14:foregroundMark x1="41102" y1="71837" x2="19068" y2="73061"/>
                        <a14:foregroundMark x1="19068" y1="73061" x2="8051" y2="51429"/>
                        <a14:foregroundMark x1="8051" y1="51429" x2="18644" y2="72245"/>
                        <a14:foregroundMark x1="18644" y1="72245" x2="17797" y2="76735"/>
                        <a14:foregroundMark x1="8475" y1="80816" x2="26271" y2="93469"/>
                        <a14:foregroundMark x1="26271" y1="93469" x2="57203" y2="91429"/>
                        <a14:foregroundMark x1="29661" y1="24490" x2="25000" y2="36735"/>
                        <a14:foregroundMark x1="75424" y1="4490" x2="79661" y2="24490"/>
                        <a14:foregroundMark x1="79661" y1="24490" x2="96610" y2="12653"/>
                        <a14:foregroundMark x1="96610" y1="12653" x2="77119" y2="2449"/>
                        <a14:foregroundMark x1="77119" y1="2449" x2="72881" y2="14286"/>
                        <a14:foregroundMark x1="91102" y1="6939" x2="91102" y2="6122"/>
                        <a14:foregroundMark x1="91102" y1="8980" x2="91525" y2="11020"/>
                        <a14:foregroundMark x1="91525" y1="11020" x2="91525" y2="11020"/>
                        <a14:foregroundMark x1="93644" y1="6939" x2="91949" y2="19184"/>
                        <a14:foregroundMark x1="7203" y1="81224" x2="20763" y2="97959"/>
                        <a14:foregroundMark x1="20763" y1="97959" x2="25424" y2="94286"/>
                        <a14:foregroundMark x1="4237" y1="84082" x2="4237" y2="88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371" y="3042814"/>
            <a:ext cx="2944817" cy="305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61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29628C-6025-C3A8-315C-3FC58C714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aper Dans Les Mains Émoticon Vecteurs libres de droits et plus d'images  vectorielles de Émoticon - Émoticon, Taper dans les mains, Applaudir -  iStock">
            <a:extLst>
              <a:ext uri="{FF2B5EF4-FFF2-40B4-BE49-F238E27FC236}">
                <a16:creationId xmlns:a16="http://schemas.microsoft.com/office/drawing/2014/main" id="{55F38B02-3484-79F6-C574-FAC97BCAE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40" b="94340" l="2124" r="98203">
                        <a14:foregroundMark x1="44118" y1="10142" x2="64542" y2="2594"/>
                        <a14:foregroundMark x1="64542" y1="2594" x2="73529" y2="4953"/>
                        <a14:foregroundMark x1="73529" y1="4953" x2="83007" y2="11321"/>
                        <a14:foregroundMark x1="83007" y1="11321" x2="90686" y2="20755"/>
                        <a14:foregroundMark x1="90686" y1="20755" x2="95261" y2="39387"/>
                        <a14:foregroundMark x1="95261" y1="39387" x2="93954" y2="59906"/>
                        <a14:foregroundMark x1="93954" y1="59906" x2="86601" y2="77594"/>
                        <a14:foregroundMark x1="86601" y1="77594" x2="70752" y2="92453"/>
                        <a14:foregroundMark x1="70752" y1="92453" x2="47549" y2="89387"/>
                        <a14:foregroundMark x1="47549" y1="89387" x2="37092" y2="79245"/>
                        <a14:foregroundMark x1="47712" y1="8491" x2="66176" y2="2594"/>
                        <a14:foregroundMark x1="66176" y1="2594" x2="75000" y2="5896"/>
                        <a14:foregroundMark x1="75000" y1="5896" x2="63889" y2="2358"/>
                        <a14:foregroundMark x1="63889" y1="2358" x2="50817" y2="5896"/>
                        <a14:foregroundMark x1="50817" y1="5896" x2="64216" y2="3302"/>
                        <a14:foregroundMark x1="64216" y1="3302" x2="75980" y2="6604"/>
                        <a14:foregroundMark x1="75980" y1="6604" x2="85784" y2="13679"/>
                        <a14:foregroundMark x1="85784" y1="13679" x2="75980" y2="4717"/>
                        <a14:foregroundMark x1="75980" y1="4717" x2="93137" y2="21934"/>
                        <a14:foregroundMark x1="93137" y1="21934" x2="97876" y2="33726"/>
                        <a14:foregroundMark x1="97876" y1="33726" x2="99837" y2="50472"/>
                        <a14:foregroundMark x1="99837" y1="50472" x2="97712" y2="66038"/>
                        <a14:foregroundMark x1="97712" y1="66038" x2="92320" y2="79481"/>
                        <a14:foregroundMark x1="92320" y1="79481" x2="73856" y2="95755"/>
                        <a14:foregroundMark x1="73856" y1="95755" x2="63235" y2="97642"/>
                        <a14:foregroundMark x1="63235" y1="97642" x2="48366" y2="92689"/>
                        <a14:foregroundMark x1="48366" y1="92689" x2="41013" y2="79953"/>
                        <a14:foregroundMark x1="41013" y1="79953" x2="42974" y2="27830"/>
                        <a14:foregroundMark x1="42974" y1="27830" x2="47222" y2="7783"/>
                        <a14:foregroundMark x1="87092" y1="17453" x2="97549" y2="37972"/>
                        <a14:foregroundMark x1="97549" y1="37972" x2="99346" y2="52830"/>
                        <a14:foregroundMark x1="99346" y1="52830" x2="97386" y2="66038"/>
                        <a14:foregroundMark x1="97386" y1="66038" x2="93137" y2="76887"/>
                        <a14:foregroundMark x1="93137" y1="76887" x2="82680" y2="75472"/>
                        <a14:foregroundMark x1="82680" y1="75472" x2="79085" y2="40330"/>
                        <a14:foregroundMark x1="79085" y1="40330" x2="84477" y2="20519"/>
                        <a14:foregroundMark x1="84477" y1="20519" x2="88072" y2="18868"/>
                        <a14:foregroundMark x1="93627" y1="26651" x2="98366" y2="50472"/>
                        <a14:foregroundMark x1="98366" y1="50472" x2="92810" y2="70991"/>
                        <a14:foregroundMark x1="31536" y1="86792" x2="39216" y2="89387"/>
                        <a14:foregroundMark x1="30065" y1="92925" x2="37582" y2="94575"/>
                        <a14:foregroundMark x1="29902" y1="94575" x2="37908" y2="92453"/>
                        <a14:foregroundMark x1="1797" y1="69104" x2="8333" y2="57075"/>
                        <a14:foregroundMark x1="8333" y1="57075" x2="980" y2="73585"/>
                        <a14:foregroundMark x1="980" y1="73585" x2="7843" y2="58491"/>
                        <a14:foregroundMark x1="7843" y1="58491" x2="8987" y2="70283"/>
                        <a14:foregroundMark x1="8987" y1="70283" x2="16993" y2="75708"/>
                        <a14:foregroundMark x1="16993" y1="75708" x2="21405" y2="89151"/>
                        <a14:foregroundMark x1="21405" y1="89151" x2="10294" y2="95755"/>
                        <a14:foregroundMark x1="10294" y1="95755" x2="2124" y2="78302"/>
                        <a14:foregroundMark x1="2124" y1="78302" x2="2124" y2="74292"/>
                        <a14:foregroundMark x1="72549" y1="29245" x2="70915" y2="384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890" y="3909861"/>
            <a:ext cx="3303111" cy="246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A681F04-B156-44D7-19F1-867F7B711BD9}"/>
              </a:ext>
            </a:extLst>
          </p:cNvPr>
          <p:cNvSpPr txBox="1"/>
          <p:nvPr/>
        </p:nvSpPr>
        <p:spPr>
          <a:xfrm>
            <a:off x="2051420" y="829727"/>
            <a:ext cx="84473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8000" dirty="0">
                <a:latin typeface="Corbel" panose="020B0503020204020204" pitchFamily="34" charset="0"/>
              </a:rPr>
              <a:t>Bravo et merci pour ta participation !</a:t>
            </a:r>
            <a:endParaRPr lang="fr-FR" sz="8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4327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</Words>
  <Application>Microsoft Office PowerPoint</Application>
  <PresentationFormat>Grand écran</PresentationFormat>
  <Paragraphs>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Corbel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Lola TERNY</dc:creator>
  <cp:lastModifiedBy>Lola TERNY</cp:lastModifiedBy>
  <cp:revision>1</cp:revision>
  <dcterms:created xsi:type="dcterms:W3CDTF">2024-02-21T08:16:25Z</dcterms:created>
  <dcterms:modified xsi:type="dcterms:W3CDTF">2024-02-21T08:41:13Z</dcterms:modified>
</cp:coreProperties>
</file>