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565"/>
  </p:normalViewPr>
  <p:slideViewPr>
    <p:cSldViewPr snapToGrid="0">
      <p:cViewPr varScale="1">
        <p:scale>
          <a:sx n="105" d="100"/>
          <a:sy n="105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9AB69-5A7E-ED9D-332A-D7283F6E0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1DCC-C1A6-0E8D-EF6F-ABF9DD40F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3F6ED-265E-3F4B-B2EE-3501D7B7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CF3C54-8E66-3A36-845E-96CADD3F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D5FCC9-73B7-D453-BE88-38D90D46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08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D35B2-0F85-8315-F3F9-DA69E6EF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6EA3E-02C6-6D20-0D57-5D3A93597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6B6329-AB57-8A31-6C22-DE4A0C0B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1AD40-047B-1A6B-60D3-3332FFE3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8335B5-CC3C-109F-566A-666E1B4E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88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C05D93-BAE3-35A7-2CBA-94FEAB2B1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D89717-F4B7-6E7B-E916-1623C584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3EB32-47A9-091D-C7F0-68C17C2D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C0252-D945-77B6-08EB-437F735D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7C910-8D1C-4247-4EF3-3DAECA45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4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51919-23C0-1FCE-3DF2-76570DE5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F8273-7B11-3999-2A99-084995FAF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AFCFCB-259D-7493-490D-4DBB77D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161EC9-EBD0-7A4D-4289-8BFE247A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08DD9A-CDDE-4F6B-31B8-D56545C4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3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25D3-D84B-19BA-63D4-24CDAF98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41E94B-84CD-ABD2-2716-720ABDA9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12632-8AAA-A14B-E4CF-D6887EC6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EAFEC1-40E3-0D9E-7B81-C3E1DEFC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B8ABDE-AD4A-7B69-84C5-6B9B45C6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2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C4C9-FF3A-02A5-E8D7-5C16D254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11FD1-14D4-3773-7165-FD4641811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778AA4-8343-648C-A20A-EDE4CAE5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B13348-79F5-15B6-3515-7EA7DB8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B84868-8876-9925-8E54-65005BD9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112C86-DFD0-5A98-3F1F-BEA26944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DB68A-8B4E-DE14-402A-6E40529B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FC3396-2C83-8365-A11D-314CA9AB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789BE7-3D25-D775-6758-2019EF39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669622-EBB2-B7C1-C949-884DD54D6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C819A96-C622-0FF4-EE22-E8705F661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8A37EA-4841-E531-3CCC-E7EB9390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AD21DE-DCDB-EC00-6763-51E0A945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3971A-A494-7ED3-540D-13DD63D2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7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E44E-F7D1-1E07-87D6-D05136C6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B7B37E-A97D-5252-2805-B01C99D5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D6997F-D506-933C-E368-4E07C4D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DC383-FBBD-9A93-F163-C197BD37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94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A9DE8-3DEA-071F-B13D-23BAEB3E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7F1DB6-9B47-001C-5488-F72AF01A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92C09-288D-C875-8BC7-FBBA60D9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8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FBE9E-9E34-7706-C278-5549A87B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4F757-4B73-8B35-87F8-33089585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FBE427-7C9E-9357-FA81-95344F62C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41EFA6-08CC-F84F-495A-EBD0F14E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5DEEB-1FAE-FB95-8EC4-9AB5754B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D5EEAF-5F2E-E804-8E63-16885A8A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8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3F8F2-940F-0002-A026-61B46A2E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EEA8AA-B2D6-2A31-67C1-E59F94627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656DF00-EF52-D699-CA85-4442849F0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6A9536-EF0D-6B4B-1B9D-B51B0DC4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CB0DC6-BBB8-B5AA-7103-8D511DE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F9F4B0-92DF-4F6B-C116-F92ECC54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13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68AB67D-4B78-D3CC-070B-D8DBC7B2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A025A-2CE9-05D5-C896-301FC405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BDBC0-84CB-E2EC-3FD1-58CE7A689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4CFF-6AA2-A94C-9889-37CE67BCE4BE}" type="datetimeFigureOut">
              <a:rPr lang="de-DE" smtClean="0"/>
              <a:t>24.02.23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4E4C63-012D-58AA-F7BD-B902BB305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B656C-9627-B95A-1DCF-956E4574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28E7-BC84-9E4A-ABC4-C5FB0326BA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56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4A76D6-F39F-70AF-8E1F-D6682E19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8564" y="1783959"/>
            <a:ext cx="3548826" cy="2808813"/>
          </a:xfrm>
        </p:spPr>
        <p:txBody>
          <a:bodyPr anchor="b">
            <a:normAutofit fontScale="90000"/>
          </a:bodyPr>
          <a:lstStyle/>
          <a:p>
            <a:pPr algn="l"/>
            <a:r>
              <a:rPr lang="de-DE" sz="5400" dirty="0" err="1"/>
              <a:t>Mathematics</a:t>
            </a:r>
            <a:r>
              <a:rPr lang="de-DE" sz="5400" dirty="0"/>
              <a:t> </a:t>
            </a:r>
            <a:r>
              <a:rPr lang="de-DE" sz="5400" dirty="0" err="1"/>
              <a:t>with</a:t>
            </a:r>
            <a:r>
              <a:rPr lang="de-DE" sz="5400" dirty="0"/>
              <a:t> Python</a:t>
            </a:r>
            <a:br>
              <a:rPr lang="de-DE" sz="3200" dirty="0"/>
            </a:br>
            <a:r>
              <a:rPr lang="de-DE" sz="3200" dirty="0"/>
              <a:t>A </a:t>
            </a:r>
            <a:r>
              <a:rPr lang="de-DE" sz="3200" dirty="0" err="1"/>
              <a:t>Practical</a:t>
            </a:r>
            <a:r>
              <a:rPr lang="de-DE" sz="3200" dirty="0"/>
              <a:t> Approach</a:t>
            </a:r>
            <a:br>
              <a:rPr lang="de-DE" sz="3200" dirty="0"/>
            </a:b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967A8B-91E1-55C8-EFBE-01AC6269A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8564" y="4540944"/>
            <a:ext cx="2817308" cy="1040307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Hochschule Esslingen</a:t>
            </a:r>
          </a:p>
          <a:p>
            <a:pPr algn="l"/>
            <a:r>
              <a:rPr lang="de-DE" sz="2000" dirty="0"/>
              <a:t>Prof. Dr. Jürgen Koch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95458C-DD3F-6D5C-22BB-9D26CEC1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4" r="16154"/>
          <a:stretch/>
        </p:blipFill>
        <p:spPr>
          <a:xfrm>
            <a:off x="0" y="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1C782D-E62B-99F4-5FA9-1EC460DFA7A7}"/>
              </a:ext>
            </a:extLst>
          </p:cNvPr>
          <p:cNvSpPr txBox="1"/>
          <p:nvPr/>
        </p:nvSpPr>
        <p:spPr>
          <a:xfrm>
            <a:off x="9462977" y="5061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42B5E8-AB84-6D30-0C71-62773EB268EA}"/>
              </a:ext>
            </a:extLst>
          </p:cNvPr>
          <p:cNvSpPr txBox="1"/>
          <p:nvPr/>
        </p:nvSpPr>
        <p:spPr>
          <a:xfrm>
            <a:off x="0" y="6521722"/>
            <a:ext cx="258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picture</a:t>
            </a:r>
            <a:r>
              <a:rPr lang="de-DE" sz="1400" dirty="0"/>
              <a:t> &amp;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Philipp Dobler</a:t>
            </a:r>
          </a:p>
        </p:txBody>
      </p:sp>
    </p:spTree>
    <p:extLst>
      <p:ext uri="{BB962C8B-B14F-4D97-AF65-F5344CB8AC3E}">
        <p14:creationId xmlns:p14="http://schemas.microsoft.com/office/powerpoint/2010/main" val="2703488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Mathematics with Python A Practical Approach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</dc:title>
  <dc:creator>Juergen Koch</dc:creator>
  <cp:lastModifiedBy>Juergen Koch</cp:lastModifiedBy>
  <cp:revision>4</cp:revision>
  <dcterms:created xsi:type="dcterms:W3CDTF">2023-01-22T11:44:27Z</dcterms:created>
  <dcterms:modified xsi:type="dcterms:W3CDTF">2023-02-24T15:00:08Z</dcterms:modified>
</cp:coreProperties>
</file>