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2"/>
  </p:notesMasterIdLst>
  <p:sldIdLst>
    <p:sldId id="344" r:id="rId2"/>
    <p:sldId id="424" r:id="rId3"/>
    <p:sldId id="445" r:id="rId4"/>
    <p:sldId id="449" r:id="rId5"/>
    <p:sldId id="450" r:id="rId6"/>
    <p:sldId id="451" r:id="rId7"/>
    <p:sldId id="446" r:id="rId8"/>
    <p:sldId id="447" r:id="rId9"/>
    <p:sldId id="448" r:id="rId10"/>
    <p:sldId id="345" r:id="rId11"/>
  </p:sldIdLst>
  <p:sldSz cx="12960350" cy="6840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Основные стили" id="{9C5DBF73-5C8C-8D4C-BB54-DF085EC13081}">
          <p14:sldIdLst/>
        </p14:section>
        <p14:section name="Раздел без заголовка" id="{6E100782-9515-4823-A810-CE8FD881AE32}">
          <p14:sldIdLst>
            <p14:sldId id="344"/>
            <p14:sldId id="424"/>
            <p14:sldId id="445"/>
            <p14:sldId id="449"/>
            <p14:sldId id="450"/>
            <p14:sldId id="451"/>
            <p14:sldId id="446"/>
            <p14:sldId id="447"/>
            <p14:sldId id="448"/>
            <p14:sldId id="34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54" userDrawn="1">
          <p15:clr>
            <a:srgbClr val="A4A3A4"/>
          </p15:clr>
        </p15:guide>
        <p15:guide id="2" pos="408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5CBD"/>
    <a:srgbClr val="770125"/>
    <a:srgbClr val="A30236"/>
    <a:srgbClr val="FF5C36"/>
    <a:srgbClr val="E6E6E6"/>
    <a:srgbClr val="AFABAB"/>
    <a:srgbClr val="879DC1"/>
    <a:srgbClr val="12A3AD"/>
    <a:srgbClr val="FF941A"/>
    <a:srgbClr val="EC94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Стиль из темы 2 - акцент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Стиль из темы 2 - акцент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C89EF96-8CEA-46FF-86C4-4CE0E7609802}" styleName="Светлый стиль 3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2" autoAdjust="0"/>
    <p:restoredTop sz="94801" autoAdjust="0"/>
  </p:normalViewPr>
  <p:slideViewPr>
    <p:cSldViewPr snapToGrid="0">
      <p:cViewPr varScale="1">
        <p:scale>
          <a:sx n="94" d="100"/>
          <a:sy n="94" d="100"/>
        </p:scale>
        <p:origin x="536" y="184"/>
      </p:cViewPr>
      <p:guideLst>
        <p:guide orient="horz" pos="2154"/>
        <p:guide pos="408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3" d="100"/>
          <a:sy n="63" d="100"/>
        </p:scale>
        <p:origin x="3206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3B0AE3-F1A2-394F-BC18-67F76EFC1ECD}" type="datetimeFigureOut">
              <a:rPr lang="ru-RU" smtClean="0"/>
              <a:t>17.12.2024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506413" y="1143000"/>
            <a:ext cx="58451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29C60B-6F98-8646-A41A-70FA44D3BD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2323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Рисунок 9">
            <a:extLst>
              <a:ext uri="{FF2B5EF4-FFF2-40B4-BE49-F238E27FC236}">
                <a16:creationId xmlns:a16="http://schemas.microsoft.com/office/drawing/2014/main" id="{ACD4A90A-0ABE-7243-8908-72C5650992C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56488" y="124477"/>
            <a:ext cx="1574789" cy="687181"/>
          </a:xfrm>
          <a:prstGeom prst="rect">
            <a:avLst/>
          </a:prstGeom>
        </p:spPr>
      </p:pic>
      <p:sp>
        <p:nvSpPr>
          <p:cNvPr id="15" name="Прямоугольник 4">
            <a:extLst>
              <a:ext uri="{FF2B5EF4-FFF2-40B4-BE49-F238E27FC236}">
                <a16:creationId xmlns:a16="http://schemas.microsoft.com/office/drawing/2014/main" id="{1A77197B-380D-644E-9B90-7284D14AEC8D}"/>
              </a:ext>
            </a:extLst>
          </p:cNvPr>
          <p:cNvSpPr/>
          <p:nvPr userDrawn="1"/>
        </p:nvSpPr>
        <p:spPr>
          <a:xfrm>
            <a:off x="-3243" y="288565"/>
            <a:ext cx="894267" cy="3198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53E39C7-B630-C841-B628-08298DD98766}"/>
              </a:ext>
            </a:extLst>
          </p:cNvPr>
          <p:cNvSpPr txBox="1"/>
          <p:nvPr userDrawn="1"/>
        </p:nvSpPr>
        <p:spPr>
          <a:xfrm>
            <a:off x="554399" y="6407916"/>
            <a:ext cx="615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202</a:t>
            </a:r>
            <a:r>
              <a:rPr lang="ru-RU" sz="1400" dirty="0">
                <a:solidFill>
                  <a:schemeClr val="bg1">
                    <a:lumMod val="50000"/>
                  </a:schemeClr>
                </a:solidFill>
              </a:rPr>
              <a:t>4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BDB2FD8-6949-594D-AF72-5CE0FDE67F6D}"/>
              </a:ext>
            </a:extLst>
          </p:cNvPr>
          <p:cNvCxnSpPr/>
          <p:nvPr userDrawn="1"/>
        </p:nvCxnSpPr>
        <p:spPr>
          <a:xfrm>
            <a:off x="1258529" y="6571637"/>
            <a:ext cx="2303433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B7F7827-21D6-5054-F4C6-CF3F1E1A331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902204" y="0"/>
            <a:ext cx="1058146" cy="6840538"/>
          </a:xfrm>
          <a:prstGeom prst="rect">
            <a:avLst/>
          </a:prstGeom>
        </p:spPr>
      </p:pic>
      <p:sp>
        <p:nvSpPr>
          <p:cNvPr id="40" name="Slide Number Placeholder 5">
            <a:extLst>
              <a:ext uri="{FF2B5EF4-FFF2-40B4-BE49-F238E27FC236}">
                <a16:creationId xmlns:a16="http://schemas.microsoft.com/office/drawing/2014/main" id="{CD2E3BB0-99F5-1045-9ADB-5FF98D2342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-33970" y="266377"/>
            <a:ext cx="937565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3D4391C-B8C0-B24A-A837-31626741744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871911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54" userDrawn="1">
          <p15:clr>
            <a:srgbClr val="FBAE40"/>
          </p15:clr>
        </p15:guide>
        <p15:guide id="3" pos="4082" userDrawn="1">
          <p15:clr>
            <a:srgbClr val="FBAE40"/>
          </p15:clr>
        </p15:guide>
        <p15:guide id="4" orient="horz" pos="385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_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Рисунок 9">
            <a:extLst>
              <a:ext uri="{FF2B5EF4-FFF2-40B4-BE49-F238E27FC236}">
                <a16:creationId xmlns:a16="http://schemas.microsoft.com/office/drawing/2014/main" id="{312AC08A-0C3F-974B-BD93-826A8688647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56488" y="124477"/>
            <a:ext cx="1574789" cy="687181"/>
          </a:xfrm>
          <a:prstGeom prst="rect">
            <a:avLst/>
          </a:prstGeom>
        </p:spPr>
      </p:pic>
      <p:sp>
        <p:nvSpPr>
          <p:cNvPr id="18" name="Прямоугольник 4">
            <a:extLst>
              <a:ext uri="{FF2B5EF4-FFF2-40B4-BE49-F238E27FC236}">
                <a16:creationId xmlns:a16="http://schemas.microsoft.com/office/drawing/2014/main" id="{D5800CC3-8BB1-6E4A-B449-86804D5C4D71}"/>
              </a:ext>
            </a:extLst>
          </p:cNvPr>
          <p:cNvSpPr/>
          <p:nvPr userDrawn="1"/>
        </p:nvSpPr>
        <p:spPr>
          <a:xfrm>
            <a:off x="-3243" y="288565"/>
            <a:ext cx="894267" cy="3198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1EB201-11AF-9542-A909-0880047F2AF6}"/>
              </a:ext>
            </a:extLst>
          </p:cNvPr>
          <p:cNvSpPr txBox="1"/>
          <p:nvPr userDrawn="1"/>
        </p:nvSpPr>
        <p:spPr>
          <a:xfrm>
            <a:off x="554399" y="6407916"/>
            <a:ext cx="615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202</a:t>
            </a:r>
            <a:r>
              <a:rPr lang="ru-RU" sz="1400" dirty="0">
                <a:solidFill>
                  <a:schemeClr val="bg1">
                    <a:lumMod val="50000"/>
                  </a:schemeClr>
                </a:solidFill>
              </a:rPr>
              <a:t>4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0814AB4-58FB-AE44-9B65-2430CAFB56B2}"/>
              </a:ext>
            </a:extLst>
          </p:cNvPr>
          <p:cNvCxnSpPr/>
          <p:nvPr userDrawn="1"/>
        </p:nvCxnSpPr>
        <p:spPr>
          <a:xfrm>
            <a:off x="1258529" y="6571637"/>
            <a:ext cx="2303433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92713" y="900000"/>
            <a:ext cx="9627700" cy="740592"/>
          </a:xfrm>
        </p:spPr>
        <p:txBody>
          <a:bodyPr anchor="t" anchorCtr="0"/>
          <a:lstStyle>
            <a:lvl1pPr>
              <a:defRPr sz="3192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340995" y="1674796"/>
            <a:ext cx="2321062" cy="1956678"/>
          </a:xfrm>
        </p:spPr>
        <p:txBody>
          <a:bodyPr anchor="t"/>
          <a:lstStyle>
            <a:lvl1pPr marL="0" indent="0">
              <a:buNone/>
              <a:defRPr sz="3192"/>
            </a:lvl1pPr>
            <a:lvl2pPr marL="456057" indent="0">
              <a:buNone/>
              <a:defRPr sz="2793"/>
            </a:lvl2pPr>
            <a:lvl3pPr marL="912114" indent="0">
              <a:buNone/>
              <a:defRPr sz="2394"/>
            </a:lvl3pPr>
            <a:lvl4pPr marL="1368171" indent="0">
              <a:buNone/>
              <a:defRPr sz="1995"/>
            </a:lvl4pPr>
            <a:lvl5pPr marL="1824228" indent="0">
              <a:buNone/>
              <a:defRPr sz="1995"/>
            </a:lvl5pPr>
            <a:lvl6pPr marL="2280285" indent="0">
              <a:buNone/>
              <a:defRPr sz="1995"/>
            </a:lvl6pPr>
            <a:lvl7pPr marL="2736342" indent="0">
              <a:buNone/>
              <a:defRPr sz="1995"/>
            </a:lvl7pPr>
            <a:lvl8pPr marL="3192399" indent="0">
              <a:buNone/>
              <a:defRPr sz="1995"/>
            </a:lvl8pPr>
            <a:lvl9pPr marL="3648456" indent="0">
              <a:buNone/>
              <a:defRPr sz="1995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113" y="1625000"/>
            <a:ext cx="2916079" cy="4304162"/>
          </a:xfrm>
        </p:spPr>
        <p:txBody>
          <a:bodyPr/>
          <a:lstStyle>
            <a:lvl1pPr marL="0" indent="0">
              <a:buNone/>
              <a:defRPr sz="1596"/>
            </a:lvl1pPr>
            <a:lvl2pPr marL="456057" indent="0">
              <a:buNone/>
              <a:defRPr sz="1397"/>
            </a:lvl2pPr>
            <a:lvl3pPr marL="912114" indent="0">
              <a:buNone/>
              <a:defRPr sz="1197"/>
            </a:lvl3pPr>
            <a:lvl4pPr marL="1368171" indent="0">
              <a:buNone/>
              <a:defRPr sz="998"/>
            </a:lvl4pPr>
            <a:lvl5pPr marL="1824228" indent="0">
              <a:buNone/>
              <a:defRPr sz="998"/>
            </a:lvl5pPr>
            <a:lvl6pPr marL="2280285" indent="0">
              <a:buNone/>
              <a:defRPr sz="998"/>
            </a:lvl6pPr>
            <a:lvl7pPr marL="2736342" indent="0">
              <a:buNone/>
              <a:defRPr sz="998"/>
            </a:lvl7pPr>
            <a:lvl8pPr marL="3192399" indent="0">
              <a:buNone/>
              <a:defRPr sz="998"/>
            </a:lvl8pPr>
            <a:lvl9pPr marL="3648456" indent="0">
              <a:buNone/>
              <a:defRPr sz="998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DFAC3-F2F2-2C4F-A0E5-E45C3D91474E}" type="datetime1">
              <a:rPr lang="ru-RU" smtClean="0"/>
              <a:t>17.12.2024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391C-B8C0-B24A-A837-316267417444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B47FAB26-A65D-A241-B811-CFF044D18B1A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7019109" y="1674796"/>
            <a:ext cx="2321062" cy="1956678"/>
          </a:xfrm>
        </p:spPr>
        <p:txBody>
          <a:bodyPr anchor="t"/>
          <a:lstStyle>
            <a:lvl1pPr marL="0" indent="0">
              <a:buNone/>
              <a:defRPr sz="3192"/>
            </a:lvl1pPr>
            <a:lvl2pPr marL="456057" indent="0">
              <a:buNone/>
              <a:defRPr sz="2793"/>
            </a:lvl2pPr>
            <a:lvl3pPr marL="912114" indent="0">
              <a:buNone/>
              <a:defRPr sz="2394"/>
            </a:lvl3pPr>
            <a:lvl4pPr marL="1368171" indent="0">
              <a:buNone/>
              <a:defRPr sz="1995"/>
            </a:lvl4pPr>
            <a:lvl5pPr marL="1824228" indent="0">
              <a:buNone/>
              <a:defRPr sz="1995"/>
            </a:lvl5pPr>
            <a:lvl6pPr marL="2280285" indent="0">
              <a:buNone/>
              <a:defRPr sz="1995"/>
            </a:lvl6pPr>
            <a:lvl7pPr marL="2736342" indent="0">
              <a:buNone/>
              <a:defRPr sz="1995"/>
            </a:lvl7pPr>
            <a:lvl8pPr marL="3192399" indent="0">
              <a:buNone/>
              <a:defRPr sz="1995"/>
            </a:lvl8pPr>
            <a:lvl9pPr marL="3648456" indent="0">
              <a:buNone/>
              <a:defRPr sz="1995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D79F780C-3DBF-7240-9736-987FCF93B284}"/>
              </a:ext>
            </a:extLst>
          </p:cNvPr>
          <p:cNvSpPr>
            <a:spLocks noGrp="1" noChangeAspect="1"/>
          </p:cNvSpPr>
          <p:nvPr>
            <p:ph type="pic" idx="14"/>
          </p:nvPr>
        </p:nvSpPr>
        <p:spPr>
          <a:xfrm>
            <a:off x="9701349" y="1674796"/>
            <a:ext cx="2321062" cy="1956678"/>
          </a:xfrm>
        </p:spPr>
        <p:txBody>
          <a:bodyPr anchor="t"/>
          <a:lstStyle>
            <a:lvl1pPr marL="0" indent="0">
              <a:buNone/>
              <a:defRPr sz="3192"/>
            </a:lvl1pPr>
            <a:lvl2pPr marL="456057" indent="0">
              <a:buNone/>
              <a:defRPr sz="2793"/>
            </a:lvl2pPr>
            <a:lvl3pPr marL="912114" indent="0">
              <a:buNone/>
              <a:defRPr sz="2394"/>
            </a:lvl3pPr>
            <a:lvl4pPr marL="1368171" indent="0">
              <a:buNone/>
              <a:defRPr sz="1995"/>
            </a:lvl4pPr>
            <a:lvl5pPr marL="1824228" indent="0">
              <a:buNone/>
              <a:defRPr sz="1995"/>
            </a:lvl5pPr>
            <a:lvl6pPr marL="2280285" indent="0">
              <a:buNone/>
              <a:defRPr sz="1995"/>
            </a:lvl6pPr>
            <a:lvl7pPr marL="2736342" indent="0">
              <a:buNone/>
              <a:defRPr sz="1995"/>
            </a:lvl7pPr>
            <a:lvl8pPr marL="3192399" indent="0">
              <a:buNone/>
              <a:defRPr sz="1995"/>
            </a:lvl8pPr>
            <a:lvl9pPr marL="3648456" indent="0">
              <a:buNone/>
              <a:defRPr sz="1995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33C0F341-B7E5-3845-B426-CA74C3BDAE4F}"/>
              </a:ext>
            </a:extLst>
          </p:cNvPr>
          <p:cNvSpPr>
            <a:spLocks noGrp="1" noChangeAspect="1"/>
          </p:cNvSpPr>
          <p:nvPr>
            <p:ph type="pic" idx="15"/>
          </p:nvPr>
        </p:nvSpPr>
        <p:spPr>
          <a:xfrm>
            <a:off x="4340995" y="4130613"/>
            <a:ext cx="2321062" cy="1956678"/>
          </a:xfrm>
        </p:spPr>
        <p:txBody>
          <a:bodyPr anchor="t"/>
          <a:lstStyle>
            <a:lvl1pPr marL="0" indent="0">
              <a:buNone/>
              <a:defRPr sz="3192"/>
            </a:lvl1pPr>
            <a:lvl2pPr marL="456057" indent="0">
              <a:buNone/>
              <a:defRPr sz="2793"/>
            </a:lvl2pPr>
            <a:lvl3pPr marL="912114" indent="0">
              <a:buNone/>
              <a:defRPr sz="2394"/>
            </a:lvl3pPr>
            <a:lvl4pPr marL="1368171" indent="0">
              <a:buNone/>
              <a:defRPr sz="1995"/>
            </a:lvl4pPr>
            <a:lvl5pPr marL="1824228" indent="0">
              <a:buNone/>
              <a:defRPr sz="1995"/>
            </a:lvl5pPr>
            <a:lvl6pPr marL="2280285" indent="0">
              <a:buNone/>
              <a:defRPr sz="1995"/>
            </a:lvl6pPr>
            <a:lvl7pPr marL="2736342" indent="0">
              <a:buNone/>
              <a:defRPr sz="1995"/>
            </a:lvl7pPr>
            <a:lvl8pPr marL="3192399" indent="0">
              <a:buNone/>
              <a:defRPr sz="1995"/>
            </a:lvl8pPr>
            <a:lvl9pPr marL="3648456" indent="0">
              <a:buNone/>
              <a:defRPr sz="1995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1BDE5803-8086-B245-97C9-CAE368D49BE0}"/>
              </a:ext>
            </a:extLst>
          </p:cNvPr>
          <p:cNvSpPr>
            <a:spLocks noGrp="1" noChangeAspect="1"/>
          </p:cNvSpPr>
          <p:nvPr>
            <p:ph type="pic" idx="16"/>
          </p:nvPr>
        </p:nvSpPr>
        <p:spPr>
          <a:xfrm>
            <a:off x="7019109" y="4130613"/>
            <a:ext cx="2321062" cy="1956678"/>
          </a:xfrm>
        </p:spPr>
        <p:txBody>
          <a:bodyPr anchor="t"/>
          <a:lstStyle>
            <a:lvl1pPr marL="0" indent="0">
              <a:buNone/>
              <a:defRPr sz="3192"/>
            </a:lvl1pPr>
            <a:lvl2pPr marL="456057" indent="0">
              <a:buNone/>
              <a:defRPr sz="2793"/>
            </a:lvl2pPr>
            <a:lvl3pPr marL="912114" indent="0">
              <a:buNone/>
              <a:defRPr sz="2394"/>
            </a:lvl3pPr>
            <a:lvl4pPr marL="1368171" indent="0">
              <a:buNone/>
              <a:defRPr sz="1995"/>
            </a:lvl4pPr>
            <a:lvl5pPr marL="1824228" indent="0">
              <a:buNone/>
              <a:defRPr sz="1995"/>
            </a:lvl5pPr>
            <a:lvl6pPr marL="2280285" indent="0">
              <a:buNone/>
              <a:defRPr sz="1995"/>
            </a:lvl6pPr>
            <a:lvl7pPr marL="2736342" indent="0">
              <a:buNone/>
              <a:defRPr sz="1995"/>
            </a:lvl7pPr>
            <a:lvl8pPr marL="3192399" indent="0">
              <a:buNone/>
              <a:defRPr sz="1995"/>
            </a:lvl8pPr>
            <a:lvl9pPr marL="3648456" indent="0">
              <a:buNone/>
              <a:defRPr sz="1995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6047B218-8FD4-6348-A347-47AB398FF2D4}"/>
              </a:ext>
            </a:extLst>
          </p:cNvPr>
          <p:cNvSpPr>
            <a:spLocks noGrp="1" noChangeAspect="1"/>
          </p:cNvSpPr>
          <p:nvPr>
            <p:ph type="pic" idx="17"/>
          </p:nvPr>
        </p:nvSpPr>
        <p:spPr>
          <a:xfrm>
            <a:off x="9701349" y="4130613"/>
            <a:ext cx="2321062" cy="1956678"/>
          </a:xfrm>
        </p:spPr>
        <p:txBody>
          <a:bodyPr anchor="t"/>
          <a:lstStyle>
            <a:lvl1pPr marL="0" indent="0">
              <a:buNone/>
              <a:defRPr sz="3192"/>
            </a:lvl1pPr>
            <a:lvl2pPr marL="456057" indent="0">
              <a:buNone/>
              <a:defRPr sz="2793"/>
            </a:lvl2pPr>
            <a:lvl3pPr marL="912114" indent="0">
              <a:buNone/>
              <a:defRPr sz="2394"/>
            </a:lvl3pPr>
            <a:lvl4pPr marL="1368171" indent="0">
              <a:buNone/>
              <a:defRPr sz="1995"/>
            </a:lvl4pPr>
            <a:lvl5pPr marL="1824228" indent="0">
              <a:buNone/>
              <a:defRPr sz="1995"/>
            </a:lvl5pPr>
            <a:lvl6pPr marL="2280285" indent="0">
              <a:buNone/>
              <a:defRPr sz="1995"/>
            </a:lvl6pPr>
            <a:lvl7pPr marL="2736342" indent="0">
              <a:buNone/>
              <a:defRPr sz="1995"/>
            </a:lvl7pPr>
            <a:lvl8pPr marL="3192399" indent="0">
              <a:buNone/>
              <a:defRPr sz="1995"/>
            </a:lvl8pPr>
            <a:lvl9pPr marL="3648456" indent="0">
              <a:buNone/>
              <a:defRPr sz="1995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018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9">
            <a:extLst>
              <a:ext uri="{FF2B5EF4-FFF2-40B4-BE49-F238E27FC236}">
                <a16:creationId xmlns:a16="http://schemas.microsoft.com/office/drawing/2014/main" id="{80D31F51-3F1C-8045-99BC-14A4D28EDA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56488" y="124477"/>
            <a:ext cx="1574789" cy="687181"/>
          </a:xfrm>
          <a:prstGeom prst="rect">
            <a:avLst/>
          </a:prstGeom>
        </p:spPr>
      </p:pic>
      <p:sp>
        <p:nvSpPr>
          <p:cNvPr id="8" name="Прямоугольник 4">
            <a:extLst>
              <a:ext uri="{FF2B5EF4-FFF2-40B4-BE49-F238E27FC236}">
                <a16:creationId xmlns:a16="http://schemas.microsoft.com/office/drawing/2014/main" id="{6901C6BE-CE43-1C49-A547-8D7E87965F71}"/>
              </a:ext>
            </a:extLst>
          </p:cNvPr>
          <p:cNvSpPr/>
          <p:nvPr userDrawn="1"/>
        </p:nvSpPr>
        <p:spPr>
          <a:xfrm>
            <a:off x="-3243" y="288565"/>
            <a:ext cx="894267" cy="3198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769650-3A35-3642-883C-A870CBC46FCC}"/>
              </a:ext>
            </a:extLst>
          </p:cNvPr>
          <p:cNvSpPr txBox="1"/>
          <p:nvPr userDrawn="1"/>
        </p:nvSpPr>
        <p:spPr>
          <a:xfrm>
            <a:off x="554399" y="6407916"/>
            <a:ext cx="615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202</a:t>
            </a:r>
            <a:r>
              <a:rPr lang="ru-RU" sz="1400" dirty="0">
                <a:solidFill>
                  <a:schemeClr val="bg1">
                    <a:lumMod val="50000"/>
                  </a:schemeClr>
                </a:solidFill>
              </a:rPr>
              <a:t>4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BE4A2AA-05E3-7F4E-879C-E04CB11781C0}"/>
              </a:ext>
            </a:extLst>
          </p:cNvPr>
          <p:cNvCxnSpPr/>
          <p:nvPr userDrawn="1"/>
        </p:nvCxnSpPr>
        <p:spPr>
          <a:xfrm>
            <a:off x="1258529" y="6571637"/>
            <a:ext cx="2303433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274" y="1705385"/>
            <a:ext cx="11178302" cy="2845473"/>
          </a:xfrm>
        </p:spPr>
        <p:txBody>
          <a:bodyPr anchor="b"/>
          <a:lstStyle>
            <a:lvl1pPr>
              <a:defRPr sz="5985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4274" y="4577778"/>
            <a:ext cx="11178302" cy="1496367"/>
          </a:xfrm>
        </p:spPr>
        <p:txBody>
          <a:bodyPr/>
          <a:lstStyle>
            <a:lvl1pPr marL="0" indent="0">
              <a:buNone/>
              <a:defRPr sz="2394">
                <a:solidFill>
                  <a:schemeClr val="tx1">
                    <a:tint val="75000"/>
                  </a:schemeClr>
                </a:solidFill>
              </a:defRPr>
            </a:lvl1pPr>
            <a:lvl2pPr marL="456057" indent="0">
              <a:buNone/>
              <a:defRPr sz="1995">
                <a:solidFill>
                  <a:schemeClr val="tx1">
                    <a:tint val="75000"/>
                  </a:schemeClr>
                </a:solidFill>
              </a:defRPr>
            </a:lvl2pPr>
            <a:lvl3pPr marL="912114" indent="0">
              <a:buNone/>
              <a:defRPr sz="1795">
                <a:solidFill>
                  <a:schemeClr val="tx1">
                    <a:tint val="75000"/>
                  </a:schemeClr>
                </a:solidFill>
              </a:defRPr>
            </a:lvl3pPr>
            <a:lvl4pPr marL="1368171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4pPr>
            <a:lvl5pPr marL="1824228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5pPr>
            <a:lvl6pPr marL="2280285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6pPr>
            <a:lvl7pPr marL="2736342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7pPr>
            <a:lvl8pPr marL="3192399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8pPr>
            <a:lvl9pPr marL="3648456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0D0A1-1F54-6D46-B9B0-6ADD85C235EC}" type="datetime1">
              <a:rPr lang="ru-RU" smtClean="0"/>
              <a:t>17.12.2024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391C-B8C0-B24A-A837-31626741744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674649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9">
            <a:extLst>
              <a:ext uri="{FF2B5EF4-FFF2-40B4-BE49-F238E27FC236}">
                <a16:creationId xmlns:a16="http://schemas.microsoft.com/office/drawing/2014/main" id="{FFBF45D3-592B-3C42-AB8F-2FDFA93DD18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56488" y="124477"/>
            <a:ext cx="1574789" cy="687181"/>
          </a:xfrm>
          <a:prstGeom prst="rect">
            <a:avLst/>
          </a:prstGeom>
        </p:spPr>
      </p:pic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29BDF7A5-C047-1149-97E2-5FF2F7C15BEB}"/>
              </a:ext>
            </a:extLst>
          </p:cNvPr>
          <p:cNvSpPr/>
          <p:nvPr userDrawn="1"/>
        </p:nvSpPr>
        <p:spPr>
          <a:xfrm>
            <a:off x="-3243" y="288565"/>
            <a:ext cx="894267" cy="3198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1ACB84-12E8-B04C-B361-EFA20FF74E23}"/>
              </a:ext>
            </a:extLst>
          </p:cNvPr>
          <p:cNvSpPr txBox="1"/>
          <p:nvPr userDrawn="1"/>
        </p:nvSpPr>
        <p:spPr>
          <a:xfrm>
            <a:off x="554399" y="6407916"/>
            <a:ext cx="615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202</a:t>
            </a:r>
            <a:r>
              <a:rPr lang="ru-RU" sz="1400" dirty="0">
                <a:solidFill>
                  <a:schemeClr val="bg1">
                    <a:lumMod val="50000"/>
                  </a:schemeClr>
                </a:solidFill>
              </a:rPr>
              <a:t>4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A2AF39C-AEEB-974B-9D14-519ED62E1CFE}"/>
              </a:ext>
            </a:extLst>
          </p:cNvPr>
          <p:cNvCxnSpPr/>
          <p:nvPr userDrawn="1"/>
        </p:nvCxnSpPr>
        <p:spPr>
          <a:xfrm>
            <a:off x="1258529" y="6571637"/>
            <a:ext cx="2303433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49CDA-6D70-FA48-B8E7-6D7A153E7A07}" type="datetime1">
              <a:rPr lang="ru-RU" smtClean="0"/>
              <a:t>17.12.2024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391C-B8C0-B24A-A837-3162674174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84481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6864" y="1616634"/>
            <a:ext cx="10423442" cy="2200943"/>
          </a:xfrm>
        </p:spPr>
        <p:txBody>
          <a:bodyPr anchor="b"/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6864" y="3971148"/>
            <a:ext cx="10423443" cy="819675"/>
          </a:xfrm>
        </p:spPr>
        <p:txBody>
          <a:bodyPr/>
          <a:lstStyle>
            <a:lvl1pPr marL="0" indent="0" algn="l">
              <a:buNone/>
              <a:defRPr sz="2394">
                <a:solidFill>
                  <a:schemeClr val="bg1"/>
                </a:solidFill>
              </a:defRPr>
            </a:lvl1pPr>
            <a:lvl2pPr marL="456057" indent="0" algn="ctr">
              <a:buNone/>
              <a:defRPr sz="1995"/>
            </a:lvl2pPr>
            <a:lvl3pPr marL="912114" indent="0" algn="ctr">
              <a:buNone/>
              <a:defRPr sz="1795"/>
            </a:lvl3pPr>
            <a:lvl4pPr marL="1368171" indent="0" algn="ctr">
              <a:buNone/>
              <a:defRPr sz="1596"/>
            </a:lvl4pPr>
            <a:lvl5pPr marL="1824228" indent="0" algn="ctr">
              <a:buNone/>
              <a:defRPr sz="1596"/>
            </a:lvl5pPr>
            <a:lvl6pPr marL="2280285" indent="0" algn="ctr">
              <a:buNone/>
              <a:defRPr sz="1596"/>
            </a:lvl6pPr>
            <a:lvl7pPr marL="2736342" indent="0" algn="ctr">
              <a:buNone/>
              <a:defRPr sz="1596"/>
            </a:lvl7pPr>
            <a:lvl8pPr marL="3192399" indent="0" algn="ctr">
              <a:buNone/>
              <a:defRPr sz="1596"/>
            </a:lvl8pPr>
            <a:lvl9pPr marL="3648456" indent="0" algn="ctr">
              <a:buNone/>
              <a:defRPr sz="1596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5A16B-6D6F-7E43-8715-9A6C2BF58A22}" type="datetime1">
              <a:rPr lang="ru-RU" smtClean="0"/>
              <a:t>17.12.2024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" name="Рисунок 21">
            <a:extLst>
              <a:ext uri="{FF2B5EF4-FFF2-40B4-BE49-F238E27FC236}">
                <a16:creationId xmlns:a16="http://schemas.microsoft.com/office/drawing/2014/main" id="{D5D3EC2F-7B9F-0D4F-B5B9-E23034A23E1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770520" y="0"/>
            <a:ext cx="4189830" cy="6840538"/>
          </a:xfrm>
          <a:prstGeom prst="rect">
            <a:avLst/>
          </a:prstGeom>
        </p:spPr>
      </p:pic>
      <p:pic>
        <p:nvPicPr>
          <p:cNvPr id="8" name="Рисунок 13">
            <a:extLst>
              <a:ext uri="{FF2B5EF4-FFF2-40B4-BE49-F238E27FC236}">
                <a16:creationId xmlns:a16="http://schemas.microsoft.com/office/drawing/2014/main" id="{1BB3811F-5FB4-9A4D-A5EA-3D5E83D3789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53760" y="329338"/>
            <a:ext cx="1862895" cy="8196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416C21D-C47C-8E49-8ABF-DE72CA198984}"/>
              </a:ext>
            </a:extLst>
          </p:cNvPr>
          <p:cNvSpPr txBox="1"/>
          <p:nvPr userDrawn="1"/>
        </p:nvSpPr>
        <p:spPr>
          <a:xfrm rot="16200000">
            <a:off x="11761283" y="930593"/>
            <a:ext cx="690614" cy="30777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ru-RU" sz="1800" dirty="0">
                <a:solidFill>
                  <a:schemeClr val="bg1"/>
                </a:solidFill>
              </a:rPr>
              <a:t>2024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1FBA60E-9DD6-E54E-A6C9-CFA5BB21B4C1}"/>
              </a:ext>
            </a:extLst>
          </p:cNvPr>
          <p:cNvCxnSpPr/>
          <p:nvPr userDrawn="1"/>
        </p:nvCxnSpPr>
        <p:spPr>
          <a:xfrm>
            <a:off x="12128268" y="1404850"/>
            <a:ext cx="0" cy="2302626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4C167B5-CF88-8F40-A4B5-CA8730DFE560}"/>
              </a:ext>
            </a:extLst>
          </p:cNvPr>
          <p:cNvSpPr txBox="1"/>
          <p:nvPr userDrawn="1"/>
        </p:nvSpPr>
        <p:spPr>
          <a:xfrm rot="16200000">
            <a:off x="11574784" y="5590478"/>
            <a:ext cx="1097102" cy="30777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ru-RU" sz="1600" spc="100" baseline="0" dirty="0" err="1">
                <a:solidFill>
                  <a:schemeClr val="bg1"/>
                </a:solidFill>
              </a:rPr>
              <a:t>РАНХиГС</a:t>
            </a:r>
            <a:endParaRPr lang="ru-RU" sz="1600" spc="100" baseline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85252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7_Титульный слайд"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6864" y="1616636"/>
            <a:ext cx="10423442" cy="2200943"/>
          </a:xfrm>
        </p:spPr>
        <p:txBody>
          <a:bodyPr anchor="b"/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6864" y="3971150"/>
            <a:ext cx="10423443" cy="819675"/>
          </a:xfrm>
        </p:spPr>
        <p:txBody>
          <a:bodyPr/>
          <a:lstStyle>
            <a:lvl1pPr marL="0" indent="0" algn="l">
              <a:buNone/>
              <a:defRPr sz="2394">
                <a:solidFill>
                  <a:schemeClr val="bg1"/>
                </a:solidFill>
              </a:defRPr>
            </a:lvl1pPr>
            <a:lvl2pPr marL="456057" indent="0" algn="ctr">
              <a:buNone/>
              <a:defRPr sz="1995"/>
            </a:lvl2pPr>
            <a:lvl3pPr marL="912114" indent="0" algn="ctr">
              <a:buNone/>
              <a:defRPr sz="1795"/>
            </a:lvl3pPr>
            <a:lvl4pPr marL="1368171" indent="0" algn="ctr">
              <a:buNone/>
              <a:defRPr sz="1596"/>
            </a:lvl4pPr>
            <a:lvl5pPr marL="1824228" indent="0" algn="ctr">
              <a:buNone/>
              <a:defRPr sz="1596"/>
            </a:lvl5pPr>
            <a:lvl6pPr marL="2280285" indent="0" algn="ctr">
              <a:buNone/>
              <a:defRPr sz="1596"/>
            </a:lvl6pPr>
            <a:lvl7pPr marL="2736342" indent="0" algn="ctr">
              <a:buNone/>
              <a:defRPr sz="1596"/>
            </a:lvl7pPr>
            <a:lvl8pPr marL="3192399" indent="0" algn="ctr">
              <a:buNone/>
              <a:defRPr sz="1596"/>
            </a:lvl8pPr>
            <a:lvl9pPr marL="3648456" indent="0" algn="ctr">
              <a:buNone/>
              <a:defRPr sz="1596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5A16B-6D6F-7E43-8715-9A6C2BF58A22}" type="datetime1">
              <a:rPr lang="ru-RU" smtClean="0"/>
              <a:t>17.12.2024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" name="Рисунок 21">
            <a:extLst>
              <a:ext uri="{FF2B5EF4-FFF2-40B4-BE49-F238E27FC236}">
                <a16:creationId xmlns:a16="http://schemas.microsoft.com/office/drawing/2014/main" id="{D5D3EC2F-7B9F-0D4F-B5B9-E23034A23E1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770520" y="0"/>
            <a:ext cx="4189830" cy="6840538"/>
          </a:xfrm>
          <a:prstGeom prst="rect">
            <a:avLst/>
          </a:prstGeom>
        </p:spPr>
      </p:pic>
      <p:pic>
        <p:nvPicPr>
          <p:cNvPr id="8" name="Рисунок 13">
            <a:extLst>
              <a:ext uri="{FF2B5EF4-FFF2-40B4-BE49-F238E27FC236}">
                <a16:creationId xmlns:a16="http://schemas.microsoft.com/office/drawing/2014/main" id="{1BB3811F-5FB4-9A4D-A5EA-3D5E83D3789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53760" y="329338"/>
            <a:ext cx="1862895" cy="8196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416C21D-C47C-8E49-8ABF-DE72CA198984}"/>
              </a:ext>
            </a:extLst>
          </p:cNvPr>
          <p:cNvSpPr txBox="1"/>
          <p:nvPr userDrawn="1"/>
        </p:nvSpPr>
        <p:spPr>
          <a:xfrm rot="16200000">
            <a:off x="11761283" y="930593"/>
            <a:ext cx="690614" cy="30777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ru-RU" sz="1800" dirty="0">
                <a:solidFill>
                  <a:schemeClr val="bg1"/>
                </a:solidFill>
              </a:rPr>
              <a:t>2024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1FBA60E-9DD6-E54E-A6C9-CFA5BB21B4C1}"/>
              </a:ext>
            </a:extLst>
          </p:cNvPr>
          <p:cNvCxnSpPr/>
          <p:nvPr userDrawn="1"/>
        </p:nvCxnSpPr>
        <p:spPr>
          <a:xfrm>
            <a:off x="12128268" y="1404850"/>
            <a:ext cx="0" cy="2302626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4C167B5-CF88-8F40-A4B5-CA8730DFE560}"/>
              </a:ext>
            </a:extLst>
          </p:cNvPr>
          <p:cNvSpPr txBox="1"/>
          <p:nvPr userDrawn="1"/>
        </p:nvSpPr>
        <p:spPr>
          <a:xfrm rot="16200000">
            <a:off x="11574784" y="5590478"/>
            <a:ext cx="1097102" cy="30777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ru-RU" sz="1600" spc="100" baseline="0" dirty="0" err="1">
                <a:solidFill>
                  <a:schemeClr val="bg1"/>
                </a:solidFill>
              </a:rPr>
              <a:t>РАНХиГС</a:t>
            </a:r>
            <a:endParaRPr lang="ru-RU" sz="1600" spc="100" baseline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58943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8_Титульный слайд"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6864" y="1616636"/>
            <a:ext cx="10423442" cy="2200943"/>
          </a:xfrm>
        </p:spPr>
        <p:txBody>
          <a:bodyPr anchor="b"/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6864" y="3971150"/>
            <a:ext cx="10423443" cy="819675"/>
          </a:xfrm>
        </p:spPr>
        <p:txBody>
          <a:bodyPr/>
          <a:lstStyle>
            <a:lvl1pPr marL="0" indent="0" algn="l">
              <a:buNone/>
              <a:defRPr sz="2394">
                <a:solidFill>
                  <a:schemeClr val="bg1"/>
                </a:solidFill>
              </a:defRPr>
            </a:lvl1pPr>
            <a:lvl2pPr marL="456057" indent="0" algn="ctr">
              <a:buNone/>
              <a:defRPr sz="1995"/>
            </a:lvl2pPr>
            <a:lvl3pPr marL="912114" indent="0" algn="ctr">
              <a:buNone/>
              <a:defRPr sz="1795"/>
            </a:lvl3pPr>
            <a:lvl4pPr marL="1368171" indent="0" algn="ctr">
              <a:buNone/>
              <a:defRPr sz="1596"/>
            </a:lvl4pPr>
            <a:lvl5pPr marL="1824228" indent="0" algn="ctr">
              <a:buNone/>
              <a:defRPr sz="1596"/>
            </a:lvl5pPr>
            <a:lvl6pPr marL="2280285" indent="0" algn="ctr">
              <a:buNone/>
              <a:defRPr sz="1596"/>
            </a:lvl6pPr>
            <a:lvl7pPr marL="2736342" indent="0" algn="ctr">
              <a:buNone/>
              <a:defRPr sz="1596"/>
            </a:lvl7pPr>
            <a:lvl8pPr marL="3192399" indent="0" algn="ctr">
              <a:buNone/>
              <a:defRPr sz="1596"/>
            </a:lvl8pPr>
            <a:lvl9pPr marL="3648456" indent="0" algn="ctr">
              <a:buNone/>
              <a:defRPr sz="1596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5A16B-6D6F-7E43-8715-9A6C2BF58A22}" type="datetime1">
              <a:rPr lang="ru-RU" smtClean="0"/>
              <a:t>17.12.2024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" name="Рисунок 21">
            <a:extLst>
              <a:ext uri="{FF2B5EF4-FFF2-40B4-BE49-F238E27FC236}">
                <a16:creationId xmlns:a16="http://schemas.microsoft.com/office/drawing/2014/main" id="{D5D3EC2F-7B9F-0D4F-B5B9-E23034A23E1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770520" y="0"/>
            <a:ext cx="4189830" cy="6840538"/>
          </a:xfrm>
          <a:prstGeom prst="rect">
            <a:avLst/>
          </a:prstGeom>
        </p:spPr>
      </p:pic>
      <p:pic>
        <p:nvPicPr>
          <p:cNvPr id="8" name="Рисунок 13">
            <a:extLst>
              <a:ext uri="{FF2B5EF4-FFF2-40B4-BE49-F238E27FC236}">
                <a16:creationId xmlns:a16="http://schemas.microsoft.com/office/drawing/2014/main" id="{1BB3811F-5FB4-9A4D-A5EA-3D5E83D3789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53760" y="329338"/>
            <a:ext cx="1862895" cy="8196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416C21D-C47C-8E49-8ABF-DE72CA198984}"/>
              </a:ext>
            </a:extLst>
          </p:cNvPr>
          <p:cNvSpPr txBox="1"/>
          <p:nvPr userDrawn="1"/>
        </p:nvSpPr>
        <p:spPr>
          <a:xfrm rot="16200000">
            <a:off x="11761283" y="930593"/>
            <a:ext cx="690614" cy="30777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ru-RU" sz="1800" dirty="0">
                <a:solidFill>
                  <a:schemeClr val="bg1"/>
                </a:solidFill>
              </a:rPr>
              <a:t>2024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1FBA60E-9DD6-E54E-A6C9-CFA5BB21B4C1}"/>
              </a:ext>
            </a:extLst>
          </p:cNvPr>
          <p:cNvCxnSpPr/>
          <p:nvPr userDrawn="1"/>
        </p:nvCxnSpPr>
        <p:spPr>
          <a:xfrm>
            <a:off x="12128268" y="1404850"/>
            <a:ext cx="0" cy="2302626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4C167B5-CF88-8F40-A4B5-CA8730DFE560}"/>
              </a:ext>
            </a:extLst>
          </p:cNvPr>
          <p:cNvSpPr txBox="1"/>
          <p:nvPr userDrawn="1"/>
        </p:nvSpPr>
        <p:spPr>
          <a:xfrm rot="16200000">
            <a:off x="11574784" y="5590478"/>
            <a:ext cx="1097102" cy="30777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ru-RU" sz="1600" spc="100" baseline="0" dirty="0" err="1">
                <a:solidFill>
                  <a:schemeClr val="bg1"/>
                </a:solidFill>
              </a:rPr>
              <a:t>РАНХиГС</a:t>
            </a:r>
            <a:endParaRPr lang="ru-RU" sz="1600" spc="100" baseline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4170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9">
            <a:extLst>
              <a:ext uri="{FF2B5EF4-FFF2-40B4-BE49-F238E27FC236}">
                <a16:creationId xmlns:a16="http://schemas.microsoft.com/office/drawing/2014/main" id="{64B41069-4AAD-8340-8EFB-180ACA586F0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56488" y="124477"/>
            <a:ext cx="1574789" cy="687181"/>
          </a:xfrm>
          <a:prstGeom prst="rect">
            <a:avLst/>
          </a:prstGeom>
        </p:spPr>
      </p:pic>
      <p:sp>
        <p:nvSpPr>
          <p:cNvPr id="8" name="Прямоугольник 4">
            <a:extLst>
              <a:ext uri="{FF2B5EF4-FFF2-40B4-BE49-F238E27FC236}">
                <a16:creationId xmlns:a16="http://schemas.microsoft.com/office/drawing/2014/main" id="{F7727723-4074-B843-AE36-885B2303F4FE}"/>
              </a:ext>
            </a:extLst>
          </p:cNvPr>
          <p:cNvSpPr/>
          <p:nvPr userDrawn="1"/>
        </p:nvSpPr>
        <p:spPr>
          <a:xfrm>
            <a:off x="-3243" y="288565"/>
            <a:ext cx="894267" cy="3198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E95950-E595-F342-9D21-3C47BD20DFED}"/>
              </a:ext>
            </a:extLst>
          </p:cNvPr>
          <p:cNvSpPr txBox="1"/>
          <p:nvPr userDrawn="1"/>
        </p:nvSpPr>
        <p:spPr>
          <a:xfrm>
            <a:off x="554399" y="6407916"/>
            <a:ext cx="615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202</a:t>
            </a:r>
            <a:r>
              <a:rPr lang="ru-RU" sz="1400" dirty="0">
                <a:solidFill>
                  <a:schemeClr val="bg1">
                    <a:lumMod val="50000"/>
                  </a:schemeClr>
                </a:solidFill>
              </a:rPr>
              <a:t>4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C78ECB9-5CD4-CC42-91B8-0D89C488BB7E}"/>
              </a:ext>
            </a:extLst>
          </p:cNvPr>
          <p:cNvCxnSpPr/>
          <p:nvPr userDrawn="1"/>
        </p:nvCxnSpPr>
        <p:spPr>
          <a:xfrm>
            <a:off x="1258529" y="6571637"/>
            <a:ext cx="2303433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Slide Number Placeholder 5">
            <a:extLst>
              <a:ext uri="{FF2B5EF4-FFF2-40B4-BE49-F238E27FC236}">
                <a16:creationId xmlns:a16="http://schemas.microsoft.com/office/drawing/2014/main" id="{CD2E3BB0-99F5-1045-9ADB-5FF98D2342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-33970" y="266377"/>
            <a:ext cx="937565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3D4391C-B8C0-B24A-A837-31626741744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05038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54">
          <p15:clr>
            <a:srgbClr val="FBAE40"/>
          </p15:clr>
        </p15:guide>
        <p15:guide id="3" pos="4082">
          <p15:clr>
            <a:srgbClr val="FBAE40"/>
          </p15:clr>
        </p15:guide>
        <p15:guide id="4" orient="horz" pos="385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9">
            <a:extLst>
              <a:ext uri="{FF2B5EF4-FFF2-40B4-BE49-F238E27FC236}">
                <a16:creationId xmlns:a16="http://schemas.microsoft.com/office/drawing/2014/main" id="{B72F114E-335E-2040-801E-3C7EC39A3E7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56488" y="124477"/>
            <a:ext cx="1574789" cy="687181"/>
          </a:xfrm>
          <a:prstGeom prst="rect">
            <a:avLst/>
          </a:prstGeom>
        </p:spPr>
      </p:pic>
      <p:sp>
        <p:nvSpPr>
          <p:cNvPr id="8" name="Прямоугольник 4">
            <a:extLst>
              <a:ext uri="{FF2B5EF4-FFF2-40B4-BE49-F238E27FC236}">
                <a16:creationId xmlns:a16="http://schemas.microsoft.com/office/drawing/2014/main" id="{F3B94890-3C49-7044-A8F0-B3DB12C28D12}"/>
              </a:ext>
            </a:extLst>
          </p:cNvPr>
          <p:cNvSpPr/>
          <p:nvPr userDrawn="1"/>
        </p:nvSpPr>
        <p:spPr>
          <a:xfrm>
            <a:off x="-3243" y="288565"/>
            <a:ext cx="894267" cy="3198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AA9BBD-B777-C149-9777-05247593E1E0}"/>
              </a:ext>
            </a:extLst>
          </p:cNvPr>
          <p:cNvSpPr txBox="1"/>
          <p:nvPr userDrawn="1"/>
        </p:nvSpPr>
        <p:spPr>
          <a:xfrm>
            <a:off x="554399" y="6407916"/>
            <a:ext cx="615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202</a:t>
            </a:r>
            <a:r>
              <a:rPr lang="ru-RU" sz="1400" dirty="0">
                <a:solidFill>
                  <a:schemeClr val="bg1">
                    <a:lumMod val="50000"/>
                  </a:schemeClr>
                </a:solidFill>
              </a:rPr>
              <a:t>4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8C569F4-D248-7041-9278-341700D6083F}"/>
              </a:ext>
            </a:extLst>
          </p:cNvPr>
          <p:cNvCxnSpPr/>
          <p:nvPr userDrawn="1"/>
        </p:nvCxnSpPr>
        <p:spPr>
          <a:xfrm>
            <a:off x="1258529" y="6571637"/>
            <a:ext cx="2303433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620044" y="1119505"/>
            <a:ext cx="9720263" cy="2381521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0044" y="3592866"/>
            <a:ext cx="9720263" cy="1651546"/>
          </a:xfrm>
        </p:spPr>
        <p:txBody>
          <a:bodyPr>
            <a:normAutofit/>
          </a:bodyPr>
          <a:lstStyle>
            <a:lvl1pPr marL="0" indent="0" algn="l">
              <a:buNone/>
              <a:defRPr sz="2400" b="1"/>
            </a:lvl1pPr>
            <a:lvl2pPr marL="456057" indent="0" algn="ctr">
              <a:buNone/>
              <a:defRPr sz="1995"/>
            </a:lvl2pPr>
            <a:lvl3pPr marL="912114" indent="0" algn="ctr">
              <a:buNone/>
              <a:defRPr sz="1795"/>
            </a:lvl3pPr>
            <a:lvl4pPr marL="1368171" indent="0" algn="ctr">
              <a:buNone/>
              <a:defRPr sz="1596"/>
            </a:lvl4pPr>
            <a:lvl5pPr marL="1824228" indent="0" algn="ctr">
              <a:buNone/>
              <a:defRPr sz="1596"/>
            </a:lvl5pPr>
            <a:lvl6pPr marL="2280285" indent="0" algn="ctr">
              <a:buNone/>
              <a:defRPr sz="1596"/>
            </a:lvl6pPr>
            <a:lvl7pPr marL="2736342" indent="0" algn="ctr">
              <a:buNone/>
              <a:defRPr sz="1596"/>
            </a:lvl7pPr>
            <a:lvl8pPr marL="3192399" indent="0" algn="ctr">
              <a:buNone/>
              <a:defRPr sz="1596"/>
            </a:lvl8pPr>
            <a:lvl9pPr marL="3648456" indent="0" algn="ctr">
              <a:buNone/>
              <a:defRPr sz="1596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FABD-BCBD-544A-9118-89D15D7C2332}" type="datetime1">
              <a:rPr lang="ru-RU" smtClean="0"/>
              <a:t>17.12.2024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-33970" y="266377"/>
            <a:ext cx="937565" cy="364195"/>
          </a:xfrm>
          <a:prstGeom prst="rect">
            <a:avLst/>
          </a:prstGeom>
        </p:spPr>
        <p:txBody>
          <a:bodyPr/>
          <a:lstStyle/>
          <a:p>
            <a:fld id="{73D4391C-B8C0-B24A-A837-3162674174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7067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9">
            <a:extLst>
              <a:ext uri="{FF2B5EF4-FFF2-40B4-BE49-F238E27FC236}">
                <a16:creationId xmlns:a16="http://schemas.microsoft.com/office/drawing/2014/main" id="{A031F8E3-48A7-4044-944A-7FEEE130F6A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56488" y="124477"/>
            <a:ext cx="1574789" cy="687181"/>
          </a:xfrm>
          <a:prstGeom prst="rect">
            <a:avLst/>
          </a:prstGeom>
        </p:spPr>
      </p:pic>
      <p:sp>
        <p:nvSpPr>
          <p:cNvPr id="9" name="Прямоугольник 4">
            <a:extLst>
              <a:ext uri="{FF2B5EF4-FFF2-40B4-BE49-F238E27FC236}">
                <a16:creationId xmlns:a16="http://schemas.microsoft.com/office/drawing/2014/main" id="{CC740624-9786-3F40-BE2D-E443C76C8EC7}"/>
              </a:ext>
            </a:extLst>
          </p:cNvPr>
          <p:cNvSpPr/>
          <p:nvPr userDrawn="1"/>
        </p:nvSpPr>
        <p:spPr>
          <a:xfrm>
            <a:off x="-3243" y="288565"/>
            <a:ext cx="894267" cy="3198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EFE944-F30B-544E-B5A4-8FA81A6D7A96}"/>
              </a:ext>
            </a:extLst>
          </p:cNvPr>
          <p:cNvSpPr txBox="1"/>
          <p:nvPr userDrawn="1"/>
        </p:nvSpPr>
        <p:spPr>
          <a:xfrm>
            <a:off x="554399" y="6407916"/>
            <a:ext cx="615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202</a:t>
            </a:r>
            <a:r>
              <a:rPr lang="ru-RU" sz="1400" dirty="0">
                <a:solidFill>
                  <a:schemeClr val="bg1">
                    <a:lumMod val="50000"/>
                  </a:schemeClr>
                </a:solidFill>
              </a:rPr>
              <a:t>4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E5D4700-313E-CB48-82C9-205F0B4F41DB}"/>
              </a:ext>
            </a:extLst>
          </p:cNvPr>
          <p:cNvCxnSpPr/>
          <p:nvPr userDrawn="1"/>
        </p:nvCxnSpPr>
        <p:spPr>
          <a:xfrm>
            <a:off x="1258529" y="6571637"/>
            <a:ext cx="2303433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00000" y="919197"/>
            <a:ext cx="8649708" cy="535138"/>
          </a:xfrm>
        </p:spPr>
        <p:txBody>
          <a:bodyPr anchor="t" anchorCtr="0">
            <a:noAutofit/>
          </a:bodyPr>
          <a:lstStyle>
            <a:lvl1pPr algn="l">
              <a:defRPr sz="3200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81303" y="2751909"/>
            <a:ext cx="6696892" cy="2492503"/>
          </a:xfrm>
        </p:spPr>
        <p:txBody>
          <a:bodyPr>
            <a:normAutofit/>
          </a:bodyPr>
          <a:lstStyle>
            <a:lvl1pPr marL="0" indent="0" algn="l">
              <a:buNone/>
              <a:defRPr sz="3600" b="1">
                <a:solidFill>
                  <a:schemeClr val="accent1"/>
                </a:solidFill>
              </a:defRPr>
            </a:lvl1pPr>
            <a:lvl2pPr marL="456057" indent="0" algn="ctr">
              <a:buNone/>
              <a:defRPr sz="1995"/>
            </a:lvl2pPr>
            <a:lvl3pPr marL="912114" indent="0" algn="ctr">
              <a:buNone/>
              <a:defRPr sz="1795"/>
            </a:lvl3pPr>
            <a:lvl4pPr marL="1368171" indent="0" algn="ctr">
              <a:buNone/>
              <a:defRPr sz="1596"/>
            </a:lvl4pPr>
            <a:lvl5pPr marL="1824228" indent="0" algn="ctr">
              <a:buNone/>
              <a:defRPr sz="1596"/>
            </a:lvl5pPr>
            <a:lvl6pPr marL="2280285" indent="0" algn="ctr">
              <a:buNone/>
              <a:defRPr sz="1596"/>
            </a:lvl6pPr>
            <a:lvl7pPr marL="2736342" indent="0" algn="ctr">
              <a:buNone/>
              <a:defRPr sz="1596"/>
            </a:lvl7pPr>
            <a:lvl8pPr marL="3192399" indent="0" algn="ctr">
              <a:buNone/>
              <a:defRPr sz="1596"/>
            </a:lvl8pPr>
            <a:lvl9pPr marL="3648456" indent="0" algn="ctr">
              <a:buNone/>
              <a:defRPr sz="1596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B5067-034C-ED4C-9B2B-00BE7ADE8DA8}" type="datetime1">
              <a:rPr lang="ru-RU" smtClean="0"/>
              <a:t>17.12.2024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-33970" y="266377"/>
            <a:ext cx="937565" cy="364195"/>
          </a:xfrm>
          <a:prstGeom prst="rect">
            <a:avLst/>
          </a:prstGeom>
        </p:spPr>
        <p:txBody>
          <a:bodyPr/>
          <a:lstStyle/>
          <a:p>
            <a:fld id="{73D4391C-B8C0-B24A-A837-316267417444}" type="slidenum">
              <a:rPr lang="ru-RU" smtClean="0"/>
              <a:t>‹#›</a:t>
            </a:fld>
            <a:endParaRPr lang="ru-RU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97AD485B-A56F-E148-9785-EA3C38C119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00113" y="1625000"/>
            <a:ext cx="2916079" cy="4304162"/>
          </a:xfrm>
        </p:spPr>
        <p:txBody>
          <a:bodyPr/>
          <a:lstStyle>
            <a:lvl1pPr marL="0" indent="0">
              <a:buNone/>
              <a:defRPr sz="1596"/>
            </a:lvl1pPr>
            <a:lvl2pPr marL="456057" indent="0">
              <a:buNone/>
              <a:defRPr sz="1397"/>
            </a:lvl2pPr>
            <a:lvl3pPr marL="912114" indent="0">
              <a:buNone/>
              <a:defRPr sz="1197"/>
            </a:lvl3pPr>
            <a:lvl4pPr marL="1368171" indent="0">
              <a:buNone/>
              <a:defRPr sz="998"/>
            </a:lvl4pPr>
            <a:lvl5pPr marL="1824228" indent="0">
              <a:buNone/>
              <a:defRPr sz="998"/>
            </a:lvl5pPr>
            <a:lvl6pPr marL="2280285" indent="0">
              <a:buNone/>
              <a:defRPr sz="998"/>
            </a:lvl6pPr>
            <a:lvl7pPr marL="2736342" indent="0">
              <a:buNone/>
              <a:defRPr sz="998"/>
            </a:lvl7pPr>
            <a:lvl8pPr marL="3192399" indent="0">
              <a:buNone/>
              <a:defRPr sz="998"/>
            </a:lvl8pPr>
            <a:lvl9pPr marL="3648456" indent="0">
              <a:buNone/>
              <a:defRPr sz="998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518915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1174A10-18C0-D846-8F03-C9CC6AC7354A}"/>
              </a:ext>
            </a:extLst>
          </p:cNvPr>
          <p:cNvSpPr/>
          <p:nvPr userDrawn="1"/>
        </p:nvSpPr>
        <p:spPr>
          <a:xfrm>
            <a:off x="0" y="0"/>
            <a:ext cx="12960350" cy="684053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00547" y="2269024"/>
            <a:ext cx="6871063" cy="2492503"/>
          </a:xfrm>
        </p:spPr>
        <p:txBody>
          <a:bodyPr>
            <a:normAutofit/>
          </a:bodyPr>
          <a:lstStyle>
            <a:lvl1pPr marL="0" indent="0" algn="l">
              <a:buNone/>
              <a:defRPr sz="3600" b="1">
                <a:solidFill>
                  <a:schemeClr val="bg1"/>
                </a:solidFill>
              </a:defRPr>
            </a:lvl1pPr>
            <a:lvl2pPr marL="456057" indent="0" algn="ctr">
              <a:buNone/>
              <a:defRPr sz="1995"/>
            </a:lvl2pPr>
            <a:lvl3pPr marL="912114" indent="0" algn="ctr">
              <a:buNone/>
              <a:defRPr sz="1795"/>
            </a:lvl3pPr>
            <a:lvl4pPr marL="1368171" indent="0" algn="ctr">
              <a:buNone/>
              <a:defRPr sz="1596"/>
            </a:lvl4pPr>
            <a:lvl5pPr marL="1824228" indent="0" algn="ctr">
              <a:buNone/>
              <a:defRPr sz="1596"/>
            </a:lvl5pPr>
            <a:lvl6pPr marL="2280285" indent="0" algn="ctr">
              <a:buNone/>
              <a:defRPr sz="1596"/>
            </a:lvl6pPr>
            <a:lvl7pPr marL="2736342" indent="0" algn="ctr">
              <a:buNone/>
              <a:defRPr sz="1596"/>
            </a:lvl7pPr>
            <a:lvl8pPr marL="3192399" indent="0" algn="ctr">
              <a:buNone/>
              <a:defRPr sz="1596"/>
            </a:lvl8pPr>
            <a:lvl9pPr marL="3648456" indent="0" algn="ctr">
              <a:buNone/>
              <a:defRPr sz="1596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C6C5C-8715-4349-9C7D-F129E2D2F817}" type="datetime1">
              <a:rPr lang="ru-RU" smtClean="0"/>
              <a:t>17.12.2024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Прямоугольник 4">
            <a:extLst>
              <a:ext uri="{FF2B5EF4-FFF2-40B4-BE49-F238E27FC236}">
                <a16:creationId xmlns:a16="http://schemas.microsoft.com/office/drawing/2014/main" id="{6863F21F-0FD5-0D4F-9EDF-1CEFC7A813EE}"/>
              </a:ext>
            </a:extLst>
          </p:cNvPr>
          <p:cNvSpPr/>
          <p:nvPr userDrawn="1"/>
        </p:nvSpPr>
        <p:spPr>
          <a:xfrm>
            <a:off x="-3243" y="288565"/>
            <a:ext cx="894267" cy="3198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-33970" y="266377"/>
            <a:ext cx="937565" cy="36419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BE003E"/>
                </a:solidFill>
              </a:defRPr>
            </a:lvl1pPr>
          </a:lstStyle>
          <a:p>
            <a:fld id="{73D4391C-B8C0-B24A-A837-316267417444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0584FD3-82FB-1645-920D-FB8B68AFF8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28"/>
          <a:stretch/>
        </p:blipFill>
        <p:spPr>
          <a:xfrm>
            <a:off x="10684390" y="-1"/>
            <a:ext cx="1950721" cy="97614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56C3D01-CF25-E947-ABB7-B55A2D418229}"/>
              </a:ext>
            </a:extLst>
          </p:cNvPr>
          <p:cNvSpPr txBox="1"/>
          <p:nvPr userDrawn="1"/>
        </p:nvSpPr>
        <p:spPr>
          <a:xfrm>
            <a:off x="554399" y="6407916"/>
            <a:ext cx="615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202</a:t>
            </a:r>
            <a:r>
              <a:rPr lang="ru-RU" sz="1400" dirty="0">
                <a:solidFill>
                  <a:schemeClr val="bg1"/>
                </a:solidFill>
              </a:rPr>
              <a:t>4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9CAB093-8887-BF49-8EA5-92B2D72B9517}"/>
              </a:ext>
            </a:extLst>
          </p:cNvPr>
          <p:cNvCxnSpPr/>
          <p:nvPr userDrawn="1"/>
        </p:nvCxnSpPr>
        <p:spPr>
          <a:xfrm>
            <a:off x="1258529" y="6571637"/>
            <a:ext cx="230343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9306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9">
            <a:extLst>
              <a:ext uri="{FF2B5EF4-FFF2-40B4-BE49-F238E27FC236}">
                <a16:creationId xmlns:a16="http://schemas.microsoft.com/office/drawing/2014/main" id="{E42B6E17-3CA0-A44E-A15A-7A8C6D151F7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56488" y="124477"/>
            <a:ext cx="1574789" cy="687181"/>
          </a:xfrm>
          <a:prstGeom prst="rect">
            <a:avLst/>
          </a:prstGeom>
        </p:spPr>
      </p:pic>
      <p:sp>
        <p:nvSpPr>
          <p:cNvPr id="9" name="Прямоугольник 4">
            <a:extLst>
              <a:ext uri="{FF2B5EF4-FFF2-40B4-BE49-F238E27FC236}">
                <a16:creationId xmlns:a16="http://schemas.microsoft.com/office/drawing/2014/main" id="{CAE1ECE3-AE58-EF4B-9404-CEF7D3739127}"/>
              </a:ext>
            </a:extLst>
          </p:cNvPr>
          <p:cNvSpPr/>
          <p:nvPr userDrawn="1"/>
        </p:nvSpPr>
        <p:spPr>
          <a:xfrm>
            <a:off x="-3243" y="288565"/>
            <a:ext cx="894267" cy="3198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C5649B-D563-7A42-ADA0-AC0ECE1EBBD4}"/>
              </a:ext>
            </a:extLst>
          </p:cNvPr>
          <p:cNvSpPr txBox="1"/>
          <p:nvPr userDrawn="1"/>
        </p:nvSpPr>
        <p:spPr>
          <a:xfrm>
            <a:off x="554399" y="6407916"/>
            <a:ext cx="615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202</a:t>
            </a:r>
            <a:r>
              <a:rPr lang="ru-RU" sz="1400" dirty="0">
                <a:solidFill>
                  <a:schemeClr val="bg1">
                    <a:lumMod val="50000"/>
                  </a:schemeClr>
                </a:solidFill>
              </a:rPr>
              <a:t>4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4F3F24-E8BA-7348-890A-4EB2A401046B}"/>
              </a:ext>
            </a:extLst>
          </p:cNvPr>
          <p:cNvCxnSpPr/>
          <p:nvPr userDrawn="1"/>
        </p:nvCxnSpPr>
        <p:spPr>
          <a:xfrm>
            <a:off x="1258529" y="6571637"/>
            <a:ext cx="2303433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00000" y="900000"/>
            <a:ext cx="9576679" cy="714358"/>
          </a:xfrm>
        </p:spPr>
        <p:txBody>
          <a:bodyPr anchor="t" anchorCtr="0">
            <a:noAutofit/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EB2D4-E0FF-0948-BCEC-0F713D78CA44}" type="datetime1">
              <a:rPr lang="ru-RU" smtClean="0"/>
              <a:t>17.12.2024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3D4391C-B8C0-B24A-A837-31626741744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335B661-A620-6B4A-8A9C-FCEE63525CAE}"/>
              </a:ext>
            </a:extLst>
          </p:cNvPr>
          <p:cNvSpPr txBox="1">
            <a:spLocks/>
          </p:cNvSpPr>
          <p:nvPr userDrawn="1"/>
        </p:nvSpPr>
        <p:spPr>
          <a:xfrm>
            <a:off x="-33970" y="266377"/>
            <a:ext cx="937565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5226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9">
            <a:extLst>
              <a:ext uri="{FF2B5EF4-FFF2-40B4-BE49-F238E27FC236}">
                <a16:creationId xmlns:a16="http://schemas.microsoft.com/office/drawing/2014/main" id="{00F513B3-241A-5644-9CD0-08969C85095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56488" y="124477"/>
            <a:ext cx="1574789" cy="687181"/>
          </a:xfrm>
          <a:prstGeom prst="rect">
            <a:avLst/>
          </a:prstGeom>
        </p:spPr>
      </p:pic>
      <p:sp>
        <p:nvSpPr>
          <p:cNvPr id="9" name="Прямоугольник 4">
            <a:extLst>
              <a:ext uri="{FF2B5EF4-FFF2-40B4-BE49-F238E27FC236}">
                <a16:creationId xmlns:a16="http://schemas.microsoft.com/office/drawing/2014/main" id="{9DB0A6DB-F31A-A343-BF05-360492CB83BF}"/>
              </a:ext>
            </a:extLst>
          </p:cNvPr>
          <p:cNvSpPr/>
          <p:nvPr userDrawn="1"/>
        </p:nvSpPr>
        <p:spPr>
          <a:xfrm>
            <a:off x="-3243" y="288565"/>
            <a:ext cx="894267" cy="3198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384103-0CD4-E641-A9AE-B808169DCE7C}"/>
              </a:ext>
            </a:extLst>
          </p:cNvPr>
          <p:cNvSpPr txBox="1"/>
          <p:nvPr userDrawn="1"/>
        </p:nvSpPr>
        <p:spPr>
          <a:xfrm>
            <a:off x="554399" y="6407916"/>
            <a:ext cx="615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202</a:t>
            </a:r>
            <a:r>
              <a:rPr lang="ru-RU" sz="1400" dirty="0">
                <a:solidFill>
                  <a:schemeClr val="bg1">
                    <a:lumMod val="50000"/>
                  </a:schemeClr>
                </a:solidFill>
              </a:rPr>
              <a:t>4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219AD7C-9E4C-BC47-9C84-6A2E4F3FD078}"/>
              </a:ext>
            </a:extLst>
          </p:cNvPr>
          <p:cNvCxnSpPr/>
          <p:nvPr userDrawn="1"/>
        </p:nvCxnSpPr>
        <p:spPr>
          <a:xfrm>
            <a:off x="1258529" y="6571637"/>
            <a:ext cx="2303433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00000" y="900000"/>
            <a:ext cx="9627700" cy="740592"/>
          </a:xfrm>
        </p:spPr>
        <p:txBody>
          <a:bodyPr anchor="t" anchorCtr="0"/>
          <a:lstStyle>
            <a:lvl1pPr>
              <a:defRPr sz="3192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340995" y="1674796"/>
            <a:ext cx="7726642" cy="4254366"/>
          </a:xfrm>
        </p:spPr>
        <p:txBody>
          <a:bodyPr anchor="t"/>
          <a:lstStyle>
            <a:lvl1pPr marL="0" indent="0">
              <a:buNone/>
              <a:defRPr sz="3192"/>
            </a:lvl1pPr>
            <a:lvl2pPr marL="456057" indent="0">
              <a:buNone/>
              <a:defRPr sz="2793"/>
            </a:lvl2pPr>
            <a:lvl3pPr marL="912114" indent="0">
              <a:buNone/>
              <a:defRPr sz="2394"/>
            </a:lvl3pPr>
            <a:lvl4pPr marL="1368171" indent="0">
              <a:buNone/>
              <a:defRPr sz="1995"/>
            </a:lvl4pPr>
            <a:lvl5pPr marL="1824228" indent="0">
              <a:buNone/>
              <a:defRPr sz="1995"/>
            </a:lvl5pPr>
            <a:lvl6pPr marL="2280285" indent="0">
              <a:buNone/>
              <a:defRPr sz="1995"/>
            </a:lvl6pPr>
            <a:lvl7pPr marL="2736342" indent="0">
              <a:buNone/>
              <a:defRPr sz="1995"/>
            </a:lvl7pPr>
            <a:lvl8pPr marL="3192399" indent="0">
              <a:buNone/>
              <a:defRPr sz="1995"/>
            </a:lvl8pPr>
            <a:lvl9pPr marL="3648456" indent="0">
              <a:buNone/>
              <a:defRPr sz="1995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113" y="1625000"/>
            <a:ext cx="2916079" cy="4304162"/>
          </a:xfrm>
        </p:spPr>
        <p:txBody>
          <a:bodyPr/>
          <a:lstStyle>
            <a:lvl1pPr marL="0" indent="0">
              <a:buNone/>
              <a:defRPr sz="1596"/>
            </a:lvl1pPr>
            <a:lvl2pPr marL="456057" indent="0">
              <a:buNone/>
              <a:defRPr sz="1397"/>
            </a:lvl2pPr>
            <a:lvl3pPr marL="912114" indent="0">
              <a:buNone/>
              <a:defRPr sz="1197"/>
            </a:lvl3pPr>
            <a:lvl4pPr marL="1368171" indent="0">
              <a:buNone/>
              <a:defRPr sz="998"/>
            </a:lvl4pPr>
            <a:lvl5pPr marL="1824228" indent="0">
              <a:buNone/>
              <a:defRPr sz="998"/>
            </a:lvl5pPr>
            <a:lvl6pPr marL="2280285" indent="0">
              <a:buNone/>
              <a:defRPr sz="998"/>
            </a:lvl6pPr>
            <a:lvl7pPr marL="2736342" indent="0">
              <a:buNone/>
              <a:defRPr sz="998"/>
            </a:lvl7pPr>
            <a:lvl8pPr marL="3192399" indent="0">
              <a:buNone/>
              <a:defRPr sz="998"/>
            </a:lvl8pPr>
            <a:lvl9pPr marL="3648456" indent="0">
              <a:buNone/>
              <a:defRPr sz="998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03EC4-AEDB-A546-B9B7-585538AAD3C7}" type="datetime1">
              <a:rPr lang="ru-RU" smtClean="0"/>
              <a:t>17.12.2024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391C-B8C0-B24A-A837-3162674174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6805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9">
            <a:extLst>
              <a:ext uri="{FF2B5EF4-FFF2-40B4-BE49-F238E27FC236}">
                <a16:creationId xmlns:a16="http://schemas.microsoft.com/office/drawing/2014/main" id="{82FB6434-E9A9-A141-89AC-B38A0E20734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56488" y="124477"/>
            <a:ext cx="1574789" cy="687181"/>
          </a:xfrm>
          <a:prstGeom prst="rect">
            <a:avLst/>
          </a:prstGeom>
        </p:spPr>
      </p:pic>
      <p:sp>
        <p:nvSpPr>
          <p:cNvPr id="10" name="Прямоугольник 4">
            <a:extLst>
              <a:ext uri="{FF2B5EF4-FFF2-40B4-BE49-F238E27FC236}">
                <a16:creationId xmlns:a16="http://schemas.microsoft.com/office/drawing/2014/main" id="{D954ACBC-1461-8F49-8A62-25BE7C807B19}"/>
              </a:ext>
            </a:extLst>
          </p:cNvPr>
          <p:cNvSpPr/>
          <p:nvPr userDrawn="1"/>
        </p:nvSpPr>
        <p:spPr>
          <a:xfrm>
            <a:off x="-3243" y="288565"/>
            <a:ext cx="894267" cy="3198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05D89A-CBD9-1747-8A24-211A119C1CB5}"/>
              </a:ext>
            </a:extLst>
          </p:cNvPr>
          <p:cNvSpPr txBox="1"/>
          <p:nvPr userDrawn="1"/>
        </p:nvSpPr>
        <p:spPr>
          <a:xfrm>
            <a:off x="554399" y="6407916"/>
            <a:ext cx="615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202</a:t>
            </a:r>
            <a:r>
              <a:rPr lang="ru-RU" sz="1400" dirty="0">
                <a:solidFill>
                  <a:schemeClr val="bg1">
                    <a:lumMod val="50000"/>
                  </a:schemeClr>
                </a:solidFill>
              </a:rPr>
              <a:t>4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187A918-407B-4D42-98BB-5B3D0F5839E2}"/>
              </a:ext>
            </a:extLst>
          </p:cNvPr>
          <p:cNvCxnSpPr/>
          <p:nvPr userDrawn="1"/>
        </p:nvCxnSpPr>
        <p:spPr>
          <a:xfrm>
            <a:off x="1258529" y="6571637"/>
            <a:ext cx="2303433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00000" y="864000"/>
            <a:ext cx="9627700" cy="740592"/>
          </a:xfrm>
        </p:spPr>
        <p:txBody>
          <a:bodyPr anchor="t" anchorCtr="0"/>
          <a:lstStyle>
            <a:lvl1pPr>
              <a:defRPr sz="3192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340995" y="1674796"/>
            <a:ext cx="3638348" cy="4254366"/>
          </a:xfrm>
        </p:spPr>
        <p:txBody>
          <a:bodyPr anchor="t"/>
          <a:lstStyle>
            <a:lvl1pPr marL="0" indent="0">
              <a:buNone/>
              <a:defRPr sz="3192"/>
            </a:lvl1pPr>
            <a:lvl2pPr marL="456057" indent="0">
              <a:buNone/>
              <a:defRPr sz="2793"/>
            </a:lvl2pPr>
            <a:lvl3pPr marL="912114" indent="0">
              <a:buNone/>
              <a:defRPr sz="2394"/>
            </a:lvl3pPr>
            <a:lvl4pPr marL="1368171" indent="0">
              <a:buNone/>
              <a:defRPr sz="1995"/>
            </a:lvl4pPr>
            <a:lvl5pPr marL="1824228" indent="0">
              <a:buNone/>
              <a:defRPr sz="1995"/>
            </a:lvl5pPr>
            <a:lvl6pPr marL="2280285" indent="0">
              <a:buNone/>
              <a:defRPr sz="1995"/>
            </a:lvl6pPr>
            <a:lvl7pPr marL="2736342" indent="0">
              <a:buNone/>
              <a:defRPr sz="1995"/>
            </a:lvl7pPr>
            <a:lvl8pPr marL="3192399" indent="0">
              <a:buNone/>
              <a:defRPr sz="1995"/>
            </a:lvl8pPr>
            <a:lvl9pPr marL="3648456" indent="0">
              <a:buNone/>
              <a:defRPr sz="1995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113" y="1625000"/>
            <a:ext cx="2916079" cy="4304162"/>
          </a:xfrm>
        </p:spPr>
        <p:txBody>
          <a:bodyPr/>
          <a:lstStyle>
            <a:lvl1pPr marL="0" indent="0">
              <a:buNone/>
              <a:defRPr sz="1596"/>
            </a:lvl1pPr>
            <a:lvl2pPr marL="456057" indent="0">
              <a:buNone/>
              <a:defRPr sz="1397"/>
            </a:lvl2pPr>
            <a:lvl3pPr marL="912114" indent="0">
              <a:buNone/>
              <a:defRPr sz="1197"/>
            </a:lvl3pPr>
            <a:lvl4pPr marL="1368171" indent="0">
              <a:buNone/>
              <a:defRPr sz="998"/>
            </a:lvl4pPr>
            <a:lvl5pPr marL="1824228" indent="0">
              <a:buNone/>
              <a:defRPr sz="998"/>
            </a:lvl5pPr>
            <a:lvl6pPr marL="2280285" indent="0">
              <a:buNone/>
              <a:defRPr sz="998"/>
            </a:lvl6pPr>
            <a:lvl7pPr marL="2736342" indent="0">
              <a:buNone/>
              <a:defRPr sz="998"/>
            </a:lvl7pPr>
            <a:lvl8pPr marL="3192399" indent="0">
              <a:buNone/>
              <a:defRPr sz="998"/>
            </a:lvl8pPr>
            <a:lvl9pPr marL="3648456" indent="0">
              <a:buNone/>
              <a:defRPr sz="998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B6139-3C51-544D-A275-589F7A7E6369}" type="datetime1">
              <a:rPr lang="ru-RU" smtClean="0"/>
              <a:t>17.12.2024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391C-B8C0-B24A-A837-316267417444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B47FAB26-A65D-A241-B811-CFF044D18B1A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8383605" y="1674796"/>
            <a:ext cx="3638348" cy="4254366"/>
          </a:xfrm>
        </p:spPr>
        <p:txBody>
          <a:bodyPr anchor="t"/>
          <a:lstStyle>
            <a:lvl1pPr marL="0" indent="0">
              <a:buNone/>
              <a:defRPr sz="3192"/>
            </a:lvl1pPr>
            <a:lvl2pPr marL="456057" indent="0">
              <a:buNone/>
              <a:defRPr sz="2793"/>
            </a:lvl2pPr>
            <a:lvl3pPr marL="912114" indent="0">
              <a:buNone/>
              <a:defRPr sz="2394"/>
            </a:lvl3pPr>
            <a:lvl4pPr marL="1368171" indent="0">
              <a:buNone/>
              <a:defRPr sz="1995"/>
            </a:lvl4pPr>
            <a:lvl5pPr marL="1824228" indent="0">
              <a:buNone/>
              <a:defRPr sz="1995"/>
            </a:lvl5pPr>
            <a:lvl6pPr marL="2280285" indent="0">
              <a:buNone/>
              <a:defRPr sz="1995"/>
            </a:lvl6pPr>
            <a:lvl7pPr marL="2736342" indent="0">
              <a:buNone/>
              <a:defRPr sz="1995"/>
            </a:lvl7pPr>
            <a:lvl8pPr marL="3192399" indent="0">
              <a:buNone/>
              <a:defRPr sz="1995"/>
            </a:lvl8pPr>
            <a:lvl9pPr marL="3648456" indent="0">
              <a:buNone/>
              <a:defRPr sz="1995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4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2_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F7329FE-F5D1-374D-B109-65B84655D2F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56488" y="124477"/>
            <a:ext cx="1574789" cy="687181"/>
          </a:xfrm>
          <a:prstGeom prst="rect">
            <a:avLst/>
          </a:prstGeom>
        </p:spPr>
      </p:pic>
      <p:sp>
        <p:nvSpPr>
          <p:cNvPr id="11" name="Прямоугольник 4">
            <a:extLst>
              <a:ext uri="{FF2B5EF4-FFF2-40B4-BE49-F238E27FC236}">
                <a16:creationId xmlns:a16="http://schemas.microsoft.com/office/drawing/2014/main" id="{263CFD3C-F777-DA4D-BC37-116E29B7A220}"/>
              </a:ext>
            </a:extLst>
          </p:cNvPr>
          <p:cNvSpPr/>
          <p:nvPr userDrawn="1"/>
        </p:nvSpPr>
        <p:spPr>
          <a:xfrm>
            <a:off x="-3243" y="288565"/>
            <a:ext cx="894267" cy="3198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E772282-7CE5-9B49-B848-BF7E6632BBB4}"/>
              </a:ext>
            </a:extLst>
          </p:cNvPr>
          <p:cNvSpPr txBox="1"/>
          <p:nvPr userDrawn="1"/>
        </p:nvSpPr>
        <p:spPr>
          <a:xfrm>
            <a:off x="554399" y="6407916"/>
            <a:ext cx="615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202</a:t>
            </a:r>
            <a:r>
              <a:rPr lang="ru-RU" sz="1400" dirty="0">
                <a:solidFill>
                  <a:schemeClr val="bg1">
                    <a:lumMod val="50000"/>
                  </a:schemeClr>
                </a:solidFill>
              </a:rPr>
              <a:t>4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F7AA82A-8CAD-7945-8DF4-19C7F478AB03}"/>
              </a:ext>
            </a:extLst>
          </p:cNvPr>
          <p:cNvCxnSpPr/>
          <p:nvPr userDrawn="1"/>
        </p:nvCxnSpPr>
        <p:spPr>
          <a:xfrm>
            <a:off x="1258529" y="6571637"/>
            <a:ext cx="2303433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92713" y="900000"/>
            <a:ext cx="9627700" cy="740592"/>
          </a:xfrm>
        </p:spPr>
        <p:txBody>
          <a:bodyPr anchor="t" anchorCtr="0"/>
          <a:lstStyle>
            <a:lvl1pPr>
              <a:defRPr sz="3192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340995" y="1674796"/>
            <a:ext cx="2321062" cy="4254366"/>
          </a:xfrm>
        </p:spPr>
        <p:txBody>
          <a:bodyPr anchor="t"/>
          <a:lstStyle>
            <a:lvl1pPr marL="0" indent="0">
              <a:buNone/>
              <a:defRPr sz="3192"/>
            </a:lvl1pPr>
            <a:lvl2pPr marL="456057" indent="0">
              <a:buNone/>
              <a:defRPr sz="2793"/>
            </a:lvl2pPr>
            <a:lvl3pPr marL="912114" indent="0">
              <a:buNone/>
              <a:defRPr sz="2394"/>
            </a:lvl3pPr>
            <a:lvl4pPr marL="1368171" indent="0">
              <a:buNone/>
              <a:defRPr sz="1995"/>
            </a:lvl4pPr>
            <a:lvl5pPr marL="1824228" indent="0">
              <a:buNone/>
              <a:defRPr sz="1995"/>
            </a:lvl5pPr>
            <a:lvl6pPr marL="2280285" indent="0">
              <a:buNone/>
              <a:defRPr sz="1995"/>
            </a:lvl6pPr>
            <a:lvl7pPr marL="2736342" indent="0">
              <a:buNone/>
              <a:defRPr sz="1995"/>
            </a:lvl7pPr>
            <a:lvl8pPr marL="3192399" indent="0">
              <a:buNone/>
              <a:defRPr sz="1995"/>
            </a:lvl8pPr>
            <a:lvl9pPr marL="3648456" indent="0">
              <a:buNone/>
              <a:defRPr sz="1995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113" y="1625000"/>
            <a:ext cx="2916079" cy="4304162"/>
          </a:xfrm>
        </p:spPr>
        <p:txBody>
          <a:bodyPr/>
          <a:lstStyle>
            <a:lvl1pPr marL="0" indent="0">
              <a:buNone/>
              <a:defRPr sz="1596"/>
            </a:lvl1pPr>
            <a:lvl2pPr marL="456057" indent="0">
              <a:buNone/>
              <a:defRPr sz="1397"/>
            </a:lvl2pPr>
            <a:lvl3pPr marL="912114" indent="0">
              <a:buNone/>
              <a:defRPr sz="1197"/>
            </a:lvl3pPr>
            <a:lvl4pPr marL="1368171" indent="0">
              <a:buNone/>
              <a:defRPr sz="998"/>
            </a:lvl4pPr>
            <a:lvl5pPr marL="1824228" indent="0">
              <a:buNone/>
              <a:defRPr sz="998"/>
            </a:lvl5pPr>
            <a:lvl6pPr marL="2280285" indent="0">
              <a:buNone/>
              <a:defRPr sz="998"/>
            </a:lvl6pPr>
            <a:lvl7pPr marL="2736342" indent="0">
              <a:buNone/>
              <a:defRPr sz="998"/>
            </a:lvl7pPr>
            <a:lvl8pPr marL="3192399" indent="0">
              <a:buNone/>
              <a:defRPr sz="998"/>
            </a:lvl8pPr>
            <a:lvl9pPr marL="3648456" indent="0">
              <a:buNone/>
              <a:defRPr sz="998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F2F27-2E9A-5E43-AA18-A5B944132F59}" type="datetime1">
              <a:rPr lang="ru-RU" smtClean="0"/>
              <a:t>17.12.2024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391C-B8C0-B24A-A837-316267417444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B47FAB26-A65D-A241-B811-CFF044D18B1A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7019109" y="1674796"/>
            <a:ext cx="2321062" cy="4254366"/>
          </a:xfrm>
        </p:spPr>
        <p:txBody>
          <a:bodyPr anchor="t"/>
          <a:lstStyle>
            <a:lvl1pPr marL="0" indent="0">
              <a:buNone/>
              <a:defRPr sz="3192"/>
            </a:lvl1pPr>
            <a:lvl2pPr marL="456057" indent="0">
              <a:buNone/>
              <a:defRPr sz="2793"/>
            </a:lvl2pPr>
            <a:lvl3pPr marL="912114" indent="0">
              <a:buNone/>
              <a:defRPr sz="2394"/>
            </a:lvl3pPr>
            <a:lvl4pPr marL="1368171" indent="0">
              <a:buNone/>
              <a:defRPr sz="1995"/>
            </a:lvl4pPr>
            <a:lvl5pPr marL="1824228" indent="0">
              <a:buNone/>
              <a:defRPr sz="1995"/>
            </a:lvl5pPr>
            <a:lvl6pPr marL="2280285" indent="0">
              <a:buNone/>
              <a:defRPr sz="1995"/>
            </a:lvl6pPr>
            <a:lvl7pPr marL="2736342" indent="0">
              <a:buNone/>
              <a:defRPr sz="1995"/>
            </a:lvl7pPr>
            <a:lvl8pPr marL="3192399" indent="0">
              <a:buNone/>
              <a:defRPr sz="1995"/>
            </a:lvl8pPr>
            <a:lvl9pPr marL="3648456" indent="0">
              <a:buNone/>
              <a:defRPr sz="1995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D79F780C-3DBF-7240-9736-987FCF93B284}"/>
              </a:ext>
            </a:extLst>
          </p:cNvPr>
          <p:cNvSpPr>
            <a:spLocks noGrp="1" noChangeAspect="1"/>
          </p:cNvSpPr>
          <p:nvPr>
            <p:ph type="pic" idx="14"/>
          </p:nvPr>
        </p:nvSpPr>
        <p:spPr>
          <a:xfrm>
            <a:off x="9701349" y="1674796"/>
            <a:ext cx="2321062" cy="4254366"/>
          </a:xfrm>
        </p:spPr>
        <p:txBody>
          <a:bodyPr anchor="t"/>
          <a:lstStyle>
            <a:lvl1pPr marL="0" indent="0">
              <a:buNone/>
              <a:defRPr sz="3192"/>
            </a:lvl1pPr>
            <a:lvl2pPr marL="456057" indent="0">
              <a:buNone/>
              <a:defRPr sz="2793"/>
            </a:lvl2pPr>
            <a:lvl3pPr marL="912114" indent="0">
              <a:buNone/>
              <a:defRPr sz="2394"/>
            </a:lvl3pPr>
            <a:lvl4pPr marL="1368171" indent="0">
              <a:buNone/>
              <a:defRPr sz="1995"/>
            </a:lvl4pPr>
            <a:lvl5pPr marL="1824228" indent="0">
              <a:buNone/>
              <a:defRPr sz="1995"/>
            </a:lvl5pPr>
            <a:lvl6pPr marL="2280285" indent="0">
              <a:buNone/>
              <a:defRPr sz="1995"/>
            </a:lvl6pPr>
            <a:lvl7pPr marL="2736342" indent="0">
              <a:buNone/>
              <a:defRPr sz="1995"/>
            </a:lvl7pPr>
            <a:lvl8pPr marL="3192399" indent="0">
              <a:buNone/>
              <a:defRPr sz="1995"/>
            </a:lvl8pPr>
            <a:lvl9pPr marL="3648456" indent="0">
              <a:buNone/>
              <a:defRPr sz="1995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652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024" y="900000"/>
            <a:ext cx="9576679" cy="71435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1024" y="1820976"/>
            <a:ext cx="11205726" cy="434025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1024" y="7084883"/>
            <a:ext cx="2916079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97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357F375-12B8-4849-BF4D-9AACA101A6E6}" type="datetime1">
              <a:rPr lang="ru-RU" smtClean="0"/>
              <a:t>17.12.2024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70567" y="7084884"/>
            <a:ext cx="4374118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97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3D4391C-B8C0-B24A-A837-31626741744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72608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5" r:id="rId2"/>
    <p:sldLayoutId id="2147483673" r:id="rId3"/>
    <p:sldLayoutId id="2147483689" r:id="rId4"/>
    <p:sldLayoutId id="2147483690" r:id="rId5"/>
    <p:sldLayoutId id="2147483674" r:id="rId6"/>
    <p:sldLayoutId id="2147483681" r:id="rId7"/>
    <p:sldLayoutId id="2147483686" r:id="rId8"/>
    <p:sldLayoutId id="2147483687" r:id="rId9"/>
    <p:sldLayoutId id="2147483688" r:id="rId10"/>
    <p:sldLayoutId id="2147483675" r:id="rId11"/>
    <p:sldLayoutId id="2147483678" r:id="rId12"/>
    <p:sldLayoutId id="2147483684" r:id="rId13"/>
    <p:sldLayoutId id="2147483695" r:id="rId14"/>
    <p:sldLayoutId id="2147483696" r:id="rId15"/>
  </p:sldLayoutIdLst>
  <p:hf hdr="0" ftr="0" dt="0"/>
  <p:txStyles>
    <p:titleStyle>
      <a:lvl1pPr algn="l" defTabSz="912114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2114" rtl="0" eaLnBrk="1" latinLnBrk="0" hangingPunct="1">
        <a:lnSpc>
          <a:spcPct val="100000"/>
        </a:lnSpc>
        <a:spcBef>
          <a:spcPts val="998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0" indent="0" algn="l" defTabSz="912114" rtl="0" eaLnBrk="1" latinLnBrk="0" hangingPunct="1">
        <a:lnSpc>
          <a:spcPct val="100000"/>
        </a:lnSpc>
        <a:spcBef>
          <a:spcPts val="499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0" indent="0" algn="l" defTabSz="912114" rtl="0" eaLnBrk="1" latinLnBrk="0" hangingPunct="1">
        <a:lnSpc>
          <a:spcPct val="100000"/>
        </a:lnSpc>
        <a:spcBef>
          <a:spcPts val="499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0" indent="0" algn="l" defTabSz="912114" rtl="0" eaLnBrk="1" latinLnBrk="0" hangingPunct="1">
        <a:lnSpc>
          <a:spcPct val="100000"/>
        </a:lnSpc>
        <a:spcBef>
          <a:spcPts val="499"/>
        </a:spcBef>
        <a:buFont typeface="Arial" panose="020B0604020202020204" pitchFamily="34" charset="0"/>
        <a:buNone/>
        <a:defRPr sz="1200" kern="1200">
          <a:solidFill>
            <a:srgbClr val="6D6D6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0" indent="0" algn="l" defTabSz="912114" rtl="0" eaLnBrk="1" latinLnBrk="0" hangingPunct="1">
        <a:lnSpc>
          <a:spcPct val="100000"/>
        </a:lnSpc>
        <a:spcBef>
          <a:spcPts val="499"/>
        </a:spcBef>
        <a:buFont typeface="Arial" panose="020B0604020202020204" pitchFamily="34" charset="0"/>
        <a:buNone/>
        <a:defRPr sz="1000" kern="1200">
          <a:solidFill>
            <a:srgbClr val="6D6D6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08314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6pPr>
      <a:lvl7pPr marL="2964371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7pPr>
      <a:lvl8pPr marL="3420428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8pPr>
      <a:lvl9pPr marL="3876485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1pPr>
      <a:lvl2pPr marL="456057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2pPr>
      <a:lvl3pPr marL="912114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3pPr>
      <a:lvl4pPr marL="1368171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4pPr>
      <a:lvl5pPr marL="1824228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5pPr>
      <a:lvl6pPr marL="2280285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6pPr>
      <a:lvl7pPr marL="2736342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7pPr>
      <a:lvl8pPr marL="3192399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8pPr>
      <a:lvl9pPr marL="3648456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54" userDrawn="1">
          <p15:clr>
            <a:srgbClr val="F26B43"/>
          </p15:clr>
        </p15:guide>
        <p15:guide id="2" pos="4082" userDrawn="1">
          <p15:clr>
            <a:srgbClr val="F26B43"/>
          </p15:clr>
        </p15:guide>
        <p15:guide id="3" orient="horz" pos="385" userDrawn="1">
          <p15:clr>
            <a:srgbClr val="F26B43"/>
          </p15:clr>
        </p15:guide>
        <p15:guide id="4" orient="horz" pos="3969" userDrawn="1">
          <p15:clr>
            <a:srgbClr val="F26B43"/>
          </p15:clr>
        </p15:guide>
        <p15:guide id="5" pos="567" userDrawn="1">
          <p15:clr>
            <a:srgbClr val="F26B43"/>
          </p15:clr>
        </p15:guide>
        <p15:guide id="6" pos="76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4E694-B4BE-4647-B02E-5553DD8C60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3200" dirty="0">
                <a:latin typeface="+mn-lt"/>
                <a:ea typeface="Tahoma" panose="020B0604030504040204" pitchFamily="34" charset="0"/>
                <a:cs typeface="Times New Roman" panose="02020603050405020304" pitchFamily="18" charset="0"/>
              </a:rPr>
              <a:t>Проект «Моделирование экономических циклов российской экономики с помощью цепей Маркова»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83B779-785B-C549-98BC-FD63CEA37A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6864" y="3971148"/>
            <a:ext cx="10423443" cy="495749"/>
          </a:xfrm>
        </p:spPr>
        <p:txBody>
          <a:bodyPr/>
          <a:lstStyle/>
          <a:p>
            <a:r>
              <a:rPr lang="ru-RU" dirty="0"/>
              <a:t>бакалавриат Цифровая экономика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29D0BB-8804-7B41-9155-FB8E9E7E9C6A}"/>
              </a:ext>
            </a:extLst>
          </p:cNvPr>
          <p:cNvSpPr txBox="1"/>
          <p:nvPr/>
        </p:nvSpPr>
        <p:spPr>
          <a:xfrm>
            <a:off x="913800" y="6125935"/>
            <a:ext cx="2146926" cy="338554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ru-RU" sz="140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Москва, 2024</a:t>
            </a:r>
            <a:endParaRPr lang="ru-RU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E861BA-8033-02ED-B5BB-9C4C080A8387}"/>
              </a:ext>
            </a:extLst>
          </p:cNvPr>
          <p:cNvSpPr txBox="1"/>
          <p:nvPr/>
        </p:nvSpPr>
        <p:spPr>
          <a:xfrm>
            <a:off x="913799" y="5268628"/>
            <a:ext cx="7031321" cy="756252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ru-RU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Харченко Марта, Кудринская Наталья, Лобков Валерий</a:t>
            </a:r>
            <a:endParaRPr lang="ru-RU" sz="14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26885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5DD6E-CCA5-374B-A5FC-E3FA356A6A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D474C8-25A5-2E44-AA8C-A28CACCB194F}"/>
              </a:ext>
            </a:extLst>
          </p:cNvPr>
          <p:cNvSpPr txBox="1"/>
          <p:nvPr/>
        </p:nvSpPr>
        <p:spPr>
          <a:xfrm>
            <a:off x="913800" y="6125935"/>
            <a:ext cx="2146926" cy="338554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ru-RU" sz="140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Москва, 2024</a:t>
            </a:r>
            <a:endParaRPr lang="ru-RU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0545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96F0AE-5290-073E-1E2D-BE37A7BA1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3736" y="266377"/>
            <a:ext cx="9576679" cy="714358"/>
          </a:xfrm>
        </p:spPr>
        <p:txBody>
          <a:bodyPr/>
          <a:lstStyle/>
          <a:p>
            <a:r>
              <a:rPr lang="ru-RU" dirty="0"/>
              <a:t>Описание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660013D-7ECA-8D96-3F56-8165A63028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3595" y="980735"/>
            <a:ext cx="11205726" cy="5342244"/>
          </a:xfrm>
        </p:spPr>
        <p:txBody>
          <a:bodyPr/>
          <a:lstStyle/>
          <a:p>
            <a:r>
              <a:rPr lang="ru-RU" sz="2000" b="1" kern="100" dirty="0">
                <a:ea typeface="Aptos" panose="020B0004020202020204" pitchFamily="34" charset="0"/>
                <a:cs typeface="Times New Roman" panose="02020603050405020304" pitchFamily="18" charset="0"/>
              </a:rPr>
              <a:t>Выборка: </a:t>
            </a:r>
            <a:r>
              <a:rPr lang="ru-RU" sz="2000" kern="100" dirty="0">
                <a:ea typeface="Aptos" panose="020B0004020202020204" pitchFamily="34" charset="0"/>
                <a:cs typeface="Times New Roman" panose="02020603050405020304" pitchFamily="18" charset="0"/>
              </a:rPr>
              <a:t>35 временных рядов, характеризующие </a:t>
            </a:r>
            <a:r>
              <a:rPr lang="ru-RU" sz="20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состояние российской экономики </a:t>
            </a:r>
            <a:endParaRPr lang="ru-RU" sz="2000" kern="100" dirty="0"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ru-RU" sz="2000" b="1" kern="100" dirty="0">
                <a:ea typeface="Aptos" panose="020B0004020202020204" pitchFamily="34" charset="0"/>
                <a:cs typeface="Times New Roman" panose="02020603050405020304" pitchFamily="18" charset="0"/>
              </a:rPr>
              <a:t>Горизонт: </a:t>
            </a:r>
            <a:r>
              <a:rPr lang="ru-RU" sz="20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2008-2024 гг.</a:t>
            </a:r>
          </a:p>
          <a:p>
            <a:r>
              <a:rPr lang="ru-RU" sz="20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Охваченные группы экономических показателей: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Финансовые и фондовые индикаторы</a:t>
            </a:r>
            <a:endParaRPr lang="ru-RU" sz="2000" kern="100" dirty="0"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Валютные и внешнеторговые показатели</a:t>
            </a:r>
            <a:endParaRPr lang="ru-RU" sz="2000" kern="100" dirty="0">
              <a:effectLst/>
              <a:latin typeface="Arial" panose="020B06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Денежные агрегаты и банковские показатели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Доходности облигаций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Ценовые индексы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Реальный сектор экономики</a:t>
            </a:r>
            <a:endParaRPr lang="ru-RU" sz="2000" b="1" kern="100" dirty="0">
              <a:effectLst/>
              <a:latin typeface="Arial" panose="020B06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ru-RU" sz="1800" kern="100" dirty="0">
              <a:effectLst/>
              <a:latin typeface="Arial" panose="020B06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ru-RU" sz="1800" kern="100" dirty="0">
              <a:effectLst/>
              <a:latin typeface="Arial" panose="020B06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ru-RU" sz="2000" b="1" dirty="0"/>
              <a:t>Цель: </a:t>
            </a:r>
            <a:r>
              <a:rPr lang="ru-RU" sz="2000" dirty="0"/>
              <a:t>Построение модели, определяющей положение на бизнес-цикле и предсказывающей состояние российской экономики в </a:t>
            </a:r>
            <a:r>
              <a:rPr lang="en-US" sz="2000" dirty="0"/>
              <a:t>T+1</a:t>
            </a:r>
            <a:endParaRPr lang="ru-RU" sz="2000" dirty="0"/>
          </a:p>
          <a:p>
            <a:endParaRPr lang="ru-RU" dirty="0"/>
          </a:p>
          <a:p>
            <a:endParaRPr lang="ru-RU" b="1" dirty="0"/>
          </a:p>
          <a:p>
            <a:endParaRPr lang="ru-RU" b="1" dirty="0"/>
          </a:p>
          <a:p>
            <a:endParaRPr lang="ru-RU" b="1" dirty="0"/>
          </a:p>
          <a:p>
            <a:endParaRPr lang="ru-RU" b="1" dirty="0"/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F196BA9-7FC0-D035-4290-A36C700C0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391C-B8C0-B24A-A837-316267417444}" type="slidenum">
              <a:rPr lang="ru-RU" smtClean="0"/>
              <a:pPr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5251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CEF511-D4CB-7F56-130D-981EFA558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0133" y="273393"/>
            <a:ext cx="9576679" cy="714358"/>
          </a:xfrm>
        </p:spPr>
        <p:txBody>
          <a:bodyPr/>
          <a:lstStyle/>
          <a:p>
            <a:r>
              <a:rPr lang="ru-RU" dirty="0"/>
              <a:t>Подготовка к моделированию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CAA26E76-1F8B-CFD6-5471-40868A3ADFF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03595" y="1236133"/>
                <a:ext cx="11205726" cy="4755769"/>
              </a:xfrm>
            </p:spPr>
            <p:txBody>
              <a:bodyPr/>
              <a:lstStyle/>
              <a:p>
                <a:r>
                  <a:rPr lang="ru-RU" sz="2000" b="1" dirty="0">
                    <a:latin typeface="+mn-lt"/>
                  </a:rPr>
                  <a:t>Метод главных компонент (</a:t>
                </a:r>
                <a:r>
                  <a:rPr lang="en-US" sz="2000" b="1" dirty="0">
                    <a:latin typeface="+mn-lt"/>
                  </a:rPr>
                  <a:t>PCA)</a:t>
                </a:r>
                <a:endParaRPr lang="ru-RU" sz="2000" dirty="0">
                  <a:latin typeface="+mn-lt"/>
                </a:endParaRPr>
              </a:p>
              <a:p>
                <a:r>
                  <a:rPr lang="ru-RU" sz="2000" dirty="0">
                    <a:latin typeface="+mn-lt"/>
                  </a:rPr>
                  <a:t>Метод был применён для сокращения размерности данных и выделения наиболее значимых компонент в рамках </a:t>
                </a:r>
                <a:r>
                  <a:rPr lang="ru-RU" sz="2000" dirty="0" err="1">
                    <a:latin typeface="+mn-lt"/>
                  </a:rPr>
                  <a:t>кластеризованных</a:t>
                </a:r>
                <a:r>
                  <a:rPr lang="ru-RU" sz="2000" dirty="0">
                    <a:latin typeface="+mn-lt"/>
                  </a:rPr>
                  <a:t> временных рядов. Для каждого кластера были рассчитаны главные компоненты, на основе которых сформирован итоговый </a:t>
                </a:r>
                <a:r>
                  <a:rPr lang="ru-RU" sz="2000" dirty="0" err="1">
                    <a:latin typeface="+mn-lt"/>
                  </a:rPr>
                  <a:t>датафрейм</a:t>
                </a:r>
                <a:r>
                  <a:rPr lang="ru-RU" sz="2000" dirty="0">
                    <a:latin typeface="+mn-lt"/>
                  </a:rPr>
                  <a:t> для обучения модели. Значения компонент использовались для корректировки параметров скрытого слоя (матрицы эмиссий) модели.</a:t>
                </a:r>
              </a:p>
              <a:p>
                <a:r>
                  <a:rPr lang="ru-RU" sz="2000" b="1" dirty="0">
                    <a:latin typeface="+mn-lt"/>
                  </a:rPr>
                  <a:t>Заданная матрица переходов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sz="2000" i="1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2000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ru-RU" sz="2000" i="1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ru-RU" sz="20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ru-RU" sz="2000" i="1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ru-RU" sz="20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sz="20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sz="20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ru-RU" sz="20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0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ru-RU" sz="20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ru-RU" sz="20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ru-RU" sz="20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0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ru-RU" sz="20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ru-RU" sz="20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sz="20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sz="20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ru-RU" sz="20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0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ru-RU" sz="20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ru-RU" sz="20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ru-RU" sz="20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0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ru-RU" sz="20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ru-RU" sz="20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ru-RU" sz="20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0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ru-RU" sz="20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ru-RU" sz="20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sz="20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ru-RU" sz="20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0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ru-RU" sz="20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2000" dirty="0">
                  <a:latin typeface="+mn-lt"/>
                </a:endParaRPr>
              </a:p>
              <a:p>
                <a:r>
                  <a:rPr lang="ru-RU" sz="2000" dirty="0">
                    <a:effectLst/>
                    <a:latin typeface="+mn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sz="2000" dirty="0">
                    <a:effectLst/>
                    <a:latin typeface="+mn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14:m>
                  <m:oMath xmlns:m="http://schemas.openxmlformats.org/officeDocument/2006/math">
                    <m:r>
                      <a:rPr lang="ru-RU" sz="2000" i="1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sz="2000" dirty="0">
                    <a:effectLst/>
                    <a:latin typeface="+mn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14:m>
                  <m:oMath xmlns:m="http://schemas.openxmlformats.org/officeDocument/2006/math">
                    <m:r>
                      <a:rPr lang="ru-RU" sz="2000" i="1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sz="2000" dirty="0">
                    <a:effectLst/>
                    <a:latin typeface="+mn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14:m>
                  <m:oMath xmlns:m="http://schemas.openxmlformats.org/officeDocument/2006/math">
                    <m:r>
                      <a:rPr lang="ru-RU" sz="2000" i="1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ru-RU" sz="2000" dirty="0">
                    <a:effectLst/>
                    <a:latin typeface="+mn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– это вероятности системы (экономики) остаться в текущем состоянии</a:t>
                </a:r>
              </a:p>
              <a:p>
                <a:endParaRPr lang="ru-RU" sz="1800" dirty="0">
                  <a:effectLst/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dirty="0"/>
              </a:p>
              <a:p>
                <a:pPr algn="just"/>
                <a:endParaRPr lang="ru-RU" dirty="0"/>
              </a:p>
              <a:p>
                <a:pPr algn="just"/>
                <a:endParaRPr lang="ru-RU" dirty="0"/>
              </a:p>
              <a:p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CAA26E76-1F8B-CFD6-5471-40868A3ADF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03595" y="1236133"/>
                <a:ext cx="11205726" cy="4755769"/>
              </a:xfrm>
              <a:blipFill>
                <a:blip r:embed="rId2"/>
                <a:stretch>
                  <a:fillRect l="-1360" t="-1538" r="-81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87782C7-6C61-C476-B6B2-A2F9E2BC6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391C-B8C0-B24A-A837-316267417444}" type="slidenum">
              <a:rPr lang="ru-RU" smtClean="0"/>
              <a:pPr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099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C7E2AC-D6B5-E9B9-1642-FD6B7C5482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BA79AD-49C8-6B57-0BA0-D7BFE8BDA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595" y="926543"/>
            <a:ext cx="9627700" cy="740592"/>
          </a:xfrm>
        </p:spPr>
        <p:txBody>
          <a:bodyPr anchor="t">
            <a:normAutofit/>
          </a:bodyPr>
          <a:lstStyle/>
          <a:p>
            <a:r>
              <a:rPr lang="ru-RU" dirty="0"/>
              <a:t>Кластеризация</a:t>
            </a:r>
          </a:p>
        </p:txBody>
      </p:sp>
      <p:pic>
        <p:nvPicPr>
          <p:cNvPr id="6" name="Рисунок 5" descr="Изображение выглядит как текст, линия, График,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E1A942E5-5724-0696-B767-714AE550EF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9922" y="900000"/>
            <a:ext cx="7106182" cy="4867736"/>
          </a:xfrm>
          <a:prstGeom prst="rect">
            <a:avLst/>
          </a:prstGeom>
          <a:noFill/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EF728E8D-3677-5B13-B9F0-D0E04A5B5F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03708" y="1651543"/>
            <a:ext cx="3545462" cy="4304162"/>
          </a:xfrm>
        </p:spPr>
        <p:txBody>
          <a:bodyPr>
            <a:normAutofit/>
          </a:bodyPr>
          <a:lstStyle/>
          <a:p>
            <a:r>
              <a:rPr lang="ru-RU" b="1" dirty="0"/>
              <a:t>Метод локтя для выбора количества кластеров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CD2F92E-8664-D1DC-7CC3-B14A63032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65463" y="266377"/>
            <a:ext cx="738132" cy="36419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73D4391C-B8C0-B24A-A837-316267417444}" type="slidenum">
              <a:rPr lang="ru-RU" smtClean="0"/>
              <a:pPr>
                <a:spcAft>
                  <a:spcPts val="600"/>
                </a:spcAft>
              </a:pPr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6355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FC60F2-982D-37BE-9A49-065753F611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E17923-065D-7448-C9C5-14DD1F478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187" y="298744"/>
            <a:ext cx="9627700" cy="740592"/>
          </a:xfrm>
        </p:spPr>
        <p:txBody>
          <a:bodyPr anchor="t">
            <a:normAutofit/>
          </a:bodyPr>
          <a:lstStyle/>
          <a:p>
            <a:r>
              <a:rPr lang="ru-RU" dirty="0"/>
              <a:t>Кластеризация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C14695-4E1B-81D0-CC4A-61BA706949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03595" y="4908383"/>
            <a:ext cx="10929015" cy="4304162"/>
          </a:xfrm>
        </p:spPr>
        <p:txBody>
          <a:bodyPr>
            <a:normAutofit/>
          </a:bodyPr>
          <a:lstStyle/>
          <a:p>
            <a:r>
              <a:rPr lang="ru-RU" b="1" dirty="0"/>
              <a:t>Распределение временных рядов по 4 кластерам.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Каждый график соответствует одному кластеру.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Временные ряды сгруппированы на основе их схожих паттернов.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A4A4428-F835-F340-F0F3-0803AE692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65463" y="266377"/>
            <a:ext cx="738132" cy="36419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73D4391C-B8C0-B24A-A837-316267417444}" type="slidenum">
              <a:rPr lang="ru-RU" smtClean="0"/>
              <a:pPr>
                <a:spcAft>
                  <a:spcPts val="600"/>
                </a:spcAft>
              </a:pPr>
              <a:t>5</a:t>
            </a:fld>
            <a:endParaRPr lang="ru-RU"/>
          </a:p>
        </p:txBody>
      </p:sp>
      <p:pic>
        <p:nvPicPr>
          <p:cNvPr id="7" name="Рисунок 6" descr="Изображение выглядит как линия, График,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2A4B7687-8712-7AA0-00EF-0EBBF86DAA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871" y="1039336"/>
            <a:ext cx="11277884" cy="3664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889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AA6C44-EBC0-8E10-0E49-6C0E100AA5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4E768C-ACAA-7A68-2022-0327D4903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595" y="926543"/>
            <a:ext cx="9627700" cy="740592"/>
          </a:xfrm>
        </p:spPr>
        <p:txBody>
          <a:bodyPr anchor="t">
            <a:normAutofit/>
          </a:bodyPr>
          <a:lstStyle/>
          <a:p>
            <a:r>
              <a:rPr lang="ru-RU" dirty="0"/>
              <a:t>Кластеризация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5F48483-ACFB-DECF-C3DD-B8AB61AB28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03708" y="1651543"/>
            <a:ext cx="3545462" cy="4304162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 err="1"/>
              <a:t>Центроиды</a:t>
            </a:r>
            <a:r>
              <a:rPr lang="ru-RU" b="1" dirty="0"/>
              <a:t> кластеров — </a:t>
            </a:r>
            <a:r>
              <a:rPr lang="ru-RU" dirty="0"/>
              <a:t>усреднённые паттерны для каждой группы.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Отражают общие характеристики временных рядов внутри кластеров.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Помогают понять динамику и поведение каждой группы.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136D76C-A015-34B5-EA53-30FA04529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65463" y="266377"/>
            <a:ext cx="738132" cy="36419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73D4391C-B8C0-B24A-A837-316267417444}" type="slidenum">
              <a:rPr lang="ru-RU" smtClean="0"/>
              <a:pPr>
                <a:spcAft>
                  <a:spcPts val="600"/>
                </a:spcAft>
              </a:pPr>
              <a:t>6</a:t>
            </a:fld>
            <a:endParaRPr lang="ru-RU"/>
          </a:p>
        </p:txBody>
      </p:sp>
      <p:pic>
        <p:nvPicPr>
          <p:cNvPr id="7" name="Рисунок 6" descr="Изображение выглядит как текст, линия, диаграмма, График&#10;&#10;Автоматически созданное описание">
            <a:extLst>
              <a:ext uri="{FF2B5EF4-FFF2-40B4-BE49-F238E27FC236}">
                <a16:creationId xmlns:a16="http://schemas.microsoft.com/office/drawing/2014/main" id="{0076564A-FDF8-9DDC-02A9-A9BF76E0F8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5719" y="977305"/>
            <a:ext cx="7708900" cy="497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322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5452C7-807F-2C9A-5A97-CE7CEB60DD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8A5809-27A5-79F4-F53E-FCF138842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0133" y="273393"/>
            <a:ext cx="9576679" cy="714358"/>
          </a:xfrm>
        </p:spPr>
        <p:txBody>
          <a:bodyPr/>
          <a:lstStyle/>
          <a:p>
            <a:r>
              <a:rPr lang="ru-RU" dirty="0"/>
              <a:t>Подготовка к моделированию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5D6F386-A96D-61A1-E211-359DD1528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391C-B8C0-B24A-A837-316267417444}" type="slidenum">
              <a:rPr lang="ru-RU" smtClean="0"/>
              <a:pPr/>
              <a:t>7</a:t>
            </a:fld>
            <a:endParaRPr lang="ru-RU" dirty="0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A85D00A8-B263-566B-AF04-0810BB5285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9753" y="791959"/>
            <a:ext cx="5857438" cy="43402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51E14C1-BA9F-6900-2319-97E0C6E67206}"/>
              </a:ext>
            </a:extLst>
          </p:cNvPr>
          <p:cNvSpPr txBox="1"/>
          <p:nvPr/>
        </p:nvSpPr>
        <p:spPr>
          <a:xfrm>
            <a:off x="699960" y="5204462"/>
            <a:ext cx="112942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На данном этапе также были заданы вероятности нахождения в</a:t>
            </a:r>
            <a:r>
              <a:rPr lang="en-US" dirty="0"/>
              <a:t> </a:t>
            </a:r>
            <a:r>
              <a:rPr lang="ru-RU" dirty="0"/>
              <a:t>определенном состоянии</a:t>
            </a:r>
          </a:p>
          <a:p>
            <a:endParaRPr lang="ru-RU" dirty="0"/>
          </a:p>
          <a:p>
            <a:r>
              <a:rPr lang="ru-RU" b="1" dirty="0"/>
              <a:t>Ограничение: </a:t>
            </a:r>
            <a:r>
              <a:rPr lang="ru-RU" dirty="0"/>
              <a:t>переходы идут </a:t>
            </a:r>
            <a:r>
              <a:rPr lang="ru-RU" b="1" dirty="0"/>
              <a:t>только последовательно</a:t>
            </a:r>
            <a:r>
              <a:rPr lang="ru-RU" dirty="0"/>
              <a:t> (пик → спад → рецессия → рост).</a:t>
            </a:r>
          </a:p>
        </p:txBody>
      </p:sp>
    </p:spTree>
    <p:extLst>
      <p:ext uri="{BB962C8B-B14F-4D97-AF65-F5344CB8AC3E}">
        <p14:creationId xmlns:p14="http://schemas.microsoft.com/office/powerpoint/2010/main" val="1209051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7597CE-A9E3-B2AB-83CA-764CC64E3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Алгоритмы Баума-</a:t>
            </a:r>
            <a:r>
              <a:rPr lang="ru-RU" dirty="0" err="1"/>
              <a:t>Велша</a:t>
            </a:r>
            <a:r>
              <a:rPr lang="ru-RU" dirty="0"/>
              <a:t> и </a:t>
            </a:r>
            <a:r>
              <a:rPr lang="ru-RU" dirty="0" err="1"/>
              <a:t>Витерби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261363-1F62-519A-C897-8D0440982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000" b="1" dirty="0">
                <a:latin typeface="+mj-lt"/>
              </a:rPr>
              <a:t>Алгоритм Баума-</a:t>
            </a:r>
            <a:r>
              <a:rPr lang="ru-RU" sz="2000" b="1" dirty="0" err="1">
                <a:latin typeface="+mj-lt"/>
              </a:rPr>
              <a:t>Велша</a:t>
            </a:r>
            <a:r>
              <a:rPr lang="ru-RU" sz="2000" b="1" dirty="0">
                <a:latin typeface="+mj-lt"/>
              </a:rPr>
              <a:t> (обучение модели)</a:t>
            </a:r>
          </a:p>
          <a:p>
            <a:r>
              <a:rPr lang="ru-RU" sz="2000" dirty="0">
                <a:latin typeface="+mj-lt"/>
              </a:rPr>
              <a:t>Шаг 1: Рассчитываются вероятности состояний для каждого момента времени.</a:t>
            </a:r>
          </a:p>
          <a:p>
            <a:r>
              <a:rPr lang="ru-RU" sz="2000" dirty="0">
                <a:latin typeface="+mj-lt"/>
              </a:rPr>
              <a:t>Шаг 2: Корректируются матрицы переходов и эмиссий.</a:t>
            </a:r>
          </a:p>
          <a:p>
            <a:r>
              <a:rPr lang="ru-RU" sz="2000" dirty="0">
                <a:latin typeface="+mj-lt"/>
              </a:rPr>
              <a:t>Процесс повторяется до сходимости </a:t>
            </a:r>
          </a:p>
          <a:p>
            <a:r>
              <a:rPr lang="ru-RU" sz="2000" b="1" dirty="0">
                <a:effectLst/>
                <a:latin typeface="+mj-lt"/>
                <a:ea typeface="Calibri" panose="020F0502020204030204" pitchFamily="34" charset="0"/>
              </a:rPr>
              <a:t>Разметка данных соответствующими состояниями с помощью алгоритма </a:t>
            </a:r>
            <a:r>
              <a:rPr lang="ru-RU" sz="2000" b="1" dirty="0" err="1">
                <a:effectLst/>
                <a:latin typeface="+mj-lt"/>
                <a:ea typeface="Calibri" panose="020F0502020204030204" pitchFamily="34" charset="0"/>
              </a:rPr>
              <a:t>Витерби</a:t>
            </a:r>
            <a:endParaRPr lang="ru-RU" sz="2000" b="1" dirty="0">
              <a:effectLst/>
              <a:latin typeface="+mj-lt"/>
              <a:ea typeface="Calibri" panose="020F0502020204030204" pitchFamily="34" charset="0"/>
            </a:endParaRPr>
          </a:p>
          <a:p>
            <a:r>
              <a:rPr lang="ru-RU" sz="2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Шаг 1: Для каждого временного шага и каждого состояния вычисляем максимальную вероятность пути, который заканчивается в этом состоянии</a:t>
            </a:r>
          </a:p>
          <a:p>
            <a:r>
              <a:rPr lang="ru-RU" sz="20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Шаг 2: </a:t>
            </a:r>
            <a:r>
              <a:rPr lang="ru-RU" sz="2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Выбираем состояние с максимальной вероятностью</a:t>
            </a:r>
          </a:p>
          <a:p>
            <a:r>
              <a:rPr lang="ru-RU" sz="20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Шаг 3: </a:t>
            </a:r>
            <a:r>
              <a:rPr lang="ru-RU" sz="2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Начиная с последнего состояния, восстанавливаем последовательность состояний, используя сохраненную информацию о предыдущих состояниях</a:t>
            </a:r>
          </a:p>
          <a:p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1800" b="1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ru-RU" sz="1800" b="1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6A14CC1-6171-04C2-FE21-E99CD867B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391C-B8C0-B24A-A837-316267417444}" type="slidenum">
              <a:rPr lang="ru-RU" smtClean="0"/>
              <a:pPr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73331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E3A885-B0C5-81B4-73A7-301B33354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974" y="3326933"/>
            <a:ext cx="12796544" cy="2891062"/>
          </a:xfrm>
        </p:spPr>
        <p:txBody>
          <a:bodyPr/>
          <a:lstStyle/>
          <a:p>
            <a:r>
              <a:rPr lang="ru-RU" sz="2000" dirty="0"/>
              <a:t>Сравним полученный результат с известными фазами экономического цикла</a:t>
            </a:r>
            <a:br>
              <a:rPr lang="ru-RU" sz="2600" dirty="0"/>
            </a:br>
            <a:br>
              <a:rPr lang="ru-RU" sz="1400" dirty="0"/>
            </a:br>
            <a:r>
              <a:rPr lang="ru-RU" sz="1600" dirty="0"/>
              <a:t>Кризис 2008 года </a:t>
            </a:r>
            <a:r>
              <a:rPr lang="ru-RU" sz="1600" b="0" dirty="0"/>
              <a:t>- мировой финансовый кризис.</a:t>
            </a:r>
            <a:br>
              <a:rPr lang="ru-RU" sz="1600" b="0" dirty="0"/>
            </a:br>
            <a:br>
              <a:rPr lang="ru-RU" sz="1600" dirty="0"/>
            </a:br>
            <a:r>
              <a:rPr lang="ru-RU" sz="1600" dirty="0"/>
              <a:t>Кризис 2015 года </a:t>
            </a:r>
            <a:r>
              <a:rPr lang="ru-RU" sz="1600" b="0" dirty="0"/>
              <a:t>- валютный кризис из-за падения цен на нефть</a:t>
            </a:r>
            <a:br>
              <a:rPr lang="ru-RU" sz="1600" b="0" dirty="0"/>
            </a:br>
            <a:br>
              <a:rPr lang="ru-RU" sz="1600" b="0" dirty="0"/>
            </a:br>
            <a:r>
              <a:rPr lang="ru-RU" sz="1600" dirty="0"/>
              <a:t>Кризис 2020 года </a:t>
            </a:r>
            <a:r>
              <a:rPr lang="ru-RU" sz="1600" b="0" dirty="0"/>
              <a:t>- пандемия COVID-19</a:t>
            </a:r>
            <a:br>
              <a:rPr lang="ru-RU" sz="1600" b="0" dirty="0"/>
            </a:br>
            <a:br>
              <a:rPr lang="ru-RU" sz="1600" b="0" dirty="0"/>
            </a:br>
            <a:r>
              <a:rPr lang="ru-RU" sz="1600" dirty="0"/>
              <a:t>Кризис 2022 года </a:t>
            </a:r>
            <a:r>
              <a:rPr lang="ru-RU" sz="1600" b="0" dirty="0"/>
              <a:t>- начало СВО</a:t>
            </a:r>
            <a:br>
              <a:rPr lang="ru-RU" sz="1600" b="0" dirty="0"/>
            </a:br>
            <a:br>
              <a:rPr lang="ru-RU" sz="1600" b="0" dirty="0"/>
            </a:br>
            <a:r>
              <a:rPr lang="ru-RU" sz="1600" dirty="0"/>
              <a:t>Предсказание </a:t>
            </a:r>
            <a:r>
              <a:rPr lang="en-US" sz="1600" dirty="0"/>
              <a:t>T+1 </a:t>
            </a:r>
            <a:r>
              <a:rPr lang="en-US" sz="1600" b="0" dirty="0"/>
              <a:t>- </a:t>
            </a:r>
            <a:r>
              <a:rPr lang="ru-RU" sz="1600" b="0" dirty="0"/>
              <a:t>рецессия</a:t>
            </a:r>
            <a:br>
              <a:rPr lang="ru-RU" sz="1600" b="0" dirty="0"/>
            </a:br>
            <a:br>
              <a:rPr lang="ru-RU" sz="1600" b="0" dirty="0"/>
            </a:br>
            <a:r>
              <a:rPr lang="ru-RU" sz="1600" dirty="0"/>
              <a:t>Вывод: </a:t>
            </a:r>
            <a:r>
              <a:rPr lang="ru-RU" sz="1600" b="0" dirty="0"/>
              <a:t>результаты моделирования совпадают с известными фазами экономического цикла. Модель применима для анализа и предсказания. </a:t>
            </a:r>
            <a:br>
              <a:rPr lang="ru-RU" sz="2600" b="0" dirty="0"/>
            </a:br>
            <a:br>
              <a:rPr lang="ru-RU" sz="2600" dirty="0"/>
            </a:br>
            <a:endParaRPr lang="ru-RU" sz="26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9FA8F65-663B-8FE9-FE94-B36661F9C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391C-B8C0-B24A-A837-316267417444}" type="slidenum">
              <a:rPr lang="ru-RU" smtClean="0"/>
              <a:pPr/>
              <a:t>9</a:t>
            </a:fld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D33C407D-7667-3F26-E84F-6738B6B95F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960350" cy="333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71255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RANEPA_education">
      <a:dk1>
        <a:srgbClr val="000000"/>
      </a:dk1>
      <a:lt1>
        <a:srgbClr val="FFFFFF"/>
      </a:lt1>
      <a:dk2>
        <a:srgbClr val="404040"/>
      </a:dk2>
      <a:lt2>
        <a:srgbClr val="E7E6E6"/>
      </a:lt2>
      <a:accent1>
        <a:srgbClr val="FF5C36"/>
      </a:accent1>
      <a:accent2>
        <a:srgbClr val="ED7D31"/>
      </a:accent2>
      <a:accent3>
        <a:srgbClr val="879DC1"/>
      </a:accent3>
      <a:accent4>
        <a:srgbClr val="A30236"/>
      </a:accent4>
      <a:accent5>
        <a:srgbClr val="3F5CBD"/>
      </a:accent5>
      <a:accent6>
        <a:srgbClr val="12A3AD"/>
      </a:accent6>
      <a:hlink>
        <a:srgbClr val="6D6D6D"/>
      </a:hlink>
      <a:folHlink>
        <a:srgbClr val="AFABA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презентация ecape отчет</Template>
  <TotalTime>65</TotalTime>
  <Words>433</Words>
  <Application>Microsoft Macintosh PowerPoint</Application>
  <PresentationFormat>Произвольный</PresentationFormat>
  <Paragraphs>74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Aptos</vt:lpstr>
      <vt:lpstr>Arial</vt:lpstr>
      <vt:lpstr>Calibri</vt:lpstr>
      <vt:lpstr>Cambria Math</vt:lpstr>
      <vt:lpstr>Times New Roman</vt:lpstr>
      <vt:lpstr>Тема Office</vt:lpstr>
      <vt:lpstr>Проект «Моделирование экономических циклов российской экономики с помощью цепей Маркова»</vt:lpstr>
      <vt:lpstr>Описание данных</vt:lpstr>
      <vt:lpstr>Подготовка к моделированию</vt:lpstr>
      <vt:lpstr>Кластеризация</vt:lpstr>
      <vt:lpstr>Кластеризация</vt:lpstr>
      <vt:lpstr>Кластеризация</vt:lpstr>
      <vt:lpstr>Подготовка к моделированию</vt:lpstr>
      <vt:lpstr>Алгоритмы Баума-Велша и Витерби</vt:lpstr>
      <vt:lpstr>Сравним полученный результат с известными фазами экономического цикла  Кризис 2008 года - мировой финансовый кризис.  Кризис 2015 года - валютный кризис из-за падения цен на нефть  Кризис 2020 года - пандемия COVID-19  Кризис 2022 года - начало СВО  Предсказание T+1 - рецессия  Вывод: результаты моделирования совпадают с известными фазами экономического цикла. Модель применима для анализа и предсказания.   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Марта Харченко</dc:creator>
  <cp:lastModifiedBy>Кудринская Наталья Михайловна</cp:lastModifiedBy>
  <cp:revision>3</cp:revision>
  <dcterms:created xsi:type="dcterms:W3CDTF">2024-12-17T05:22:13Z</dcterms:created>
  <dcterms:modified xsi:type="dcterms:W3CDTF">2024-12-17T18:37:56Z</dcterms:modified>
</cp:coreProperties>
</file>