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66" r:id="rId5"/>
    <p:sldId id="259" r:id="rId6"/>
    <p:sldId id="268" r:id="rId7"/>
    <p:sldId id="267" r:id="rId8"/>
    <p:sldId id="269" r:id="rId9"/>
    <p:sldId id="265" r:id="rId10"/>
  </p:sldIdLst>
  <p:sldSz cx="9144000" cy="6858000" type="screen4x3"/>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7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redo custSel modSld modMainMaster modNotesMaster modHandout">
      <pc:chgData name="Fake Test User" userId="SID-0" providerId="Test" clId="FakeClientId" dt="2019-03-25T07:24:36.185" v="66" actId="20577"/>
      <pc:docMkLst>
        <pc:docMk/>
      </pc:docMkLst>
      <pc:sldChg chg="modSp modNotes">
        <pc:chgData name="Fake Test User" userId="SID-0" providerId="Test" clId="FakeClientId" dt="2019-03-25T07:23:14.831" v="55" actId="790"/>
        <pc:sldMkLst>
          <pc:docMk/>
          <pc:sldMk cId="0" sldId="256"/>
        </pc:sldMkLst>
        <pc:spChg chg="mod">
          <ac:chgData name="Fake Test User" userId="SID-0" providerId="Test" clId="FakeClientId" dt="2019-03-25T07:21:19.380" v="46" actId="947"/>
          <ac:spMkLst>
            <pc:docMk/>
            <pc:sldMk cId="0" sldId="256"/>
            <ac:spMk id="2" creationId="{00000000-0000-0000-0000-000000000000}"/>
          </ac:spMkLst>
        </pc:spChg>
        <pc:spChg chg="mod">
          <ac:chgData name="Fake Test User" userId="SID-0" providerId="Test" clId="FakeClientId" dt="2019-03-25T07:12:29.179" v="1" actId="790"/>
          <ac:spMkLst>
            <pc:docMk/>
            <pc:sldMk cId="0" sldId="256"/>
            <ac:spMk id="3" creationId="{00000000-0000-0000-0000-000000000000}"/>
          </ac:spMkLst>
        </pc:spChg>
      </pc:sldChg>
      <pc:sldChg chg="modSp modNotes">
        <pc:chgData name="Fake Test User" userId="SID-0" providerId="Test" clId="FakeClientId" dt="2019-03-25T07:23:18.049" v="56" actId="790"/>
        <pc:sldMkLst>
          <pc:docMk/>
          <pc:sldMk cId="0" sldId="257"/>
        </pc:sldMkLst>
        <pc:spChg chg="mod">
          <ac:chgData name="Fake Test User" userId="SID-0" providerId="Test" clId="FakeClientId" dt="2019-03-25T07:14:18.719" v="17" actId="790"/>
          <ac:spMkLst>
            <pc:docMk/>
            <pc:sldMk cId="0" sldId="257"/>
            <ac:spMk id="2" creationId="{00000000-0000-0000-0000-000000000000}"/>
          </ac:spMkLst>
        </pc:spChg>
        <pc:spChg chg="mod">
          <ac:chgData name="Fake Test User" userId="SID-0" providerId="Test" clId="FakeClientId" dt="2019-03-25T07:14:18.719" v="17" actId="790"/>
          <ac:spMkLst>
            <pc:docMk/>
            <pc:sldMk cId="0" sldId="257"/>
            <ac:spMk id="6" creationId="{855D0777-B08C-4808-A096-0F7AA6935459}"/>
          </ac:spMkLst>
        </pc:spChg>
        <pc:spChg chg="mod">
          <ac:chgData name="Fake Test User" userId="SID-0" providerId="Test" clId="FakeClientId" dt="2019-03-25T07:14:18.719" v="17" actId="790"/>
          <ac:spMkLst>
            <pc:docMk/>
            <pc:sldMk cId="0" sldId="257"/>
            <ac:spMk id="7" creationId="{B8FCD5F1-B09D-4B0A-BB07-423B979A624C}"/>
          </ac:spMkLst>
        </pc:spChg>
        <pc:spChg chg="mod">
          <ac:chgData name="Fake Test User" userId="SID-0" providerId="Test" clId="FakeClientId" dt="2019-03-25T07:14:18.719" v="17" actId="790"/>
          <ac:spMkLst>
            <pc:docMk/>
            <pc:sldMk cId="0" sldId="257"/>
            <ac:spMk id="19" creationId="{5B0AFAEF-42AD-47C8-9B67-16166ACDF8E5}"/>
          </ac:spMkLst>
        </pc:spChg>
        <pc:spChg chg="mod">
          <ac:chgData name="Fake Test User" userId="SID-0" providerId="Test" clId="FakeClientId" dt="2019-03-25T07:14:18.719" v="17" actId="790"/>
          <ac:spMkLst>
            <pc:docMk/>
            <pc:sldMk cId="0" sldId="257"/>
            <ac:spMk id="21" creationId="{E8BE8ECF-AA6E-4DD3-ADD0-612F0B1E235D}"/>
          </ac:spMkLst>
        </pc:spChg>
        <pc:spChg chg="mod">
          <ac:chgData name="Fake Test User" userId="SID-0" providerId="Test" clId="FakeClientId" dt="2019-03-25T07:14:18.719" v="17" actId="790"/>
          <ac:spMkLst>
            <pc:docMk/>
            <pc:sldMk cId="0" sldId="257"/>
            <ac:spMk id="23" creationId="{1DA29D9A-DD96-43EF-B182-868A71CA63FC}"/>
          </ac:spMkLst>
        </pc:spChg>
        <pc:spChg chg="mod">
          <ac:chgData name="Fake Test User" userId="SID-0" providerId="Test" clId="FakeClientId" dt="2019-03-25T07:14:18.719" v="17" actId="790"/>
          <ac:spMkLst>
            <pc:docMk/>
            <pc:sldMk cId="0" sldId="257"/>
            <ac:spMk id="25" creationId="{6F6F0E5B-C28D-49F0-ABA5-2E5EFDC4F4F7}"/>
          </ac:spMkLst>
        </pc:spChg>
        <pc:spChg chg="mod">
          <ac:chgData name="Fake Test User" userId="SID-0" providerId="Test" clId="FakeClientId" dt="2019-03-25T07:14:18.719" v="17" actId="790"/>
          <ac:spMkLst>
            <pc:docMk/>
            <pc:sldMk cId="0" sldId="257"/>
            <ac:spMk id="27" creationId="{5BC79C1B-DDB2-464B-ABAC-AB735A52A176}"/>
          </ac:spMkLst>
        </pc:spChg>
        <pc:spChg chg="mod">
          <ac:chgData name="Fake Test User" userId="SID-0" providerId="Test" clId="FakeClientId" dt="2019-03-25T07:14:18.719" v="17" actId="790"/>
          <ac:spMkLst>
            <pc:docMk/>
            <pc:sldMk cId="0" sldId="257"/>
            <ac:spMk id="29" creationId="{6A76CCF2-B0FA-4F8F-8B47-90D77F8752F3}"/>
          </ac:spMkLst>
        </pc:spChg>
        <pc:spChg chg="mod">
          <ac:chgData name="Fake Test User" userId="SID-0" providerId="Test" clId="FakeClientId" dt="2019-03-25T07:14:18.719" v="17" actId="790"/>
          <ac:spMkLst>
            <pc:docMk/>
            <pc:sldMk cId="0" sldId="257"/>
            <ac:spMk id="31" creationId="{581D9412-6870-452F-A54C-AFA568D05E5F}"/>
          </ac:spMkLst>
        </pc:spChg>
        <pc:grpChg chg="mod">
          <ac:chgData name="Fake Test User" userId="SID-0" providerId="Test" clId="FakeClientId" dt="2019-03-25T07:13:42.690" v="10" actId="14100"/>
          <ac:grpSpMkLst>
            <pc:docMk/>
            <pc:sldMk cId="0" sldId="257"/>
            <ac:grpSpMk id="11" creationId="{D8BE7A4D-0952-4CCE-B4D5-5EA8630027CD}"/>
          </ac:grpSpMkLst>
        </pc:grpChg>
        <pc:grpChg chg="mod">
          <ac:chgData name="Fake Test User" userId="SID-0" providerId="Test" clId="FakeClientId" dt="2019-03-25T07:13:56.908" v="13" actId="14100"/>
          <ac:grpSpMkLst>
            <pc:docMk/>
            <pc:sldMk cId="0" sldId="257"/>
            <ac:grpSpMk id="15" creationId="{E62F7363-23DF-4B13-B949-1B67E5B9A4DB}"/>
          </ac:grpSpMkLst>
        </pc:grpChg>
        <pc:grpChg chg="mod">
          <ac:chgData name="Fake Test User" userId="SID-0" providerId="Test" clId="FakeClientId" dt="2019-03-25T07:14:07.220" v="15" actId="14100"/>
          <ac:grpSpMkLst>
            <pc:docMk/>
            <pc:sldMk cId="0" sldId="257"/>
            <ac:grpSpMk id="16" creationId="{CBE9B9A0-2E55-404A-BA78-59DB18604AD2}"/>
          </ac:grpSpMkLst>
        </pc:grpChg>
        <pc:grpChg chg="mod">
          <ac:chgData name="Fake Test User" userId="SID-0" providerId="Test" clId="FakeClientId" dt="2019-03-25T07:14:12.783" v="16" actId="14100"/>
          <ac:grpSpMkLst>
            <pc:docMk/>
            <pc:sldMk cId="0" sldId="257"/>
            <ac:grpSpMk id="17" creationId="{1D227B02-3746-4E15-9429-D3DBB15D0457}"/>
          </ac:grpSpMkLst>
        </pc:grpChg>
      </pc:sldChg>
      <pc:sldChg chg="modSp modNotes">
        <pc:chgData name="Fake Test User" userId="SID-0" providerId="Test" clId="FakeClientId" dt="2019-03-25T07:23:21.174" v="57" actId="790"/>
        <pc:sldMkLst>
          <pc:docMk/>
          <pc:sldMk cId="0" sldId="258"/>
        </pc:sldMkLst>
        <pc:spChg chg="mod">
          <ac:chgData name="Fake Test User" userId="SID-0" providerId="Test" clId="FakeClientId" dt="2019-03-25T07:14:47.967" v="18" actId="790"/>
          <ac:spMkLst>
            <pc:docMk/>
            <pc:sldMk cId="0" sldId="258"/>
            <ac:spMk id="2" creationId="{00000000-0000-0000-0000-000000000000}"/>
          </ac:spMkLst>
        </pc:spChg>
        <pc:spChg chg="mod">
          <ac:chgData name="Fake Test User" userId="SID-0" providerId="Test" clId="FakeClientId" dt="2019-03-25T07:14:47.967" v="18" actId="790"/>
          <ac:spMkLst>
            <pc:docMk/>
            <pc:sldMk cId="0" sldId="258"/>
            <ac:spMk id="3" creationId="{00000000-0000-0000-0000-000000000000}"/>
          </ac:spMkLst>
        </pc:spChg>
        <pc:spChg chg="mod">
          <ac:chgData name="Fake Test User" userId="SID-0" providerId="Test" clId="FakeClientId" dt="2019-03-25T07:14:47.967" v="18" actId="790"/>
          <ac:spMkLst>
            <pc:docMk/>
            <pc:sldMk cId="0" sldId="258"/>
            <ac:spMk id="4" creationId="{1959AD99-6BDF-4994-BB96-51E4881985D2}"/>
          </ac:spMkLst>
        </pc:spChg>
        <pc:spChg chg="mod">
          <ac:chgData name="Fake Test User" userId="SID-0" providerId="Test" clId="FakeClientId" dt="2019-03-25T07:14:47.967" v="18" actId="790"/>
          <ac:spMkLst>
            <pc:docMk/>
            <pc:sldMk cId="0" sldId="258"/>
            <ac:spMk id="5" creationId="{63114880-DADC-4F85-86A5-B5EC46980DB7}"/>
          </ac:spMkLst>
        </pc:spChg>
        <pc:spChg chg="mod">
          <ac:chgData name="Fake Test User" userId="SID-0" providerId="Test" clId="FakeClientId" dt="2019-03-25T07:14:47.967" v="18" actId="790"/>
          <ac:spMkLst>
            <pc:docMk/>
            <pc:sldMk cId="0" sldId="258"/>
            <ac:spMk id="12" creationId="{726B5A03-7F87-4174-B569-E5E11B47BD78}"/>
          </ac:spMkLst>
        </pc:spChg>
        <pc:spChg chg="mod">
          <ac:chgData name="Fake Test User" userId="SID-0" providerId="Test" clId="FakeClientId" dt="2019-03-25T07:14:47.967" v="18" actId="790"/>
          <ac:spMkLst>
            <pc:docMk/>
            <pc:sldMk cId="0" sldId="258"/>
            <ac:spMk id="13" creationId="{C96BEBCF-6B37-4CB0-B101-BE4FC27A8A83}"/>
          </ac:spMkLst>
        </pc:spChg>
        <pc:spChg chg="mod">
          <ac:chgData name="Fake Test User" userId="SID-0" providerId="Test" clId="FakeClientId" dt="2019-03-25T07:14:47.967" v="18" actId="790"/>
          <ac:spMkLst>
            <pc:docMk/>
            <pc:sldMk cId="0" sldId="258"/>
            <ac:spMk id="14" creationId="{EEE08402-AE66-4BD0-91FE-EE2B207C31A1}"/>
          </ac:spMkLst>
        </pc:spChg>
        <pc:spChg chg="mod">
          <ac:chgData name="Fake Test User" userId="SID-0" providerId="Test" clId="FakeClientId" dt="2019-03-25T07:14:47.967" v="18" actId="790"/>
          <ac:spMkLst>
            <pc:docMk/>
            <pc:sldMk cId="0" sldId="258"/>
            <ac:spMk id="15" creationId="{3D120688-CE29-447A-A09D-FA1909809B67}"/>
          </ac:spMkLst>
        </pc:spChg>
      </pc:sldChg>
      <pc:sldChg chg="modSp modNotes">
        <pc:chgData name="Fake Test User" userId="SID-0" providerId="Test" clId="FakeClientId" dt="2019-03-25T07:23:24.314" v="58" actId="790"/>
        <pc:sldMkLst>
          <pc:docMk/>
          <pc:sldMk cId="0" sldId="259"/>
        </pc:sldMkLst>
        <pc:spChg chg="mod">
          <ac:chgData name="Fake Test User" userId="SID-0" providerId="Test" clId="FakeClientId" dt="2019-03-25T07:15:24.012" v="20" actId="14100"/>
          <ac:spMkLst>
            <pc:docMk/>
            <pc:sldMk cId="0" sldId="259"/>
            <ac:spMk id="2" creationId="{00000000-0000-0000-0000-000000000000}"/>
          </ac:spMkLst>
        </pc:spChg>
        <pc:graphicFrameChg chg="mod">
          <ac:chgData name="Fake Test User" userId="SID-0" providerId="Test" clId="FakeClientId" dt="2019-03-25T07:15:06.794" v="19" actId="27636"/>
          <ac:graphicFrameMkLst>
            <pc:docMk/>
            <pc:sldMk cId="0" sldId="259"/>
            <ac:graphicFrameMk id="8" creationId="{598C553F-4143-4A91-9E18-950B2D9198C3}"/>
          </ac:graphicFrameMkLst>
        </pc:graphicFrameChg>
      </pc:sldChg>
      <pc:sldChg chg="mod modNotes">
        <pc:chgData name="Fake Test User" userId="SID-0" providerId="Test" clId="FakeClientId" dt="2019-03-25T07:23:36.282" v="59" actId="790"/>
        <pc:sldMkLst>
          <pc:docMk/>
          <pc:sldMk cId="0" sldId="260"/>
        </pc:sldMkLst>
      </pc:sldChg>
      <pc:sldChg chg="modNotes">
        <pc:chgData name="Fake Test User" userId="SID-0" providerId="Test" clId="FakeClientId" dt="2019-03-25T07:23:40.267" v="60" actId="790"/>
        <pc:sldMkLst>
          <pc:docMk/>
          <pc:sldMk cId="0" sldId="261"/>
        </pc:sldMkLst>
      </pc:sldChg>
      <pc:sldChg chg="modSp modNotes">
        <pc:chgData name="Fake Test User" userId="SID-0" providerId="Test" clId="FakeClientId" dt="2019-03-25T07:23:43.423" v="61" actId="790"/>
        <pc:sldMkLst>
          <pc:docMk/>
          <pc:sldMk cId="0" sldId="262"/>
        </pc:sldMkLst>
        <pc:spChg chg="mod">
          <ac:chgData name="Fake Test User" userId="SID-0" providerId="Test" clId="FakeClientId" dt="2019-03-25T07:16:26.961" v="23" actId="790"/>
          <ac:spMkLst>
            <pc:docMk/>
            <pc:sldMk cId="0" sldId="262"/>
            <ac:spMk id="2" creationId="{00000000-0000-0000-0000-000000000000}"/>
          </ac:spMkLst>
        </pc:spChg>
        <pc:spChg chg="mod">
          <ac:chgData name="Fake Test User" userId="SID-0" providerId="Test" clId="FakeClientId" dt="2019-03-25T07:16:26.961" v="23" actId="790"/>
          <ac:spMkLst>
            <pc:docMk/>
            <pc:sldMk cId="0" sldId="262"/>
            <ac:spMk id="3" creationId="{00000000-0000-0000-0000-000000000000}"/>
          </ac:spMkLst>
        </pc:spChg>
        <pc:spChg chg="mod">
          <ac:chgData name="Fake Test User" userId="SID-0" providerId="Test" clId="FakeClientId" dt="2019-03-25T07:16:26.961" v="23" actId="790"/>
          <ac:spMkLst>
            <pc:docMk/>
            <pc:sldMk cId="0" sldId="262"/>
            <ac:spMk id="4" creationId="{2B71AD4F-48C0-4EF8-AFA6-7E2673DF9DFA}"/>
          </ac:spMkLst>
        </pc:spChg>
        <pc:spChg chg="mod">
          <ac:chgData name="Fake Test User" userId="SID-0" providerId="Test" clId="FakeClientId" dt="2019-03-25T07:16:26.961" v="23" actId="790"/>
          <ac:spMkLst>
            <pc:docMk/>
            <pc:sldMk cId="0" sldId="262"/>
            <ac:spMk id="5" creationId="{D7506178-583F-4423-9987-AE775F9EA36C}"/>
          </ac:spMkLst>
        </pc:spChg>
      </pc:sldChg>
      <pc:sldChg chg="modSp modNotes">
        <pc:chgData name="Fake Test User" userId="SID-0" providerId="Test" clId="FakeClientId" dt="2019-03-25T07:24:36.185" v="66" actId="20577"/>
        <pc:sldMkLst>
          <pc:docMk/>
          <pc:sldMk cId="0" sldId="263"/>
        </pc:sldMkLst>
        <pc:graphicFrameChg chg="mod">
          <ac:chgData name="Fake Test User" userId="SID-0" providerId="Test" clId="FakeClientId" dt="2019-03-25T07:24:36.185" v="66" actId="20577"/>
          <ac:graphicFrameMkLst>
            <pc:docMk/>
            <pc:sldMk cId="0" sldId="263"/>
            <ac:graphicFrameMk id="4" creationId="{00000000-0000-0000-0000-000000000000}"/>
          </ac:graphicFrameMkLst>
        </pc:graphicFrameChg>
      </pc:sldChg>
      <pc:sldChg chg="modSp modNotes">
        <pc:chgData name="Fake Test User" userId="SID-0" providerId="Test" clId="FakeClientId" dt="2019-03-25T07:23:49.563" v="63" actId="790"/>
        <pc:sldMkLst>
          <pc:docMk/>
          <pc:sldMk cId="0" sldId="264"/>
        </pc:sldMkLst>
        <pc:spChg chg="mod">
          <ac:chgData name="Fake Test User" userId="SID-0" providerId="Test" clId="FakeClientId" dt="2019-03-25T07:18:36.796" v="30" actId="790"/>
          <ac:spMkLst>
            <pc:docMk/>
            <pc:sldMk cId="0" sldId="264"/>
            <ac:spMk id="2" creationId="{00000000-0000-0000-0000-000000000000}"/>
          </ac:spMkLst>
        </pc:spChg>
        <pc:spChg chg="mod">
          <ac:chgData name="Fake Test User" userId="SID-0" providerId="Test" clId="FakeClientId" dt="2019-03-25T07:18:36.796" v="30" actId="790"/>
          <ac:spMkLst>
            <pc:docMk/>
            <pc:sldMk cId="0" sldId="264"/>
            <ac:spMk id="4" creationId="{5BC5789F-7017-44D1-94D9-F925BFFC815A}"/>
          </ac:spMkLst>
        </pc:spChg>
        <pc:spChg chg="mod">
          <ac:chgData name="Fake Test User" userId="SID-0" providerId="Test" clId="FakeClientId" dt="2019-03-25T07:18:36.796" v="30" actId="790"/>
          <ac:spMkLst>
            <pc:docMk/>
            <pc:sldMk cId="0" sldId="264"/>
            <ac:spMk id="5" creationId="{161CB7FE-4BC2-4768-8C6C-F2EDE3AAC421}"/>
          </ac:spMkLst>
        </pc:spChg>
        <pc:spChg chg="mod">
          <ac:chgData name="Fake Test User" userId="SID-0" providerId="Test" clId="FakeClientId" dt="2019-03-25T07:18:36.796" v="30" actId="790"/>
          <ac:spMkLst>
            <pc:docMk/>
            <pc:sldMk cId="0" sldId="264"/>
            <ac:spMk id="8" creationId="{F9973C09-F636-4499-99F3-ECA4BD64B332}"/>
          </ac:spMkLst>
        </pc:spChg>
      </pc:sldChg>
      <pc:sldChg chg="modSp modNotes">
        <pc:chgData name="Fake Test User" userId="SID-0" providerId="Test" clId="FakeClientId" dt="2019-03-25T07:23:52.641" v="64" actId="790"/>
        <pc:sldMkLst>
          <pc:docMk/>
          <pc:sldMk cId="0" sldId="265"/>
        </pc:sldMkLst>
        <pc:spChg chg="mod">
          <ac:chgData name="Fake Test User" userId="SID-0" providerId="Test" clId="FakeClientId" dt="2019-03-25T07:19:30.277" v="37" actId="14100"/>
          <ac:spMkLst>
            <pc:docMk/>
            <pc:sldMk cId="0" sldId="265"/>
            <ac:spMk id="2" creationId="{00000000-0000-0000-0000-000000000000}"/>
          </ac:spMkLst>
        </pc:spChg>
        <pc:graphicFrameChg chg="mod">
          <ac:chgData name="Fake Test User" userId="SID-0" providerId="Test" clId="FakeClientId" dt="2019-03-25T07:20:06.509" v="42" actId="255"/>
          <ac:graphicFrameMkLst>
            <pc:docMk/>
            <pc:sldMk cId="0" sldId="265"/>
            <ac:graphicFrameMk id="10" creationId="{D1AC5E11-1154-464F-B56E-523DE54E5000}"/>
          </ac:graphicFrameMkLst>
        </pc:graphicFrameChg>
      </pc:sldChg>
      <pc:sldMasterChg chg="modSp modSldLayout">
        <pc:chgData name="Fake Test User" userId="SID-0" providerId="Test" clId="FakeClientId" dt="2019-03-25T07:22:33.021" v="52" actId="790"/>
        <pc:sldMasterMkLst>
          <pc:docMk/>
          <pc:sldMasterMk cId="0" sldId="2147483648"/>
        </pc:sldMasterMkLst>
        <pc:spChg chg="mod">
          <ac:chgData name="Fake Test User" userId="SID-0" providerId="Test" clId="FakeClientId" dt="2019-03-25T07:21:54.627" v="47" actId="790"/>
          <ac:spMkLst>
            <pc:docMk/>
            <pc:sldMasterMk cId="0" sldId="2147483648"/>
            <ac:spMk id="3" creationId="{00000000-0000-0000-0000-000000000000}"/>
          </ac:spMkLst>
        </pc:spChg>
        <pc:spChg chg="mod">
          <ac:chgData name="Fake Test User" userId="SID-0" providerId="Test" clId="FakeClientId" dt="2019-03-25T07:21:54.627" v="47" actId="790"/>
          <ac:spMkLst>
            <pc:docMk/>
            <pc:sldMasterMk cId="0" sldId="2147483648"/>
            <ac:spMk id="13" creationId="{00000000-0000-0000-0000-000000000000}"/>
          </ac:spMkLst>
        </pc:spChg>
        <pc:spChg chg="mod">
          <ac:chgData name="Fake Test User" userId="SID-0" providerId="Test" clId="FakeClientId" dt="2019-03-25T07:21:54.627" v="47" actId="790"/>
          <ac:spMkLst>
            <pc:docMk/>
            <pc:sldMasterMk cId="0" sldId="2147483648"/>
            <ac:spMk id="22" creationId="{00000000-0000-0000-0000-000000000000}"/>
          </ac:spMkLst>
        </pc:spChg>
        <pc:spChg chg="mod">
          <ac:chgData name="Fake Test User" userId="SID-0" providerId="Test" clId="FakeClientId" dt="2019-03-25T07:21:54.627" v="47" actId="790"/>
          <ac:spMkLst>
            <pc:docMk/>
            <pc:sldMasterMk cId="0" sldId="2147483648"/>
            <ac:spMk id="23" creationId="{00000000-0000-0000-0000-000000000000}"/>
          </ac:spMkLst>
        </pc:spChg>
        <pc:sldLayoutChg chg="modSp">
          <pc:chgData name="Fake Test User" userId="SID-0" providerId="Test" clId="FakeClientId" dt="2019-03-25T07:22:00.111" v="48" actId="790"/>
          <pc:sldLayoutMkLst>
            <pc:docMk/>
            <pc:sldMasterMk cId="0" sldId="2147483648"/>
            <pc:sldLayoutMk cId="0" sldId="2147483649"/>
          </pc:sldLayoutMkLst>
          <pc:spChg chg="mod">
            <ac:chgData name="Fake Test User" userId="SID-0" providerId="Test" clId="FakeClientId" dt="2019-03-25T07:22:00.111" v="48" actId="790"/>
            <ac:spMkLst>
              <pc:docMk/>
              <pc:sldMasterMk cId="0" sldId="2147483648"/>
              <pc:sldLayoutMk cId="0" sldId="2147483649"/>
              <ac:spMk id="8"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9"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17"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28" creationId="{00000000-0000-0000-0000-000000000000}"/>
            </ac:spMkLst>
          </pc:spChg>
        </pc:sldLayoutChg>
        <pc:sldLayoutChg chg="modSp">
          <pc:chgData name="Fake Test User" userId="SID-0" providerId="Test" clId="FakeClientId" dt="2019-03-25T07:22:05.174" v="49" actId="790"/>
          <pc:sldLayoutMkLst>
            <pc:docMk/>
            <pc:sldMasterMk cId="0" sldId="2147483648"/>
            <pc:sldLayoutMk cId="0" sldId="2147483650"/>
          </pc:sldLayoutMkLst>
          <pc:spChg chg="mod">
            <ac:chgData name="Fake Test User" userId="SID-0" providerId="Test" clId="FakeClientId" dt="2019-03-25T07:22:05.174" v="49" actId="790"/>
            <ac:spMkLst>
              <pc:docMk/>
              <pc:sldMasterMk cId="0" sldId="2147483648"/>
              <pc:sldLayoutMk cId="0" sldId="2147483650"/>
              <ac:spMk id="2"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3"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5"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6" creationId="{00000000-0000-0000-0000-000000000000}"/>
            </ac:spMkLst>
          </pc:spChg>
        </pc:sldLayoutChg>
        <pc:sldLayoutChg chg="modSp">
          <pc:chgData name="Fake Test User" userId="SID-0" providerId="Test" clId="FakeClientId" dt="2019-03-25T07:22:19.334" v="51" actId="790"/>
          <pc:sldLayoutMkLst>
            <pc:docMk/>
            <pc:sldMasterMk cId="0" sldId="2147483648"/>
            <pc:sldLayoutMk cId="0" sldId="2147483652"/>
          </pc:sldLayoutMkLst>
          <pc:spChg chg="mod">
            <ac:chgData name="Fake Test User" userId="SID-0" providerId="Test" clId="FakeClientId" dt="2019-03-25T07:22:19.334" v="51" actId="790"/>
            <ac:spMkLst>
              <pc:docMk/>
              <pc:sldMasterMk cId="0" sldId="2147483648"/>
              <pc:sldLayoutMk cId="0" sldId="2147483652"/>
              <ac:spMk id="2"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3"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4"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6"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9" creationId="{B32CA5EA-865E-4EF0-89BB-61FD6EFE265C}"/>
            </ac:spMkLst>
          </pc:spChg>
        </pc:sldLayoutChg>
        <pc:sldLayoutChg chg="modSp">
          <pc:chgData name="Fake Test User" userId="SID-0" providerId="Test" clId="FakeClientId" dt="2019-03-25T07:22:33.021" v="52" actId="790"/>
          <pc:sldLayoutMkLst>
            <pc:docMk/>
            <pc:sldMasterMk cId="0" sldId="2147483648"/>
            <pc:sldLayoutMk cId="0" sldId="2147483656"/>
          </pc:sldLayoutMkLst>
          <pc:spChg chg="mod">
            <ac:chgData name="Fake Test User" userId="SID-0" providerId="Test" clId="FakeClientId" dt="2019-03-25T07:22:33.021" v="52" actId="790"/>
            <ac:spMkLst>
              <pc:docMk/>
              <pc:sldMasterMk cId="0" sldId="2147483648"/>
              <pc:sldLayoutMk cId="0" sldId="2147483656"/>
              <ac:spMk id="2"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3"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4"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6"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9" creationId="{BD5BE3E6-AFB3-460C-834B-D73EE2A7C06F}"/>
            </ac:spMkLst>
          </pc:spChg>
        </pc:sldLayoutChg>
        <pc:sldLayoutChg chg="modSp">
          <pc:chgData name="Fake Test User" userId="SID-0" providerId="Test" clId="FakeClientId" dt="2019-03-25T07:22:08.798" v="50" actId="790"/>
          <pc:sldLayoutMkLst>
            <pc:docMk/>
            <pc:sldMasterMk cId="0" sldId="2147483648"/>
            <pc:sldLayoutMk cId="2718787432" sldId="2147483657"/>
          </pc:sldLayoutMkLst>
          <pc:spChg chg="mod">
            <ac:chgData name="Fake Test User" userId="SID-0" providerId="Test" clId="FakeClientId" dt="2019-03-25T07:22:08.798" v="50" actId="790"/>
            <ac:spMkLst>
              <pc:docMk/>
              <pc:sldMasterMk cId="0" sldId="2147483648"/>
              <pc:sldLayoutMk cId="2718787432" sldId="2147483657"/>
              <ac:spMk id="2" creationId="{33133CFB-98CB-4408-8818-24F931AC137B}"/>
            </ac:spMkLst>
          </pc:spChg>
          <pc:spChg chg="mod">
            <ac:chgData name="Fake Test User" userId="SID-0" providerId="Test" clId="FakeClientId" dt="2019-03-25T07:22:08.798" v="50" actId="790"/>
            <ac:spMkLst>
              <pc:docMk/>
              <pc:sldMasterMk cId="0" sldId="2147483648"/>
              <pc:sldLayoutMk cId="2718787432" sldId="2147483657"/>
              <ac:spMk id="3" creationId="{A6EE7E31-13F0-404F-BFFF-EE236EB5D4B4}"/>
            </ac:spMkLst>
          </pc:spChg>
          <pc:spChg chg="mod">
            <ac:chgData name="Fake Test User" userId="SID-0" providerId="Test" clId="FakeClientId" dt="2019-03-25T07:22:08.798" v="50" actId="790"/>
            <ac:spMkLst>
              <pc:docMk/>
              <pc:sldMasterMk cId="0" sldId="2147483648"/>
              <pc:sldLayoutMk cId="2718787432" sldId="2147483657"/>
              <ac:spMk id="4" creationId="{04FC6F67-BAE4-413D-8066-1E361D58912A}"/>
            </ac:spMkLst>
          </pc:spChg>
          <pc:spChg chg="mod">
            <ac:chgData name="Fake Test User" userId="SID-0" providerId="Test" clId="FakeClientId" dt="2019-03-25T07:22:08.798" v="50" actId="790"/>
            <ac:spMkLst>
              <pc:docMk/>
              <pc:sldMasterMk cId="0" sldId="2147483648"/>
              <pc:sldLayoutMk cId="2718787432" sldId="2147483657"/>
              <ac:spMk id="14" creationId="{DF566D8F-E696-41DE-BA1C-A8D0C7F03EDA}"/>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 qsCatId="simple" csTypeId="urn:microsoft.com/office/officeart/2005/8/colors/accent1_2#3" csCatId="accent1" phldr="1"/>
      <dgm:spPr/>
      <dgm:t>
        <a:bodyPr rtlCol="0"/>
        <a:lstStyle/>
        <a:p>
          <a:pPr rtl="0"/>
          <a:endParaRPr lang="en-US"/>
        </a:p>
      </dgm:t>
    </dgm:pt>
    <dgm:pt modelId="{01DD0F12-12F5-4D40-B8E1-50F8BA73202A}" type="pres">
      <dgm:prSet presAssocID="{B7B4D503-0B80-4460-922F-678D7B3B9A0D}" presName="linear" presStyleCnt="0">
        <dgm:presLayoutVars>
          <dgm:dir/>
          <dgm:animLvl val="lvl"/>
          <dgm:resizeHandles val="exact"/>
        </dgm:presLayoutVars>
      </dgm:prSet>
      <dgm:spPr/>
      <dgm:t>
        <a:bodyPr/>
        <a:lstStyle/>
        <a:p>
          <a:endParaRPr lang="fr-FR"/>
        </a:p>
      </dgm:t>
    </dgm:pt>
  </dgm:ptLst>
  <dgm:cxnLst>
    <dgm:cxn modelId="{5DA867DB-4E75-42E6-8B5A-1F2B65992BA7}" type="presOf" srcId="{B7B4D503-0B80-4460-922F-678D7B3B9A0D}" destId="{01DD0F12-12F5-4D40-B8E1-50F8BA73202A}" srcOrd="0"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841BAE35-B931-41FC-8C28-23B2C9611D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xmlns="" id="{07229D51-2AA5-4627-ACD9-753D659F20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5AB767-B8A3-43AC-907E-BD2E362188A8}" type="datetime1">
              <a:rPr lang="fr-FR" smtClean="0"/>
              <a:t>14/03/2022</a:t>
            </a:fld>
            <a:endParaRPr lang="fr-FR"/>
          </a:p>
        </p:txBody>
      </p:sp>
      <p:sp>
        <p:nvSpPr>
          <p:cNvPr id="4" name="Espace réservé du pied de page 3">
            <a:extLst>
              <a:ext uri="{FF2B5EF4-FFF2-40B4-BE49-F238E27FC236}">
                <a16:creationId xmlns:a16="http://schemas.microsoft.com/office/drawing/2014/main" xmlns="" id="{CA7D9D7F-29C4-463A-AD26-C4DDE07FE5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xmlns="" id="{0E39BEF0-F605-492A-A857-7496E973D6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3651B54-B3D4-4259-87D6-3EA93A220909}" type="slidenum">
              <a:rPr lang="fr-FR" smtClean="0"/>
              <a:t>‹N°›</a:t>
            </a:fld>
            <a:endParaRPr lang="fr-FR"/>
          </a:p>
        </p:txBody>
      </p:sp>
    </p:spTree>
    <p:extLst>
      <p:ext uri="{BB962C8B-B14F-4D97-AF65-F5344CB8AC3E}">
        <p14:creationId xmlns:p14="http://schemas.microsoft.com/office/powerpoint/2010/main" val="936390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rtlCol="0"/>
          <a:lstStyle>
            <a:lvl1pPr algn="r">
              <a:defRPr sz="1200"/>
            </a:lvl1pPr>
          </a:lstStyle>
          <a:p>
            <a:fld id="{79BD911F-B8DD-4AE4-A484-8A4B86113B7F}" type="datetime1">
              <a:rPr lang="fr-FR" noProof="0" smtClean="0"/>
              <a:pPr/>
              <a:t>14/03/2022</a:t>
            </a:fld>
            <a:endParaRPr lang="fr-FR" noProof="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pPr rtl="0"/>
            <a:fld id="{7C4E7652-46AF-4259-BAE2-54978EA077CD}" type="slidenum">
              <a:rPr lang="fr-FR" noProof="0" smtClean="0"/>
              <a:pPr/>
              <a:t>‹N°›</a:t>
            </a:fld>
            <a:endParaRPr lang="fr-FR" noProof="0"/>
          </a:p>
        </p:txBody>
      </p:sp>
    </p:spTree>
    <p:extLst>
      <p:ext uri="{BB962C8B-B14F-4D97-AF65-F5344CB8AC3E}">
        <p14:creationId xmlns:p14="http://schemas.microsoft.com/office/powerpoint/2010/main" val="74193492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a:t>1</a:t>
            </a:fld>
            <a:endParaRPr lang="fr-FR"/>
          </a:p>
        </p:txBody>
      </p:sp>
    </p:spTree>
    <p:extLst>
      <p:ext uri="{BB962C8B-B14F-4D97-AF65-F5344CB8AC3E}">
        <p14:creationId xmlns:p14="http://schemas.microsoft.com/office/powerpoint/2010/main" val="2335489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a:t>2</a:t>
            </a:fld>
            <a:endParaRPr lang="fr-FR"/>
          </a:p>
        </p:txBody>
      </p:sp>
    </p:spTree>
    <p:extLst>
      <p:ext uri="{BB962C8B-B14F-4D97-AF65-F5344CB8AC3E}">
        <p14:creationId xmlns:p14="http://schemas.microsoft.com/office/powerpoint/2010/main" val="138141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a:t>3</a:t>
            </a:fld>
            <a:endParaRPr lang="fr-FR"/>
          </a:p>
        </p:txBody>
      </p:sp>
    </p:spTree>
    <p:extLst>
      <p:ext uri="{BB962C8B-B14F-4D97-AF65-F5344CB8AC3E}">
        <p14:creationId xmlns:p14="http://schemas.microsoft.com/office/powerpoint/2010/main" val="239241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rtl="0"/>
              <a:t>5</a:t>
            </a:fld>
            <a:endParaRPr lang="fr-FR"/>
          </a:p>
        </p:txBody>
      </p:sp>
    </p:spTree>
    <p:extLst>
      <p:ext uri="{BB962C8B-B14F-4D97-AF65-F5344CB8AC3E}">
        <p14:creationId xmlns:p14="http://schemas.microsoft.com/office/powerpoint/2010/main" val="3481083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rtl="0"/>
              <a:t>9</a:t>
            </a:fld>
            <a:endParaRPr lang="fr-FR"/>
          </a:p>
        </p:txBody>
      </p:sp>
    </p:spTree>
    <p:extLst>
      <p:ext uri="{BB962C8B-B14F-4D97-AF65-F5344CB8AC3E}">
        <p14:creationId xmlns:p14="http://schemas.microsoft.com/office/powerpoint/2010/main" val="27399712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xmlns="" id="{E770D99E-2869-438B-B483-1F6CCD5437EE}"/>
              </a:ext>
            </a:extLst>
          </p:cNvPr>
          <p:cNvGrpSpPr/>
          <p:nvPr userDrawn="1"/>
        </p:nvGrpSpPr>
        <p:grpSpPr>
          <a:xfrm>
            <a:off x="-1" y="-10825"/>
            <a:ext cx="9144002" cy="6515395"/>
            <a:chOff x="-1" y="-10825"/>
            <a:chExt cx="9144002" cy="6515395"/>
          </a:xfrm>
        </p:grpSpPr>
        <p:pic>
          <p:nvPicPr>
            <p:cNvPr id="11" name="Graphisme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sme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sme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sme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sme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re 7"/>
          <p:cNvSpPr>
            <a:spLocks noGrp="1"/>
          </p:cNvSpPr>
          <p:nvPr>
            <p:ph type="ctrTitle"/>
          </p:nvPr>
        </p:nvSpPr>
        <p:spPr>
          <a:xfrm>
            <a:off x="3276600" y="1213332"/>
            <a:ext cx="5326856" cy="1425577"/>
          </a:xfrm>
        </p:spPr>
        <p:txBody>
          <a:bodyPr rtlCol="0" anchor="b"/>
          <a:lstStyle>
            <a:lvl1pPr algn="r">
              <a:defRPr sz="4500" b="1">
                <a:solidFill>
                  <a:schemeClr val="bg2"/>
                </a:solidFill>
              </a:defRPr>
            </a:lvl1pPr>
          </a:lstStyle>
          <a:p>
            <a:pPr rtl="0"/>
            <a:r>
              <a:rPr lang="fr-FR" noProof="0" smtClean="0"/>
              <a:t>Modifiez le style du titre</a:t>
            </a:r>
            <a:endParaRPr lang="fr-FR" noProof="0"/>
          </a:p>
        </p:txBody>
      </p:sp>
      <p:sp>
        <p:nvSpPr>
          <p:cNvPr id="9" name="Sous-titre 8"/>
          <p:cNvSpPr>
            <a:spLocks noGrp="1"/>
          </p:cNvSpPr>
          <p:nvPr>
            <p:ph type="subTitle" idx="1"/>
          </p:nvPr>
        </p:nvSpPr>
        <p:spPr>
          <a:xfrm>
            <a:off x="4724400" y="3849666"/>
            <a:ext cx="3879056" cy="1234575"/>
          </a:xfrm>
          <a:noFill/>
        </p:spPr>
        <p:txBody>
          <a:bodyPr rtlCol="0"/>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fr-FR" noProof="0" smtClean="0"/>
              <a:t>Modifiez le style des sous-titres du masque</a:t>
            </a:r>
            <a:endParaRPr lang="fr-FR" noProof="0"/>
          </a:p>
        </p:txBody>
      </p:sp>
      <p:sp>
        <p:nvSpPr>
          <p:cNvPr id="28" name="Espace réservé de la date 27"/>
          <p:cNvSpPr>
            <a:spLocks noGrp="1"/>
          </p:cNvSpPr>
          <p:nvPr>
            <p:ph type="dt" sz="half" idx="10"/>
          </p:nvPr>
        </p:nvSpPr>
        <p:spPr>
          <a:xfrm>
            <a:off x="2812256" y="6322007"/>
            <a:ext cx="5791200" cy="365125"/>
          </a:xfrm>
          <a:prstGeom prst="rect">
            <a:avLst/>
          </a:prstGeom>
        </p:spPr>
        <p:txBody>
          <a:bodyPr tIns="0" bIns="0" rtlCol="0" anchor="t"/>
          <a:lstStyle>
            <a:lvl1pPr algn="r">
              <a:defRPr sz="1000"/>
            </a:lvl1pPr>
          </a:lstStyle>
          <a:p>
            <a:fld id="{E1248C01-796A-4875-96C2-6CEEE2617F27}" type="datetime1">
              <a:rPr lang="fr-FR" smtClean="0"/>
              <a:pPr/>
              <a:t>14/03/2022</a:t>
            </a:fld>
            <a:endParaRPr lang="fr-FR" dirty="0"/>
          </a:p>
        </p:txBody>
      </p:sp>
      <p:sp>
        <p:nvSpPr>
          <p:cNvPr id="17" name="Espace réservé du pied de page 16"/>
          <p:cNvSpPr>
            <a:spLocks noGrp="1"/>
          </p:cNvSpPr>
          <p:nvPr>
            <p:ph type="ftr" sz="quarter" idx="11"/>
          </p:nvPr>
        </p:nvSpPr>
        <p:spPr>
          <a:xfrm>
            <a:off x="2812256" y="5960055"/>
            <a:ext cx="5791200" cy="365125"/>
          </a:xfrm>
        </p:spPr>
        <p:txBody>
          <a:bodyPr tIns="0" bIns="0" rtlCol="0" anchor="b"/>
          <a:lstStyle>
            <a:lvl1pPr algn="r">
              <a:defRPr sz="1100"/>
            </a:lvl1pPr>
          </a:lstStyle>
          <a:p>
            <a:pPr algn="r" rtl="0"/>
            <a:endParaRPr lang="fr-FR" sz="1100"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66344" y="384048"/>
            <a:ext cx="4636008" cy="676656"/>
          </a:xfrm>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457200" y="1600200"/>
            <a:ext cx="8229600" cy="4572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11"/>
          </p:nvPr>
        </p:nvSpPr>
        <p:spPr>
          <a:xfrm>
            <a:off x="5870448" y="173195"/>
            <a:ext cx="2212848" cy="300831"/>
          </a:xfrm>
        </p:spPr>
        <p:txBody>
          <a:bodyPr rtlCol="0"/>
          <a:lstStyle>
            <a:lvl1pPr>
              <a:defRPr/>
            </a:lvl1pPr>
          </a:lstStyle>
          <a:p>
            <a:pPr rtl="0"/>
            <a:r>
              <a:rPr lang="fr-FR" noProof="0"/>
              <a:t>www.website.com</a:t>
            </a:r>
          </a:p>
        </p:txBody>
      </p:sp>
      <p:sp>
        <p:nvSpPr>
          <p:cNvPr id="6" name="Espace réservé du numéro de diapositive 5"/>
          <p:cNvSpPr>
            <a:spLocks noGrp="1"/>
          </p:cNvSpPr>
          <p:nvPr>
            <p:ph type="sldNum" sz="quarter" idx="12"/>
          </p:nvPr>
        </p:nvSpPr>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xmlns="" id="{CABB0C64-AD16-4270-8323-3B986F4CAD10}"/>
              </a:ext>
            </a:extLst>
          </p:cNvPr>
          <p:cNvGrpSpPr/>
          <p:nvPr userDrawn="1"/>
        </p:nvGrpSpPr>
        <p:grpSpPr>
          <a:xfrm>
            <a:off x="5105399" y="3142"/>
            <a:ext cx="4038601" cy="1101851"/>
            <a:chOff x="5334000" y="-37306"/>
            <a:chExt cx="3281716" cy="895350"/>
          </a:xfrm>
        </p:grpSpPr>
        <p:pic>
          <p:nvPicPr>
            <p:cNvPr id="12" name="Graphisme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sme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re 1">
            <a:extLst>
              <a:ext uri="{FF2B5EF4-FFF2-40B4-BE49-F238E27FC236}">
                <a16:creationId xmlns:a16="http://schemas.microsoft.com/office/drawing/2014/main" xmlns="" id="{33133CFB-98CB-4408-8818-24F931AC137B}"/>
              </a:ext>
            </a:extLst>
          </p:cNvPr>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pied de page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rtlCol="0"/>
          <a:lstStyle/>
          <a:p>
            <a:pPr rtl="0"/>
            <a:r>
              <a:rPr lang="fr-FR" noProof="0"/>
              <a:t>www.website.com</a:t>
            </a:r>
          </a:p>
        </p:txBody>
      </p:sp>
      <p:sp>
        <p:nvSpPr>
          <p:cNvPr id="4" name="Espace réservé du numéro de diapositive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rtlCol="0"/>
          <a:lstStyle/>
          <a:p>
            <a:pPr rtl="0"/>
            <a:fld id="{49598980-D22C-4904-9F8F-3DB09B2ECD84}" type="slidenum">
              <a:rPr lang="fr-FR" noProof="0" smtClean="0"/>
              <a:pPr/>
              <a:t>‹N°›</a:t>
            </a:fld>
            <a:endParaRPr lang="fr-FR" noProof="0"/>
          </a:p>
        </p:txBody>
      </p:sp>
      <p:sp>
        <p:nvSpPr>
          <p:cNvPr id="14" name="Espace réservé du contenu 2">
            <a:extLst>
              <a:ext uri="{FF2B5EF4-FFF2-40B4-BE49-F238E27FC236}">
                <a16:creationId xmlns:a16="http://schemas.microsoft.com/office/drawing/2014/main" xmlns="" id="{DF566D8F-E696-41DE-BA1C-A8D0C7F03EDA}"/>
              </a:ext>
            </a:extLst>
          </p:cNvPr>
          <p:cNvSpPr>
            <a:spLocks noGrp="1"/>
          </p:cNvSpPr>
          <p:nvPr>
            <p:ph idx="1" hasCustomPrompt="1"/>
          </p:nvPr>
        </p:nvSpPr>
        <p:spPr>
          <a:xfrm>
            <a:off x="457200" y="1425655"/>
            <a:ext cx="7726680" cy="571500"/>
          </a:xfrm>
        </p:spPr>
        <p:txBody>
          <a:bodyPr rtlCol="0">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rtl="0"/>
            <a:r>
              <a:rPr lang="fr-FR" noProof="0"/>
              <a:t>Modifiez les styles du texte du masque</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marL="182880" algn="l">
              <a:defRPr/>
            </a:lvl1pPr>
          </a:lstStyle>
          <a:p>
            <a:pPr rtl="0"/>
            <a:r>
              <a:rPr lang="fr-FR" noProof="0"/>
              <a:t>Cliquez pour modifier le style du titre</a:t>
            </a:r>
          </a:p>
        </p:txBody>
      </p:sp>
      <p:sp>
        <p:nvSpPr>
          <p:cNvPr id="3" name="Espace réservé du contenu 2"/>
          <p:cNvSpPr>
            <a:spLocks noGrp="1"/>
          </p:cNvSpPr>
          <p:nvPr>
            <p:ph sz="half" idx="1" hasCustomPrompt="1"/>
          </p:nvPr>
        </p:nvSpPr>
        <p:spPr>
          <a:xfrm>
            <a:off x="457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4648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70448" y="173195"/>
            <a:ext cx="2212848" cy="301752"/>
          </a:xfrm>
        </p:spPr>
        <p:txBody>
          <a:bodyPr rtlCol="0"/>
          <a:lstStyle/>
          <a:p>
            <a:pPr rtl="0"/>
            <a:r>
              <a:rPr lang="fr-FR" noProof="0"/>
              <a:t>www.website.com</a:t>
            </a:r>
          </a:p>
        </p:txBody>
      </p:sp>
      <p:sp>
        <p:nvSpPr>
          <p:cNvPr id="9" name="Espace réservé du numéro de diapositive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8180070" y="173195"/>
            <a:ext cx="502920" cy="301752"/>
          </a:xfrm>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295400"/>
            <a:ext cx="914400" cy="5015864"/>
          </a:xfrm>
        </p:spPr>
        <p:txBody>
          <a:bodyPr vert="vert270" rtlCol="0" anchor="b"/>
          <a:lstStyle>
            <a:lvl1pPr marL="0" marR="18288" algn="r">
              <a:spcBef>
                <a:spcPts val="0"/>
              </a:spcBef>
              <a:buNone/>
              <a:defRPr sz="2900" b="0" cap="all" baseline="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35856" y="1295400"/>
            <a:ext cx="2438400" cy="5015864"/>
          </a:xfrm>
        </p:spPr>
        <p:txBody>
          <a:bodyPr rtlCol="0"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3651250" y="1295400"/>
            <a:ext cx="5276088" cy="5013960"/>
          </a:xfrm>
        </p:spPr>
        <p:txBody>
          <a:bodyPr rtlCol="0">
            <a:normAutofit/>
          </a:bodyPr>
          <a:lstStyle>
            <a:lvl1pPr>
              <a:spcBef>
                <a:spcPts val="0"/>
              </a:spcBef>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67400" y="173195"/>
            <a:ext cx="2324196" cy="301752"/>
          </a:xfrm>
        </p:spPr>
        <p:txBody>
          <a:bodyPr rtlCol="0"/>
          <a:lstStyle>
            <a:lvl1pPr>
              <a:defRPr sz="1200"/>
            </a:lvl1pPr>
          </a:lstStyle>
          <a:p>
            <a:pPr rtl="0"/>
            <a:r>
              <a:rPr lang="fr-FR" noProof="0"/>
              <a:t>www.website.com</a:t>
            </a:r>
          </a:p>
        </p:txBody>
      </p:sp>
      <p:sp>
        <p:nvSpPr>
          <p:cNvPr id="9" name="Espace réservé du numéro de diapositive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8191596" y="173195"/>
            <a:ext cx="502920" cy="301752"/>
          </a:xfrm>
        </p:spPr>
        <p:txBody>
          <a:bodyPr rtlCol="0"/>
          <a:lstStyle>
            <a:lvl1pPr>
              <a:defRPr sz="1200"/>
            </a:lvl1pPr>
          </a:lstStyle>
          <a:p>
            <a:pPr rtl="0"/>
            <a:fld id="{FEA1243F-3000-4347-94A4-FBDEAD3122CB}" type="slidenum">
              <a:rPr lang="fr-FR" noProof="0" smtClean="0"/>
              <a:pPr/>
              <a:t>‹N°›</a:t>
            </a:fld>
            <a:endParaRPr lang="fr-FR" noProof="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e 19">
            <a:extLst>
              <a:ext uri="{FF2B5EF4-FFF2-40B4-BE49-F238E27FC236}">
                <a16:creationId xmlns:a16="http://schemas.microsoft.com/office/drawing/2014/main" xmlns="" id="{1423E8A4-D2B7-46D2-92C3-AE6BC0B9BD06}"/>
              </a:ext>
            </a:extLst>
          </p:cNvPr>
          <p:cNvGrpSpPr/>
          <p:nvPr userDrawn="1"/>
        </p:nvGrpSpPr>
        <p:grpSpPr>
          <a:xfrm>
            <a:off x="5105399" y="3142"/>
            <a:ext cx="4038601" cy="1101851"/>
            <a:chOff x="5334000" y="-37306"/>
            <a:chExt cx="3281716" cy="895350"/>
          </a:xfrm>
        </p:grpSpPr>
        <p:pic>
          <p:nvPicPr>
            <p:cNvPr id="18" name="Graphique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sme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Espace réservé du titre 21"/>
          <p:cNvSpPr>
            <a:spLocks noGrp="1"/>
          </p:cNvSpPr>
          <p:nvPr>
            <p:ph type="title"/>
          </p:nvPr>
        </p:nvSpPr>
        <p:spPr>
          <a:xfrm>
            <a:off x="466725" y="381198"/>
            <a:ext cx="4638674" cy="675926"/>
          </a:xfrm>
          <a:prstGeom prst="rect">
            <a:avLst/>
          </a:prstGeom>
        </p:spPr>
        <p:txBody>
          <a:bodyPr vert="horz" lIns="0" rIns="0" rtlCol="0" anchor="ctr">
            <a:noAutofit/>
          </a:bodyPr>
          <a:lstStyle/>
          <a:p>
            <a:pPr rtl="0"/>
            <a:endParaRPr lang="fr-FR" noProof="0"/>
          </a:p>
        </p:txBody>
      </p:sp>
      <p:sp>
        <p:nvSpPr>
          <p:cNvPr id="13" name="Espace réservé du texte 12"/>
          <p:cNvSpPr>
            <a:spLocks noGrp="1"/>
          </p:cNvSpPr>
          <p:nvPr>
            <p:ph type="body" idx="1"/>
          </p:nvPr>
        </p:nvSpPr>
        <p:spPr>
          <a:xfrm>
            <a:off x="457200" y="1566839"/>
            <a:ext cx="8229600" cy="4572000"/>
          </a:xfrm>
          <a:prstGeom prst="rect">
            <a:avLst/>
          </a:prstGeom>
        </p:spPr>
        <p:txBody>
          <a:bodyPr vert="horz"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pied de page 2"/>
          <p:cNvSpPr>
            <a:spLocks noGrp="1"/>
          </p:cNvSpPr>
          <p:nvPr>
            <p:ph type="ftr" sz="quarter" idx="3"/>
          </p:nvPr>
        </p:nvSpPr>
        <p:spPr>
          <a:xfrm>
            <a:off x="5867400" y="174116"/>
            <a:ext cx="2212182" cy="300831"/>
          </a:xfrm>
          <a:prstGeom prst="rect">
            <a:avLst/>
          </a:prstGeom>
        </p:spPr>
        <p:txBody>
          <a:bodyPr vert="horz" rtlCol="0" anchor="b"/>
          <a:lstStyle>
            <a:lvl1pPr algn="r">
              <a:defRPr sz="1200">
                <a:solidFill>
                  <a:schemeClr val="bg2"/>
                </a:solidFill>
              </a:defRPr>
            </a:lvl1pPr>
          </a:lstStyle>
          <a:p>
            <a:pPr rtl="0"/>
            <a:r>
              <a:rPr lang="fr-FR" noProof="0"/>
              <a:t>www.website.com</a:t>
            </a:r>
          </a:p>
        </p:txBody>
      </p:sp>
      <p:sp>
        <p:nvSpPr>
          <p:cNvPr id="23" name="Espace réservé du numéro de diapositive 22"/>
          <p:cNvSpPr>
            <a:spLocks noGrp="1"/>
          </p:cNvSpPr>
          <p:nvPr>
            <p:ph type="sldNum" sz="quarter" idx="4"/>
          </p:nvPr>
        </p:nvSpPr>
        <p:spPr>
          <a:xfrm>
            <a:off x="8183880" y="173195"/>
            <a:ext cx="502920" cy="301752"/>
          </a:xfrm>
          <a:prstGeom prst="rect">
            <a:avLst/>
          </a:prstGeom>
        </p:spPr>
        <p:txBody>
          <a:bodyPr vert="horz" rtlCol="0" anchor="b"/>
          <a:lstStyle>
            <a:lvl1pPr algn="ctr">
              <a:defRPr sz="1200" b="1">
                <a:solidFill>
                  <a:schemeClr val="bg2"/>
                </a:solidFill>
              </a:defRPr>
            </a:lvl1pPr>
          </a:lstStyle>
          <a:p>
            <a:pPr rtl="0"/>
            <a:fld id="{49598980-D22C-4904-9F8F-3DB09B2ECD84}" type="slidenum">
              <a:rPr lang="fr-FR" noProof="0" smtClean="0"/>
              <a:pPr/>
              <a:t>‹N°›</a:t>
            </a:fld>
            <a:endParaRPr lang="fr-FR" noProof="0"/>
          </a:p>
        </p:txBody>
      </p:sp>
      <p:pic>
        <p:nvPicPr>
          <p:cNvPr id="21" name="Graphisme 20">
            <a:extLst>
              <a:ext uri="{FF2B5EF4-FFF2-40B4-BE49-F238E27FC236}">
                <a16:creationId xmlns:a16="http://schemas.microsoft.com/office/drawing/2014/main" xmlns=""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sme 26">
            <a:extLst>
              <a:ext uri="{FF2B5EF4-FFF2-40B4-BE49-F238E27FC236}">
                <a16:creationId xmlns:a16="http://schemas.microsoft.com/office/drawing/2014/main" xmlns=""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743200" y="533400"/>
            <a:ext cx="5860256" cy="2187577"/>
          </a:xfrm>
        </p:spPr>
        <p:txBody>
          <a:bodyPr rtlCol="0"/>
          <a:lstStyle/>
          <a:p>
            <a:r>
              <a:rPr lang="fr-FR" u="sng" dirty="0"/>
              <a:t>Vaccine ontologie </a:t>
            </a:r>
            <a:r>
              <a:rPr lang="fr-FR" dirty="0"/>
              <a:t/>
            </a:r>
            <a:br>
              <a:rPr lang="fr-FR" dirty="0"/>
            </a:br>
            <a:endParaRPr lang="fr-FR" b="0" spc="-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908720"/>
            <a:ext cx="8291264" cy="799306"/>
          </a:xfrm>
        </p:spPr>
        <p:txBody>
          <a:bodyPr rtlCol="0"/>
          <a:lstStyle/>
          <a:p>
            <a:pPr algn="ctr" rtl="0"/>
            <a:r>
              <a:rPr lang="fr-FR" spc="-40" dirty="0" smtClean="0">
                <a:latin typeface="+mn-lt"/>
              </a:rPr>
              <a:t>Plan</a:t>
            </a:r>
            <a:endParaRPr lang="fr-FR" spc="-40" dirty="0">
              <a:latin typeface="+mn-lt"/>
            </a:endParaRPr>
          </a:p>
        </p:txBody>
      </p:sp>
      <p:sp>
        <p:nvSpPr>
          <p:cNvPr id="7" name="Espace réservé du numéro de diapositive 5">
            <a:extLst>
              <a:ext uri="{FF2B5EF4-FFF2-40B4-BE49-F238E27FC236}">
                <a16:creationId xmlns:a16="http://schemas.microsoft.com/office/drawing/2014/main" xmlns="" id="{B8FCD5F1-B09D-4B0A-BB07-423B979A624C}"/>
              </a:ext>
            </a:extLst>
          </p:cNvPr>
          <p:cNvSpPr>
            <a:spLocks noGrp="1"/>
          </p:cNvSpPr>
          <p:nvPr>
            <p:ph type="sldNum" sz="quarter" idx="12"/>
          </p:nvPr>
        </p:nvSpPr>
        <p:spPr/>
        <p:txBody>
          <a:bodyPr rtlCol="0"/>
          <a:lstStyle/>
          <a:p>
            <a:pPr rtl="0"/>
            <a:fld id="{FEA1243F-3000-4347-94A4-FBDEAD3122CB}" type="slidenum">
              <a:rPr lang="fr-FR" smtClean="0"/>
              <a:pPr/>
              <a:t>2</a:t>
            </a:fld>
            <a:endParaRPr lang="fr-FR"/>
          </a:p>
        </p:txBody>
      </p:sp>
      <p:sp>
        <p:nvSpPr>
          <p:cNvPr id="3" name="Rectangle 2"/>
          <p:cNvSpPr/>
          <p:nvPr/>
        </p:nvSpPr>
        <p:spPr>
          <a:xfrm>
            <a:off x="2286000" y="2274838"/>
            <a:ext cx="5166320" cy="4524315"/>
          </a:xfrm>
          <a:prstGeom prst="rect">
            <a:avLst/>
          </a:prstGeom>
        </p:spPr>
        <p:txBody>
          <a:bodyPr wrap="square">
            <a:spAutoFit/>
          </a:bodyPr>
          <a:lstStyle/>
          <a:p>
            <a:pPr marL="342900" indent="-342900">
              <a:buFont typeface="+mj-lt"/>
              <a:buAutoNum type="arabicPeriod"/>
            </a:pPr>
            <a:r>
              <a:rPr lang="en-US" dirty="0" smtClean="0">
                <a:solidFill>
                  <a:schemeClr val="bg1"/>
                </a:solidFill>
              </a:rPr>
              <a:t>Introduction </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Vaccine </a:t>
            </a:r>
            <a:r>
              <a:rPr lang="en-US" dirty="0" err="1" smtClean="0">
                <a:solidFill>
                  <a:schemeClr val="bg1"/>
                </a:solidFill>
              </a:rPr>
              <a:t>Ontologie</a:t>
            </a:r>
            <a:r>
              <a:rPr lang="en-US" dirty="0" smtClean="0">
                <a:solidFill>
                  <a:schemeClr val="bg1"/>
                </a:solidFill>
              </a:rPr>
              <a:t> </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Application de VO</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VO SPARQL Query</a:t>
            </a: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dirty="0" smtClean="0">
              <a:solidFill>
                <a:schemeClr val="bg1"/>
              </a:solidFill>
            </a:endParaRPr>
          </a:p>
          <a:p>
            <a:endParaRPr lang="en-US" dirty="0">
              <a:solidFill>
                <a:schemeClr val="bg1"/>
              </a:solidFill>
            </a:endParaRPr>
          </a:p>
          <a:p>
            <a:r>
              <a:rPr lang="en-US" dirty="0" smtClean="0"/>
              <a:t>and </a:t>
            </a:r>
            <a:r>
              <a:rPr lang="en-US" dirty="0"/>
              <a:t>the relationships between these resources. RDF Schema is written in RDF using the terms described in this document. These resources are used to determine characteristics of other resources, such as the domains and ranges of properties.</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8560" y="519964"/>
            <a:ext cx="6852240" cy="675926"/>
          </a:xfrm>
        </p:spPr>
        <p:txBody>
          <a:bodyPr rtlCol="0"/>
          <a:lstStyle/>
          <a:p>
            <a:pPr algn="ctr" rtl="0"/>
            <a:r>
              <a:rPr lang="fr-FR" dirty="0" smtClean="0">
                <a:latin typeface="+mn-lt"/>
              </a:rPr>
              <a:t>Introduction</a:t>
            </a:r>
            <a:endParaRPr lang="fr-FR" dirty="0">
              <a:latin typeface="+mn-lt"/>
            </a:endParaRPr>
          </a:p>
        </p:txBody>
      </p:sp>
      <p:sp>
        <p:nvSpPr>
          <p:cNvPr id="5" name="Espace réservé du numéro de diapositive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rtlCol="0"/>
          <a:lstStyle/>
          <a:p>
            <a:pPr rtl="0"/>
            <a:fld id="{FEA1243F-3000-4347-94A4-FBDEAD3122CB}" type="slidenum">
              <a:rPr lang="fr-FR" smtClean="0"/>
              <a:pPr/>
              <a:t>3</a:t>
            </a:fld>
            <a:endParaRPr lang="fr-FR"/>
          </a:p>
        </p:txBody>
      </p:sp>
      <p:sp>
        <p:nvSpPr>
          <p:cNvPr id="13" name="Rectangle 2">
            <a:extLst>
              <a:ext uri="{FF2B5EF4-FFF2-40B4-BE49-F238E27FC236}">
                <a16:creationId xmlns:a16="http://schemas.microsoft.com/office/drawing/2014/main" xmlns="" id="{C96BEBCF-6B37-4CB0-B101-BE4FC27A8A83}"/>
              </a:ext>
            </a:extLst>
          </p:cNvPr>
          <p:cNvSpPr txBox="1">
            <a:spLocks/>
          </p:cNvSpPr>
          <p:nvPr/>
        </p:nvSpPr>
        <p:spPr>
          <a:xfrm>
            <a:off x="466725" y="1916833"/>
            <a:ext cx="8220075" cy="4104456"/>
          </a:xfrm>
          <a:prstGeom prst="rect">
            <a:avLst/>
          </a:prstGeom>
        </p:spPr>
        <p:txBody>
          <a:bodyPr vert="horz" rtlCol="0"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rtl="0">
              <a:spcBef>
                <a:spcPts val="0"/>
              </a:spcBef>
              <a:spcAft>
                <a:spcPts val="1000"/>
              </a:spcAft>
            </a:pPr>
            <a:endParaRPr lang="fr-FR" sz="1400" dirty="0"/>
          </a:p>
        </p:txBody>
      </p:sp>
      <p:sp>
        <p:nvSpPr>
          <p:cNvPr id="22" name="Rectangle 21"/>
          <p:cNvSpPr/>
          <p:nvPr/>
        </p:nvSpPr>
        <p:spPr>
          <a:xfrm>
            <a:off x="869328" y="2814899"/>
            <a:ext cx="7776864" cy="3139321"/>
          </a:xfrm>
          <a:prstGeom prst="rect">
            <a:avLst/>
          </a:prstGeom>
        </p:spPr>
        <p:txBody>
          <a:bodyPr wrap="square">
            <a:spAutoFit/>
          </a:bodyPr>
          <a:lstStyle/>
          <a:p>
            <a:pPr marL="342900" indent="-342900">
              <a:buFont typeface="Courier New" panose="02070309020205020404" pitchFamily="49" charset="0"/>
              <a:buChar char="o"/>
            </a:pPr>
            <a:r>
              <a:rPr lang="fr-FR" dirty="0">
                <a:solidFill>
                  <a:schemeClr val="bg1"/>
                </a:solidFill>
              </a:rPr>
              <a:t>La </a:t>
            </a:r>
            <a:r>
              <a:rPr lang="fr-FR" b="1" dirty="0">
                <a:solidFill>
                  <a:schemeClr val="bg1"/>
                </a:solidFill>
              </a:rPr>
              <a:t>Vaccine </a:t>
            </a:r>
            <a:r>
              <a:rPr lang="fr-FR" b="1" dirty="0" smtClean="0">
                <a:solidFill>
                  <a:schemeClr val="bg1"/>
                </a:solidFill>
              </a:rPr>
              <a:t>Ontologie (VO)</a:t>
            </a:r>
            <a:r>
              <a:rPr lang="fr-FR" dirty="0" smtClean="0">
                <a:solidFill>
                  <a:schemeClr val="bg1"/>
                </a:solidFill>
              </a:rPr>
              <a:t> </a:t>
            </a:r>
            <a:r>
              <a:rPr lang="fr-FR" dirty="0">
                <a:solidFill>
                  <a:schemeClr val="bg1"/>
                </a:solidFill>
              </a:rPr>
              <a:t>est une ontologie </a:t>
            </a:r>
            <a:r>
              <a:rPr lang="fr-FR" dirty="0" smtClean="0">
                <a:solidFill>
                  <a:schemeClr val="bg1"/>
                </a:solidFill>
              </a:rPr>
              <a:t>biomédicale</a:t>
            </a:r>
          </a:p>
          <a:p>
            <a:pPr marL="342900" indent="-342900">
              <a:buFont typeface="Courier New" panose="02070309020205020404" pitchFamily="49" charset="0"/>
              <a:buChar char="o"/>
            </a:pPr>
            <a:endParaRPr lang="fr-FR" dirty="0">
              <a:solidFill>
                <a:schemeClr val="bg1"/>
              </a:solidFill>
            </a:endParaRPr>
          </a:p>
          <a:p>
            <a:r>
              <a:rPr lang="fr-FR" dirty="0" smtClean="0">
                <a:solidFill>
                  <a:schemeClr val="bg1"/>
                </a:solidFill>
              </a:rPr>
              <a:t>     communautaire </a:t>
            </a:r>
            <a:r>
              <a:rPr lang="fr-FR" dirty="0">
                <a:solidFill>
                  <a:schemeClr val="bg1"/>
                </a:solidFill>
              </a:rPr>
              <a:t>dans le domaine du vaccin et de la vaccination</a:t>
            </a:r>
            <a:r>
              <a:rPr lang="fr-FR" dirty="0" smtClean="0">
                <a:solidFill>
                  <a:schemeClr val="bg1"/>
                </a:solidFill>
              </a:rPr>
              <a:t>.</a:t>
            </a:r>
          </a:p>
          <a:p>
            <a:pPr marL="342900" indent="-342900">
              <a:buFont typeface="Courier New" panose="02070309020205020404" pitchFamily="49" charset="0"/>
              <a:buChar char="o"/>
            </a:pPr>
            <a:endParaRPr lang="fr-FR" dirty="0" smtClean="0">
              <a:solidFill>
                <a:schemeClr val="bg1"/>
              </a:solidFill>
            </a:endParaRPr>
          </a:p>
          <a:p>
            <a:endParaRPr lang="fr-FR" dirty="0" smtClean="0">
              <a:solidFill>
                <a:schemeClr val="bg1"/>
              </a:solidFill>
            </a:endParaRPr>
          </a:p>
          <a:p>
            <a:pPr marL="342900" indent="-342900">
              <a:buFont typeface="Courier New" panose="02070309020205020404" pitchFamily="49" charset="0"/>
              <a:buChar char="o"/>
            </a:pPr>
            <a:r>
              <a:rPr lang="fr-FR" b="1" dirty="0" smtClean="0">
                <a:solidFill>
                  <a:schemeClr val="bg1"/>
                </a:solidFill>
              </a:rPr>
              <a:t>VO </a:t>
            </a:r>
            <a:r>
              <a:rPr lang="fr-FR" dirty="0" smtClean="0">
                <a:solidFill>
                  <a:schemeClr val="bg1"/>
                </a:solidFill>
              </a:rPr>
              <a:t>a </a:t>
            </a:r>
            <a:r>
              <a:rPr lang="fr-FR" dirty="0">
                <a:solidFill>
                  <a:schemeClr val="bg1"/>
                </a:solidFill>
              </a:rPr>
              <a:t>été développée pour </a:t>
            </a:r>
            <a:r>
              <a:rPr lang="fr-FR" dirty="0" smtClean="0">
                <a:solidFill>
                  <a:schemeClr val="bg1"/>
                </a:solidFill>
              </a:rPr>
              <a:t>la </a:t>
            </a:r>
            <a:r>
              <a:rPr lang="fr-FR" dirty="0">
                <a:solidFill>
                  <a:schemeClr val="bg1"/>
                </a:solidFill>
              </a:rPr>
              <a:t>standardisation, </a:t>
            </a:r>
            <a:r>
              <a:rPr lang="fr-FR" dirty="0" smtClean="0">
                <a:solidFill>
                  <a:schemeClr val="bg1"/>
                </a:solidFill>
              </a:rPr>
              <a:t>l’intégration et le </a:t>
            </a:r>
          </a:p>
          <a:p>
            <a:endParaRPr lang="fr-FR" dirty="0">
              <a:solidFill>
                <a:schemeClr val="bg1"/>
              </a:solidFill>
            </a:endParaRPr>
          </a:p>
          <a:p>
            <a:r>
              <a:rPr lang="fr-FR" dirty="0" smtClean="0">
                <a:solidFill>
                  <a:schemeClr val="bg1"/>
                </a:solidFill>
              </a:rPr>
              <a:t>     raisonnement </a:t>
            </a:r>
            <a:r>
              <a:rPr lang="fr-FR" dirty="0">
                <a:solidFill>
                  <a:schemeClr val="bg1"/>
                </a:solidFill>
              </a:rPr>
              <a:t>assisté par ordinateur des données sur les vaccins. </a:t>
            </a:r>
            <a:endParaRPr lang="fr-FR" dirty="0" smtClean="0">
              <a:solidFill>
                <a:schemeClr val="bg1"/>
              </a:solidFill>
            </a:endParaRPr>
          </a:p>
          <a:p>
            <a:pPr marL="342900" indent="-342900">
              <a:buFont typeface="Courier New" panose="02070309020205020404" pitchFamily="49" charset="0"/>
              <a:buChar char="o"/>
            </a:pPr>
            <a:endParaRPr lang="fr-FR" dirty="0">
              <a:solidFill>
                <a:schemeClr val="bg1"/>
              </a:solidFill>
            </a:endParaRPr>
          </a:p>
          <a:p>
            <a:endParaRPr lang="fr-FR" dirty="0" smtClean="0">
              <a:solidFill>
                <a:schemeClr val="bg1"/>
              </a:solidFill>
            </a:endParaRPr>
          </a:p>
          <a:p>
            <a:endParaRPr lang="fr-FR"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6632" y="502638"/>
            <a:ext cx="7920880" cy="676656"/>
          </a:xfrm>
        </p:spPr>
        <p:txBody>
          <a:bodyPr/>
          <a:lstStyle/>
          <a:p>
            <a:pPr algn="ctr"/>
            <a:r>
              <a:rPr lang="fr-FR" dirty="0" smtClean="0">
                <a:latin typeface="+mn-lt"/>
              </a:rPr>
              <a:t>VACCINE ONTOLOGIE</a:t>
            </a:r>
            <a:endParaRPr lang="fr-FR" dirty="0">
              <a:latin typeface="+mn-lt"/>
            </a:endParaRPr>
          </a:p>
        </p:txBody>
      </p:sp>
      <p:sp>
        <p:nvSpPr>
          <p:cNvPr id="3" name="Espace réservé du contenu 2"/>
          <p:cNvSpPr>
            <a:spLocks noGrp="1"/>
          </p:cNvSpPr>
          <p:nvPr>
            <p:ph idx="1"/>
          </p:nvPr>
        </p:nvSpPr>
        <p:spPr>
          <a:xfrm>
            <a:off x="457200" y="2176281"/>
            <a:ext cx="8229600" cy="3917015"/>
          </a:xfrm>
        </p:spPr>
        <p:txBody>
          <a:bodyPr>
            <a:normAutofit fontScale="92500" lnSpcReduction="20000"/>
          </a:bodyPr>
          <a:lstStyle/>
          <a:p>
            <a:pPr>
              <a:buFont typeface="Wingdings" panose="05000000000000000000" pitchFamily="2" charset="2"/>
              <a:buChar char="v"/>
            </a:pPr>
            <a:r>
              <a:rPr lang="fr-FR" sz="1800" dirty="0" smtClean="0"/>
              <a:t>VO </a:t>
            </a:r>
            <a:r>
              <a:rPr lang="fr-FR" sz="1800" dirty="0"/>
              <a:t>contient 5 578 termes </a:t>
            </a:r>
            <a:r>
              <a:rPr lang="fr-FR" sz="1800" dirty="0" smtClean="0"/>
              <a:t>d'ontologie.</a:t>
            </a:r>
          </a:p>
          <a:p>
            <a:pPr>
              <a:buFont typeface="Wingdings" panose="05000000000000000000" pitchFamily="2" charset="2"/>
              <a:buChar char="v"/>
            </a:pPr>
            <a:endParaRPr lang="fr-FR" sz="1800" dirty="0" smtClean="0"/>
          </a:p>
          <a:p>
            <a:pPr>
              <a:buFont typeface="Wingdings" panose="05000000000000000000" pitchFamily="2" charset="2"/>
              <a:buChar char="v"/>
            </a:pPr>
            <a:r>
              <a:rPr lang="fr-FR" sz="1800" dirty="0" smtClean="0"/>
              <a:t>VO </a:t>
            </a:r>
            <a:r>
              <a:rPr lang="fr-FR" sz="1800" dirty="0"/>
              <a:t>représente plus de 1 000 vaccins et vaccins candidats sous licence </a:t>
            </a:r>
            <a:r>
              <a:rPr lang="fr-FR" sz="1800" dirty="0" smtClean="0"/>
              <a:t>en</a:t>
            </a:r>
          </a:p>
          <a:p>
            <a:pPr marL="64008" indent="0">
              <a:buNone/>
            </a:pPr>
            <a:r>
              <a:rPr lang="fr-FR" sz="1800" dirty="0"/>
              <a:t> </a:t>
            </a:r>
            <a:r>
              <a:rPr lang="fr-FR" sz="1800" dirty="0" smtClean="0"/>
              <a:t>     </a:t>
            </a:r>
            <a:r>
              <a:rPr lang="fr-FR" sz="1800" dirty="0"/>
              <a:t>essais cliniques et en recherche. </a:t>
            </a:r>
            <a:endParaRPr lang="fr-FR" sz="1800" dirty="0" smtClean="0"/>
          </a:p>
          <a:p>
            <a:pPr marL="64008" indent="0">
              <a:buNone/>
            </a:pPr>
            <a:endParaRPr lang="fr-FR" sz="1800" dirty="0" smtClean="0"/>
          </a:p>
          <a:p>
            <a:pPr>
              <a:buFont typeface="Wingdings" panose="05000000000000000000" pitchFamily="2" charset="2"/>
              <a:buChar char="v"/>
            </a:pPr>
            <a:r>
              <a:rPr lang="fr-FR" sz="1800" dirty="0"/>
              <a:t>Ces vaccins ont été développés contre les infections de divers </a:t>
            </a:r>
            <a:r>
              <a:rPr lang="fr-FR" sz="1800" dirty="0" smtClean="0"/>
              <a:t>pathogènes</a:t>
            </a:r>
          </a:p>
          <a:p>
            <a:pPr marL="64008" indent="0">
              <a:buNone/>
            </a:pPr>
            <a:r>
              <a:rPr lang="fr-FR" sz="1800" dirty="0"/>
              <a:t> </a:t>
            </a:r>
            <a:r>
              <a:rPr lang="fr-FR" sz="1800" dirty="0" smtClean="0"/>
              <a:t>     </a:t>
            </a:r>
            <a:r>
              <a:rPr lang="fr-FR" sz="1800" dirty="0"/>
              <a:t>bactériens, viraux et </a:t>
            </a:r>
            <a:r>
              <a:rPr lang="fr-FR" sz="1800" dirty="0" smtClean="0"/>
              <a:t>parasitaires.</a:t>
            </a:r>
          </a:p>
          <a:p>
            <a:pPr marL="64008" indent="0">
              <a:buNone/>
            </a:pPr>
            <a:endParaRPr lang="fr-FR" sz="1800" dirty="0" smtClean="0"/>
          </a:p>
          <a:p>
            <a:pPr>
              <a:buFont typeface="Wingdings" panose="05000000000000000000" pitchFamily="2" charset="2"/>
              <a:buChar char="v"/>
            </a:pPr>
            <a:r>
              <a:rPr lang="fr-FR" sz="1800" dirty="0"/>
              <a:t>VO représente également tous les types de composants </a:t>
            </a:r>
            <a:r>
              <a:rPr lang="fr-FR" sz="1800" dirty="0" smtClean="0"/>
              <a:t>et </a:t>
            </a:r>
            <a:r>
              <a:rPr lang="fr-FR" sz="1800" dirty="0"/>
              <a:t>les préparations vaccinales.</a:t>
            </a:r>
          </a:p>
          <a:p>
            <a:pPr>
              <a:buFont typeface="Wingdings" panose="05000000000000000000" pitchFamily="2" charset="2"/>
              <a:buChar char="v"/>
            </a:pPr>
            <a:endParaRPr lang="fr-FR" sz="1800" dirty="0"/>
          </a:p>
          <a:p>
            <a:endParaRPr lang="fr-FR" dirty="0"/>
          </a:p>
        </p:txBody>
      </p:sp>
      <p:sp>
        <p:nvSpPr>
          <p:cNvPr id="4" name="Espace réservé du numéro de diapositive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rtlCol="0"/>
          <a:lstStyle/>
          <a:p>
            <a:pPr rtl="0"/>
            <a:r>
              <a:rPr lang="fr-FR" dirty="0" smtClean="0"/>
              <a:t>3</a:t>
            </a:r>
            <a:endParaRPr lang="fr-FR" dirty="0"/>
          </a:p>
        </p:txBody>
      </p:sp>
    </p:spTree>
    <p:extLst>
      <p:ext uri="{BB962C8B-B14F-4D97-AF65-F5344CB8AC3E}">
        <p14:creationId xmlns:p14="http://schemas.microsoft.com/office/powerpoint/2010/main" val="46786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8560" y="448774"/>
            <a:ext cx="6624736" cy="966256"/>
          </a:xfrm>
        </p:spPr>
        <p:txBody>
          <a:bodyPr rtlCol="0"/>
          <a:lstStyle/>
          <a:p>
            <a:pPr algn="ctr" rtl="0"/>
            <a:r>
              <a:rPr lang="fr-FR" dirty="0" smtClean="0">
                <a:latin typeface="+mn-lt"/>
              </a:rPr>
              <a:t>Application de VO</a:t>
            </a:r>
            <a:endParaRPr lang="fr-FR" dirty="0">
              <a:latin typeface="+mn-lt"/>
            </a:endParaRPr>
          </a:p>
        </p:txBody>
      </p:sp>
      <p:sp>
        <p:nvSpPr>
          <p:cNvPr id="6" name="Espace réservé du numéro de diapositive 5">
            <a:extLst>
              <a:ext uri="{FF2B5EF4-FFF2-40B4-BE49-F238E27FC236}">
                <a16:creationId xmlns:a16="http://schemas.microsoft.com/office/drawing/2014/main" xmlns="" id="{F2040447-BBDA-4C18-B81B-B5DA1D4FA85B}"/>
              </a:ext>
            </a:extLst>
          </p:cNvPr>
          <p:cNvSpPr>
            <a:spLocks noGrp="1"/>
          </p:cNvSpPr>
          <p:nvPr>
            <p:ph type="sldNum" sz="quarter" idx="11"/>
          </p:nvPr>
        </p:nvSpPr>
        <p:spPr/>
        <p:txBody>
          <a:bodyPr rtlCol="0"/>
          <a:lstStyle/>
          <a:p>
            <a:pPr rtl="0"/>
            <a:r>
              <a:rPr lang="fr-FR" dirty="0"/>
              <a:t>4</a:t>
            </a:r>
          </a:p>
        </p:txBody>
      </p:sp>
      <p:sp>
        <p:nvSpPr>
          <p:cNvPr id="7" name="Espace réservé du contenu 2"/>
          <p:cNvSpPr>
            <a:spLocks noGrp="1"/>
          </p:cNvSpPr>
          <p:nvPr>
            <p:ph idx="1"/>
          </p:nvPr>
        </p:nvSpPr>
        <p:spPr>
          <a:xfrm>
            <a:off x="457200" y="2348880"/>
            <a:ext cx="8229600" cy="3960440"/>
          </a:xfrm>
        </p:spPr>
        <p:txBody>
          <a:bodyPr>
            <a:normAutofit lnSpcReduction="10000"/>
          </a:bodyPr>
          <a:lstStyle/>
          <a:p>
            <a:pPr marL="349758" indent="-285750">
              <a:buFont typeface="Wingdings" panose="05000000000000000000" pitchFamily="2" charset="2"/>
              <a:buChar char="v"/>
            </a:pPr>
            <a:r>
              <a:rPr lang="fr-FR" sz="1800" b="1" dirty="0" smtClean="0"/>
              <a:t>VO-</a:t>
            </a:r>
            <a:r>
              <a:rPr lang="fr-FR" sz="1800" b="1" dirty="0" err="1" smtClean="0"/>
              <a:t>based</a:t>
            </a:r>
            <a:r>
              <a:rPr lang="fr-FR" sz="1800" b="1" dirty="0" smtClean="0"/>
              <a:t> </a:t>
            </a:r>
            <a:r>
              <a:rPr lang="fr-FR" sz="1800" b="1" dirty="0"/>
              <a:t>Vaccine </a:t>
            </a:r>
            <a:r>
              <a:rPr lang="fr-FR" sz="1800" b="1" dirty="0" err="1" smtClean="0"/>
              <a:t>Knowledgebase</a:t>
            </a:r>
            <a:r>
              <a:rPr lang="fr-FR" sz="1800" b="1" dirty="0"/>
              <a:t> </a:t>
            </a:r>
            <a:r>
              <a:rPr lang="fr-FR" sz="1800" dirty="0" smtClean="0"/>
              <a:t>:</a:t>
            </a:r>
          </a:p>
          <a:p>
            <a:r>
              <a:rPr lang="fr-FR" sz="1800" dirty="0" smtClean="0"/>
              <a:t>       VO est utilisée </a:t>
            </a:r>
            <a:r>
              <a:rPr lang="fr-FR" sz="1800" dirty="0"/>
              <a:t>pour la normalisation des données </a:t>
            </a:r>
            <a:r>
              <a:rPr lang="fr-FR" sz="1800" dirty="0" smtClean="0"/>
              <a:t> sur </a:t>
            </a:r>
            <a:r>
              <a:rPr lang="fr-FR" sz="1800" dirty="0"/>
              <a:t>les </a:t>
            </a:r>
            <a:r>
              <a:rPr lang="fr-FR" sz="1800" dirty="0" smtClean="0"/>
              <a:t>vaccins</a:t>
            </a:r>
          </a:p>
          <a:p>
            <a:r>
              <a:rPr lang="fr-FR" sz="1800" dirty="0"/>
              <a:t> </a:t>
            </a:r>
            <a:r>
              <a:rPr lang="fr-FR" sz="1800" dirty="0" smtClean="0"/>
              <a:t>      stockées </a:t>
            </a:r>
            <a:r>
              <a:rPr lang="fr-FR" sz="1800" dirty="0"/>
              <a:t>dans la base de données </a:t>
            </a:r>
            <a:r>
              <a:rPr lang="fr-FR" sz="1800" dirty="0" smtClean="0"/>
              <a:t>VIOLIN.</a:t>
            </a:r>
          </a:p>
          <a:p>
            <a:endParaRPr lang="fr-FR" sz="1800" dirty="0" smtClean="0"/>
          </a:p>
          <a:p>
            <a:pPr marL="349758" indent="-285750">
              <a:buFont typeface="Wingdings" panose="05000000000000000000" pitchFamily="2" charset="2"/>
              <a:buChar char="v"/>
            </a:pPr>
            <a:r>
              <a:rPr lang="fr-FR" sz="1800" b="1" dirty="0"/>
              <a:t>VO-</a:t>
            </a:r>
            <a:r>
              <a:rPr lang="fr-FR" sz="1800" b="1" dirty="0" err="1"/>
              <a:t>based</a:t>
            </a:r>
            <a:r>
              <a:rPr lang="fr-FR" sz="1800" b="1" dirty="0"/>
              <a:t> </a:t>
            </a:r>
            <a:r>
              <a:rPr lang="fr-FR" sz="1800" b="1" dirty="0" err="1"/>
              <a:t>Literature</a:t>
            </a:r>
            <a:r>
              <a:rPr lang="fr-FR" sz="1800" b="1" dirty="0"/>
              <a:t> Mining</a:t>
            </a:r>
            <a:r>
              <a:rPr lang="fr-FR" sz="1800" dirty="0" smtClean="0"/>
              <a:t>: </a:t>
            </a:r>
          </a:p>
          <a:p>
            <a:r>
              <a:rPr lang="fr-FR" sz="1800" dirty="0" smtClean="0"/>
              <a:t>       VO est utilisé à </a:t>
            </a:r>
            <a:r>
              <a:rPr lang="fr-FR" sz="1800" dirty="0"/>
              <a:t>l'exploration de la littérature axée sur le traitement du </a:t>
            </a:r>
            <a:r>
              <a:rPr lang="fr-FR" sz="1800" dirty="0" smtClean="0"/>
              <a:t>  </a:t>
            </a:r>
          </a:p>
          <a:p>
            <a:r>
              <a:rPr lang="fr-FR" sz="1800" dirty="0"/>
              <a:t> </a:t>
            </a:r>
            <a:r>
              <a:rPr lang="fr-FR" sz="1800" dirty="0" smtClean="0"/>
              <a:t>      langage </a:t>
            </a:r>
            <a:r>
              <a:rPr lang="fr-FR" sz="1800" dirty="0"/>
              <a:t>naturel (PNL) pour la recherche spécifique aux vaccins</a:t>
            </a:r>
            <a:r>
              <a:rPr lang="fr-FR" sz="1800" dirty="0" smtClean="0"/>
              <a:t>.</a:t>
            </a:r>
          </a:p>
          <a:p>
            <a:endParaRPr lang="fr-FR" sz="1800" dirty="0" smtClean="0"/>
          </a:p>
          <a:p>
            <a:pPr marL="349758" indent="-285750">
              <a:buFont typeface="Wingdings" panose="05000000000000000000" pitchFamily="2" charset="2"/>
              <a:buChar char="v"/>
            </a:pPr>
            <a:r>
              <a:rPr lang="fr-FR" sz="1800" b="1" dirty="0" err="1"/>
              <a:t>Biomedical</a:t>
            </a:r>
            <a:r>
              <a:rPr lang="fr-FR" sz="1800" b="1" dirty="0"/>
              <a:t> Data </a:t>
            </a:r>
            <a:r>
              <a:rPr lang="fr-FR" sz="1800" b="1" dirty="0" err="1"/>
              <a:t>Integration</a:t>
            </a:r>
            <a:endParaRPr lang="fr-FR" sz="1800" b="1" dirty="0" smtClean="0"/>
          </a:p>
          <a:p>
            <a:pPr>
              <a:buFont typeface="Wingdings" panose="05000000000000000000" pitchFamily="2" charset="2"/>
              <a:buChar char="v"/>
            </a:pPr>
            <a:endParaRPr lang="fr-FR" sz="1800" dirty="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stretch>
            <a:fillRect/>
          </a:stretch>
        </p:blipFill>
        <p:spPr>
          <a:xfrm>
            <a:off x="495662" y="1844824"/>
            <a:ext cx="8229600" cy="1433244"/>
          </a:xfrm>
          <a:prstGeom prst="rect">
            <a:avLst/>
          </a:prstGeom>
        </p:spPr>
      </p:pic>
      <p:sp>
        <p:nvSpPr>
          <p:cNvPr id="5" name="Titre 1"/>
          <p:cNvSpPr>
            <a:spLocks noGrp="1"/>
          </p:cNvSpPr>
          <p:nvPr>
            <p:ph type="title"/>
          </p:nvPr>
        </p:nvSpPr>
        <p:spPr>
          <a:xfrm>
            <a:off x="466344" y="384048"/>
            <a:ext cx="4636008" cy="676656"/>
          </a:xfrm>
        </p:spPr>
        <p:txBody>
          <a:bodyPr/>
          <a:lstStyle/>
          <a:p>
            <a:r>
              <a:rPr lang="fr-FR" dirty="0" smtClean="0"/>
              <a:t>VO SPARQL </a:t>
            </a:r>
            <a:r>
              <a:rPr lang="fr-FR" dirty="0" err="1" smtClean="0"/>
              <a:t>Query</a:t>
            </a:r>
            <a:endParaRPr lang="fr-FR" dirty="0"/>
          </a:p>
        </p:txBody>
      </p:sp>
      <p:sp>
        <p:nvSpPr>
          <p:cNvPr id="6" name="Espace réservé du numéro de diapositive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rtlCol="0"/>
          <a:lstStyle/>
          <a:p>
            <a:pPr rtl="0"/>
            <a:r>
              <a:rPr lang="fr-FR" dirty="0"/>
              <a:t>5</a:t>
            </a:r>
          </a:p>
        </p:txBody>
      </p:sp>
      <p:pic>
        <p:nvPicPr>
          <p:cNvPr id="8" name="Image 7"/>
          <p:cNvPicPr>
            <a:picLocks noChangeAspect="1"/>
          </p:cNvPicPr>
          <p:nvPr/>
        </p:nvPicPr>
        <p:blipFill>
          <a:blip r:embed="rId3"/>
          <a:stretch>
            <a:fillRect/>
          </a:stretch>
        </p:blipFill>
        <p:spPr>
          <a:xfrm>
            <a:off x="466344" y="3429000"/>
            <a:ext cx="8258918" cy="1636526"/>
          </a:xfrm>
          <a:prstGeom prst="rect">
            <a:avLst/>
          </a:prstGeom>
        </p:spPr>
      </p:pic>
      <p:sp>
        <p:nvSpPr>
          <p:cNvPr id="9" name="Rectangle 8"/>
          <p:cNvSpPr/>
          <p:nvPr/>
        </p:nvSpPr>
        <p:spPr>
          <a:xfrm>
            <a:off x="2039203" y="5297902"/>
            <a:ext cx="5557133" cy="369332"/>
          </a:xfrm>
          <a:prstGeom prst="rect">
            <a:avLst/>
          </a:prstGeom>
        </p:spPr>
        <p:txBody>
          <a:bodyPr wrap="square">
            <a:spAutoFit/>
          </a:bodyPr>
          <a:lstStyle/>
          <a:p>
            <a:r>
              <a:rPr lang="fr-FR" dirty="0" smtClean="0">
                <a:solidFill>
                  <a:srgbClr val="000000"/>
                </a:solidFill>
              </a:rPr>
              <a:t>La recherche de </a:t>
            </a:r>
            <a:r>
              <a:rPr lang="fr-FR" dirty="0">
                <a:solidFill>
                  <a:srgbClr val="000000"/>
                </a:solidFill>
              </a:rPr>
              <a:t>tous les vaccins humains </a:t>
            </a:r>
            <a:r>
              <a:rPr lang="fr-FR" dirty="0" smtClean="0">
                <a:solidFill>
                  <a:srgbClr val="000000"/>
                </a:solidFill>
              </a:rPr>
              <a:t>dans VO</a:t>
            </a:r>
            <a:endParaRPr lang="fr-FR" dirty="0"/>
          </a:p>
        </p:txBody>
      </p:sp>
    </p:spTree>
    <p:extLst>
      <p:ext uri="{BB962C8B-B14F-4D97-AF65-F5344CB8AC3E}">
        <p14:creationId xmlns:p14="http://schemas.microsoft.com/office/powerpoint/2010/main" val="163303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 SPARQL </a:t>
            </a:r>
            <a:r>
              <a:rPr lang="fr-FR" dirty="0" err="1" smtClean="0"/>
              <a:t>Query</a:t>
            </a:r>
            <a:endParaRPr lang="fr-FR" dirty="0"/>
          </a:p>
        </p:txBody>
      </p:sp>
      <p:pic>
        <p:nvPicPr>
          <p:cNvPr id="5" name="Espace réservé du contenu 4"/>
          <p:cNvPicPr>
            <a:picLocks noGrp="1" noChangeAspect="1"/>
          </p:cNvPicPr>
          <p:nvPr>
            <p:ph idx="1"/>
          </p:nvPr>
        </p:nvPicPr>
        <p:blipFill>
          <a:blip r:embed="rId2"/>
          <a:stretch>
            <a:fillRect/>
          </a:stretch>
        </p:blipFill>
        <p:spPr>
          <a:xfrm>
            <a:off x="466344" y="1432684"/>
            <a:ext cx="7992888" cy="2304256"/>
          </a:xfrm>
          <a:prstGeom prst="rect">
            <a:avLst/>
          </a:prstGeom>
        </p:spPr>
      </p:pic>
      <p:sp>
        <p:nvSpPr>
          <p:cNvPr id="4" name="Espace réservé du numéro de diapositive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rtlCol="0"/>
          <a:lstStyle/>
          <a:p>
            <a:pPr rtl="0"/>
            <a:r>
              <a:rPr lang="fr-FR" dirty="0"/>
              <a:t>4</a:t>
            </a:r>
          </a:p>
        </p:txBody>
      </p:sp>
      <p:pic>
        <p:nvPicPr>
          <p:cNvPr id="6" name="Image 5"/>
          <p:cNvPicPr>
            <a:picLocks noChangeAspect="1"/>
          </p:cNvPicPr>
          <p:nvPr/>
        </p:nvPicPr>
        <p:blipFill>
          <a:blip r:embed="rId3"/>
          <a:stretch>
            <a:fillRect/>
          </a:stretch>
        </p:blipFill>
        <p:spPr>
          <a:xfrm>
            <a:off x="457668" y="3736940"/>
            <a:ext cx="8001564" cy="1648558"/>
          </a:xfrm>
          <a:prstGeom prst="rect">
            <a:avLst/>
          </a:prstGeom>
        </p:spPr>
      </p:pic>
      <p:sp>
        <p:nvSpPr>
          <p:cNvPr id="7" name="Rectangle 1"/>
          <p:cNvSpPr txBox="1">
            <a:spLocks/>
          </p:cNvSpPr>
          <p:nvPr/>
        </p:nvSpPr>
        <p:spPr>
          <a:xfrm>
            <a:off x="1079372" y="5589240"/>
            <a:ext cx="7117312" cy="676656"/>
          </a:xfrm>
          <a:prstGeom prst="rect">
            <a:avLst/>
          </a:prstGeom>
        </p:spPr>
        <p:txBody>
          <a:bodyPr vert="horz" lIns="0" rIns="0" rtlCol="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fr-FR" sz="1800" b="0" dirty="0" smtClean="0">
                <a:solidFill>
                  <a:schemeClr val="bg1"/>
                </a:solidFill>
                <a:latin typeface="+mn-lt"/>
              </a:rPr>
              <a:t>La recherche de tous </a:t>
            </a:r>
            <a:r>
              <a:rPr lang="fr-FR" sz="1800" b="0" dirty="0">
                <a:solidFill>
                  <a:schemeClr val="bg1"/>
                </a:solidFill>
                <a:latin typeface="+mn-lt"/>
              </a:rPr>
              <a:t>les vaccins humains et la manufacture en </a:t>
            </a:r>
            <a:r>
              <a:rPr lang="fr-FR" sz="1800" b="0" dirty="0" smtClean="0">
                <a:solidFill>
                  <a:schemeClr val="bg1"/>
                </a:solidFill>
                <a:latin typeface="+mn-lt"/>
              </a:rPr>
              <a:t>VO.</a:t>
            </a:r>
            <a:endParaRPr lang="fr-FR" sz="1800" b="0" dirty="0">
              <a:solidFill>
                <a:schemeClr val="bg1"/>
              </a:solidFill>
              <a:latin typeface="+mn-lt"/>
            </a:endParaRPr>
          </a:p>
        </p:txBody>
      </p:sp>
    </p:spTree>
    <p:extLst>
      <p:ext uri="{BB962C8B-B14F-4D97-AF65-F5344CB8AC3E}">
        <p14:creationId xmlns:p14="http://schemas.microsoft.com/office/powerpoint/2010/main" val="239654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stretch>
            <a:fillRect/>
          </a:stretch>
        </p:blipFill>
        <p:spPr>
          <a:xfrm>
            <a:off x="471041" y="1772816"/>
            <a:ext cx="8229600" cy="1224136"/>
          </a:xfrm>
          <a:prstGeom prst="rect">
            <a:avLst/>
          </a:prstGeom>
        </p:spPr>
      </p:pic>
      <p:sp>
        <p:nvSpPr>
          <p:cNvPr id="4" name="Titre 1"/>
          <p:cNvSpPr>
            <a:spLocks noGrp="1"/>
          </p:cNvSpPr>
          <p:nvPr>
            <p:ph type="title"/>
          </p:nvPr>
        </p:nvSpPr>
        <p:spPr>
          <a:xfrm>
            <a:off x="466344" y="384048"/>
            <a:ext cx="4636008" cy="676656"/>
          </a:xfrm>
        </p:spPr>
        <p:txBody>
          <a:bodyPr/>
          <a:lstStyle/>
          <a:p>
            <a:r>
              <a:rPr lang="fr-FR" dirty="0" smtClean="0"/>
              <a:t>VO SPARQL </a:t>
            </a:r>
            <a:r>
              <a:rPr lang="fr-FR" dirty="0" err="1" smtClean="0"/>
              <a:t>Query</a:t>
            </a:r>
            <a:endParaRPr lang="fr-FR" dirty="0"/>
          </a:p>
        </p:txBody>
      </p:sp>
      <p:sp>
        <p:nvSpPr>
          <p:cNvPr id="5" name="Espace réservé du numéro de diapositive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rtlCol="0"/>
          <a:lstStyle/>
          <a:p>
            <a:pPr rtl="0"/>
            <a:r>
              <a:rPr lang="fr-FR" dirty="0"/>
              <a:t>4</a:t>
            </a:r>
          </a:p>
        </p:txBody>
      </p:sp>
      <p:pic>
        <p:nvPicPr>
          <p:cNvPr id="7" name="Image 6"/>
          <p:cNvPicPr>
            <a:picLocks noChangeAspect="1"/>
          </p:cNvPicPr>
          <p:nvPr/>
        </p:nvPicPr>
        <p:blipFill>
          <a:blip r:embed="rId3"/>
          <a:stretch>
            <a:fillRect/>
          </a:stretch>
        </p:blipFill>
        <p:spPr>
          <a:xfrm>
            <a:off x="466344" y="2996953"/>
            <a:ext cx="8234297" cy="2160240"/>
          </a:xfrm>
          <a:prstGeom prst="rect">
            <a:avLst/>
          </a:prstGeom>
        </p:spPr>
      </p:pic>
    </p:spTree>
    <p:extLst>
      <p:ext uri="{BB962C8B-B14F-4D97-AF65-F5344CB8AC3E}">
        <p14:creationId xmlns:p14="http://schemas.microsoft.com/office/powerpoint/2010/main" val="367972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411760" y="2492896"/>
            <a:ext cx="5172075" cy="1152874"/>
          </a:xfrm>
        </p:spPr>
        <p:txBody>
          <a:bodyPr rtlCol="0"/>
          <a:lstStyle/>
          <a:p>
            <a:pPr rtl="0"/>
            <a:r>
              <a:rPr lang="fr-FR" dirty="0" smtClean="0"/>
              <a:t>Merci</a:t>
            </a:r>
            <a:endParaRPr lang="fr-FR" dirty="0"/>
          </a:p>
        </p:txBody>
      </p:sp>
      <p:sp>
        <p:nvSpPr>
          <p:cNvPr id="6" name="Espace réservé du numéro de diapositive 5">
            <a:extLst>
              <a:ext uri="{FF2B5EF4-FFF2-40B4-BE49-F238E27FC236}">
                <a16:creationId xmlns:a16="http://schemas.microsoft.com/office/drawing/2014/main" xmlns="" id="{81A1D3F0-7AC4-4012-8A88-BD85CCD05945}"/>
              </a:ext>
            </a:extLst>
          </p:cNvPr>
          <p:cNvSpPr>
            <a:spLocks noGrp="1"/>
          </p:cNvSpPr>
          <p:nvPr>
            <p:ph type="sldNum" sz="quarter" idx="11"/>
          </p:nvPr>
        </p:nvSpPr>
        <p:spPr/>
        <p:txBody>
          <a:bodyPr rtlCol="0"/>
          <a:lstStyle/>
          <a:p>
            <a:pPr rtl="0"/>
            <a:fld id="{FEA1243F-3000-4347-94A4-FBDEAD3122CB}" type="slidenum">
              <a:rPr lang="fr-FR" smtClean="0"/>
              <a:pPr rtl="0"/>
              <a:t>9</a:t>
            </a:fld>
            <a:endParaRPr lang="fr-FR" dirty="0"/>
          </a:p>
        </p:txBody>
      </p:sp>
      <p:graphicFrame>
        <p:nvGraphicFramePr>
          <p:cNvPr id="10" name="Espace réservé du contenu 3" descr="conception graphique intelligente liste">
            <a:extLst>
              <a:ext uri="{FF2B5EF4-FFF2-40B4-BE49-F238E27FC236}">
                <a16:creationId xmlns:a16="http://schemas.microsoft.com/office/drawing/2014/main" xmlns="" id="{D1AC5E11-1154-464F-B56E-523DE54E5000}"/>
              </a:ext>
            </a:extLst>
          </p:cNvPr>
          <p:cNvGraphicFramePr>
            <a:graphicFrameLocks/>
          </p:cNvGraphicFramePr>
          <p:nvPr>
            <p:extLst>
              <p:ext uri="{D42A27DB-BD31-4B8C-83A1-F6EECF244321}">
                <p14:modId xmlns:p14="http://schemas.microsoft.com/office/powerpoint/2010/main" val="3564404849"/>
              </p:ext>
            </p:extLst>
          </p:nvPr>
        </p:nvGraphicFramePr>
        <p:xfrm>
          <a:off x="251520" y="1047498"/>
          <a:ext cx="7810500" cy="3832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Office_30677515_TF10167107" id="{00F36CA0-E80E-47D0-9727-F43731F41A43}" vid="{131D4216-C264-47DD-A301-531CE1A9CA0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Rapport sur le statut du projet</Template>
  <TotalTime>212</TotalTime>
  <Words>265</Words>
  <Application>Microsoft Office PowerPoint</Application>
  <PresentationFormat>Affichage à l'écran (4:3)</PresentationFormat>
  <Paragraphs>62</Paragraphs>
  <Slides>9</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Courier New</vt:lpstr>
      <vt:lpstr>Segoe UI</vt:lpstr>
      <vt:lpstr>Wingdings</vt:lpstr>
      <vt:lpstr>Wingdings 2</vt:lpstr>
      <vt:lpstr>Verve</vt:lpstr>
      <vt:lpstr>Vaccine ontologie  </vt:lpstr>
      <vt:lpstr>Plan</vt:lpstr>
      <vt:lpstr>Introduction</vt:lpstr>
      <vt:lpstr>VACCINE ONTOLOGIE</vt:lpstr>
      <vt:lpstr>Application de VO</vt:lpstr>
      <vt:lpstr>VO SPARQL Query</vt:lpstr>
      <vt:lpstr>VO SPARQL Query</vt:lpstr>
      <vt:lpstr>VO SPARQL Query</vt:lpstr>
      <vt:lpstr>Merci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ontologie</dc:title>
  <dc:creator>Compte Microsoft</dc:creator>
  <cp:lastModifiedBy>Compte Microsoft</cp:lastModifiedBy>
  <cp:revision>17</cp:revision>
  <dcterms:created xsi:type="dcterms:W3CDTF">2022-02-25T22:44:05Z</dcterms:created>
  <dcterms:modified xsi:type="dcterms:W3CDTF">2022-03-14T13:45:59Z</dcterms:modified>
</cp:coreProperties>
</file>