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8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1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71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6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234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1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6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10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5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3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0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3050-C1AC-47D8-BE5D-EE18CB25EDCB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AA2ED4-1F66-4107-966B-82EFA980E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903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A495-445C-B0F9-44FF-1631A585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decentralized Machine Learning based model for health care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94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FA6B3A-4B0A-553E-8E74-0D9A960FA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43026"/>
              </p:ext>
            </p:extLst>
          </p:nvPr>
        </p:nvGraphicFramePr>
        <p:xfrm>
          <a:off x="1410898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571588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8805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4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Shubham Parihar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1918716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4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Ankit Negi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1918223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9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Mahima Bisht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1918443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6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Abhishek Suyal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1918130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530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0FFE9B-3966-B6B9-E8F7-3BBA9F6D1078}"/>
              </a:ext>
            </a:extLst>
          </p:cNvPr>
          <p:cNvSpPr txBox="1"/>
          <p:nvPr/>
        </p:nvSpPr>
        <p:spPr>
          <a:xfrm>
            <a:off x="3939396" y="1138688"/>
            <a:ext cx="3071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20844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569B-F6F8-30AD-C953-2E051A04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5EFDA-0335-0D10-23E6-E1FF7AA7D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84" y="1379562"/>
            <a:ext cx="7915669" cy="5292191"/>
          </a:xfrm>
        </p:spPr>
      </p:pic>
    </p:spTree>
    <p:extLst>
      <p:ext uri="{BB962C8B-B14F-4D97-AF65-F5344CB8AC3E}">
        <p14:creationId xmlns:p14="http://schemas.microsoft.com/office/powerpoint/2010/main" val="14176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001D-A2F2-F771-0949-686548E7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EAE4-E05A-BE86-D9CD-C32F588E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 cloud to store medical records so that the patient can easily manage them.</a:t>
            </a:r>
          </a:p>
          <a:p>
            <a:pPr algn="just"/>
            <a:r>
              <a:rPr lang="en-US" dirty="0"/>
              <a:t>Provide doctors with access to medical records of a patient for easier diagnosis and treatment.</a:t>
            </a:r>
          </a:p>
          <a:p>
            <a:pPr algn="just"/>
            <a:r>
              <a:rPr lang="en-US" dirty="0"/>
              <a:t>Save time and money of patients.</a:t>
            </a:r>
          </a:p>
          <a:p>
            <a:pPr algn="just"/>
            <a:r>
              <a:rPr lang="en-US" dirty="0"/>
              <a:t>Use of Machine Learning to provide key insights into patient’s health.</a:t>
            </a:r>
          </a:p>
        </p:txBody>
      </p:sp>
    </p:spTree>
    <p:extLst>
      <p:ext uri="{BB962C8B-B14F-4D97-AF65-F5344CB8AC3E}">
        <p14:creationId xmlns:p14="http://schemas.microsoft.com/office/powerpoint/2010/main" val="99673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EDD6-8582-1238-517B-21D2574C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9706-A9E6-0286-9734-82405F67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Link with a unique identification number like AADHAR card, PAN card, etc.</a:t>
            </a:r>
          </a:p>
          <a:p>
            <a:pPr algn="just"/>
            <a:r>
              <a:rPr lang="en-US" dirty="0"/>
              <a:t>Help with intake of medicine or upcoming appointments. They will be notified when the time comes. </a:t>
            </a:r>
          </a:p>
          <a:p>
            <a:pPr algn="just"/>
            <a:r>
              <a:rPr lang="en-US" dirty="0"/>
              <a:t>Add a feature which will show if the doctor is present at the hospital or not.</a:t>
            </a:r>
          </a:p>
        </p:txBody>
      </p:sp>
    </p:spTree>
    <p:extLst>
      <p:ext uri="{BB962C8B-B14F-4D97-AF65-F5344CB8AC3E}">
        <p14:creationId xmlns:p14="http://schemas.microsoft.com/office/powerpoint/2010/main" val="370309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B05F-D898-7992-0BF0-7B07B01C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AAC9-782F-FF48-85ED-B297C7B1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React.js (UI)</a:t>
            </a:r>
          </a:p>
          <a:p>
            <a:r>
              <a:rPr lang="en-IN" dirty="0"/>
              <a:t>Next.js (Routing, Bundling, and Code Splitting)</a:t>
            </a:r>
          </a:p>
          <a:p>
            <a:r>
              <a:rPr lang="en-IN" dirty="0" err="1"/>
              <a:t>Supabase</a:t>
            </a:r>
            <a:r>
              <a:rPr lang="en-IN" dirty="0"/>
              <a:t> (Database and Storage)</a:t>
            </a:r>
          </a:p>
          <a:p>
            <a:r>
              <a:rPr lang="en-IN" dirty="0" err="1"/>
              <a:t>Vercel</a:t>
            </a:r>
            <a:r>
              <a:rPr lang="en-IN" dirty="0"/>
              <a:t> (Hosting)</a:t>
            </a:r>
          </a:p>
        </p:txBody>
      </p:sp>
    </p:spTree>
    <p:extLst>
      <p:ext uri="{BB962C8B-B14F-4D97-AF65-F5344CB8AC3E}">
        <p14:creationId xmlns:p14="http://schemas.microsoft.com/office/powerpoint/2010/main" val="215162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1C8F-A2A6-1BA7-9C68-59818240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Sustainable Development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27C2A-B41D-5B3F-4815-7B03B457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Push for a healthy lifestyle</a:t>
            </a:r>
          </a:p>
          <a:p>
            <a:r>
              <a:rPr lang="en-IN" dirty="0"/>
              <a:t>Good health and well-being of society</a:t>
            </a:r>
          </a:p>
        </p:txBody>
      </p:sp>
    </p:spTree>
    <p:extLst>
      <p:ext uri="{BB962C8B-B14F-4D97-AF65-F5344CB8AC3E}">
        <p14:creationId xmlns:p14="http://schemas.microsoft.com/office/powerpoint/2010/main" val="305858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2C3B-2856-D82B-6A84-EE2096A0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00" y="1743335"/>
            <a:ext cx="8596668" cy="1826581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351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179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 decentralized Machine Learning based model for health care system</vt:lpstr>
      <vt:lpstr>PowerPoint Presentation</vt:lpstr>
      <vt:lpstr>Project Structure </vt:lpstr>
      <vt:lpstr>Objective  </vt:lpstr>
      <vt:lpstr>Future Scope</vt:lpstr>
      <vt:lpstr>Tool Used</vt:lpstr>
      <vt:lpstr>Sustainable Development Goals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decentralized Machine Learning based model for health care system</dc:title>
  <dc:creator>Shubham</dc:creator>
  <cp:lastModifiedBy>Shubham</cp:lastModifiedBy>
  <cp:revision>1</cp:revision>
  <dcterms:created xsi:type="dcterms:W3CDTF">2022-09-22T08:01:52Z</dcterms:created>
  <dcterms:modified xsi:type="dcterms:W3CDTF">2022-09-22T08:41:13Z</dcterms:modified>
</cp:coreProperties>
</file>