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79" r:id="rId4"/>
    <p:sldId id="302" r:id="rId5"/>
    <p:sldId id="304" r:id="rId6"/>
    <p:sldId id="290" r:id="rId7"/>
    <p:sldId id="267" r:id="rId8"/>
    <p:sldId id="305" r:id="rId9"/>
    <p:sldId id="306" r:id="rId10"/>
    <p:sldId id="303" r:id="rId11"/>
    <p:sldId id="307" r:id="rId12"/>
    <p:sldId id="309" r:id="rId13"/>
    <p:sldId id="310" r:id="rId14"/>
    <p:sldId id="30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266"/>
            <p14:sldId id="275"/>
            <p14:sldId id="279"/>
            <p14:sldId id="302"/>
            <p14:sldId id="304"/>
            <p14:sldId id="290"/>
            <p14:sldId id="267"/>
            <p14:sldId id="305"/>
            <p14:sldId id="306"/>
            <p14:sldId id="303"/>
            <p14:sldId id="307"/>
            <p14:sldId id="309"/>
            <p14:sldId id="310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CE2"/>
    <a:srgbClr val="A5CBEF"/>
    <a:srgbClr val="FADBEE"/>
    <a:srgbClr val="F8F3EC"/>
    <a:srgbClr val="DBE0FB"/>
    <a:srgbClr val="F9AFCA"/>
    <a:srgbClr val="FCC3D5"/>
    <a:srgbClr val="B17597"/>
    <a:srgbClr val="FC9380"/>
    <a:srgbClr val="F490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5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2F886D-2A9D-42C6-A1F2-14FFE651DCE5}"/>
              </a:ext>
            </a:extLst>
          </p:cNvPr>
          <p:cNvSpPr txBox="1"/>
          <p:nvPr/>
        </p:nvSpPr>
        <p:spPr>
          <a:xfrm>
            <a:off x="2707089" y="2156005"/>
            <a:ext cx="6668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u="sng" spc="1800" dirty="0" smtClean="0">
                <a:solidFill>
                  <a:schemeClr val="bg1"/>
                </a:solidFill>
              </a:rPr>
              <a:t>아이디어 발표</a:t>
            </a:r>
            <a:endParaRPr lang="ko-KR" altLang="en-US" sz="6000" b="1" u="sng" spc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886D-2A9D-42C6-A1F2-14FFE651DCE5}"/>
              </a:ext>
            </a:extLst>
          </p:cNvPr>
          <p:cNvSpPr txBox="1"/>
          <p:nvPr/>
        </p:nvSpPr>
        <p:spPr>
          <a:xfrm>
            <a:off x="7647027" y="5214890"/>
            <a:ext cx="427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1800" dirty="0" smtClean="0">
                <a:solidFill>
                  <a:schemeClr val="bg1"/>
                </a:solidFill>
              </a:rPr>
              <a:t>팀원 </a:t>
            </a:r>
            <a:r>
              <a:rPr lang="ko-KR" altLang="en-US" sz="4000" b="1" spc="1800" dirty="0" err="1" smtClean="0">
                <a:solidFill>
                  <a:schemeClr val="bg1"/>
                </a:solidFill>
              </a:rPr>
              <a:t>황선주</a:t>
            </a:r>
            <a:endParaRPr lang="ko-KR" altLang="en-US" sz="4000" b="1" spc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8238063" y="283410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필요한 화면 선택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7876761" y="3299955"/>
            <a:ext cx="284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꼭 봐야하는 화면들을 선택한다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8985252" y="2695435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1955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2" y="1671508"/>
            <a:ext cx="5911459" cy="42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9185121" y="30301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다른 작업 가능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8623443" y="3469906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꼭 필요한 화면을 한쪽으로 배치하고 나머지 화면에서 다른 작업이 가능하다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9677584" y="2865386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1955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" y="1761989"/>
            <a:ext cx="7177348" cy="40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7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9360886" y="17877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관전 모드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8584255" y="2274654"/>
            <a:ext cx="2846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굳이 화상 화면이 필요하지않은 사람들은 </a:t>
            </a:r>
            <a:r>
              <a:rPr lang="ko-KR" altLang="en-US" sz="1400" dirty="0" err="1" smtClean="0"/>
              <a:t>관전모드로</a:t>
            </a:r>
            <a:r>
              <a:rPr lang="ko-KR" altLang="en-US" sz="1400" dirty="0" smtClean="0"/>
              <a:t> 입장한다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z="1400" dirty="0" err="1" smtClean="0"/>
              <a:t>관전모드는</a:t>
            </a:r>
            <a:r>
              <a:rPr lang="ko-KR" altLang="en-US" sz="1400" dirty="0" smtClean="0"/>
              <a:t> 음성은 가능하지만 화상은 없는 모드이다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채팅 또한 가능하다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관전모드인지 화상모드인지 표기된다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9638396" y="1670134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83150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 + </a:t>
              </a:r>
              <a:r>
                <a:rPr lang="ko-KR" altLang="en-US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관전 모드 기능 추가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0" y="1594068"/>
            <a:ext cx="7659597" cy="4044323"/>
          </a:xfrm>
          <a:prstGeom prst="rect">
            <a:avLst/>
          </a:prstGeom>
        </p:spPr>
      </p:pic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9013525" y="4278976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관전 모드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말하기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8677872" y="4765902"/>
            <a:ext cx="28469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관전 모드로 입장하여 오디오를 흐릴 수 있기 때문에 관전 모드인 상태에서 말을 하면 현재 말하고 있는 관전자의 이름이 따로 보이거나 표시될 수 있도록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9732013" y="4161382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5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id="{DA776238-6099-4473-8372-A5BB69DAD9F8}"/>
              </a:ext>
            </a:extLst>
          </p:cNvPr>
          <p:cNvSpPr/>
          <p:nvPr/>
        </p:nvSpPr>
        <p:spPr>
          <a:xfrm>
            <a:off x="2823367" y="1535019"/>
            <a:ext cx="2947543" cy="3048000"/>
          </a:xfrm>
          <a:custGeom>
            <a:avLst/>
            <a:gdLst>
              <a:gd name="connsiteX0" fmla="*/ 0 w 2947543"/>
              <a:gd name="connsiteY0" fmla="*/ 0 h 3048000"/>
              <a:gd name="connsiteX1" fmla="*/ 2947543 w 2947543"/>
              <a:gd name="connsiteY1" fmla="*/ 0 h 3048000"/>
              <a:gd name="connsiteX2" fmla="*/ 2947543 w 2947543"/>
              <a:gd name="connsiteY2" fmla="*/ 3048000 h 3048000"/>
              <a:gd name="connsiteX3" fmla="*/ 0 w 2947543"/>
              <a:gd name="connsiteY3" fmla="*/ 3048000 h 3048000"/>
              <a:gd name="connsiteX4" fmla="*/ 0 w 2947543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43" h="3048000" fill="none" extrusionOk="0">
                <a:moveTo>
                  <a:pt x="0" y="0"/>
                </a:moveTo>
                <a:cubicBezTo>
                  <a:pt x="1289030" y="-123458"/>
                  <a:pt x="1701262" y="-63594"/>
                  <a:pt x="2947543" y="0"/>
                </a:cubicBezTo>
                <a:cubicBezTo>
                  <a:pt x="2823340" y="514847"/>
                  <a:pt x="3005298" y="1836385"/>
                  <a:pt x="2947543" y="3048000"/>
                </a:cubicBezTo>
                <a:cubicBezTo>
                  <a:pt x="2150003" y="3129549"/>
                  <a:pt x="568832" y="2974465"/>
                  <a:pt x="0" y="3048000"/>
                </a:cubicBezTo>
                <a:cubicBezTo>
                  <a:pt x="126173" y="2423918"/>
                  <a:pt x="-163671" y="727989"/>
                  <a:pt x="0" y="0"/>
                </a:cubicBezTo>
                <a:close/>
              </a:path>
              <a:path w="2947543" h="3048000" stroke="0" extrusionOk="0">
                <a:moveTo>
                  <a:pt x="0" y="0"/>
                </a:moveTo>
                <a:cubicBezTo>
                  <a:pt x="997668" y="-122638"/>
                  <a:pt x="2485433" y="-81121"/>
                  <a:pt x="2947543" y="0"/>
                </a:cubicBezTo>
                <a:cubicBezTo>
                  <a:pt x="2978666" y="412465"/>
                  <a:pt x="3075173" y="2172398"/>
                  <a:pt x="2947543" y="3048000"/>
                </a:cubicBezTo>
                <a:cubicBezTo>
                  <a:pt x="1959956" y="3066854"/>
                  <a:pt x="1142936" y="3021857"/>
                  <a:pt x="0" y="3048000"/>
                </a:cubicBezTo>
                <a:cubicBezTo>
                  <a:pt x="-62659" y="2331208"/>
                  <a:pt x="150025" y="1519157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64438171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3720698" y="509048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구글 미트</a:t>
            </a:r>
            <a:endParaRPr kumimoji="1" lang="ja-JP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3064875" y="5553299"/>
            <a:ext cx="274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화상미팅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화면 내에서 레이아웃 구성을 선택 가능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3982178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8CCFA8-2B66-4891-901B-193BEDC0D7CE}"/>
              </a:ext>
            </a:extLst>
          </p:cNvPr>
          <p:cNvSpPr/>
          <p:nvPr/>
        </p:nvSpPr>
        <p:spPr>
          <a:xfrm>
            <a:off x="6735509" y="1535019"/>
            <a:ext cx="2947543" cy="3048000"/>
          </a:xfrm>
          <a:custGeom>
            <a:avLst/>
            <a:gdLst>
              <a:gd name="connsiteX0" fmla="*/ 0 w 2947543"/>
              <a:gd name="connsiteY0" fmla="*/ 0 h 3048000"/>
              <a:gd name="connsiteX1" fmla="*/ 2947543 w 2947543"/>
              <a:gd name="connsiteY1" fmla="*/ 0 h 3048000"/>
              <a:gd name="connsiteX2" fmla="*/ 2947543 w 2947543"/>
              <a:gd name="connsiteY2" fmla="*/ 3048000 h 3048000"/>
              <a:gd name="connsiteX3" fmla="*/ 0 w 2947543"/>
              <a:gd name="connsiteY3" fmla="*/ 3048000 h 3048000"/>
              <a:gd name="connsiteX4" fmla="*/ 0 w 2947543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43" h="3048000" fill="none" extrusionOk="0">
                <a:moveTo>
                  <a:pt x="0" y="0"/>
                </a:moveTo>
                <a:cubicBezTo>
                  <a:pt x="1414879" y="-112783"/>
                  <a:pt x="2449193" y="-56748"/>
                  <a:pt x="2947543" y="0"/>
                </a:cubicBezTo>
                <a:cubicBezTo>
                  <a:pt x="2856041" y="623647"/>
                  <a:pt x="2900078" y="1754528"/>
                  <a:pt x="2947543" y="3048000"/>
                </a:cubicBezTo>
                <a:cubicBezTo>
                  <a:pt x="2533937" y="3117418"/>
                  <a:pt x="702442" y="3038245"/>
                  <a:pt x="0" y="3048000"/>
                </a:cubicBezTo>
                <a:cubicBezTo>
                  <a:pt x="143394" y="2090889"/>
                  <a:pt x="-157710" y="338548"/>
                  <a:pt x="0" y="0"/>
                </a:cubicBezTo>
                <a:close/>
              </a:path>
              <a:path w="2947543" h="3048000" stroke="0" extrusionOk="0">
                <a:moveTo>
                  <a:pt x="0" y="0"/>
                </a:moveTo>
                <a:cubicBezTo>
                  <a:pt x="1363559" y="-128128"/>
                  <a:pt x="2344938" y="-11015"/>
                  <a:pt x="2947543" y="0"/>
                </a:cubicBezTo>
                <a:cubicBezTo>
                  <a:pt x="3055915" y="665028"/>
                  <a:pt x="3049509" y="1971247"/>
                  <a:pt x="2947543" y="3048000"/>
                </a:cubicBezTo>
                <a:cubicBezTo>
                  <a:pt x="2547835" y="2988776"/>
                  <a:pt x="1046910" y="2914933"/>
                  <a:pt x="0" y="3048000"/>
                </a:cubicBezTo>
                <a:cubicBezTo>
                  <a:pt x="48841" y="2322536"/>
                  <a:pt x="-69807" y="112276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60112520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37C66F7D-A844-4450-A72D-CAEA11193DB1}"/>
              </a:ext>
            </a:extLst>
          </p:cNvPr>
          <p:cNvSpPr txBox="1"/>
          <p:nvPr/>
        </p:nvSpPr>
        <p:spPr>
          <a:xfrm>
            <a:off x="7471194" y="506637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리모트</a:t>
            </a:r>
            <a:r>
              <a:rPr kumimoji="1"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미팅</a:t>
            </a:r>
            <a:endParaRPr kumimoji="1" lang="ja-JP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5B3FF-AD35-4AB6-A25A-630933B7FFF3}"/>
              </a:ext>
            </a:extLst>
          </p:cNvPr>
          <p:cNvSpPr txBox="1"/>
          <p:nvPr/>
        </p:nvSpPr>
        <p:spPr>
          <a:xfrm>
            <a:off x="6785829" y="5553299"/>
            <a:ext cx="28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사용자들의 화면 배치를 자유롭게 변경 가능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BF8C8A-5425-4A44-B0A6-92BE15C0F716}"/>
              </a:ext>
            </a:extLst>
          </p:cNvPr>
          <p:cNvCxnSpPr/>
          <p:nvPr/>
        </p:nvCxnSpPr>
        <p:spPr>
          <a:xfrm>
            <a:off x="7894320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27206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시장 분석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328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IDEA</a:t>
              </a:r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45" y="1818796"/>
            <a:ext cx="2061786" cy="24804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95" y="2225041"/>
            <a:ext cx="2585570" cy="18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5203776" y="305125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주제가 뚜렷하지 않음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4920851" y="3538180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주제가 뚜렷해야 개발 부분에서 조금 부족하더라도 이목을 끌 수 있는데 그런 부분이 약함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6029342" y="2933660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49872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DISADVANTAGE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18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26D936-D6F3-4CA4-A8D1-A5318A0460F0}"/>
              </a:ext>
            </a:extLst>
          </p:cNvPr>
          <p:cNvSpPr/>
          <p:nvPr/>
        </p:nvSpPr>
        <p:spPr>
          <a:xfrm>
            <a:off x="4353560" y="1686560"/>
            <a:ext cx="3484880" cy="3484880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24074054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565AE-99BB-4FE8-95DA-B95AE256C8E0}"/>
              </a:ext>
            </a:extLst>
          </p:cNvPr>
          <p:cNvSpPr txBox="1"/>
          <p:nvPr/>
        </p:nvSpPr>
        <p:spPr>
          <a:xfrm>
            <a:off x="4466791" y="2646039"/>
            <a:ext cx="22605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spc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565AE-99BB-4FE8-95DA-B95AE256C8E0}"/>
              </a:ext>
            </a:extLst>
          </p:cNvPr>
          <p:cNvSpPr txBox="1"/>
          <p:nvPr/>
        </p:nvSpPr>
        <p:spPr>
          <a:xfrm>
            <a:off x="5146038" y="3187337"/>
            <a:ext cx="21996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spc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</a:t>
            </a:r>
            <a:endParaRPr lang="en-US" altLang="ko-KR" sz="3500" b="1" spc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75AB391-3783-4EFC-BFC4-64CB2572C612}"/>
              </a:ext>
            </a:extLst>
          </p:cNvPr>
          <p:cNvSpPr/>
          <p:nvPr/>
        </p:nvSpPr>
        <p:spPr>
          <a:xfrm>
            <a:off x="4250691" y="1261648"/>
            <a:ext cx="3146697" cy="3240314"/>
          </a:xfrm>
          <a:custGeom>
            <a:avLst/>
            <a:gdLst>
              <a:gd name="connsiteX0" fmla="*/ 0 w 2783840"/>
              <a:gd name="connsiteY0" fmla="*/ 1391920 h 2783840"/>
              <a:gd name="connsiteX1" fmla="*/ 1391920 w 2783840"/>
              <a:gd name="connsiteY1" fmla="*/ 0 h 2783840"/>
              <a:gd name="connsiteX2" fmla="*/ 2783840 w 2783840"/>
              <a:gd name="connsiteY2" fmla="*/ 1391920 h 2783840"/>
              <a:gd name="connsiteX3" fmla="*/ 1391920 w 2783840"/>
              <a:gd name="connsiteY3" fmla="*/ 2783840 h 2783840"/>
              <a:gd name="connsiteX4" fmla="*/ 0 w 2783840"/>
              <a:gd name="connsiteY4" fmla="*/ 139192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3840" h="2783840" fill="none" extrusionOk="0">
                <a:moveTo>
                  <a:pt x="0" y="1391920"/>
                </a:moveTo>
                <a:cubicBezTo>
                  <a:pt x="80124" y="547029"/>
                  <a:pt x="695641" y="4781"/>
                  <a:pt x="1391920" y="0"/>
                </a:cubicBezTo>
                <a:cubicBezTo>
                  <a:pt x="2221176" y="103448"/>
                  <a:pt x="2740845" y="622260"/>
                  <a:pt x="2783840" y="1391920"/>
                </a:cubicBezTo>
                <a:cubicBezTo>
                  <a:pt x="3001593" y="2192233"/>
                  <a:pt x="2071153" y="2742993"/>
                  <a:pt x="1391920" y="2783840"/>
                </a:cubicBezTo>
                <a:cubicBezTo>
                  <a:pt x="581984" y="2796134"/>
                  <a:pt x="17577" y="2136829"/>
                  <a:pt x="0" y="1391920"/>
                </a:cubicBezTo>
                <a:close/>
              </a:path>
              <a:path w="2783840" h="2783840" stroke="0" extrusionOk="0">
                <a:moveTo>
                  <a:pt x="0" y="1391920"/>
                </a:moveTo>
                <a:cubicBezTo>
                  <a:pt x="-97794" y="794759"/>
                  <a:pt x="507190" y="-47899"/>
                  <a:pt x="1391920" y="0"/>
                </a:cubicBezTo>
                <a:cubicBezTo>
                  <a:pt x="2237492" y="-11343"/>
                  <a:pt x="2698944" y="777807"/>
                  <a:pt x="2783840" y="1391920"/>
                </a:cubicBezTo>
                <a:cubicBezTo>
                  <a:pt x="2737967" y="2175988"/>
                  <a:pt x="2071704" y="2889026"/>
                  <a:pt x="1391920" y="2783840"/>
                </a:cubicBezTo>
                <a:cubicBezTo>
                  <a:pt x="811353" y="2662067"/>
                  <a:pt x="-50122" y="2172153"/>
                  <a:pt x="0" y="139192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3FDB15-EB2E-432D-A992-576EED421F71}"/>
              </a:ext>
            </a:extLst>
          </p:cNvPr>
          <p:cNvSpPr/>
          <p:nvPr/>
        </p:nvSpPr>
        <p:spPr>
          <a:xfrm>
            <a:off x="1761179" y="3335403"/>
            <a:ext cx="3274679" cy="3317966"/>
          </a:xfrm>
          <a:custGeom>
            <a:avLst/>
            <a:gdLst>
              <a:gd name="connsiteX0" fmla="*/ 0 w 2783840"/>
              <a:gd name="connsiteY0" fmla="*/ 1391920 h 2783840"/>
              <a:gd name="connsiteX1" fmla="*/ 1391920 w 2783840"/>
              <a:gd name="connsiteY1" fmla="*/ 0 h 2783840"/>
              <a:gd name="connsiteX2" fmla="*/ 2783840 w 2783840"/>
              <a:gd name="connsiteY2" fmla="*/ 1391920 h 2783840"/>
              <a:gd name="connsiteX3" fmla="*/ 1391920 w 2783840"/>
              <a:gd name="connsiteY3" fmla="*/ 2783840 h 2783840"/>
              <a:gd name="connsiteX4" fmla="*/ 0 w 2783840"/>
              <a:gd name="connsiteY4" fmla="*/ 139192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3840" h="2783840" fill="none" extrusionOk="0">
                <a:moveTo>
                  <a:pt x="0" y="1391920"/>
                </a:moveTo>
                <a:cubicBezTo>
                  <a:pt x="80124" y="547029"/>
                  <a:pt x="695641" y="4781"/>
                  <a:pt x="1391920" y="0"/>
                </a:cubicBezTo>
                <a:cubicBezTo>
                  <a:pt x="2221176" y="103448"/>
                  <a:pt x="2740845" y="622260"/>
                  <a:pt x="2783840" y="1391920"/>
                </a:cubicBezTo>
                <a:cubicBezTo>
                  <a:pt x="3001593" y="2192233"/>
                  <a:pt x="2071153" y="2742993"/>
                  <a:pt x="1391920" y="2783840"/>
                </a:cubicBezTo>
                <a:cubicBezTo>
                  <a:pt x="581984" y="2796134"/>
                  <a:pt x="17577" y="2136829"/>
                  <a:pt x="0" y="1391920"/>
                </a:cubicBezTo>
                <a:close/>
              </a:path>
              <a:path w="2783840" h="2783840" stroke="0" extrusionOk="0">
                <a:moveTo>
                  <a:pt x="0" y="1391920"/>
                </a:moveTo>
                <a:cubicBezTo>
                  <a:pt x="-97794" y="794759"/>
                  <a:pt x="507190" y="-47899"/>
                  <a:pt x="1391920" y="0"/>
                </a:cubicBezTo>
                <a:cubicBezTo>
                  <a:pt x="2237492" y="-11343"/>
                  <a:pt x="2698944" y="777807"/>
                  <a:pt x="2783840" y="1391920"/>
                </a:cubicBezTo>
                <a:cubicBezTo>
                  <a:pt x="2737967" y="2175988"/>
                  <a:pt x="2071704" y="2889026"/>
                  <a:pt x="1391920" y="2783840"/>
                </a:cubicBezTo>
                <a:cubicBezTo>
                  <a:pt x="811353" y="2662067"/>
                  <a:pt x="-50122" y="2172153"/>
                  <a:pt x="0" y="1391920"/>
                </a:cubicBezTo>
                <a:close/>
              </a:path>
            </a:pathLst>
          </a:custGeom>
          <a:solidFill>
            <a:schemeClr val="accent3"/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C40EC0-72B5-4D1D-8A4E-632721F32DF4}"/>
              </a:ext>
            </a:extLst>
          </p:cNvPr>
          <p:cNvSpPr/>
          <p:nvPr/>
        </p:nvSpPr>
        <p:spPr>
          <a:xfrm>
            <a:off x="6831874" y="3511025"/>
            <a:ext cx="2971800" cy="2844055"/>
          </a:xfrm>
          <a:custGeom>
            <a:avLst/>
            <a:gdLst>
              <a:gd name="connsiteX0" fmla="*/ 0 w 2783840"/>
              <a:gd name="connsiteY0" fmla="*/ 1391920 h 2783840"/>
              <a:gd name="connsiteX1" fmla="*/ 1391920 w 2783840"/>
              <a:gd name="connsiteY1" fmla="*/ 0 h 2783840"/>
              <a:gd name="connsiteX2" fmla="*/ 2783840 w 2783840"/>
              <a:gd name="connsiteY2" fmla="*/ 1391920 h 2783840"/>
              <a:gd name="connsiteX3" fmla="*/ 1391920 w 2783840"/>
              <a:gd name="connsiteY3" fmla="*/ 2783840 h 2783840"/>
              <a:gd name="connsiteX4" fmla="*/ 0 w 2783840"/>
              <a:gd name="connsiteY4" fmla="*/ 139192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3840" h="2783840" fill="none" extrusionOk="0">
                <a:moveTo>
                  <a:pt x="0" y="1391920"/>
                </a:moveTo>
                <a:cubicBezTo>
                  <a:pt x="80124" y="547029"/>
                  <a:pt x="695641" y="4781"/>
                  <a:pt x="1391920" y="0"/>
                </a:cubicBezTo>
                <a:cubicBezTo>
                  <a:pt x="2221176" y="103448"/>
                  <a:pt x="2740845" y="622260"/>
                  <a:pt x="2783840" y="1391920"/>
                </a:cubicBezTo>
                <a:cubicBezTo>
                  <a:pt x="3001593" y="2192233"/>
                  <a:pt x="2071153" y="2742993"/>
                  <a:pt x="1391920" y="2783840"/>
                </a:cubicBezTo>
                <a:cubicBezTo>
                  <a:pt x="581984" y="2796134"/>
                  <a:pt x="17577" y="2136829"/>
                  <a:pt x="0" y="1391920"/>
                </a:cubicBezTo>
                <a:close/>
              </a:path>
              <a:path w="2783840" h="2783840" stroke="0" extrusionOk="0">
                <a:moveTo>
                  <a:pt x="0" y="1391920"/>
                </a:moveTo>
                <a:cubicBezTo>
                  <a:pt x="-97794" y="794759"/>
                  <a:pt x="507190" y="-47899"/>
                  <a:pt x="1391920" y="0"/>
                </a:cubicBezTo>
                <a:cubicBezTo>
                  <a:pt x="2237492" y="-11343"/>
                  <a:pt x="2698944" y="777807"/>
                  <a:pt x="2783840" y="1391920"/>
                </a:cubicBezTo>
                <a:cubicBezTo>
                  <a:pt x="2737967" y="2175988"/>
                  <a:pt x="2071704" y="2889026"/>
                  <a:pt x="1391920" y="2783840"/>
                </a:cubicBezTo>
                <a:cubicBezTo>
                  <a:pt x="811353" y="2662067"/>
                  <a:pt x="-50122" y="2172153"/>
                  <a:pt x="0" y="139192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xmlns="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760E84-5485-4548-A4C3-83C849728D49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ACF505-6CEC-42C7-B9F7-96B49C9F2E1F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E53FB1-D419-4634-82C5-5FB9B0D66301}"/>
                </a:ext>
              </a:extLst>
            </p:cNvPr>
            <p:cNvSpPr txBox="1"/>
            <p:nvPr/>
          </p:nvSpPr>
          <p:spPr>
            <a:xfrm>
              <a:off x="995462" y="255657"/>
              <a:ext cx="15696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E770BC-C67C-4A71-94B8-3EBCC828223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05ECEC-BA88-420A-A2B9-E60C6F262105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</a:t>
              </a:r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E66768-7AB6-4BC6-8F31-3F03C8CD9AA9}"/>
              </a:ext>
            </a:extLst>
          </p:cNvPr>
          <p:cNvSpPr txBox="1"/>
          <p:nvPr/>
        </p:nvSpPr>
        <p:spPr>
          <a:xfrm>
            <a:off x="4351929" y="2523146"/>
            <a:ext cx="294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/>
              <a:t>무분별한 화면 캡처 및 녹화로 인한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초상권 침해 문제 증가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66768-7AB6-4BC6-8F31-3F03C8CD9AA9}"/>
              </a:ext>
            </a:extLst>
          </p:cNvPr>
          <p:cNvSpPr txBox="1"/>
          <p:nvPr/>
        </p:nvSpPr>
        <p:spPr>
          <a:xfrm>
            <a:off x="2017848" y="4595209"/>
            <a:ext cx="2776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/>
              <a:t>큰 흉터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화상 등으로 인해 상대방에게 얼굴을 드러내고 싶지 않은 사람들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66768-7AB6-4BC6-8F31-3F03C8CD9AA9}"/>
              </a:ext>
            </a:extLst>
          </p:cNvPr>
          <p:cNvSpPr txBox="1"/>
          <p:nvPr/>
        </p:nvSpPr>
        <p:spPr>
          <a:xfrm>
            <a:off x="7348179" y="4735789"/>
            <a:ext cx="213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/>
              <a:t>블라인드 화상 면접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159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E97A44F9-947A-41FC-97EB-025AC9553877}"/>
              </a:ext>
            </a:extLst>
          </p:cNvPr>
          <p:cNvSpPr txBox="1"/>
          <p:nvPr/>
        </p:nvSpPr>
        <p:spPr>
          <a:xfrm>
            <a:off x="8751747" y="188051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캐릭터 스킨 선택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B12D6-2DF5-491A-9741-C56258A65EDB}"/>
              </a:ext>
            </a:extLst>
          </p:cNvPr>
          <p:cNvSpPr txBox="1"/>
          <p:nvPr/>
        </p:nvSpPr>
        <p:spPr>
          <a:xfrm>
            <a:off x="8390445" y="2346368"/>
            <a:ext cx="28469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 등을 선택하여 나만의 </a:t>
            </a:r>
            <a:r>
              <a:rPr lang="ko-KR" altLang="en-US" sz="1400" dirty="0" err="1" smtClean="0"/>
              <a:t>개성있는</a:t>
            </a:r>
            <a:r>
              <a:rPr lang="ko-KR" altLang="en-US" sz="1400" dirty="0" smtClean="0"/>
              <a:t> 캐릭터를 생성할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물론 선택은 자유다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선택하지않는다면 화면엔 그대로 내 얼굴이 보이게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F5BB37-5FC4-42CD-99CD-5822DEC1DE12}"/>
              </a:ext>
            </a:extLst>
          </p:cNvPr>
          <p:cNvCxnSpPr/>
          <p:nvPr/>
        </p:nvCxnSpPr>
        <p:spPr>
          <a:xfrm>
            <a:off x="9498936" y="1741848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1955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7" y="1595799"/>
            <a:ext cx="7017658" cy="453721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7125789" y="2710543"/>
            <a:ext cx="1051560" cy="124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17">
            <a:extLst>
              <a:ext uri="{FF2B5EF4-FFF2-40B4-BE49-F238E27FC236}">
                <a16:creationId xmlns:a16="http://schemas.microsoft.com/office/drawing/2014/main" id="{E97A44F9-947A-41FC-97EB-025AC9553877}"/>
              </a:ext>
            </a:extLst>
          </p:cNvPr>
          <p:cNvSpPr txBox="1"/>
          <p:nvPr/>
        </p:nvSpPr>
        <p:spPr>
          <a:xfrm>
            <a:off x="9452787" y="469388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Upgrade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7B12D6-2DF5-491A-9741-C56258A65EDB}"/>
              </a:ext>
            </a:extLst>
          </p:cNvPr>
          <p:cNvSpPr txBox="1"/>
          <p:nvPr/>
        </p:nvSpPr>
        <p:spPr>
          <a:xfrm>
            <a:off x="8555908" y="5180812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얼굴을 정확히 인식할 수 있다면 머리에 머리띠만 장착하는 것도 괜찮을 것 같다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F5BB37-5FC4-42CD-99CD-5822DEC1DE12}"/>
              </a:ext>
            </a:extLst>
          </p:cNvPr>
          <p:cNvCxnSpPr/>
          <p:nvPr/>
        </p:nvCxnSpPr>
        <p:spPr>
          <a:xfrm>
            <a:off x="9664399" y="4576292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>
            <a:off x="9664399" y="3729446"/>
            <a:ext cx="576881" cy="5617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7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96" y="1373258"/>
            <a:ext cx="7244280" cy="4930755"/>
          </a:xfrm>
          <a:prstGeom prst="rect">
            <a:avLst/>
          </a:prstGeom>
        </p:spPr>
      </p:pic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E97A44F9-947A-41FC-97EB-025AC9553877}"/>
              </a:ext>
            </a:extLst>
          </p:cNvPr>
          <p:cNvSpPr txBox="1"/>
          <p:nvPr/>
        </p:nvSpPr>
        <p:spPr>
          <a:xfrm>
            <a:off x="8971714" y="30677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latin typeface="+mn-ea"/>
              </a:rPr>
              <a:t>화상 미팅 화면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B12D6-2DF5-491A-9741-C56258A65EDB}"/>
              </a:ext>
            </a:extLst>
          </p:cNvPr>
          <p:cNvSpPr txBox="1"/>
          <p:nvPr/>
        </p:nvSpPr>
        <p:spPr>
          <a:xfrm>
            <a:off x="8475352" y="3554681"/>
            <a:ext cx="284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사용자가 선택한 캐릭터로 화상 미팅을 진행하는 모습이다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F5BB37-5FC4-42CD-99CD-5822DEC1DE12}"/>
              </a:ext>
            </a:extLst>
          </p:cNvPr>
          <p:cNvCxnSpPr/>
          <p:nvPr/>
        </p:nvCxnSpPr>
        <p:spPr>
          <a:xfrm>
            <a:off x="9518529" y="2950162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19559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09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3">
            <a:extLst>
              <a:ext uri="{FF2B5EF4-FFF2-40B4-BE49-F238E27FC236}">
                <a16:creationId xmlns:a16="http://schemas.microsoft.com/office/drawing/2014/main" id="{DA776238-6099-4473-8372-A5BB69DAD9F8}"/>
              </a:ext>
            </a:extLst>
          </p:cNvPr>
          <p:cNvSpPr/>
          <p:nvPr/>
        </p:nvSpPr>
        <p:spPr>
          <a:xfrm>
            <a:off x="674527" y="1535019"/>
            <a:ext cx="2947543" cy="3048000"/>
          </a:xfrm>
          <a:custGeom>
            <a:avLst/>
            <a:gdLst>
              <a:gd name="connsiteX0" fmla="*/ 0 w 2947543"/>
              <a:gd name="connsiteY0" fmla="*/ 0 h 3048000"/>
              <a:gd name="connsiteX1" fmla="*/ 2947543 w 2947543"/>
              <a:gd name="connsiteY1" fmla="*/ 0 h 3048000"/>
              <a:gd name="connsiteX2" fmla="*/ 2947543 w 2947543"/>
              <a:gd name="connsiteY2" fmla="*/ 3048000 h 3048000"/>
              <a:gd name="connsiteX3" fmla="*/ 0 w 2947543"/>
              <a:gd name="connsiteY3" fmla="*/ 3048000 h 3048000"/>
              <a:gd name="connsiteX4" fmla="*/ 0 w 2947543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43" h="3048000" fill="none" extrusionOk="0">
                <a:moveTo>
                  <a:pt x="0" y="0"/>
                </a:moveTo>
                <a:cubicBezTo>
                  <a:pt x="1289030" y="-123458"/>
                  <a:pt x="1701262" y="-63594"/>
                  <a:pt x="2947543" y="0"/>
                </a:cubicBezTo>
                <a:cubicBezTo>
                  <a:pt x="2823340" y="514847"/>
                  <a:pt x="3005298" y="1836385"/>
                  <a:pt x="2947543" y="3048000"/>
                </a:cubicBezTo>
                <a:cubicBezTo>
                  <a:pt x="2150003" y="3129549"/>
                  <a:pt x="568832" y="2974465"/>
                  <a:pt x="0" y="3048000"/>
                </a:cubicBezTo>
                <a:cubicBezTo>
                  <a:pt x="126173" y="2423918"/>
                  <a:pt x="-163671" y="727989"/>
                  <a:pt x="0" y="0"/>
                </a:cubicBezTo>
                <a:close/>
              </a:path>
              <a:path w="2947543" h="3048000" stroke="0" extrusionOk="0">
                <a:moveTo>
                  <a:pt x="0" y="0"/>
                </a:moveTo>
                <a:cubicBezTo>
                  <a:pt x="997668" y="-122638"/>
                  <a:pt x="2485433" y="-81121"/>
                  <a:pt x="2947543" y="0"/>
                </a:cubicBezTo>
                <a:cubicBezTo>
                  <a:pt x="2978666" y="412465"/>
                  <a:pt x="3075173" y="2172398"/>
                  <a:pt x="2947543" y="3048000"/>
                </a:cubicBezTo>
                <a:cubicBezTo>
                  <a:pt x="1959956" y="3066854"/>
                  <a:pt x="1142936" y="3021857"/>
                  <a:pt x="0" y="3048000"/>
                </a:cubicBezTo>
                <a:cubicBezTo>
                  <a:pt x="-62659" y="2331208"/>
                  <a:pt x="150025" y="1519157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64438171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995462" y="5087447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차원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아바타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화상회의</a:t>
            </a:r>
            <a:endParaRPr kumimoji="1" lang="ja-JP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724847" y="5553299"/>
            <a:ext cx="303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스페이셜은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모든 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VR/AR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기기에서 작동이 가능한 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혼합현실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협업 플랫폼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1833338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8CCFA8-2B66-4891-901B-193BEDC0D7CE}"/>
              </a:ext>
            </a:extLst>
          </p:cNvPr>
          <p:cNvSpPr/>
          <p:nvPr/>
        </p:nvSpPr>
        <p:spPr>
          <a:xfrm>
            <a:off x="4586669" y="1535019"/>
            <a:ext cx="2947543" cy="3048000"/>
          </a:xfrm>
          <a:custGeom>
            <a:avLst/>
            <a:gdLst>
              <a:gd name="connsiteX0" fmla="*/ 0 w 2947543"/>
              <a:gd name="connsiteY0" fmla="*/ 0 h 3048000"/>
              <a:gd name="connsiteX1" fmla="*/ 2947543 w 2947543"/>
              <a:gd name="connsiteY1" fmla="*/ 0 h 3048000"/>
              <a:gd name="connsiteX2" fmla="*/ 2947543 w 2947543"/>
              <a:gd name="connsiteY2" fmla="*/ 3048000 h 3048000"/>
              <a:gd name="connsiteX3" fmla="*/ 0 w 2947543"/>
              <a:gd name="connsiteY3" fmla="*/ 3048000 h 3048000"/>
              <a:gd name="connsiteX4" fmla="*/ 0 w 2947543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43" h="3048000" fill="none" extrusionOk="0">
                <a:moveTo>
                  <a:pt x="0" y="0"/>
                </a:moveTo>
                <a:cubicBezTo>
                  <a:pt x="1414879" y="-112783"/>
                  <a:pt x="2449193" y="-56748"/>
                  <a:pt x="2947543" y="0"/>
                </a:cubicBezTo>
                <a:cubicBezTo>
                  <a:pt x="2856041" y="623647"/>
                  <a:pt x="2900078" y="1754528"/>
                  <a:pt x="2947543" y="3048000"/>
                </a:cubicBezTo>
                <a:cubicBezTo>
                  <a:pt x="2533937" y="3117418"/>
                  <a:pt x="702442" y="3038245"/>
                  <a:pt x="0" y="3048000"/>
                </a:cubicBezTo>
                <a:cubicBezTo>
                  <a:pt x="143394" y="2090889"/>
                  <a:pt x="-157710" y="338548"/>
                  <a:pt x="0" y="0"/>
                </a:cubicBezTo>
                <a:close/>
              </a:path>
              <a:path w="2947543" h="3048000" stroke="0" extrusionOk="0">
                <a:moveTo>
                  <a:pt x="0" y="0"/>
                </a:moveTo>
                <a:cubicBezTo>
                  <a:pt x="1363559" y="-128128"/>
                  <a:pt x="2344938" y="-11015"/>
                  <a:pt x="2947543" y="0"/>
                </a:cubicBezTo>
                <a:cubicBezTo>
                  <a:pt x="3055915" y="665028"/>
                  <a:pt x="3049509" y="1971247"/>
                  <a:pt x="2947543" y="3048000"/>
                </a:cubicBezTo>
                <a:cubicBezTo>
                  <a:pt x="2547835" y="2988776"/>
                  <a:pt x="1046910" y="2914933"/>
                  <a:pt x="0" y="3048000"/>
                </a:cubicBezTo>
                <a:cubicBezTo>
                  <a:pt x="48841" y="2322536"/>
                  <a:pt x="-69807" y="1122765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60112520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37C66F7D-A844-4450-A72D-CAEA11193DB1}"/>
              </a:ext>
            </a:extLst>
          </p:cNvPr>
          <p:cNvSpPr txBox="1"/>
          <p:nvPr/>
        </p:nvSpPr>
        <p:spPr>
          <a:xfrm>
            <a:off x="5132942" y="508744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3D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아바타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원격회의</a:t>
            </a:r>
            <a:endParaRPr kumimoji="1" lang="ja-JP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5B3FF-AD35-4AB6-A25A-630933B7FFF3}"/>
              </a:ext>
            </a:extLst>
          </p:cNvPr>
          <p:cNvSpPr txBox="1"/>
          <p:nvPr/>
        </p:nvSpPr>
        <p:spPr>
          <a:xfrm>
            <a:off x="9222693" y="9894870"/>
            <a:ext cx="12257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스페이셜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+ LG</a:t>
            </a:r>
            <a:r>
              <a:rPr lang="ko-KR" altLang="en-US" sz="1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유플러스</a:t>
            </a:r>
            <a:endParaRPr lang="en-US" altLang="ko-KR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= 5G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기반의 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AR </a:t>
            </a:r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화상회의 솔루션 개발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BF8C8A-5425-4A44-B0A6-92BE15C0F716}"/>
              </a:ext>
            </a:extLst>
          </p:cNvPr>
          <p:cNvCxnSpPr/>
          <p:nvPr/>
        </p:nvCxnSpPr>
        <p:spPr>
          <a:xfrm>
            <a:off x="5745480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3">
            <a:extLst>
              <a:ext uri="{FF2B5EF4-FFF2-40B4-BE49-F238E27FC236}">
                <a16:creationId xmlns:a16="http://schemas.microsoft.com/office/drawing/2014/main" id="{8CCAA07D-10C4-4F24-9544-0BE2DAA0E4FD}"/>
              </a:ext>
            </a:extLst>
          </p:cNvPr>
          <p:cNvSpPr/>
          <p:nvPr/>
        </p:nvSpPr>
        <p:spPr>
          <a:xfrm>
            <a:off x="8549131" y="1535019"/>
            <a:ext cx="2947543" cy="3048000"/>
          </a:xfrm>
          <a:custGeom>
            <a:avLst/>
            <a:gdLst>
              <a:gd name="connsiteX0" fmla="*/ 0 w 2947543"/>
              <a:gd name="connsiteY0" fmla="*/ 0 h 3048000"/>
              <a:gd name="connsiteX1" fmla="*/ 2947543 w 2947543"/>
              <a:gd name="connsiteY1" fmla="*/ 0 h 3048000"/>
              <a:gd name="connsiteX2" fmla="*/ 2947543 w 2947543"/>
              <a:gd name="connsiteY2" fmla="*/ 3048000 h 3048000"/>
              <a:gd name="connsiteX3" fmla="*/ 0 w 2947543"/>
              <a:gd name="connsiteY3" fmla="*/ 3048000 h 3048000"/>
              <a:gd name="connsiteX4" fmla="*/ 0 w 2947543"/>
              <a:gd name="connsiteY4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43" h="3048000" fill="none" extrusionOk="0">
                <a:moveTo>
                  <a:pt x="0" y="0"/>
                </a:moveTo>
                <a:cubicBezTo>
                  <a:pt x="1131000" y="-94376"/>
                  <a:pt x="1508934" y="119236"/>
                  <a:pt x="2947543" y="0"/>
                </a:cubicBezTo>
                <a:cubicBezTo>
                  <a:pt x="3110567" y="1452016"/>
                  <a:pt x="3006095" y="2201687"/>
                  <a:pt x="2947543" y="3048000"/>
                </a:cubicBezTo>
                <a:cubicBezTo>
                  <a:pt x="2610148" y="2996853"/>
                  <a:pt x="1351208" y="3038470"/>
                  <a:pt x="0" y="3048000"/>
                </a:cubicBezTo>
                <a:cubicBezTo>
                  <a:pt x="25288" y="2531145"/>
                  <a:pt x="-64232" y="767323"/>
                  <a:pt x="0" y="0"/>
                </a:cubicBezTo>
                <a:close/>
              </a:path>
              <a:path w="2947543" h="3048000" stroke="0" extrusionOk="0">
                <a:moveTo>
                  <a:pt x="0" y="0"/>
                </a:moveTo>
                <a:cubicBezTo>
                  <a:pt x="1134786" y="33145"/>
                  <a:pt x="2408378" y="-55359"/>
                  <a:pt x="2947543" y="0"/>
                </a:cubicBezTo>
                <a:cubicBezTo>
                  <a:pt x="2796566" y="832602"/>
                  <a:pt x="2908793" y="1625124"/>
                  <a:pt x="2947543" y="3048000"/>
                </a:cubicBezTo>
                <a:cubicBezTo>
                  <a:pt x="2290228" y="2983580"/>
                  <a:pt x="1331143" y="2888092"/>
                  <a:pt x="0" y="3048000"/>
                </a:cubicBezTo>
                <a:cubicBezTo>
                  <a:pt x="37830" y="2155705"/>
                  <a:pt x="83388" y="1222988"/>
                  <a:pt x="0" y="0"/>
                </a:cubicBezTo>
                <a:close/>
              </a:path>
            </a:pathLst>
          </a:custGeom>
          <a:solidFill>
            <a:srgbClr val="EEE9E2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18696097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E97A44F9-947A-41FC-97EB-025AC9553877}"/>
              </a:ext>
            </a:extLst>
          </p:cNvPr>
          <p:cNvSpPr txBox="1"/>
          <p:nvPr/>
        </p:nvSpPr>
        <p:spPr>
          <a:xfrm>
            <a:off x="9407638" y="506637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Hypermeet</a:t>
            </a:r>
            <a:endParaRPr kumimoji="1" lang="ja-JP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B12D6-2DF5-491A-9741-C56258A65EDB}"/>
              </a:ext>
            </a:extLst>
          </p:cNvPr>
          <p:cNvSpPr txBox="1"/>
          <p:nvPr/>
        </p:nvSpPr>
        <p:spPr>
          <a:xfrm>
            <a:off x="8339487" y="5487688"/>
            <a:ext cx="336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제시한 아이디어와 거의 동일하지만 현재는 사라진 것으로 보임</a:t>
            </a:r>
            <a:r>
              <a:rPr lang="en-US" altLang="ko-KR" sz="1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F5BB37-5FC4-42CD-99CD-5822DEC1DE12}"/>
              </a:ext>
            </a:extLst>
          </p:cNvPr>
          <p:cNvCxnSpPr/>
          <p:nvPr/>
        </p:nvCxnSpPr>
        <p:spPr>
          <a:xfrm>
            <a:off x="9707942" y="4948779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27206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시장 분석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184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1026" name="Picture 2" descr="https://image.zdnet.co.kr/2020/05/14/yoyoma_jpjRx9lQogr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69" y="2357303"/>
            <a:ext cx="2772458" cy="15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762069" y="6076519"/>
            <a:ext cx="303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https://zdnet.co.kr/view/?no=20200514132306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8" name="Picture 4" descr="https://file.mk.co.kr/meet/neds/2020/02/image_readtop_2020_205943_1582791941410409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42" y="2357303"/>
            <a:ext cx="2679065" cy="16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4722742" y="5472335"/>
            <a:ext cx="303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https://www.mk.co.kr/news/it/view/2020/02/205943/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537" y="1771829"/>
            <a:ext cx="2078026" cy="23812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8459418" y="6155668"/>
            <a:ext cx="303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https://wanggussam.tistory.com/157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EEAA38C-ECB2-4155-A92A-8FC99FDBBFDF}"/>
              </a:ext>
            </a:extLst>
          </p:cNvPr>
          <p:cNvSpPr txBox="1"/>
          <p:nvPr/>
        </p:nvSpPr>
        <p:spPr>
          <a:xfrm>
            <a:off x="2747959" y="301859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손가락 인식 문제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47B-DF57-40A1-900E-53DD0DA13243}"/>
              </a:ext>
            </a:extLst>
          </p:cNvPr>
          <p:cNvSpPr txBox="1"/>
          <p:nvPr/>
        </p:nvSpPr>
        <p:spPr>
          <a:xfrm>
            <a:off x="2256028" y="3505523"/>
            <a:ext cx="2846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손가락까지 </a:t>
            </a:r>
            <a:r>
              <a:rPr lang="ko-KR" altLang="en-US" sz="1400" dirty="0" err="1" smtClean="0"/>
              <a:t>디테일한</a:t>
            </a:r>
            <a:r>
              <a:rPr lang="ko-KR" altLang="en-US" sz="1400" dirty="0" smtClean="0"/>
              <a:t> 모습이 화면에 담길 수 있을지가 문제일 듯 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2A8800-CFC3-4BA9-BA5F-10FF10C5123E}"/>
              </a:ext>
            </a:extLst>
          </p:cNvPr>
          <p:cNvCxnSpPr/>
          <p:nvPr/>
        </p:nvCxnSpPr>
        <p:spPr>
          <a:xfrm>
            <a:off x="3364519" y="2901003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E97A44F9-947A-41FC-97EB-025AC9553877}"/>
              </a:ext>
            </a:extLst>
          </p:cNvPr>
          <p:cNvSpPr txBox="1"/>
          <p:nvPr/>
        </p:nvSpPr>
        <p:spPr>
          <a:xfrm>
            <a:off x="7131953" y="296486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초반 로딩 문제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B12D6-2DF5-491A-9741-C56258A65EDB}"/>
              </a:ext>
            </a:extLst>
          </p:cNvPr>
          <p:cNvSpPr txBox="1"/>
          <p:nvPr/>
        </p:nvSpPr>
        <p:spPr>
          <a:xfrm>
            <a:off x="6555114" y="3451792"/>
            <a:ext cx="284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화면이 보이기 시작할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캐릭터가 입혀지기까지의 사이에 얼굴이 노출될 수 있는 문제가 있을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F5BB37-5FC4-42CD-99CD-5822DEC1DE12}"/>
              </a:ext>
            </a:extLst>
          </p:cNvPr>
          <p:cNvCxnSpPr/>
          <p:nvPr/>
        </p:nvCxnSpPr>
        <p:spPr>
          <a:xfrm>
            <a:off x="7663605" y="2847272"/>
            <a:ext cx="62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B51429-0117-4DE0-AD59-14D0FB85214E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A6D4DA-1A7A-4BF4-875D-2E1C30B0C731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4B1902-F689-4E92-B8C9-6DEB05C009E7}"/>
                </a:ext>
              </a:extLst>
            </p:cNvPr>
            <p:cNvSpPr txBox="1"/>
            <p:nvPr/>
          </p:nvSpPr>
          <p:spPr>
            <a:xfrm>
              <a:off x="995462" y="255657"/>
              <a:ext cx="49872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DISADVANTAGE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DDA216C-6D02-45B2-B651-32ABC56EA99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1B75D-1D8C-4CBE-82A3-9FD33A2F49A1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 </a:t>
              </a:r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73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26D936-D6F3-4CA4-A8D1-A5318A0460F0}"/>
              </a:ext>
            </a:extLst>
          </p:cNvPr>
          <p:cNvSpPr/>
          <p:nvPr/>
        </p:nvSpPr>
        <p:spPr>
          <a:xfrm>
            <a:off x="4353560" y="1686560"/>
            <a:ext cx="3484880" cy="3484880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24074054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565AE-99BB-4FE8-95DA-B95AE256C8E0}"/>
              </a:ext>
            </a:extLst>
          </p:cNvPr>
          <p:cNvSpPr txBox="1"/>
          <p:nvPr/>
        </p:nvSpPr>
        <p:spPr>
          <a:xfrm>
            <a:off x="4466791" y="2646039"/>
            <a:ext cx="22605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spc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565AE-99BB-4FE8-95DA-B95AE256C8E0}"/>
              </a:ext>
            </a:extLst>
          </p:cNvPr>
          <p:cNvSpPr txBox="1"/>
          <p:nvPr/>
        </p:nvSpPr>
        <p:spPr>
          <a:xfrm>
            <a:off x="5436147" y="3239589"/>
            <a:ext cx="15279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spc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블록</a:t>
            </a:r>
            <a:endParaRPr lang="en-US" altLang="ko-KR" sz="3500" b="1" spc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2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75AB391-3783-4EFC-BFC4-64CB2572C612}"/>
              </a:ext>
            </a:extLst>
          </p:cNvPr>
          <p:cNvSpPr/>
          <p:nvPr/>
        </p:nvSpPr>
        <p:spPr>
          <a:xfrm>
            <a:off x="5876118" y="1576906"/>
            <a:ext cx="3146697" cy="3240314"/>
          </a:xfrm>
          <a:custGeom>
            <a:avLst/>
            <a:gdLst>
              <a:gd name="connsiteX0" fmla="*/ 0 w 2783840"/>
              <a:gd name="connsiteY0" fmla="*/ 1391920 h 2783840"/>
              <a:gd name="connsiteX1" fmla="*/ 1391920 w 2783840"/>
              <a:gd name="connsiteY1" fmla="*/ 0 h 2783840"/>
              <a:gd name="connsiteX2" fmla="*/ 2783840 w 2783840"/>
              <a:gd name="connsiteY2" fmla="*/ 1391920 h 2783840"/>
              <a:gd name="connsiteX3" fmla="*/ 1391920 w 2783840"/>
              <a:gd name="connsiteY3" fmla="*/ 2783840 h 2783840"/>
              <a:gd name="connsiteX4" fmla="*/ 0 w 2783840"/>
              <a:gd name="connsiteY4" fmla="*/ 139192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3840" h="2783840" fill="none" extrusionOk="0">
                <a:moveTo>
                  <a:pt x="0" y="1391920"/>
                </a:moveTo>
                <a:cubicBezTo>
                  <a:pt x="80124" y="547029"/>
                  <a:pt x="695641" y="4781"/>
                  <a:pt x="1391920" y="0"/>
                </a:cubicBezTo>
                <a:cubicBezTo>
                  <a:pt x="2221176" y="103448"/>
                  <a:pt x="2740845" y="622260"/>
                  <a:pt x="2783840" y="1391920"/>
                </a:cubicBezTo>
                <a:cubicBezTo>
                  <a:pt x="3001593" y="2192233"/>
                  <a:pt x="2071153" y="2742993"/>
                  <a:pt x="1391920" y="2783840"/>
                </a:cubicBezTo>
                <a:cubicBezTo>
                  <a:pt x="581984" y="2796134"/>
                  <a:pt x="17577" y="2136829"/>
                  <a:pt x="0" y="1391920"/>
                </a:cubicBezTo>
                <a:close/>
              </a:path>
              <a:path w="2783840" h="2783840" stroke="0" extrusionOk="0">
                <a:moveTo>
                  <a:pt x="0" y="1391920"/>
                </a:moveTo>
                <a:cubicBezTo>
                  <a:pt x="-97794" y="794759"/>
                  <a:pt x="507190" y="-47899"/>
                  <a:pt x="1391920" y="0"/>
                </a:cubicBezTo>
                <a:cubicBezTo>
                  <a:pt x="2237492" y="-11343"/>
                  <a:pt x="2698944" y="777807"/>
                  <a:pt x="2783840" y="1391920"/>
                </a:cubicBezTo>
                <a:cubicBezTo>
                  <a:pt x="2737967" y="2175988"/>
                  <a:pt x="2071704" y="2889026"/>
                  <a:pt x="1391920" y="2783840"/>
                </a:cubicBezTo>
                <a:cubicBezTo>
                  <a:pt x="811353" y="2662067"/>
                  <a:pt x="-50122" y="2172153"/>
                  <a:pt x="0" y="139192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3FDB15-EB2E-432D-A992-576EED421F71}"/>
              </a:ext>
            </a:extLst>
          </p:cNvPr>
          <p:cNvSpPr/>
          <p:nvPr/>
        </p:nvSpPr>
        <p:spPr>
          <a:xfrm>
            <a:off x="2473105" y="2198117"/>
            <a:ext cx="3274679" cy="3317966"/>
          </a:xfrm>
          <a:custGeom>
            <a:avLst/>
            <a:gdLst>
              <a:gd name="connsiteX0" fmla="*/ 0 w 2783840"/>
              <a:gd name="connsiteY0" fmla="*/ 1391920 h 2783840"/>
              <a:gd name="connsiteX1" fmla="*/ 1391920 w 2783840"/>
              <a:gd name="connsiteY1" fmla="*/ 0 h 2783840"/>
              <a:gd name="connsiteX2" fmla="*/ 2783840 w 2783840"/>
              <a:gd name="connsiteY2" fmla="*/ 1391920 h 2783840"/>
              <a:gd name="connsiteX3" fmla="*/ 1391920 w 2783840"/>
              <a:gd name="connsiteY3" fmla="*/ 2783840 h 2783840"/>
              <a:gd name="connsiteX4" fmla="*/ 0 w 2783840"/>
              <a:gd name="connsiteY4" fmla="*/ 139192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3840" h="2783840" fill="none" extrusionOk="0">
                <a:moveTo>
                  <a:pt x="0" y="1391920"/>
                </a:moveTo>
                <a:cubicBezTo>
                  <a:pt x="80124" y="547029"/>
                  <a:pt x="695641" y="4781"/>
                  <a:pt x="1391920" y="0"/>
                </a:cubicBezTo>
                <a:cubicBezTo>
                  <a:pt x="2221176" y="103448"/>
                  <a:pt x="2740845" y="622260"/>
                  <a:pt x="2783840" y="1391920"/>
                </a:cubicBezTo>
                <a:cubicBezTo>
                  <a:pt x="3001593" y="2192233"/>
                  <a:pt x="2071153" y="2742993"/>
                  <a:pt x="1391920" y="2783840"/>
                </a:cubicBezTo>
                <a:cubicBezTo>
                  <a:pt x="581984" y="2796134"/>
                  <a:pt x="17577" y="2136829"/>
                  <a:pt x="0" y="1391920"/>
                </a:cubicBezTo>
                <a:close/>
              </a:path>
              <a:path w="2783840" h="2783840" stroke="0" extrusionOk="0">
                <a:moveTo>
                  <a:pt x="0" y="1391920"/>
                </a:moveTo>
                <a:cubicBezTo>
                  <a:pt x="-97794" y="794759"/>
                  <a:pt x="507190" y="-47899"/>
                  <a:pt x="1391920" y="0"/>
                </a:cubicBezTo>
                <a:cubicBezTo>
                  <a:pt x="2237492" y="-11343"/>
                  <a:pt x="2698944" y="777807"/>
                  <a:pt x="2783840" y="1391920"/>
                </a:cubicBezTo>
                <a:cubicBezTo>
                  <a:pt x="2737967" y="2175988"/>
                  <a:pt x="2071704" y="2889026"/>
                  <a:pt x="1391920" y="2783840"/>
                </a:cubicBezTo>
                <a:cubicBezTo>
                  <a:pt x="811353" y="2662067"/>
                  <a:pt x="-50122" y="2172153"/>
                  <a:pt x="0" y="1391920"/>
                </a:cubicBezTo>
                <a:close/>
              </a:path>
            </a:pathLst>
          </a:custGeom>
          <a:solidFill>
            <a:schemeClr val="accent3"/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760E84-5485-4548-A4C3-83C849728D49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ACF505-6CEC-42C7-B9F7-96B49C9F2E1F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E53FB1-D419-4634-82C5-5FB9B0D66301}"/>
                </a:ext>
              </a:extLst>
            </p:cNvPr>
            <p:cNvSpPr txBox="1"/>
            <p:nvPr/>
          </p:nvSpPr>
          <p:spPr>
            <a:xfrm>
              <a:off x="995462" y="255657"/>
              <a:ext cx="15696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</a:t>
              </a:r>
              <a:endParaRPr lang="ko-KR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E770BC-C67C-4A71-94B8-3EBCC828223B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05ECEC-BA88-420A-A2B9-E60C6F262105}"/>
                </a:ext>
              </a:extLst>
            </p:cNvPr>
            <p:cNvSpPr txBox="1"/>
            <p:nvPr/>
          </p:nvSpPr>
          <p:spPr>
            <a:xfrm>
              <a:off x="162415" y="362188"/>
              <a:ext cx="7793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IDEA</a:t>
              </a:r>
              <a:r>
                <a:rPr lang="en-US" altLang="ko-KR" sz="9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E66768-7AB6-4BC6-8F31-3F03C8CD9AA9}"/>
              </a:ext>
            </a:extLst>
          </p:cNvPr>
          <p:cNvSpPr txBox="1"/>
          <p:nvPr/>
        </p:nvSpPr>
        <p:spPr>
          <a:xfrm>
            <a:off x="6029383" y="2678707"/>
            <a:ext cx="2944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smtClean="0"/>
              <a:t>공간적인 문제</a:t>
            </a:r>
            <a:endParaRPr lang="en-US" altLang="ko-KR" b="1" dirty="0" smtClean="0"/>
          </a:p>
          <a:p>
            <a:pPr algn="just"/>
            <a:r>
              <a:rPr lang="en-US" altLang="ko-KR" sz="1600" dirty="0" smtClean="0"/>
              <a:t>- </a:t>
            </a:r>
            <a:r>
              <a:rPr lang="ko-KR" altLang="en-US" sz="1600" dirty="0" smtClean="0"/>
              <a:t>화면이 크거나 서브모니터가 없으면 화상 미팅을 하면서 다른 작업을 하지 못함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66768-7AB6-4BC6-8F31-3F03C8CD9AA9}"/>
              </a:ext>
            </a:extLst>
          </p:cNvPr>
          <p:cNvSpPr txBox="1"/>
          <p:nvPr/>
        </p:nvSpPr>
        <p:spPr>
          <a:xfrm>
            <a:off x="2601439" y="3564712"/>
            <a:ext cx="3018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 smtClean="0"/>
              <a:t>화상미팅</a:t>
            </a:r>
            <a:r>
              <a:rPr lang="ko-KR" altLang="en-US" sz="1600" dirty="0" smtClean="0"/>
              <a:t> 화면이 필요하지않은 사람까지 화면 공간 차지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290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345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Nova</vt:lpstr>
      <vt:lpstr>나눔바른펜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multicampus</cp:lastModifiedBy>
  <cp:revision>40</cp:revision>
  <dcterms:created xsi:type="dcterms:W3CDTF">2020-05-10T02:38:09Z</dcterms:created>
  <dcterms:modified xsi:type="dcterms:W3CDTF">2022-01-09T12:06:45Z</dcterms:modified>
</cp:coreProperties>
</file>