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FFE6F-12D1-49F2-97E2-3E890F00F8EA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206B5-D7E3-4601-9FD9-9B29648FC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0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 </a:t>
            </a:r>
            <a:r>
              <a:rPr lang="en-US" dirty="0" err="1" smtClean="0"/>
              <a:t>fac</a:t>
            </a:r>
            <a:r>
              <a:rPr lang="en-US" dirty="0" smtClean="0"/>
              <a:t> </a:t>
            </a:r>
            <a:r>
              <a:rPr lang="en-US" dirty="0" err="1" smtClean="0"/>
              <a:t>notite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206B5-D7E3-4601-9FD9-9B29648FC7C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88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culoare</a:t>
            </a:r>
            <a:r>
              <a:rPr lang="en-US" baseline="0" dirty="0" smtClean="0"/>
              <a:t> imagine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206B5-D7E3-4601-9FD9-9B29648FC7C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531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 imagine </a:t>
            </a:r>
            <a:r>
              <a:rPr lang="en-US" dirty="0" err="1" smtClean="0"/>
              <a:t>luata</a:t>
            </a:r>
            <a:r>
              <a:rPr lang="en-US" dirty="0" smtClean="0"/>
              <a:t>, </a:t>
            </a:r>
            <a:r>
              <a:rPr lang="en-US" dirty="0" err="1" smtClean="0"/>
              <a:t>mutat</a:t>
            </a:r>
            <a:r>
              <a:rPr lang="en-US" dirty="0" smtClean="0"/>
              <a:t> imagine </a:t>
            </a:r>
            <a:r>
              <a:rPr lang="en-US" dirty="0" err="1" smtClean="0"/>
              <a:t>jos</a:t>
            </a:r>
            <a:r>
              <a:rPr lang="en-US" dirty="0" smtClean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206B5-D7E3-4601-9FD9-9B29648FC7C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0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F313-C1E9-4A4E-8371-B2DE81E564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CB4A-0811-488C-A9BF-9EEEB09C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49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F313-C1E9-4A4E-8371-B2DE81E564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CB4A-0811-488C-A9BF-9EEEB09C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5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F313-C1E9-4A4E-8371-B2DE81E564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CB4A-0811-488C-A9BF-9EEEB09C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5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F313-C1E9-4A4E-8371-B2DE81E564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CB4A-0811-488C-A9BF-9EEEB09C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4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F313-C1E9-4A4E-8371-B2DE81E564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CB4A-0811-488C-A9BF-9EEEB09C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97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F313-C1E9-4A4E-8371-B2DE81E564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CB4A-0811-488C-A9BF-9EEEB09C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47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F313-C1E9-4A4E-8371-B2DE81E564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CB4A-0811-488C-A9BF-9EEEB09C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54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F313-C1E9-4A4E-8371-B2DE81E564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CB4A-0811-488C-A9BF-9EEEB09C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9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F313-C1E9-4A4E-8371-B2DE81E564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CB4A-0811-488C-A9BF-9EEEB09C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33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F313-C1E9-4A4E-8371-B2DE81E564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CB4A-0811-488C-A9BF-9EEEB09C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65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F313-C1E9-4A4E-8371-B2DE81E564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CB4A-0811-488C-A9BF-9EEEB09C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76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F313-C1E9-4A4E-8371-B2DE81E564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DCB4A-0811-488C-A9BF-9EEEB09C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84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Urban Sound </a:t>
            </a:r>
            <a:r>
              <a:rPr lang="en-US" dirty="0" err="1" smtClean="0"/>
              <a:t>Recognision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Student: Dodu Emanuel Andrei</a:t>
            </a:r>
          </a:p>
          <a:p>
            <a:r>
              <a:rPr lang="en-US" dirty="0" err="1" smtClean="0"/>
              <a:t>Coordonator</a:t>
            </a:r>
            <a:r>
              <a:rPr lang="en-US" dirty="0" smtClean="0"/>
              <a:t>: </a:t>
            </a:r>
            <a:r>
              <a:rPr lang="en-US" dirty="0" err="1" smtClean="0"/>
              <a:t>Ignat</a:t>
            </a:r>
            <a:r>
              <a:rPr lang="en-US" dirty="0" smtClean="0"/>
              <a:t> </a:t>
            </a:r>
            <a:r>
              <a:rPr lang="en-US" dirty="0" err="1" smtClean="0"/>
              <a:t>Anca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5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Antrenarea unui model (clasificator) pentru recunoașterea </a:t>
            </a:r>
            <a:r>
              <a:rPr lang="ro-RO" dirty="0" smtClean="0"/>
              <a:t>sunetelor</a:t>
            </a:r>
            <a:endParaRPr lang="ro-RO" dirty="0"/>
          </a:p>
          <a:p>
            <a:r>
              <a:rPr lang="ro-RO" dirty="0"/>
              <a:t>Direcții de viitor</a:t>
            </a:r>
          </a:p>
          <a:p>
            <a:pPr lvl="1"/>
            <a:r>
              <a:rPr lang="ro-RO" dirty="0"/>
              <a:t>Extinderea aplicației pe web și mobile</a:t>
            </a:r>
          </a:p>
          <a:p>
            <a:pPr lvl="1"/>
            <a:r>
              <a:rPr lang="ro-RO" dirty="0"/>
              <a:t>Îmbunătățirea arhitecturii modelului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6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Demo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64806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Introducere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ro-RO" dirty="0" smtClean="0"/>
              <a:t>p</a:t>
            </a:r>
            <a:r>
              <a:rPr lang="en-US" dirty="0" err="1" smtClean="0"/>
              <a:t>roblemei</a:t>
            </a:r>
            <a:endParaRPr lang="en-US" dirty="0" smtClean="0"/>
          </a:p>
          <a:p>
            <a:r>
              <a:rPr lang="en-US" dirty="0" err="1" smtClean="0"/>
              <a:t>Manipularea</a:t>
            </a:r>
            <a:r>
              <a:rPr lang="en-US" dirty="0" smtClean="0"/>
              <a:t> </a:t>
            </a:r>
            <a:r>
              <a:rPr lang="ro-RO" dirty="0" smtClean="0"/>
              <a:t>s</a:t>
            </a:r>
            <a:r>
              <a:rPr lang="en-US" dirty="0" err="1" smtClean="0"/>
              <a:t>unetelor</a:t>
            </a:r>
            <a:endParaRPr lang="ro-RO" dirty="0" smtClean="0"/>
          </a:p>
          <a:p>
            <a:pPr lvl="1"/>
            <a:r>
              <a:rPr lang="ro-RO" dirty="0" smtClean="0"/>
              <a:t>Semnale</a:t>
            </a:r>
          </a:p>
          <a:p>
            <a:pPr lvl="1"/>
            <a:r>
              <a:rPr lang="ro-RO" dirty="0" smtClean="0"/>
              <a:t>Filtre</a:t>
            </a:r>
          </a:p>
          <a:p>
            <a:pPr lvl="2"/>
            <a:r>
              <a:rPr lang="ro-RO" dirty="0" smtClean="0"/>
              <a:t>Filtru Bank</a:t>
            </a:r>
          </a:p>
          <a:p>
            <a:pPr lvl="2"/>
            <a:r>
              <a:rPr lang="ro-RO" dirty="0" smtClean="0"/>
              <a:t>Coeficienți Mel</a:t>
            </a:r>
            <a:endParaRPr lang="en-US" dirty="0"/>
          </a:p>
          <a:p>
            <a:r>
              <a:rPr lang="en-US" dirty="0" smtClean="0"/>
              <a:t>Re</a:t>
            </a:r>
            <a:r>
              <a:rPr lang="ro-RO" dirty="0" err="1" smtClean="0"/>
              <a:t>țele</a:t>
            </a:r>
            <a:r>
              <a:rPr lang="ro-RO" dirty="0" smtClean="0"/>
              <a:t> neuronale </a:t>
            </a:r>
            <a:r>
              <a:rPr lang="ro-RO" dirty="0" err="1" smtClean="0"/>
              <a:t>convoluționale</a:t>
            </a:r>
            <a:endParaRPr lang="ro-RO" dirty="0" smtClean="0"/>
          </a:p>
          <a:p>
            <a:pPr lvl="1"/>
            <a:r>
              <a:rPr lang="ro-RO" dirty="0" smtClean="0"/>
              <a:t>Arhitectură</a:t>
            </a:r>
          </a:p>
          <a:p>
            <a:pPr lvl="1"/>
            <a:r>
              <a:rPr lang="ro-RO" dirty="0" smtClean="0"/>
              <a:t>Recunoașterea sunetelor</a:t>
            </a:r>
          </a:p>
          <a:p>
            <a:r>
              <a:rPr lang="ro-RO" dirty="0" smtClean="0"/>
              <a:t>Concluzii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57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Descrierea problemei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Recunoașterea unui sunet dat</a:t>
            </a:r>
          </a:p>
          <a:p>
            <a:r>
              <a:rPr lang="ro-RO" dirty="0" smtClean="0"/>
              <a:t>Antrenarea unei rețele </a:t>
            </a:r>
            <a:r>
              <a:rPr lang="ro-RO" dirty="0" err="1" smtClean="0"/>
              <a:t>convoluționale</a:t>
            </a:r>
            <a:r>
              <a:rPr lang="ro-RO" dirty="0" smtClean="0"/>
              <a:t> într-un timp optim</a:t>
            </a:r>
          </a:p>
          <a:p>
            <a:r>
              <a:rPr lang="ro-RO" dirty="0" smtClean="0"/>
              <a:t>Acuratețe cât mai bună si detectare rapidă</a:t>
            </a:r>
          </a:p>
          <a:p>
            <a:r>
              <a:rPr lang="ro-RO" dirty="0" smtClean="0"/>
              <a:t>Analiza datelor de antrenament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17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Manipularea sunetelor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Sunetul in stare brută nu ajută la recunoaștere și de aceea trebuie să îl aducem </a:t>
            </a:r>
            <a:r>
              <a:rPr lang="ro-RO" dirty="0"/>
              <a:t>î</a:t>
            </a:r>
            <a:r>
              <a:rPr lang="ro-RO" dirty="0" smtClean="0"/>
              <a:t>ntr-o formă pe care putem folosi rețeaua neuronală</a:t>
            </a:r>
          </a:p>
          <a:p>
            <a:r>
              <a:rPr lang="ro-RO" dirty="0" smtClean="0"/>
              <a:t>Aplicația funcționează asemănător cu o aplicație de recunoaștere a imaginilor pentru că după ce aplicăm filtrele pe datele noastre de antrenament o să obținem </a:t>
            </a:r>
            <a:r>
              <a:rPr lang="ro-RO" dirty="0" err="1" smtClean="0"/>
              <a:t>matrici</a:t>
            </a:r>
            <a:r>
              <a:rPr lang="ro-RO" dirty="0" smtClean="0"/>
              <a:t> care le putem interpreta ca imagini.</a:t>
            </a:r>
          </a:p>
          <a:p>
            <a:r>
              <a:rPr lang="ro-RO" dirty="0" smtClean="0"/>
              <a:t>Cu cât avem mai multe date de antrenament cu atât mai precisă va fi aplicația.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1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Semnale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Semnalul în state brută este un vector de valori unde fiecare valoare reprezintă o frecvență.</a:t>
            </a:r>
          </a:p>
          <a:p>
            <a:r>
              <a:rPr lang="ro-RO" dirty="0" smtClean="0"/>
              <a:t>Folosim transformarea Fourier pentru ordona frecvențele în ordine pentru a fi mai ușor pentru filtre să le proceseze.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" y="3674198"/>
            <a:ext cx="3048000" cy="3183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0" y="3674198"/>
            <a:ext cx="3068690" cy="30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Filtru Bank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Filtrul Bank împarte semnalul într-un număr de benzi ce pot fi analizate la diferite viteze în funcție de lățimea de bandă a benzilor de frecvența.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00" y="3417056"/>
            <a:ext cx="1572554" cy="3343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838" y="3492262"/>
            <a:ext cx="1806806" cy="32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7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Coeficienți Mel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Filtrele Bank folosite sunt corelate și din această cauză pot apărea probleme la recunoașterea sunetelor.</a:t>
            </a:r>
          </a:p>
          <a:p>
            <a:r>
              <a:rPr lang="ro-RO" dirty="0" smtClean="0"/>
              <a:t>Decorelare</a:t>
            </a:r>
          </a:p>
          <a:p>
            <a:r>
              <a:rPr lang="ro-RO" dirty="0" smtClean="0"/>
              <a:t>Accentuare frecvențe ridicate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01294"/>
            <a:ext cx="2378299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Rețele</a:t>
            </a:r>
            <a:r>
              <a:rPr lang="en-GB" dirty="0"/>
              <a:t> </a:t>
            </a:r>
            <a:r>
              <a:rPr lang="en-GB" dirty="0" err="1"/>
              <a:t>neuronale</a:t>
            </a:r>
            <a:r>
              <a:rPr lang="en-GB" dirty="0"/>
              <a:t> </a:t>
            </a:r>
            <a:r>
              <a:rPr lang="en-GB" dirty="0" err="1" smtClean="0"/>
              <a:t>convoluționale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Date de antrenament</a:t>
            </a:r>
          </a:p>
          <a:p>
            <a:r>
              <a:rPr lang="ro-RO" dirty="0" smtClean="0"/>
              <a:t>Procesare</a:t>
            </a:r>
          </a:p>
          <a:p>
            <a:r>
              <a:rPr lang="ro-RO" dirty="0" smtClean="0"/>
              <a:t>Output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69456"/>
            <a:ext cx="9781201" cy="29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</a:t>
            </a:r>
            <a:r>
              <a:rPr lang="en-US" dirty="0" smtClean="0"/>
              <a:t>u</a:t>
            </a:r>
            <a:r>
              <a:rPr lang="ro-RO" dirty="0" err="1" smtClean="0"/>
              <a:t>ră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Tipuri</a:t>
            </a:r>
            <a:r>
              <a:rPr lang="en-US" dirty="0" smtClean="0"/>
              <a:t> de layer</a:t>
            </a:r>
          </a:p>
          <a:p>
            <a:r>
              <a:rPr lang="en-US" dirty="0" smtClean="0"/>
              <a:t>Polling </a:t>
            </a:r>
            <a:r>
              <a:rPr lang="ro-RO" dirty="0" smtClean="0"/>
              <a:t>și normalizare</a:t>
            </a:r>
          </a:p>
          <a:p>
            <a:r>
              <a:rPr lang="ro-RO" dirty="0" smtClean="0"/>
              <a:t>Rezultat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25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274</Words>
  <Application>Microsoft Office PowerPoint</Application>
  <PresentationFormat>Widescreen</PresentationFormat>
  <Paragraphs>55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Urban Sound Recognision</vt:lpstr>
      <vt:lpstr>Introducere</vt:lpstr>
      <vt:lpstr>Descrierea problemei</vt:lpstr>
      <vt:lpstr>Manipularea sunetelor</vt:lpstr>
      <vt:lpstr>Semnale</vt:lpstr>
      <vt:lpstr>Filtru Bank</vt:lpstr>
      <vt:lpstr>Coeficienți Mel</vt:lpstr>
      <vt:lpstr>Rețele neuronale convoluționale</vt:lpstr>
      <vt:lpstr>Arhitectură</vt:lpstr>
      <vt:lpstr>Concluzie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Sound Recognision</dc:title>
  <dc:creator>dodu andrei</dc:creator>
  <cp:lastModifiedBy>dodu andrei</cp:lastModifiedBy>
  <cp:revision>36</cp:revision>
  <dcterms:created xsi:type="dcterms:W3CDTF">2020-02-08T10:49:20Z</dcterms:created>
  <dcterms:modified xsi:type="dcterms:W3CDTF">2020-02-12T09:06:47Z</dcterms:modified>
</cp:coreProperties>
</file>