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2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100"/>
    <a:srgbClr val="354800"/>
    <a:srgbClr val="C4FF1D"/>
    <a:srgbClr val="75A7D5"/>
    <a:srgbClr val="183550"/>
    <a:srgbClr val="7EADD8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6"/>
  </p:normalViewPr>
  <p:slideViewPr>
    <p:cSldViewPr>
      <p:cViewPr varScale="1">
        <p:scale>
          <a:sx n="84" d="100"/>
          <a:sy n="84" d="100"/>
        </p:scale>
        <p:origin x="7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3890963" y="1668890"/>
            <a:ext cx="1258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</a:t>
            </a:r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bXâyản </a:t>
            </a:r>
            <a:r>
              <a:rPr lang="vi-VN" sz="1600" dirty="0">
                <a:solidFill>
                  <a:schemeClr val="bg1"/>
                </a:solidFill>
                <a:latin typeface="Arial" charset="0"/>
              </a:rPr>
              <a:t>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3890963" y="54356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316538" y="44958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Vă </a:t>
            </a:r>
            <a:r>
              <a:rPr lang="vi-VN" sz="1600" dirty="0">
                <a:solidFill>
                  <a:schemeClr val="bg1"/>
                </a:solidFill>
                <a:latin typeface="Arial" charset="0"/>
              </a:rPr>
              <a:t>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408613" y="2719388"/>
            <a:ext cx="1258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374900" y="4506913"/>
            <a:ext cx="1258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2371725" y="2740025"/>
            <a:ext cx="1258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06" y="1484224"/>
            <a:ext cx="617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 smtClean="0"/>
              <a:t>Đồ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án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tốt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nghiệp</a:t>
            </a:r>
            <a:endParaRPr lang="en-US" sz="2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026589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tư</a:t>
            </a:r>
            <a:r>
              <a:rPr lang="en-US" sz="3600" dirty="0" smtClean="0"/>
              <a:t> </a:t>
            </a:r>
            <a:r>
              <a:rPr lang="en-US" sz="3600" dirty="0" err="1" smtClean="0"/>
              <a:t>vấn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cửa</a:t>
            </a:r>
            <a:r>
              <a:rPr lang="en-US" sz="3600" dirty="0" smtClean="0"/>
              <a:t> </a:t>
            </a:r>
            <a:r>
              <a:rPr lang="en-US" sz="3600" dirty="0" err="1" smtClean="0"/>
              <a:t>hàng</a:t>
            </a:r>
            <a:r>
              <a:rPr lang="en-US" sz="3600" dirty="0" smtClean="0"/>
              <a:t> </a:t>
            </a:r>
            <a:r>
              <a:rPr lang="en-US" sz="3600" dirty="0" err="1" smtClean="0"/>
              <a:t>thời</a:t>
            </a:r>
            <a:r>
              <a:rPr lang="en-US" sz="3600" dirty="0" smtClean="0"/>
              <a:t> </a:t>
            </a:r>
            <a:r>
              <a:rPr lang="en-US" sz="3600" dirty="0" err="1" smtClean="0"/>
              <a:t>trang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149850" y="4476433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Thanh</a:t>
            </a:r>
            <a:br>
              <a:rPr lang="en-US" dirty="0" smtClean="0"/>
            </a:br>
            <a:r>
              <a:rPr lang="en-US" dirty="0" smtClean="0"/>
              <a:t>MSSV: 20133468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42" y="4648200"/>
            <a:ext cx="3355258" cy="1600200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09800"/>
            <a:ext cx="1625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loud 4"/>
          <p:cNvSpPr/>
          <p:nvPr/>
        </p:nvSpPr>
        <p:spPr>
          <a:xfrm>
            <a:off x="1295400" y="1265238"/>
            <a:ext cx="4648200" cy="14779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495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token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156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4591" y="5588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1143000" cy="114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80" y="1651000"/>
            <a:ext cx="1346200" cy="1346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57400" y="23241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7880" y="1954768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 + pass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83080"/>
            <a:ext cx="886460" cy="886460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5656580" y="2324100"/>
            <a:ext cx="1887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32780" y="1954768"/>
            <a:ext cx="181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057400" y="266954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4730" y="269343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 + </a:t>
            </a:r>
            <a:r>
              <a:rPr lang="en-US" dirty="0" err="1" smtClean="0"/>
              <a:t>infor</a:t>
            </a:r>
            <a:endParaRPr lang="en-US" dirty="0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409700" y="3276600"/>
            <a:ext cx="0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53000" y="3276600"/>
            <a:ext cx="0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24000" y="381000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385139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 + </a:t>
            </a:r>
            <a:r>
              <a:rPr lang="en-US" dirty="0" err="1" smtClean="0"/>
              <a:t>paramester</a:t>
            </a:r>
            <a:endParaRPr lang="en-US" dirty="0"/>
          </a:p>
        </p:txBody>
      </p:sp>
      <p:sp>
        <p:nvSpPr>
          <p:cNvPr id="27" name="Curved Down Arrow 26"/>
          <p:cNvSpPr/>
          <p:nvPr/>
        </p:nvSpPr>
        <p:spPr>
          <a:xfrm rot="5400000">
            <a:off x="4771389" y="3564891"/>
            <a:ext cx="914400" cy="4546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139430" y="3276600"/>
            <a:ext cx="0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55919" y="3335020"/>
            <a:ext cx="94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Verify token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01259" y="4648200"/>
            <a:ext cx="299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57800" y="424942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 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001259" y="4953000"/>
            <a:ext cx="313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524000" y="5181600"/>
            <a:ext cx="342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81200" y="4800600"/>
            <a:ext cx="2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17541"/>
            <a:ext cx="5575935" cy="193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4419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View </a:t>
            </a:r>
            <a:r>
              <a:rPr lang="en-US" dirty="0" err="1" smtClean="0"/>
              <a:t>và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2040" y="4907121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5360591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578520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IDE: </a:t>
            </a:r>
            <a:r>
              <a:rPr lang="en-US" dirty="0" err="1" smtClean="0"/>
              <a:t>Xcode</a:t>
            </a:r>
            <a:r>
              <a:rPr lang="en-US" dirty="0" smtClean="0"/>
              <a:t> + Atom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pPr lvl="1"/>
            <a:r>
              <a:rPr lang="en-US" dirty="0" smtClean="0"/>
              <a:t>Kingfisher</a:t>
            </a:r>
          </a:p>
          <a:p>
            <a:pPr lvl="1"/>
            <a:r>
              <a:rPr lang="en-US" dirty="0" err="1" smtClean="0"/>
              <a:t>Alamofire</a:t>
            </a:r>
            <a:endParaRPr lang="en-US" dirty="0" smtClean="0"/>
          </a:p>
          <a:p>
            <a:pPr lvl="1"/>
            <a:r>
              <a:rPr lang="en-US" dirty="0" smtClean="0"/>
              <a:t>JWT</a:t>
            </a:r>
          </a:p>
          <a:p>
            <a:pPr lvl="1"/>
            <a:r>
              <a:rPr lang="en-US" dirty="0" smtClean="0"/>
              <a:t>Router</a:t>
            </a:r>
          </a:p>
          <a:p>
            <a:pPr lvl="1"/>
            <a:r>
              <a:rPr lang="mr-IN" dirty="0" smtClean="0"/>
              <a:t>…</a:t>
            </a:r>
            <a:r>
              <a:rPr lang="vi-VN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209800"/>
            <a:ext cx="1283277" cy="674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2194561"/>
            <a:ext cx="1232240" cy="853440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5715000" y="2362200"/>
            <a:ext cx="762000" cy="5223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52600"/>
            <a:ext cx="1977660" cy="3611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752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1.Đăng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362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14" y="1752600"/>
            <a:ext cx="2573586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60020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chay</a:t>
            </a:r>
            <a:r>
              <a:rPr lang="en-US" dirty="0" smtClean="0"/>
              <a:t>,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4282440" cy="3810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524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4384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3" y="1828800"/>
            <a:ext cx="2072147" cy="3763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8288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5908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tưng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tuần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top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78" y="1676400"/>
            <a:ext cx="2576042" cy="4525963"/>
          </a:xfrm>
        </p:spPr>
      </p:pic>
      <p:sp>
        <p:nvSpPr>
          <p:cNvPr id="5" name="TextBox 4"/>
          <p:cNvSpPr txBox="1"/>
          <p:nvPr/>
        </p:nvSpPr>
        <p:spPr>
          <a:xfrm>
            <a:off x="1066800" y="1676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438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top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top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00200"/>
            <a:ext cx="2588815" cy="4525963"/>
          </a:xfrm>
        </p:spPr>
      </p:pic>
      <p:sp>
        <p:nvSpPr>
          <p:cNvPr id="5" name="TextBox 4"/>
          <p:cNvSpPr txBox="1"/>
          <p:nvPr/>
        </p:nvSpPr>
        <p:spPr>
          <a:xfrm>
            <a:off x="1371600" y="1752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46046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16833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2080" y="3962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2619086" y="304513"/>
            <a:ext cx="3802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Nội</a:t>
            </a:r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dung </a:t>
            </a:r>
            <a:r>
              <a:rPr lang="en-US" sz="32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trình</a:t>
            </a:r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bày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607594" y="-615157"/>
            <a:ext cx="66357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466682" y="1239043"/>
            <a:ext cx="66357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319837" y="1535705"/>
            <a:ext cx="62112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600200" y="1564858"/>
            <a:ext cx="4702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Giới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thiệu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chung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về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tài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3592989" y="293271"/>
            <a:ext cx="663575" cy="4713287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2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C4FF1D"/>
              </a:solidFill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 rot="5400000" flipH="1">
            <a:off x="6452077" y="2147471"/>
            <a:ext cx="663573" cy="1004888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2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4FF1D"/>
              </a:solidFill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6305232" y="2444133"/>
            <a:ext cx="62112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3586639" y="1249670"/>
            <a:ext cx="663575" cy="4713287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35480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ound Same Side Corner Rectangle 32"/>
          <p:cNvSpPr/>
          <p:nvPr/>
        </p:nvSpPr>
        <p:spPr>
          <a:xfrm rot="5400000" flipH="1">
            <a:off x="6445727" y="3103870"/>
            <a:ext cx="663573" cy="1004888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35480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6298882" y="3400532"/>
            <a:ext cx="62112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1579245" y="3429685"/>
            <a:ext cx="4702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Quy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trình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phát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triển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sản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phẩm</a:t>
            </a:r>
            <a:endParaRPr lang="en-US" sz="1600" dirty="0"/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3562827" y="2250064"/>
            <a:ext cx="663575" cy="4713287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D1710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 rot="5400000" flipH="1">
            <a:off x="6421915" y="4104264"/>
            <a:ext cx="663573" cy="1004888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D1710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6275070" y="4400926"/>
            <a:ext cx="62112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1555433" y="4430079"/>
            <a:ext cx="4702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Nhứng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kết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quả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và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đóng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góp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của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sản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phẩm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/>
          </a:p>
        </p:txBody>
      </p:sp>
      <p:sp>
        <p:nvSpPr>
          <p:cNvPr id="40" name="Round Same Side Corner Rectangle 39"/>
          <p:cNvSpPr/>
          <p:nvPr/>
        </p:nvSpPr>
        <p:spPr>
          <a:xfrm rot="16200000">
            <a:off x="3562827" y="3221704"/>
            <a:ext cx="663575" cy="4713287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7030A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ound Same Side Corner Rectangle 40"/>
          <p:cNvSpPr/>
          <p:nvPr/>
        </p:nvSpPr>
        <p:spPr>
          <a:xfrm rot="5400000" flipH="1">
            <a:off x="6421915" y="5075904"/>
            <a:ext cx="663573" cy="1004888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7030A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6275070" y="5372566"/>
            <a:ext cx="62112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555433" y="5401719"/>
            <a:ext cx="4702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Hướng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phát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triển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và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kết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luận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244413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hướng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pháp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giờ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quý</a:t>
            </a:r>
            <a:endParaRPr lang="en-US" sz="2400" dirty="0" smtClean="0"/>
          </a:p>
          <a:p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tư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chủ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438400"/>
            <a:ext cx="70079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Cảm ơn thầy cô và các bạn đã lắng nghe</a:t>
            </a:r>
            <a:endParaRPr lang="vi-VN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762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Việt</a:t>
            </a:r>
            <a:r>
              <a:rPr lang="en-US" sz="2000" dirty="0" smtClean="0"/>
              <a:t> </a:t>
            </a:r>
            <a:r>
              <a:rPr lang="en-US" sz="2000" dirty="0" err="1" smtClean="0"/>
              <a:t>nam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nay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nước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</a:t>
            </a:r>
            <a:r>
              <a:rPr lang="en-US" sz="2000" dirty="0" err="1" smtClean="0"/>
              <a:t>chóng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1 </a:t>
            </a:r>
            <a:r>
              <a:rPr lang="en-US" sz="1600" dirty="0" err="1" smtClean="0"/>
              <a:t>từ</a:t>
            </a:r>
            <a:r>
              <a:rPr lang="en-US" sz="1600" dirty="0" smtClean="0"/>
              <a:t> </a:t>
            </a:r>
            <a:r>
              <a:rPr lang="en-US" sz="1600" dirty="0" err="1" smtClean="0"/>
              <a:t>khóa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cửa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thời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,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rất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quả</a:t>
            </a:r>
            <a:r>
              <a:rPr lang="en-US" sz="1600" dirty="0" smtClean="0"/>
              <a:t> </a:t>
            </a:r>
            <a:r>
              <a:rPr lang="en-US" sz="1600" dirty="0" err="1" smtClean="0"/>
              <a:t>trả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95600"/>
            <a:ext cx="6705600" cy="27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doanh</a:t>
            </a:r>
            <a:r>
              <a:rPr lang="en-US" sz="2000" dirty="0" smtClean="0"/>
              <a:t>. Do </a:t>
            </a:r>
            <a:r>
              <a:rPr lang="en-US" sz="2000" dirty="0" err="1" smtClean="0"/>
              <a:t>vốn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tư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lời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38719"/>
            <a:ext cx="2340729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43201"/>
            <a:ext cx="2971800" cy="1518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48200"/>
            <a:ext cx="2361667" cy="1377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0864" y="436271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36915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025839"/>
            <a:ext cx="236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417320"/>
            <a:ext cx="2218081" cy="4525963"/>
          </a:xfrm>
        </p:spPr>
      </p:pic>
      <p:sp>
        <p:nvSpPr>
          <p:cNvPr id="5" name="TextBox 4"/>
          <p:cNvSpPr txBox="1"/>
          <p:nvPr/>
        </p:nvSpPr>
        <p:spPr>
          <a:xfrm>
            <a:off x="929640" y="172212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con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4038600"/>
            <a:ext cx="45720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15" y="2803731"/>
            <a:ext cx="2133600" cy="213360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267200"/>
            <a:ext cx="1295528" cy="1295528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8725980">
            <a:off x="2720740" y="4616023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345562" y="3445711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2" y="3313089"/>
            <a:ext cx="589885" cy="5898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1" y="3403135"/>
            <a:ext cx="589885" cy="5898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8" y="3687039"/>
            <a:ext cx="589885" cy="5898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91" y="4914989"/>
            <a:ext cx="914528" cy="91452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76253" y="5644851"/>
            <a:ext cx="1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84" y="3268120"/>
            <a:ext cx="864296" cy="6798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80" y="1374000"/>
            <a:ext cx="914528" cy="9145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19" y="1318445"/>
            <a:ext cx="914528" cy="9145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72" y="1658593"/>
            <a:ext cx="914528" cy="9145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50" y="4914964"/>
            <a:ext cx="914528" cy="9145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08" y="2945871"/>
            <a:ext cx="914528" cy="91452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555851" y="3865267"/>
            <a:ext cx="151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876800"/>
            <a:ext cx="914528" cy="914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914528" cy="91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733800"/>
            <a:ext cx="914528" cy="91452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75279" y="3810064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819528" y="3962400"/>
            <a:ext cx="99047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78449" y="3929194"/>
            <a:ext cx="99047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791328" y="4416196"/>
            <a:ext cx="99047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2819528" y="4326172"/>
            <a:ext cx="99047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4394">
            <a:off x="1461945" y="4394599"/>
            <a:ext cx="914528" cy="9602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34204">
            <a:off x="1336651" y="3134502"/>
            <a:ext cx="914528" cy="11423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19900" y="4572064"/>
            <a:ext cx="8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21" name="Cloud 20"/>
          <p:cNvSpPr/>
          <p:nvPr/>
        </p:nvSpPr>
        <p:spPr>
          <a:xfrm>
            <a:off x="6791996" y="3014229"/>
            <a:ext cx="2209800" cy="17307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64" y="3541315"/>
            <a:ext cx="914528" cy="9145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55" y="3288342"/>
            <a:ext cx="914528" cy="914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527" y="3541315"/>
            <a:ext cx="91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2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62172"/>
            <a:ext cx="1647394" cy="131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24" y="2083586"/>
            <a:ext cx="1676400" cy="1676400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3962400" y="2590800"/>
            <a:ext cx="990600" cy="838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4191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700746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1625600" cy="1625600"/>
          </a:xfrm>
        </p:spPr>
      </p:pic>
      <p:sp>
        <p:nvSpPr>
          <p:cNvPr id="5" name="Cloud 4"/>
          <p:cNvSpPr/>
          <p:nvPr/>
        </p:nvSpPr>
        <p:spPr>
          <a:xfrm>
            <a:off x="1828800" y="1417638"/>
            <a:ext cx="4648200" cy="14779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server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2895600" y="3429000"/>
            <a:ext cx="44196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index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617</Words>
  <Application>Microsoft Macintosh PowerPoint</Application>
  <PresentationFormat>On-screen Show (4:3)</PresentationFormat>
  <Paragraphs>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Comic Sans MS</vt:lpstr>
      <vt:lpstr>Mangal</vt:lpstr>
      <vt:lpstr>Verdana</vt:lpstr>
      <vt:lpstr>Arial</vt:lpstr>
      <vt:lpstr>1_Office Theme</vt:lpstr>
      <vt:lpstr>PowerPoint Presentation</vt:lpstr>
      <vt:lpstr>PowerPoint Presentation</vt:lpstr>
      <vt:lpstr>Giới thiệu chung về đề tài</vt:lpstr>
      <vt:lpstr>Giới thiệu chung về đề tài (tiếp)</vt:lpstr>
      <vt:lpstr>Giới thiệu chung về đề tài (tiếp)</vt:lpstr>
      <vt:lpstr>Định hướng</vt:lpstr>
      <vt:lpstr>Giải pháp chung </vt:lpstr>
      <vt:lpstr>Công nghệ sử dụng</vt:lpstr>
      <vt:lpstr>Công nghệ sử dụng (tiếp)</vt:lpstr>
      <vt:lpstr>Công nghệ sử dụng (tiếp)</vt:lpstr>
      <vt:lpstr>Công nghệ sử dụng (tiếp)</vt:lpstr>
      <vt:lpstr>PowerPoint Presentation</vt:lpstr>
      <vt:lpstr>Công cụ và thư viện sử dụng</vt:lpstr>
      <vt:lpstr>Các chức năng chính</vt:lpstr>
      <vt:lpstr>Các chức năng chính (Tiếp)</vt:lpstr>
      <vt:lpstr>Các chức năng chính (Tiếp)</vt:lpstr>
      <vt:lpstr>Các chức năng chính (Tiếp)</vt:lpstr>
      <vt:lpstr>Các chức năng chính (Tiếp)</vt:lpstr>
      <vt:lpstr>Một số chức năng khác</vt:lpstr>
      <vt:lpstr>Hướng phát triển</vt:lpstr>
      <vt:lpstr>PowerPoint Presentation</vt:lpstr>
    </vt:vector>
  </TitlesOfParts>
  <Company>vienlaptop115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Microsoft Office User</cp:lastModifiedBy>
  <cp:revision>133</cp:revision>
  <dcterms:created xsi:type="dcterms:W3CDTF">2014-05-08T07:15:53Z</dcterms:created>
  <dcterms:modified xsi:type="dcterms:W3CDTF">2018-06-08T05:04:23Z</dcterms:modified>
</cp:coreProperties>
</file>