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5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091D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091D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091D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091D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" y="118871"/>
            <a:ext cx="647700" cy="6507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73949"/>
            <a:ext cx="9144000" cy="3840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93763"/>
            <a:ext cx="9144000" cy="364490"/>
          </a:xfrm>
          <a:custGeom>
            <a:avLst/>
            <a:gdLst/>
            <a:ahLst/>
            <a:cxnLst/>
            <a:rect l="l" t="t" r="r" b="b"/>
            <a:pathLst>
              <a:path w="9144000" h="364490">
                <a:moveTo>
                  <a:pt x="9144000" y="182880"/>
                </a:moveTo>
                <a:lnTo>
                  <a:pt x="0" y="182880"/>
                </a:lnTo>
                <a:lnTo>
                  <a:pt x="0" y="364236"/>
                </a:lnTo>
                <a:lnTo>
                  <a:pt x="9144000" y="364236"/>
                </a:lnTo>
                <a:lnTo>
                  <a:pt x="9144000" y="182880"/>
                </a:lnTo>
                <a:close/>
              </a:path>
              <a:path w="9144000" h="364490">
                <a:moveTo>
                  <a:pt x="9144000" y="0"/>
                </a:moveTo>
                <a:lnTo>
                  <a:pt x="0" y="0"/>
                </a:lnTo>
                <a:lnTo>
                  <a:pt x="0" y="25908"/>
                </a:lnTo>
                <a:lnTo>
                  <a:pt x="9144000" y="2590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5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47" y="6519671"/>
            <a:ext cx="9141460" cy="157480"/>
          </a:xfrm>
          <a:custGeom>
            <a:avLst/>
            <a:gdLst/>
            <a:ahLst/>
            <a:cxnLst/>
            <a:rect l="l" t="t" r="r" b="b"/>
            <a:pathLst>
              <a:path w="9141460" h="157479">
                <a:moveTo>
                  <a:pt x="9140952" y="0"/>
                </a:moveTo>
                <a:lnTo>
                  <a:pt x="0" y="0"/>
                </a:lnTo>
                <a:lnTo>
                  <a:pt x="0" y="156971"/>
                </a:lnTo>
                <a:lnTo>
                  <a:pt x="9140952" y="156971"/>
                </a:lnTo>
                <a:lnTo>
                  <a:pt x="9140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047" y="6542531"/>
            <a:ext cx="9141460" cy="35560"/>
          </a:xfrm>
          <a:custGeom>
            <a:avLst/>
            <a:gdLst/>
            <a:ahLst/>
            <a:cxnLst/>
            <a:rect l="l" t="t" r="r" b="b"/>
            <a:pathLst>
              <a:path w="9141460" h="35559">
                <a:moveTo>
                  <a:pt x="9140952" y="0"/>
                </a:moveTo>
                <a:lnTo>
                  <a:pt x="0" y="0"/>
                </a:lnTo>
                <a:lnTo>
                  <a:pt x="0" y="35052"/>
                </a:lnTo>
                <a:lnTo>
                  <a:pt x="9140952" y="35052"/>
                </a:lnTo>
                <a:lnTo>
                  <a:pt x="9140952" y="0"/>
                </a:lnTo>
                <a:close/>
              </a:path>
            </a:pathLst>
          </a:custGeom>
          <a:solidFill>
            <a:srgbClr val="76B0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47" y="6588251"/>
            <a:ext cx="9141460" cy="33655"/>
          </a:xfrm>
          <a:custGeom>
            <a:avLst/>
            <a:gdLst/>
            <a:ahLst/>
            <a:cxnLst/>
            <a:rect l="l" t="t" r="r" b="b"/>
            <a:pathLst>
              <a:path w="9141460" h="33654">
                <a:moveTo>
                  <a:pt x="9140952" y="0"/>
                </a:moveTo>
                <a:lnTo>
                  <a:pt x="0" y="0"/>
                </a:lnTo>
                <a:lnTo>
                  <a:pt x="0" y="33528"/>
                </a:lnTo>
                <a:lnTo>
                  <a:pt x="9140952" y="33528"/>
                </a:lnTo>
                <a:lnTo>
                  <a:pt x="9140952" y="0"/>
                </a:lnTo>
                <a:close/>
              </a:path>
            </a:pathLst>
          </a:custGeom>
          <a:solidFill>
            <a:srgbClr val="9FC4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047" y="6632447"/>
            <a:ext cx="9141460" cy="33655"/>
          </a:xfrm>
          <a:custGeom>
            <a:avLst/>
            <a:gdLst/>
            <a:ahLst/>
            <a:cxnLst/>
            <a:rect l="l" t="t" r="r" b="b"/>
            <a:pathLst>
              <a:path w="9141460" h="33654">
                <a:moveTo>
                  <a:pt x="9140952" y="0"/>
                </a:moveTo>
                <a:lnTo>
                  <a:pt x="0" y="0"/>
                </a:lnTo>
                <a:lnTo>
                  <a:pt x="0" y="33527"/>
                </a:lnTo>
                <a:lnTo>
                  <a:pt x="9140952" y="33527"/>
                </a:lnTo>
                <a:lnTo>
                  <a:pt x="9140952" y="0"/>
                </a:lnTo>
                <a:close/>
              </a:path>
            </a:pathLst>
          </a:custGeom>
          <a:solidFill>
            <a:srgbClr val="F3C0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047" y="6676643"/>
            <a:ext cx="9141460" cy="33655"/>
          </a:xfrm>
          <a:custGeom>
            <a:avLst/>
            <a:gdLst/>
            <a:ahLst/>
            <a:cxnLst/>
            <a:rect l="l" t="t" r="r" b="b"/>
            <a:pathLst>
              <a:path w="9141460" h="33654">
                <a:moveTo>
                  <a:pt x="9140952" y="0"/>
                </a:moveTo>
                <a:lnTo>
                  <a:pt x="0" y="0"/>
                </a:lnTo>
                <a:lnTo>
                  <a:pt x="0" y="33527"/>
                </a:lnTo>
                <a:lnTo>
                  <a:pt x="9140952" y="33527"/>
                </a:lnTo>
                <a:lnTo>
                  <a:pt x="9140952" y="0"/>
                </a:lnTo>
                <a:close/>
              </a:path>
            </a:pathLst>
          </a:custGeom>
          <a:solidFill>
            <a:srgbClr val="F16C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0077" y="414274"/>
            <a:ext cx="586384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091D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050" y="1641729"/>
            <a:ext cx="8305800" cy="166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3957" y="6713321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jpeg"/><Relationship Id="rId1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3.jpeg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jpeg"/><Relationship Id="rId3" Type="http://schemas.openxmlformats.org/officeDocument/2006/relationships/image" Target="../media/image52.png"/><Relationship Id="rId2" Type="http://schemas.openxmlformats.org/officeDocument/2006/relationships/image" Target="../media/image59.jpeg"/><Relationship Id="rId1" Type="http://schemas.openxmlformats.org/officeDocument/2006/relationships/image" Target="../media/image58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jpe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31.png"/><Relationship Id="rId4" Type="http://schemas.openxmlformats.org/officeDocument/2006/relationships/image" Target="../media/image72.png"/><Relationship Id="rId3" Type="http://schemas.openxmlformats.org/officeDocument/2006/relationships/image" Target="../media/image26.png"/><Relationship Id="rId2" Type="http://schemas.openxmlformats.org/officeDocument/2006/relationships/image" Target="../media/image21.jpe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22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jpeg"/><Relationship Id="rId1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1" Type="http://schemas.openxmlformats.org/officeDocument/2006/relationships/image" Target="../media/image8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0.jpeg"/><Relationship Id="rId1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1.jpeg"/><Relationship Id="rId1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ieeexplore.ieee.org/document/9272287" TargetMode="External"/><Relationship Id="rId1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jpe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45.jpeg"/><Relationship Id="rId26" Type="http://schemas.openxmlformats.org/officeDocument/2006/relationships/image" Target="../media/image44.jpeg"/><Relationship Id="rId25" Type="http://schemas.openxmlformats.org/officeDocument/2006/relationships/image" Target="../media/image43.png"/><Relationship Id="rId24" Type="http://schemas.openxmlformats.org/officeDocument/2006/relationships/image" Target="../media/image42.png"/><Relationship Id="rId23" Type="http://schemas.openxmlformats.org/officeDocument/2006/relationships/image" Target="../media/image41.png"/><Relationship Id="rId22" Type="http://schemas.openxmlformats.org/officeDocument/2006/relationships/image" Target="../media/image40.png"/><Relationship Id="rId21" Type="http://schemas.openxmlformats.org/officeDocument/2006/relationships/image" Target="../media/image39.png"/><Relationship Id="rId20" Type="http://schemas.openxmlformats.org/officeDocument/2006/relationships/image" Target="../media/image38.png"/><Relationship Id="rId2" Type="http://schemas.openxmlformats.org/officeDocument/2006/relationships/image" Target="../media/image9.png"/><Relationship Id="rId19" Type="http://schemas.openxmlformats.org/officeDocument/2006/relationships/image" Target="../media/image37.png"/><Relationship Id="rId18" Type="http://schemas.openxmlformats.org/officeDocument/2006/relationships/image" Target="../media/image36.png"/><Relationship Id="rId17" Type="http://schemas.openxmlformats.org/officeDocument/2006/relationships/image" Target="../media/image35.png"/><Relationship Id="rId16" Type="http://schemas.openxmlformats.org/officeDocument/2006/relationships/image" Target="../media/image34.jpeg"/><Relationship Id="rId15" Type="http://schemas.openxmlformats.org/officeDocument/2006/relationships/image" Target="../media/image33.jpeg"/><Relationship Id="rId14" Type="http://schemas.openxmlformats.org/officeDocument/2006/relationships/image" Target="../media/image32.jpe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6482881"/>
            <a:ext cx="9144000" cy="375285"/>
            <a:chOff x="0" y="6482881"/>
            <a:chExt cx="9144000" cy="3752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6482881"/>
              <a:ext cx="9144000" cy="3751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493764"/>
              <a:ext cx="9144000" cy="364490"/>
            </a:xfrm>
            <a:custGeom>
              <a:avLst/>
              <a:gdLst/>
              <a:ahLst/>
              <a:cxnLst/>
              <a:rect l="l" t="t" r="r" b="b"/>
              <a:pathLst>
                <a:path w="9144000" h="364490">
                  <a:moveTo>
                    <a:pt x="9144000" y="182880"/>
                  </a:moveTo>
                  <a:lnTo>
                    <a:pt x="0" y="182880"/>
                  </a:lnTo>
                  <a:lnTo>
                    <a:pt x="0" y="364236"/>
                  </a:lnTo>
                  <a:lnTo>
                    <a:pt x="9144000" y="364236"/>
                  </a:lnTo>
                  <a:lnTo>
                    <a:pt x="9144000" y="182880"/>
                  </a:lnTo>
                  <a:close/>
                </a:path>
                <a:path w="9144000" h="364490">
                  <a:moveTo>
                    <a:pt x="914400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9144000" y="259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FF5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7" y="6519672"/>
              <a:ext cx="9141460" cy="157480"/>
            </a:xfrm>
            <a:custGeom>
              <a:avLst/>
              <a:gdLst/>
              <a:ahLst/>
              <a:cxnLst/>
              <a:rect l="l" t="t" r="r" b="b"/>
              <a:pathLst>
                <a:path w="9141460" h="157479">
                  <a:moveTo>
                    <a:pt x="9140952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9140952" y="156971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7" y="6542532"/>
              <a:ext cx="9141460" cy="35560"/>
            </a:xfrm>
            <a:custGeom>
              <a:avLst/>
              <a:gdLst/>
              <a:ahLst/>
              <a:cxnLst/>
              <a:rect l="l" t="t" r="r" b="b"/>
              <a:pathLst>
                <a:path w="9141460" h="35559">
                  <a:moveTo>
                    <a:pt x="9140952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9140952" y="35052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76B0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47" y="6588252"/>
              <a:ext cx="9141460" cy="33655"/>
            </a:xfrm>
            <a:custGeom>
              <a:avLst/>
              <a:gdLst/>
              <a:ahLst/>
              <a:cxnLst/>
              <a:rect l="l" t="t" r="r" b="b"/>
              <a:pathLst>
                <a:path w="9141460" h="33654">
                  <a:moveTo>
                    <a:pt x="9140952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9140952" y="33528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9FC4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" y="6632448"/>
              <a:ext cx="9141460" cy="33655"/>
            </a:xfrm>
            <a:custGeom>
              <a:avLst/>
              <a:gdLst/>
              <a:ahLst/>
              <a:cxnLst/>
              <a:rect l="l" t="t" r="r" b="b"/>
              <a:pathLst>
                <a:path w="9141460" h="33654">
                  <a:moveTo>
                    <a:pt x="91409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9140952" y="3352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C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7" y="6676644"/>
              <a:ext cx="9141460" cy="33655"/>
            </a:xfrm>
            <a:custGeom>
              <a:avLst/>
              <a:gdLst/>
              <a:ahLst/>
              <a:cxnLst/>
              <a:rect l="l" t="t" r="r" b="b"/>
              <a:pathLst>
                <a:path w="9141460" h="33654">
                  <a:moveTo>
                    <a:pt x="91409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9140952" y="3352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16C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13155" y="685546"/>
            <a:ext cx="6902450" cy="190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95"/>
              </a:lnSpc>
              <a:spcBef>
                <a:spcPts val="100"/>
              </a:spcBef>
            </a:pPr>
            <a:r>
              <a:rPr sz="3600" dirty="0">
                <a:solidFill>
                  <a:srgbClr val="34AC8A"/>
                </a:solidFill>
              </a:rPr>
              <a:t>Master</a:t>
            </a:r>
            <a:r>
              <a:rPr sz="3600" spc="-140" dirty="0">
                <a:solidFill>
                  <a:srgbClr val="34AC8A"/>
                </a:solidFill>
              </a:rPr>
              <a:t> </a:t>
            </a:r>
            <a:r>
              <a:rPr sz="3600" dirty="0">
                <a:solidFill>
                  <a:srgbClr val="34AC8A"/>
                </a:solidFill>
              </a:rPr>
              <a:t>Thesis</a:t>
            </a:r>
            <a:r>
              <a:rPr sz="3600" spc="-120" dirty="0">
                <a:solidFill>
                  <a:srgbClr val="34AC8A"/>
                </a:solidFill>
              </a:rPr>
              <a:t> </a:t>
            </a:r>
            <a:r>
              <a:rPr sz="3600" spc="-10" dirty="0">
                <a:solidFill>
                  <a:srgbClr val="34AC8A"/>
                </a:solidFill>
              </a:rPr>
              <a:t>Defense</a:t>
            </a:r>
            <a:endParaRPr sz="3600"/>
          </a:p>
          <a:p>
            <a:pPr marL="12065" marR="5080" algn="ctr">
              <a:lnSpc>
                <a:spcPts val="5280"/>
              </a:lnSpc>
              <a:spcBef>
                <a:spcPts val="75"/>
              </a:spcBef>
            </a:pPr>
            <a:r>
              <a:rPr sz="4400" dirty="0"/>
              <a:t>Automatic</a:t>
            </a:r>
            <a:r>
              <a:rPr sz="4400" spc="-110" dirty="0"/>
              <a:t> </a:t>
            </a:r>
            <a:r>
              <a:rPr sz="4400" dirty="0"/>
              <a:t>Image</a:t>
            </a:r>
            <a:r>
              <a:rPr sz="4400" spc="-85" dirty="0"/>
              <a:t> </a:t>
            </a:r>
            <a:r>
              <a:rPr sz="4400" spc="-10" dirty="0"/>
              <a:t>Colorization </a:t>
            </a:r>
            <a:r>
              <a:rPr sz="4400" dirty="0"/>
              <a:t>Using</a:t>
            </a:r>
            <a:r>
              <a:rPr sz="4400" spc="-65" dirty="0"/>
              <a:t> </a:t>
            </a:r>
            <a:r>
              <a:rPr sz="4400" dirty="0"/>
              <a:t>Semantic</a:t>
            </a:r>
            <a:r>
              <a:rPr sz="4400" spc="-80" dirty="0"/>
              <a:t> </a:t>
            </a:r>
            <a:r>
              <a:rPr sz="4400" spc="-10" dirty="0"/>
              <a:t>Guides</a:t>
            </a:r>
            <a:endParaRPr sz="4400"/>
          </a:p>
        </p:txBody>
      </p:sp>
      <p:sp>
        <p:nvSpPr>
          <p:cNvPr id="17" name="object 17"/>
          <p:cNvSpPr txBox="1"/>
          <p:nvPr/>
        </p:nvSpPr>
        <p:spPr>
          <a:xfrm>
            <a:off x="2438425" y="4571872"/>
            <a:ext cx="4709160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Presenter:</a:t>
            </a:r>
            <a:r>
              <a:rPr sz="20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vi-VN" altLang="" sz="1800" b="1" spc="-65" dirty="0">
                <a:latin typeface="Calibri"/>
                <a:cs typeface="Calibri"/>
              </a:rPr>
              <a:t>Septem</a:t>
            </a:r>
            <a:r>
              <a:rPr lang="en-US" altLang="vi-VN" sz="1800" b="1" spc="-65" dirty="0">
                <a:latin typeface="Calibri"/>
                <a:cs typeface="Calibri"/>
              </a:rPr>
              <a:t>ber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lang="vi-VN" altLang="" sz="1800" b="1" spc="-65" dirty="0">
                <a:latin typeface="Calibri"/>
                <a:cs typeface="Calibri"/>
              </a:rPr>
              <a:t>29</a:t>
            </a:r>
            <a:r>
              <a:rPr sz="1800" b="1" baseline="25000" dirty="0">
                <a:latin typeface="Calibri"/>
                <a:cs typeface="Calibri"/>
              </a:rPr>
              <a:t>st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202</a:t>
            </a:r>
            <a:r>
              <a:rPr lang="vi-VN" altLang="" sz="1800" b="1" spc="-20" dirty="0">
                <a:latin typeface="Calibri"/>
                <a:cs typeface="Calibri"/>
              </a:rPr>
              <a:t>5</a:t>
            </a:r>
            <a:endParaRPr lang="vi-VN" altLang="" sz="1800" b="1" spc="-2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459991"/>
            <a:ext cx="329565" cy="449580"/>
          </a:xfrm>
          <a:custGeom>
            <a:avLst/>
            <a:gdLst/>
            <a:ahLst/>
            <a:cxnLst/>
            <a:rect l="l" t="t" r="r" b="b"/>
            <a:pathLst>
              <a:path w="329565" h="449580">
                <a:moveTo>
                  <a:pt x="329184" y="0"/>
                </a:moveTo>
                <a:lnTo>
                  <a:pt x="0" y="0"/>
                </a:lnTo>
                <a:lnTo>
                  <a:pt x="0" y="449579"/>
                </a:lnTo>
                <a:lnTo>
                  <a:pt x="329184" y="449579"/>
                </a:lnTo>
                <a:lnTo>
                  <a:pt x="329184" y="0"/>
                </a:lnTo>
                <a:close/>
              </a:path>
            </a:pathLst>
          </a:custGeom>
          <a:solidFill>
            <a:srgbClr val="76B0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2045207"/>
            <a:ext cx="329565" cy="451484"/>
          </a:xfrm>
          <a:custGeom>
            <a:avLst/>
            <a:gdLst/>
            <a:ahLst/>
            <a:cxnLst/>
            <a:rect l="l" t="t" r="r" b="b"/>
            <a:pathLst>
              <a:path w="329565" h="451485">
                <a:moveTo>
                  <a:pt x="329184" y="0"/>
                </a:moveTo>
                <a:lnTo>
                  <a:pt x="0" y="0"/>
                </a:lnTo>
                <a:lnTo>
                  <a:pt x="0" y="451103"/>
                </a:lnTo>
                <a:lnTo>
                  <a:pt x="329184" y="451103"/>
                </a:lnTo>
                <a:lnTo>
                  <a:pt x="329184" y="0"/>
                </a:lnTo>
                <a:close/>
              </a:path>
            </a:pathLst>
          </a:custGeom>
          <a:solidFill>
            <a:srgbClr val="9FC4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2631948"/>
            <a:ext cx="329565" cy="451484"/>
          </a:xfrm>
          <a:custGeom>
            <a:avLst/>
            <a:gdLst/>
            <a:ahLst/>
            <a:cxnLst/>
            <a:rect l="l" t="t" r="r" b="b"/>
            <a:pathLst>
              <a:path w="329565" h="451485">
                <a:moveTo>
                  <a:pt x="329184" y="0"/>
                </a:moveTo>
                <a:lnTo>
                  <a:pt x="0" y="0"/>
                </a:lnTo>
                <a:lnTo>
                  <a:pt x="0" y="451103"/>
                </a:lnTo>
                <a:lnTo>
                  <a:pt x="329184" y="451103"/>
                </a:lnTo>
                <a:lnTo>
                  <a:pt x="329184" y="0"/>
                </a:lnTo>
                <a:close/>
              </a:path>
            </a:pathLst>
          </a:custGeom>
          <a:solidFill>
            <a:srgbClr val="F3C0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217164"/>
            <a:ext cx="329565" cy="451484"/>
          </a:xfrm>
          <a:custGeom>
            <a:avLst/>
            <a:gdLst/>
            <a:ahLst/>
            <a:cxnLst/>
            <a:rect l="l" t="t" r="r" b="b"/>
            <a:pathLst>
              <a:path w="329565" h="451485">
                <a:moveTo>
                  <a:pt x="329184" y="0"/>
                </a:moveTo>
                <a:lnTo>
                  <a:pt x="0" y="0"/>
                </a:lnTo>
                <a:lnTo>
                  <a:pt x="0" y="451104"/>
                </a:lnTo>
                <a:lnTo>
                  <a:pt x="329184" y="451104"/>
                </a:lnTo>
                <a:lnTo>
                  <a:pt x="329184" y="0"/>
                </a:lnTo>
                <a:close/>
              </a:path>
            </a:pathLst>
          </a:custGeom>
          <a:solidFill>
            <a:srgbClr val="F16C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814816" y="1459991"/>
            <a:ext cx="329565" cy="449580"/>
          </a:xfrm>
          <a:custGeom>
            <a:avLst/>
            <a:gdLst/>
            <a:ahLst/>
            <a:cxnLst/>
            <a:rect l="l" t="t" r="r" b="b"/>
            <a:pathLst>
              <a:path w="329565" h="449580">
                <a:moveTo>
                  <a:pt x="329183" y="0"/>
                </a:moveTo>
                <a:lnTo>
                  <a:pt x="0" y="0"/>
                </a:lnTo>
                <a:lnTo>
                  <a:pt x="0" y="449579"/>
                </a:lnTo>
                <a:lnTo>
                  <a:pt x="329183" y="449579"/>
                </a:lnTo>
                <a:lnTo>
                  <a:pt x="329183" y="0"/>
                </a:lnTo>
                <a:close/>
              </a:path>
            </a:pathLst>
          </a:custGeom>
          <a:solidFill>
            <a:srgbClr val="76B0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14816" y="2045207"/>
            <a:ext cx="329565" cy="451484"/>
          </a:xfrm>
          <a:custGeom>
            <a:avLst/>
            <a:gdLst/>
            <a:ahLst/>
            <a:cxnLst/>
            <a:rect l="l" t="t" r="r" b="b"/>
            <a:pathLst>
              <a:path w="329565" h="451485">
                <a:moveTo>
                  <a:pt x="329183" y="0"/>
                </a:moveTo>
                <a:lnTo>
                  <a:pt x="0" y="0"/>
                </a:lnTo>
                <a:lnTo>
                  <a:pt x="0" y="451103"/>
                </a:lnTo>
                <a:lnTo>
                  <a:pt x="329183" y="451103"/>
                </a:lnTo>
                <a:lnTo>
                  <a:pt x="329183" y="0"/>
                </a:lnTo>
                <a:close/>
              </a:path>
            </a:pathLst>
          </a:custGeom>
          <a:solidFill>
            <a:srgbClr val="9FC4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14816" y="2631948"/>
            <a:ext cx="329565" cy="451484"/>
          </a:xfrm>
          <a:custGeom>
            <a:avLst/>
            <a:gdLst/>
            <a:ahLst/>
            <a:cxnLst/>
            <a:rect l="l" t="t" r="r" b="b"/>
            <a:pathLst>
              <a:path w="329565" h="451485">
                <a:moveTo>
                  <a:pt x="329183" y="0"/>
                </a:moveTo>
                <a:lnTo>
                  <a:pt x="0" y="0"/>
                </a:lnTo>
                <a:lnTo>
                  <a:pt x="0" y="451103"/>
                </a:lnTo>
                <a:lnTo>
                  <a:pt x="329183" y="451103"/>
                </a:lnTo>
                <a:lnTo>
                  <a:pt x="329183" y="0"/>
                </a:lnTo>
                <a:close/>
              </a:path>
            </a:pathLst>
          </a:custGeom>
          <a:solidFill>
            <a:srgbClr val="F3C0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14816" y="3217164"/>
            <a:ext cx="329565" cy="451484"/>
          </a:xfrm>
          <a:custGeom>
            <a:avLst/>
            <a:gdLst/>
            <a:ahLst/>
            <a:cxnLst/>
            <a:rect l="l" t="t" r="r" b="b"/>
            <a:pathLst>
              <a:path w="329565" h="451485">
                <a:moveTo>
                  <a:pt x="329183" y="0"/>
                </a:moveTo>
                <a:lnTo>
                  <a:pt x="0" y="0"/>
                </a:lnTo>
                <a:lnTo>
                  <a:pt x="0" y="451104"/>
                </a:lnTo>
                <a:lnTo>
                  <a:pt x="329183" y="451104"/>
                </a:lnTo>
                <a:lnTo>
                  <a:pt x="329183" y="0"/>
                </a:lnTo>
                <a:close/>
              </a:path>
            </a:pathLst>
          </a:custGeom>
          <a:solidFill>
            <a:srgbClr val="F16C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54150" y="3392805"/>
            <a:ext cx="3277870" cy="7499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36195" algn="r">
              <a:lnSpc>
                <a:spcPct val="100000"/>
              </a:lnSpc>
              <a:spcBef>
                <a:spcPts val="575"/>
              </a:spcBef>
            </a:pP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Committee:</a:t>
            </a:r>
            <a:r>
              <a:rPr sz="1800" b="1" spc="3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Prof.</a:t>
            </a:r>
            <a:r>
              <a:rPr sz="20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Malgun Gothic"/>
                <a:cs typeface="Malgun Gothic"/>
              </a:rPr>
              <a:t>Name</a:t>
            </a:r>
            <a:r>
              <a:rPr sz="2000" b="1" spc="-3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0D0D0D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Prof.</a:t>
            </a:r>
            <a:r>
              <a:rPr sz="2000" b="1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D0D0D"/>
                </a:solidFill>
                <a:latin typeface="Malgun Gothic"/>
                <a:cs typeface="Malgun Gothic"/>
              </a:rPr>
              <a:t>Name</a:t>
            </a:r>
            <a:r>
              <a:rPr sz="2000" b="1" spc="-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0D0D0D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9529" y="3453841"/>
            <a:ext cx="22942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4560" algn="l"/>
              </a:tabLst>
            </a:pPr>
            <a:r>
              <a:rPr sz="1800" b="1" spc="-10" dirty="0">
                <a:solidFill>
                  <a:srgbClr val="0D0D0D"/>
                </a:solidFill>
                <a:latin typeface="Calibri"/>
                <a:cs typeface="Calibri"/>
              </a:rPr>
              <a:t>Advisor:</a:t>
            </a: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0D0D0D"/>
                </a:solidFill>
                <a:latin typeface="Calibri"/>
                <a:cs typeface="Calibri"/>
              </a:rPr>
              <a:t>Prof.</a:t>
            </a:r>
            <a:r>
              <a:rPr sz="18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D0D0D"/>
                </a:solidFill>
                <a:latin typeface="Malgun Gothic"/>
                <a:cs typeface="Malgun Gothic"/>
              </a:rPr>
              <a:t>Name</a:t>
            </a:r>
            <a:r>
              <a:rPr sz="1800" b="1" spc="-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909955" cy="909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0099" y="570455"/>
            <a:ext cx="3893331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spc="-35" dirty="0"/>
              <a:t> </a:t>
            </a:r>
            <a:r>
              <a:rPr dirty="0"/>
              <a:t>PROPOSED</a:t>
            </a:r>
            <a:r>
              <a:rPr spc="-70" dirty="0"/>
              <a:t> </a:t>
            </a:r>
            <a:r>
              <a:rPr spc="-10" dirty="0"/>
              <a:t>METHOD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380085" y="1157688"/>
            <a:ext cx="8348345" cy="17430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80365" algn="l"/>
              </a:tabLst>
            </a:pPr>
            <a:r>
              <a:rPr sz="2000" b="1" dirty="0">
                <a:latin typeface="Calibri"/>
                <a:cs typeface="Calibri"/>
              </a:rPr>
              <a:t>Explanation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Details: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8D11"/>
                </a:solidFill>
                <a:latin typeface="Calibri"/>
                <a:cs typeface="Calibri"/>
              </a:rPr>
              <a:t>Classification</a:t>
            </a:r>
            <a:r>
              <a:rPr sz="2000" b="1" spc="-75" dirty="0">
                <a:solidFill>
                  <a:srgbClr val="558D1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58D11"/>
                </a:solidFill>
                <a:latin typeface="Calibri"/>
                <a:cs typeface="Calibri"/>
              </a:rPr>
              <a:t>Branch</a:t>
            </a:r>
            <a:endParaRPr sz="2000">
              <a:latin typeface="Calibri"/>
              <a:cs typeface="Calibri"/>
            </a:endParaRPr>
          </a:p>
          <a:p>
            <a:pPr marL="781685" lvl="1" indent="-286385">
              <a:lnSpc>
                <a:spcPct val="100000"/>
              </a:lnSpc>
              <a:spcBef>
                <a:spcPts val="410"/>
              </a:spcBef>
              <a:buFont typeface="Arial" panose="020B0604020202020204"/>
              <a:buChar char="–"/>
              <a:tabLst>
                <a:tab pos="781685" algn="l"/>
              </a:tabLst>
            </a:pPr>
            <a:r>
              <a:rPr sz="1600" dirty="0">
                <a:latin typeface="Calibri"/>
                <a:cs typeface="Calibri"/>
              </a:rPr>
              <a:t>Compute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backward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gradient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classification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loss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enhance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encoding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X</a:t>
            </a:r>
            <a:r>
              <a:rPr sz="1575" baseline="-21000" dirty="0">
                <a:latin typeface="Calibri"/>
                <a:cs typeface="Calibri"/>
              </a:rPr>
              <a:t>enc</a:t>
            </a:r>
            <a:r>
              <a:rPr sz="1575" spc="-22" baseline="-210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781685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Encoder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Block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scene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global-</a:t>
            </a:r>
            <a:r>
              <a:rPr sz="1600" dirty="0">
                <a:latin typeface="Calibri"/>
                <a:cs typeface="Calibri"/>
              </a:rPr>
              <a:t>style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during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</a:t>
            </a:r>
            <a:endParaRPr sz="1600">
              <a:latin typeface="Calibri"/>
              <a:cs typeface="Calibri"/>
            </a:endParaRPr>
          </a:p>
          <a:p>
            <a:pPr marL="781685" lvl="1" indent="-28638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–"/>
              <a:tabLst>
                <a:tab pos="781685" algn="l"/>
              </a:tabLst>
            </a:pPr>
            <a:r>
              <a:rPr sz="1600" spc="-10" dirty="0">
                <a:latin typeface="Calibri"/>
                <a:cs typeface="Calibri"/>
              </a:rPr>
              <a:t>Create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scene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label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ground-</a:t>
            </a:r>
            <a:r>
              <a:rPr sz="1600" dirty="0">
                <a:latin typeface="Calibri"/>
                <a:cs typeface="Calibri"/>
              </a:rPr>
              <a:t>truth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data:</a:t>
            </a:r>
            <a:endParaRPr sz="1600">
              <a:latin typeface="Calibri"/>
              <a:cs typeface="Calibri"/>
            </a:endParaRPr>
          </a:p>
          <a:p>
            <a:pPr marL="1180465" lvl="2" indent="-227965">
              <a:lnSpc>
                <a:spcPct val="100000"/>
              </a:lnSpc>
              <a:spcBef>
                <a:spcPts val="345"/>
              </a:spcBef>
              <a:buFont typeface="Arial" panose="020B0604020202020204"/>
              <a:buChar char="•"/>
              <a:tabLst>
                <a:tab pos="1180465" algn="l"/>
              </a:tabLst>
            </a:pPr>
            <a:r>
              <a:rPr sz="1400" b="1" dirty="0">
                <a:latin typeface="Calibri"/>
                <a:cs typeface="Calibri"/>
              </a:rPr>
              <a:t>use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pre-train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weights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VGG16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Places365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predict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scene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</a:t>
            </a:r>
            <a:endParaRPr sz="1400">
              <a:latin typeface="Calibri"/>
              <a:cs typeface="Calibri"/>
            </a:endParaRPr>
          </a:p>
          <a:p>
            <a:pPr marL="1180465" lvl="2" indent="-227965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•"/>
              <a:tabLst>
                <a:tab pos="1180465" algn="l"/>
              </a:tabLst>
            </a:pPr>
            <a:r>
              <a:rPr sz="1400" b="1" dirty="0">
                <a:latin typeface="Calibri"/>
                <a:cs typeface="Calibri"/>
              </a:rPr>
              <a:t>apply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label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smoothing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technique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091" y="3291840"/>
            <a:ext cx="6381650" cy="2782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2075" y="5140833"/>
            <a:ext cx="194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global-style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52671"/>
            <a:ext cx="9144000" cy="3005455"/>
            <a:chOff x="0" y="3852671"/>
            <a:chExt cx="9144000" cy="30054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8435" y="5798819"/>
              <a:ext cx="1031748" cy="10317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0492" y="3852671"/>
              <a:ext cx="5272050" cy="23241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0099" y="570455"/>
            <a:ext cx="3893331" cy="300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3.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PROPOSED</a:t>
            </a:r>
            <a:r>
              <a:rPr spc="-7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METHOD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385" y="1157688"/>
            <a:ext cx="8442325" cy="17665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93065" algn="l"/>
              </a:tabLst>
            </a:pPr>
            <a:r>
              <a:rPr sz="2000" b="1" dirty="0">
                <a:latin typeface="Calibri"/>
                <a:cs typeface="Calibri"/>
              </a:rPr>
              <a:t>Explanation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Details: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58D11"/>
                </a:solidFill>
                <a:latin typeface="Calibri"/>
                <a:cs typeface="Calibri"/>
              </a:rPr>
              <a:t>Regression/Color</a:t>
            </a:r>
            <a:r>
              <a:rPr sz="2000" b="1" spc="-30" dirty="0">
                <a:solidFill>
                  <a:srgbClr val="558D1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58D11"/>
                </a:solidFill>
                <a:latin typeface="Calibri"/>
                <a:cs typeface="Calibri"/>
              </a:rPr>
              <a:t>Distribution/Segmentation</a:t>
            </a:r>
            <a:r>
              <a:rPr sz="2000" b="1" spc="-40" dirty="0">
                <a:solidFill>
                  <a:srgbClr val="558D1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58D11"/>
                </a:solidFill>
                <a:latin typeface="Calibri"/>
                <a:cs typeface="Calibri"/>
              </a:rPr>
              <a:t>Branches</a:t>
            </a:r>
            <a:endParaRPr sz="2000">
              <a:latin typeface="Calibri"/>
              <a:cs typeface="Calibri"/>
            </a:endParaRPr>
          </a:p>
          <a:p>
            <a:pPr marL="794385" marR="81280" lvl="1" indent="-287020">
              <a:lnSpc>
                <a:spcPct val="100000"/>
              </a:lnSpc>
              <a:spcBef>
                <a:spcPts val="410"/>
              </a:spcBef>
              <a:buFont typeface="Arial" panose="020B0604020202020204"/>
              <a:buChar char="–"/>
              <a:tabLst>
                <a:tab pos="794385" algn="l"/>
              </a:tabLst>
            </a:pPr>
            <a:r>
              <a:rPr sz="1600" dirty="0">
                <a:latin typeface="Calibri"/>
                <a:cs typeface="Calibri"/>
              </a:rPr>
              <a:t>Compute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backward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gradients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three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branches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enhance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decoding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map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X</a:t>
            </a:r>
            <a:r>
              <a:rPr sz="1575" b="1" baseline="-21000" dirty="0">
                <a:latin typeface="Calibri"/>
                <a:cs typeface="Calibri"/>
              </a:rPr>
              <a:t>map</a:t>
            </a:r>
            <a:r>
              <a:rPr sz="1575" b="1" spc="-37" baseline="-210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encoding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X</a:t>
            </a:r>
            <a:r>
              <a:rPr sz="1575" b="1" spc="-30" baseline="-21000" dirty="0">
                <a:latin typeface="Calibri"/>
                <a:cs typeface="Calibri"/>
              </a:rPr>
              <a:t>enc</a:t>
            </a:r>
            <a:endParaRPr sz="1575" baseline="-21000">
              <a:latin typeface="Calibri"/>
              <a:cs typeface="Calibri"/>
            </a:endParaRPr>
          </a:p>
          <a:p>
            <a:pPr marL="1193800" marR="314325" lvl="2" indent="-228600">
              <a:lnSpc>
                <a:spcPts val="1910"/>
              </a:lnSpc>
              <a:spcBef>
                <a:spcPts val="470"/>
              </a:spcBef>
              <a:buFont typeface="Arial" panose="020B0604020202020204"/>
              <a:buChar char="•"/>
              <a:tabLst>
                <a:tab pos="1193800" algn="l"/>
              </a:tabLst>
            </a:pPr>
            <a:r>
              <a:rPr sz="1600" b="1" dirty="0">
                <a:latin typeface="Calibri"/>
                <a:cs typeface="Calibri"/>
              </a:rPr>
              <a:t>regression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branch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keep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accuracy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between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prediction/ground-</a:t>
            </a:r>
            <a:r>
              <a:rPr sz="1600" dirty="0">
                <a:latin typeface="Calibri"/>
                <a:cs typeface="Calibri"/>
              </a:rPr>
              <a:t>truth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output </a:t>
            </a:r>
            <a:r>
              <a:rPr sz="1600" b="1" dirty="0">
                <a:latin typeface="Calibri"/>
                <a:cs typeface="Calibri"/>
              </a:rPr>
              <a:t>results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grayish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desaturated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effects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(not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colorized result)</a:t>
            </a:r>
            <a:endParaRPr sz="1600">
              <a:latin typeface="Calibri"/>
              <a:cs typeface="Calibri"/>
            </a:endParaRPr>
          </a:p>
          <a:p>
            <a:pPr marL="1193165" lvl="2" indent="-227965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1193165" algn="l"/>
              </a:tabLst>
            </a:pPr>
            <a:r>
              <a:rPr sz="1600" b="1" dirty="0">
                <a:latin typeface="Calibri"/>
                <a:cs typeface="Calibri"/>
              </a:rPr>
              <a:t>color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distribution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branch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encourage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(rebalancing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colors)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multi-</a:t>
            </a:r>
            <a:r>
              <a:rPr sz="1600" spc="-10" dirty="0">
                <a:latin typeface="Calibri"/>
                <a:cs typeface="Calibri"/>
              </a:rPr>
              <a:t>modal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8511" y="2900552"/>
            <a:ext cx="1433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colorization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0" dirty="0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4852" y="2920110"/>
            <a:ext cx="2192020" cy="2489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latin typeface="Calibri"/>
                <a:cs typeface="Calibri"/>
              </a:rPr>
              <a:t>output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vivid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911" y="3191332"/>
            <a:ext cx="7282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1600" b="1" dirty="0">
                <a:latin typeface="Calibri"/>
                <a:cs typeface="Calibri"/>
              </a:rPr>
              <a:t>segmentation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branch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understand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object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pixels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belong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8511" y="3437382"/>
            <a:ext cx="2807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(with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183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object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stuff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labels)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9501" y="3456559"/>
            <a:ext cx="2763520" cy="2489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45"/>
              </a:spcBef>
            </a:pPr>
            <a:r>
              <a:rPr sz="1400" dirty="0">
                <a:latin typeface="Calibri"/>
                <a:cs typeface="Calibri"/>
              </a:rPr>
              <a:t>output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precise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edge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98435" y="3569208"/>
            <a:ext cx="1031748" cy="10302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8435" y="4675632"/>
            <a:ext cx="1031748" cy="103174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620" y="4084320"/>
            <a:ext cx="1077468" cy="9677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620" y="5152644"/>
            <a:ext cx="1077468" cy="96774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70026" y="3864355"/>
            <a:ext cx="311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Gray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489915" y="6117132"/>
            <a:ext cx="869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Ground-Truth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62898" y="3864355"/>
            <a:ext cx="2527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Reg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5758" y="6199428"/>
            <a:ext cx="2438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8215" y="5787949"/>
            <a:ext cx="258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135" marR="5080" indent="-8140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mutual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at </a:t>
            </a:r>
            <a:r>
              <a:rPr sz="1800" spc="-20" dirty="0">
                <a:latin typeface="Calibri"/>
                <a:cs typeface="Calibri"/>
              </a:rPr>
              <a:t>pixel-</a:t>
            </a:r>
            <a:r>
              <a:rPr sz="1800" spc="-10" dirty="0"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59520" y="4945380"/>
            <a:ext cx="506730" cy="7626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40"/>
              </a:spcBef>
            </a:pPr>
            <a:r>
              <a:rPr sz="1200" spc="-20" dirty="0">
                <a:latin typeface="Calibri"/>
                <a:cs typeface="Calibri"/>
              </a:rPr>
              <a:t>Soft</a:t>
            </a:r>
            <a:endParaRPr sz="12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latin typeface="Calibri"/>
                <a:cs typeface="Calibri"/>
              </a:rPr>
              <a:t>colorize result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0099" y="570455"/>
            <a:ext cx="3893331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3.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PROPOSED</a:t>
            </a:r>
            <a:r>
              <a:rPr spc="-7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METHOD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085" y="1161799"/>
            <a:ext cx="8406130" cy="9975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380365" algn="l"/>
              </a:tabLst>
            </a:pP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details: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8D11"/>
                </a:solidFill>
                <a:latin typeface="Calibri"/>
                <a:cs typeface="Calibri"/>
              </a:rPr>
              <a:t>The</a:t>
            </a:r>
            <a:r>
              <a:rPr sz="2000" b="1" spc="-45" dirty="0">
                <a:solidFill>
                  <a:srgbClr val="558D1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58D11"/>
                </a:solidFill>
                <a:latin typeface="Calibri"/>
                <a:cs typeface="Calibri"/>
              </a:rPr>
              <a:t>scene-context</a:t>
            </a:r>
            <a:r>
              <a:rPr sz="2000" b="1" spc="-45" dirty="0">
                <a:solidFill>
                  <a:srgbClr val="558D1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58D11"/>
                </a:solidFill>
                <a:latin typeface="Calibri"/>
                <a:cs typeface="Calibri"/>
              </a:rPr>
              <a:t>classification</a:t>
            </a:r>
            <a:r>
              <a:rPr sz="2000" spc="-10" dirty="0">
                <a:solidFill>
                  <a:srgbClr val="558D11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440"/>
              </a:spcBef>
              <a:tabLst>
                <a:tab pos="781685" algn="l"/>
              </a:tabLst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dirty="0">
                <a:latin typeface="Calibri"/>
                <a:cs typeface="Calibri"/>
              </a:rPr>
              <a:t>Extract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scene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(without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scene-context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ground-</a:t>
            </a:r>
            <a:endParaRPr sz="1800">
              <a:latin typeface="Calibri"/>
              <a:cs typeface="Calibri"/>
            </a:endParaRPr>
          </a:p>
          <a:p>
            <a:pPr marL="7816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truth)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pre-</a:t>
            </a:r>
            <a:r>
              <a:rPr sz="1800" b="1" dirty="0">
                <a:latin typeface="Calibri"/>
                <a:cs typeface="Calibri"/>
              </a:rPr>
              <a:t>trained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Places365</a:t>
            </a:r>
            <a:r>
              <a:rPr sz="1800" b="1" spc="-15" baseline="250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369820"/>
            <a:ext cx="1472184" cy="10591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7285" y="3334511"/>
            <a:ext cx="7413625" cy="10750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990"/>
              </a:spcBef>
            </a:pPr>
            <a:r>
              <a:rPr sz="1800" spc="-10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  <a:p>
            <a:pPr marL="324485" marR="43180" indent="-287020">
              <a:lnSpc>
                <a:spcPct val="100000"/>
              </a:lnSpc>
              <a:spcBef>
                <a:spcPts val="890"/>
              </a:spcBef>
              <a:tabLst>
                <a:tab pos="324485" algn="l"/>
              </a:tabLst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b="1" dirty="0">
                <a:latin typeface="Calibri"/>
                <a:cs typeface="Calibri"/>
              </a:rPr>
              <a:t>Label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Smoothing</a:t>
            </a:r>
            <a:r>
              <a:rPr sz="1800" b="1" baseline="25000" dirty="0">
                <a:latin typeface="Calibri"/>
                <a:cs typeface="Calibri"/>
              </a:rPr>
              <a:t>2</a:t>
            </a:r>
            <a:r>
              <a:rPr sz="1800" b="1" spc="135" baseline="250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top-</a:t>
            </a:r>
            <a:r>
              <a:rPr sz="1800" b="1" dirty="0">
                <a:latin typeface="Calibri"/>
                <a:cs typeface="Calibri"/>
              </a:rPr>
              <a:t>5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prediction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keep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probabilities,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remain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normalize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62260" y="2406292"/>
            <a:ext cx="1757680" cy="1033780"/>
            <a:chOff x="3162260" y="2406292"/>
            <a:chExt cx="1757680" cy="10337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2260" y="2406292"/>
              <a:ext cx="1757250" cy="10334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6891" y="2538971"/>
              <a:ext cx="1478280" cy="8351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399" y="2421636"/>
              <a:ext cx="1685544" cy="9616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00399" y="2421636"/>
              <a:ext cx="1685925" cy="962025"/>
            </a:xfrm>
            <a:custGeom>
              <a:avLst/>
              <a:gdLst/>
              <a:ahLst/>
              <a:cxnLst/>
              <a:rect l="l" t="t" r="r" b="b"/>
              <a:pathLst>
                <a:path w="168592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1525270" y="0"/>
                  </a:lnTo>
                  <a:lnTo>
                    <a:pt x="1575929" y="8170"/>
                  </a:lnTo>
                  <a:lnTo>
                    <a:pt x="1619926" y="30922"/>
                  </a:lnTo>
                  <a:lnTo>
                    <a:pt x="1654621" y="65617"/>
                  </a:lnTo>
                  <a:lnTo>
                    <a:pt x="1677373" y="109614"/>
                  </a:lnTo>
                  <a:lnTo>
                    <a:pt x="1685544" y="160274"/>
                  </a:lnTo>
                  <a:lnTo>
                    <a:pt x="1685544" y="801369"/>
                  </a:lnTo>
                  <a:lnTo>
                    <a:pt x="1677373" y="852029"/>
                  </a:lnTo>
                  <a:lnTo>
                    <a:pt x="1654621" y="896026"/>
                  </a:lnTo>
                  <a:lnTo>
                    <a:pt x="1619926" y="930721"/>
                  </a:lnTo>
                  <a:lnTo>
                    <a:pt x="1575929" y="953473"/>
                  </a:lnTo>
                  <a:lnTo>
                    <a:pt x="1525270" y="961643"/>
                  </a:lnTo>
                  <a:lnTo>
                    <a:pt x="160274" y="961643"/>
                  </a:lnTo>
                  <a:lnTo>
                    <a:pt x="109614" y="953473"/>
                  </a:lnTo>
                  <a:lnTo>
                    <a:pt x="65617" y="930721"/>
                  </a:lnTo>
                  <a:lnTo>
                    <a:pt x="30922" y="896026"/>
                  </a:lnTo>
                  <a:lnTo>
                    <a:pt x="8170" y="852029"/>
                  </a:lnTo>
                  <a:lnTo>
                    <a:pt x="0" y="801369"/>
                  </a:lnTo>
                  <a:lnTo>
                    <a:pt x="0" y="160274"/>
                  </a:lnTo>
                  <a:close/>
                </a:path>
              </a:pathLst>
            </a:custGeom>
            <a:ln w="9525">
              <a:solidFill>
                <a:srgbClr val="F03B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494913" y="2600959"/>
            <a:ext cx="109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3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Pre-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trained Model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73223" y="2758465"/>
            <a:ext cx="3505835" cy="280670"/>
            <a:chOff x="2173223" y="2758465"/>
            <a:chExt cx="3505835" cy="28067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3223" y="2804185"/>
              <a:ext cx="1143012" cy="2346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16657" y="2865373"/>
              <a:ext cx="984250" cy="76200"/>
            </a:xfrm>
            <a:custGeom>
              <a:avLst/>
              <a:gdLst/>
              <a:ahLst/>
              <a:cxnLst/>
              <a:rect l="l" t="t" r="r" b="b"/>
              <a:pathLst>
                <a:path w="984250" h="76200">
                  <a:moveTo>
                    <a:pt x="908050" y="0"/>
                  </a:moveTo>
                  <a:lnTo>
                    <a:pt x="907923" y="76200"/>
                  </a:lnTo>
                  <a:lnTo>
                    <a:pt x="958893" y="50926"/>
                  </a:lnTo>
                  <a:lnTo>
                    <a:pt x="920623" y="50926"/>
                  </a:lnTo>
                  <a:lnTo>
                    <a:pt x="920750" y="25526"/>
                  </a:lnTo>
                  <a:lnTo>
                    <a:pt x="958765" y="25526"/>
                  </a:lnTo>
                  <a:lnTo>
                    <a:pt x="908050" y="0"/>
                  </a:lnTo>
                  <a:close/>
                </a:path>
                <a:path w="984250" h="76200">
                  <a:moveTo>
                    <a:pt x="0" y="22860"/>
                  </a:moveTo>
                  <a:lnTo>
                    <a:pt x="0" y="48260"/>
                  </a:lnTo>
                  <a:lnTo>
                    <a:pt x="920623" y="50926"/>
                  </a:lnTo>
                  <a:lnTo>
                    <a:pt x="907965" y="50926"/>
                  </a:lnTo>
                  <a:lnTo>
                    <a:pt x="908007" y="25526"/>
                  </a:lnTo>
                  <a:lnTo>
                    <a:pt x="920750" y="25526"/>
                  </a:lnTo>
                  <a:lnTo>
                    <a:pt x="0" y="22860"/>
                  </a:lnTo>
                  <a:close/>
                </a:path>
                <a:path w="984250" h="76200">
                  <a:moveTo>
                    <a:pt x="958765" y="25526"/>
                  </a:moveTo>
                  <a:lnTo>
                    <a:pt x="920750" y="25526"/>
                  </a:lnTo>
                  <a:lnTo>
                    <a:pt x="920623" y="50926"/>
                  </a:lnTo>
                  <a:lnTo>
                    <a:pt x="958893" y="50926"/>
                  </a:lnTo>
                  <a:lnTo>
                    <a:pt x="984250" y="38353"/>
                  </a:lnTo>
                  <a:lnTo>
                    <a:pt x="958765" y="25526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3272" y="2758465"/>
              <a:ext cx="835164" cy="2346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86705" y="2819653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202" y="0"/>
                  </a:moveTo>
                  <a:lnTo>
                    <a:pt x="600125" y="22860"/>
                  </a:lnTo>
                  <a:lnTo>
                    <a:pt x="600074" y="38354"/>
                  </a:lnTo>
                  <a:lnTo>
                    <a:pt x="599948" y="76200"/>
                  </a:lnTo>
                  <a:lnTo>
                    <a:pt x="651174" y="50800"/>
                  </a:lnTo>
                  <a:lnTo>
                    <a:pt x="612775" y="50800"/>
                  </a:lnTo>
                  <a:lnTo>
                    <a:pt x="612775" y="25400"/>
                  </a:lnTo>
                  <a:lnTo>
                    <a:pt x="650581" y="25400"/>
                  </a:lnTo>
                  <a:lnTo>
                    <a:pt x="600202" y="0"/>
                  </a:lnTo>
                  <a:close/>
                </a:path>
                <a:path w="676275" h="76200">
                  <a:moveTo>
                    <a:pt x="0" y="22860"/>
                  </a:moveTo>
                  <a:lnTo>
                    <a:pt x="0" y="48260"/>
                  </a:lnTo>
                  <a:lnTo>
                    <a:pt x="612774" y="50800"/>
                  </a:lnTo>
                  <a:lnTo>
                    <a:pt x="600032" y="50800"/>
                  </a:lnTo>
                  <a:lnTo>
                    <a:pt x="600117" y="25400"/>
                  </a:lnTo>
                  <a:lnTo>
                    <a:pt x="612775" y="25400"/>
                  </a:lnTo>
                  <a:lnTo>
                    <a:pt x="0" y="22860"/>
                  </a:lnTo>
                  <a:close/>
                </a:path>
                <a:path w="676275" h="76200">
                  <a:moveTo>
                    <a:pt x="650581" y="25400"/>
                  </a:moveTo>
                  <a:lnTo>
                    <a:pt x="612775" y="25400"/>
                  </a:lnTo>
                  <a:lnTo>
                    <a:pt x="612775" y="50800"/>
                  </a:lnTo>
                  <a:lnTo>
                    <a:pt x="651174" y="50800"/>
                  </a:lnTo>
                  <a:lnTo>
                    <a:pt x="676275" y="38354"/>
                  </a:lnTo>
                  <a:lnTo>
                    <a:pt x="650581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556250" y="2655189"/>
          <a:ext cx="308800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/>
                <a:gridCol w="499745"/>
                <a:gridCol w="499745"/>
                <a:gridCol w="499744"/>
                <a:gridCol w="499744"/>
                <a:gridCol w="499744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n-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869685" y="3166998"/>
            <a:ext cx="273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Scene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n=365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3900" y="4457700"/>
            <a:ext cx="2231390" cy="1057910"/>
            <a:chOff x="723900" y="4457700"/>
            <a:chExt cx="2231390" cy="105791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4457700"/>
              <a:ext cx="1472184" cy="10576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8463" y="4910353"/>
              <a:ext cx="766559" cy="23467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231897" y="4972050"/>
              <a:ext cx="608965" cy="76200"/>
            </a:xfrm>
            <a:custGeom>
              <a:avLst/>
              <a:gdLst/>
              <a:ahLst/>
              <a:cxnLst/>
              <a:rect l="l" t="t" r="r" b="b"/>
              <a:pathLst>
                <a:path w="608964" h="76200">
                  <a:moveTo>
                    <a:pt x="532638" y="0"/>
                  </a:moveTo>
                  <a:lnTo>
                    <a:pt x="532638" y="76200"/>
                  </a:lnTo>
                  <a:lnTo>
                    <a:pt x="583438" y="50800"/>
                  </a:lnTo>
                  <a:lnTo>
                    <a:pt x="545338" y="50800"/>
                  </a:lnTo>
                  <a:lnTo>
                    <a:pt x="545338" y="25400"/>
                  </a:lnTo>
                  <a:lnTo>
                    <a:pt x="583438" y="25400"/>
                  </a:lnTo>
                  <a:lnTo>
                    <a:pt x="532638" y="0"/>
                  </a:lnTo>
                  <a:close/>
                </a:path>
                <a:path w="608964" h="76200">
                  <a:moveTo>
                    <a:pt x="532638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532638" y="50800"/>
                  </a:lnTo>
                  <a:lnTo>
                    <a:pt x="532638" y="25400"/>
                  </a:lnTo>
                  <a:close/>
                </a:path>
                <a:path w="608964" h="76200">
                  <a:moveTo>
                    <a:pt x="583438" y="25400"/>
                  </a:moveTo>
                  <a:lnTo>
                    <a:pt x="545338" y="25400"/>
                  </a:lnTo>
                  <a:lnTo>
                    <a:pt x="545338" y="50800"/>
                  </a:lnTo>
                  <a:lnTo>
                    <a:pt x="583438" y="50800"/>
                  </a:lnTo>
                  <a:lnTo>
                    <a:pt x="608838" y="38100"/>
                  </a:lnTo>
                  <a:lnTo>
                    <a:pt x="583438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5190619" y="4967556"/>
            <a:ext cx="559435" cy="135890"/>
            <a:chOff x="5190619" y="4967556"/>
            <a:chExt cx="559435" cy="13589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0619" y="4967556"/>
              <a:ext cx="559183" cy="13538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24907" y="4974462"/>
              <a:ext cx="500380" cy="76200"/>
            </a:xfrm>
            <a:custGeom>
              <a:avLst/>
              <a:gdLst/>
              <a:ahLst/>
              <a:cxnLst/>
              <a:rect l="l" t="t" r="r" b="b"/>
              <a:pathLst>
                <a:path w="500379" h="76200">
                  <a:moveTo>
                    <a:pt x="424179" y="0"/>
                  </a:moveTo>
                  <a:lnTo>
                    <a:pt x="423798" y="76200"/>
                  </a:lnTo>
                  <a:lnTo>
                    <a:pt x="475197" y="50800"/>
                  </a:lnTo>
                  <a:lnTo>
                    <a:pt x="436625" y="50800"/>
                  </a:lnTo>
                  <a:lnTo>
                    <a:pt x="436752" y="25400"/>
                  </a:lnTo>
                  <a:lnTo>
                    <a:pt x="474309" y="25400"/>
                  </a:lnTo>
                  <a:lnTo>
                    <a:pt x="424179" y="0"/>
                  </a:lnTo>
                  <a:close/>
                </a:path>
                <a:path w="500379" h="76200">
                  <a:moveTo>
                    <a:pt x="253" y="22987"/>
                  </a:moveTo>
                  <a:lnTo>
                    <a:pt x="99" y="38481"/>
                  </a:lnTo>
                  <a:lnTo>
                    <a:pt x="0" y="48387"/>
                  </a:lnTo>
                  <a:lnTo>
                    <a:pt x="436626" y="50800"/>
                  </a:lnTo>
                  <a:lnTo>
                    <a:pt x="423925" y="50800"/>
                  </a:lnTo>
                  <a:lnTo>
                    <a:pt x="424052" y="25400"/>
                  </a:lnTo>
                  <a:lnTo>
                    <a:pt x="436752" y="25400"/>
                  </a:lnTo>
                  <a:lnTo>
                    <a:pt x="253" y="22987"/>
                  </a:lnTo>
                  <a:close/>
                </a:path>
                <a:path w="500379" h="76200">
                  <a:moveTo>
                    <a:pt x="474309" y="25400"/>
                  </a:moveTo>
                  <a:lnTo>
                    <a:pt x="436752" y="25400"/>
                  </a:lnTo>
                  <a:lnTo>
                    <a:pt x="436625" y="50800"/>
                  </a:lnTo>
                  <a:lnTo>
                    <a:pt x="475197" y="50800"/>
                  </a:lnTo>
                  <a:lnTo>
                    <a:pt x="500125" y="38481"/>
                  </a:lnTo>
                  <a:lnTo>
                    <a:pt x="474309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926588" y="4439539"/>
          <a:ext cx="2329180" cy="136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280"/>
              </a:tblGrid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1: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Cafeteria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(0.179)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2: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Restaurant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(0.167)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3: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dining_hall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(0.091)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4: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coffe_shop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(0.086)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5: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restaurant_patio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(0.080)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799201" y="4429759"/>
          <a:ext cx="2329180" cy="136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280"/>
              </a:tblGrid>
              <a:tr h="2736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1: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Cafeteria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(0.297)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2: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Restaurant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(0.277)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3: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dining_hall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(0.151)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4: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coffe_shop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(0.143)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3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5: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restaurant_patio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(0.132)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8739" y="6003137"/>
            <a:ext cx="892048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184785" algn="l"/>
              </a:tabLst>
            </a:pPr>
            <a:r>
              <a:rPr sz="1000" dirty="0">
                <a:latin typeface="Calibri"/>
                <a:cs typeface="Calibri"/>
              </a:rPr>
              <a:t>B.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Zhou,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0" dirty="0">
                <a:latin typeface="Calibri"/>
                <a:cs typeface="Calibri"/>
              </a:rPr>
              <a:t> Lapedriza,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Khosla,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Oliva,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and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Torralba,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“Places: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10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Million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Image Database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Scene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Recognition,”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IEEE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transactions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on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pattern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analysis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and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machine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alibri"/>
                <a:cs typeface="Calibri"/>
              </a:rPr>
              <a:t>intelligence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(TPAMI),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vol.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40,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no.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6,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pp.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1452</a:t>
            </a:r>
            <a:r>
              <a:rPr sz="1000" b="1" dirty="0">
                <a:latin typeface="Calibri"/>
                <a:cs typeface="Calibri"/>
              </a:rPr>
              <a:t>–</a:t>
            </a:r>
            <a:r>
              <a:rPr sz="1000" dirty="0">
                <a:latin typeface="Calibri"/>
                <a:cs typeface="Calibri"/>
              </a:rPr>
              <a:t>1464,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buAutoNum type="arabicPlain" startAt="2"/>
              <a:tabLst>
                <a:tab pos="185420" algn="l"/>
              </a:tabLst>
            </a:pPr>
            <a:r>
              <a:rPr sz="1000" dirty="0">
                <a:latin typeface="Calibri"/>
                <a:cs typeface="Calibri"/>
              </a:rPr>
              <a:t>R.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Müller,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S.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Kornblith,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and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G.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Hinton,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“</a:t>
            </a:r>
            <a:r>
              <a:rPr sz="1000" b="1" i="1" dirty="0">
                <a:latin typeface="Calibri"/>
                <a:cs typeface="Calibri"/>
              </a:rPr>
              <a:t>When</a:t>
            </a:r>
            <a:r>
              <a:rPr sz="1000" b="1" i="1" spc="-30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Does</a:t>
            </a:r>
            <a:r>
              <a:rPr sz="1000" b="1" i="1" spc="-1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Label</a:t>
            </a:r>
            <a:r>
              <a:rPr sz="1000" b="1" i="1" spc="-30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Smoothing</a:t>
            </a:r>
            <a:r>
              <a:rPr sz="1000" b="1" i="1" spc="-3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Help?</a:t>
            </a:r>
            <a:r>
              <a:rPr sz="1000" dirty="0">
                <a:latin typeface="Calibri"/>
                <a:cs typeface="Calibri"/>
              </a:rPr>
              <a:t>,”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Advances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Neural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Information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Processing </a:t>
            </a:r>
            <a:r>
              <a:rPr sz="1000" dirty="0">
                <a:latin typeface="Calibri"/>
                <a:cs typeface="Calibri"/>
              </a:rPr>
              <a:t>Systems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(NeurIPS),</a:t>
            </a:r>
            <a:r>
              <a:rPr sz="1000" spc="-10" dirty="0">
                <a:latin typeface="Calibri"/>
                <a:cs typeface="Calibri"/>
              </a:rPr>
              <a:t> pp.4696-</a:t>
            </a:r>
            <a:r>
              <a:rPr sz="1000" dirty="0">
                <a:latin typeface="Calibri"/>
                <a:cs typeface="Calibri"/>
              </a:rPr>
              <a:t>4705,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2019.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0099" y="570455"/>
            <a:ext cx="3893331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3.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PROPOSED</a:t>
            </a:r>
            <a:r>
              <a:rPr spc="-7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METHOD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85" y="1157688"/>
            <a:ext cx="8357234" cy="12299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details: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8D11"/>
                </a:solidFill>
                <a:latin typeface="Calibri"/>
                <a:cs typeface="Calibri"/>
              </a:rPr>
              <a:t>The</a:t>
            </a:r>
            <a:r>
              <a:rPr sz="2000" b="1" spc="-35" dirty="0">
                <a:solidFill>
                  <a:srgbClr val="558D1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8D11"/>
                </a:solidFill>
                <a:latin typeface="Calibri"/>
                <a:cs typeface="Calibri"/>
              </a:rPr>
              <a:t>ab</a:t>
            </a:r>
            <a:r>
              <a:rPr sz="2000" b="1" spc="-45" dirty="0">
                <a:solidFill>
                  <a:srgbClr val="558D1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8D11"/>
                </a:solidFill>
                <a:latin typeface="Calibri"/>
                <a:cs typeface="Calibri"/>
              </a:rPr>
              <a:t>color</a:t>
            </a:r>
            <a:r>
              <a:rPr sz="2000" b="1" spc="-40" dirty="0">
                <a:solidFill>
                  <a:srgbClr val="558D1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58D11"/>
                </a:solidFill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1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600" b="1" spc="-10" dirty="0">
                <a:latin typeface="Calibri"/>
                <a:cs typeface="Calibri"/>
              </a:rPr>
              <a:t>Soft-</a:t>
            </a:r>
            <a:r>
              <a:rPr sz="1600" b="1" dirty="0">
                <a:latin typeface="Calibri"/>
                <a:cs typeface="Calibri"/>
              </a:rPr>
              <a:t>Encoding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Process:</a:t>
            </a:r>
            <a:endParaRPr sz="1600">
              <a:latin typeface="Calibri"/>
              <a:cs typeface="Calibri"/>
            </a:endParaRPr>
          </a:p>
          <a:p>
            <a:pPr marL="1155065" lvl="2" indent="-22796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1155065" algn="l"/>
              </a:tabLst>
            </a:pPr>
            <a:r>
              <a:rPr sz="1600" b="1" dirty="0">
                <a:latin typeface="Calibri"/>
                <a:cs typeface="Calibri"/>
              </a:rPr>
              <a:t>Step</a:t>
            </a:r>
            <a:r>
              <a:rPr sz="1600" b="1" spc="1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1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every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pixel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image,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convert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values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index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(encoding)</a:t>
            </a:r>
            <a:endParaRPr sz="16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using </a:t>
            </a:r>
            <a:r>
              <a:rPr sz="1600" spc="-10" dirty="0">
                <a:latin typeface="Calibri"/>
                <a:cs typeface="Calibri"/>
              </a:rPr>
              <a:t>K-Nearest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7527" y="2447544"/>
            <a:ext cx="1280160" cy="1399540"/>
            <a:chOff x="1557527" y="2447544"/>
            <a:chExt cx="1280160" cy="13995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7" y="2447544"/>
              <a:ext cx="934211" cy="13990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27" y="3343592"/>
              <a:ext cx="217868" cy="2178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271" y="3368040"/>
              <a:ext cx="128015" cy="1280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0509" y="3363277"/>
              <a:ext cx="137540" cy="1375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3184" y="2822473"/>
              <a:ext cx="984491" cy="2346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96618" y="2884170"/>
              <a:ext cx="826769" cy="76200"/>
            </a:xfrm>
            <a:custGeom>
              <a:avLst/>
              <a:gdLst/>
              <a:ahLst/>
              <a:cxnLst/>
              <a:rect l="l" t="t" r="r" b="b"/>
              <a:pathLst>
                <a:path w="826769" h="76200">
                  <a:moveTo>
                    <a:pt x="750188" y="0"/>
                  </a:moveTo>
                  <a:lnTo>
                    <a:pt x="750188" y="76200"/>
                  </a:lnTo>
                  <a:lnTo>
                    <a:pt x="800988" y="50800"/>
                  </a:lnTo>
                  <a:lnTo>
                    <a:pt x="762888" y="50800"/>
                  </a:lnTo>
                  <a:lnTo>
                    <a:pt x="762888" y="25400"/>
                  </a:lnTo>
                  <a:lnTo>
                    <a:pt x="800988" y="25400"/>
                  </a:lnTo>
                  <a:lnTo>
                    <a:pt x="750188" y="0"/>
                  </a:lnTo>
                  <a:close/>
                </a:path>
                <a:path w="826769" h="76200">
                  <a:moveTo>
                    <a:pt x="750188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750188" y="50800"/>
                  </a:lnTo>
                  <a:lnTo>
                    <a:pt x="750188" y="25400"/>
                  </a:lnTo>
                  <a:close/>
                </a:path>
                <a:path w="826769" h="76200">
                  <a:moveTo>
                    <a:pt x="800988" y="25400"/>
                  </a:moveTo>
                  <a:lnTo>
                    <a:pt x="762888" y="25400"/>
                  </a:lnTo>
                  <a:lnTo>
                    <a:pt x="762888" y="50800"/>
                  </a:lnTo>
                  <a:lnTo>
                    <a:pt x="800988" y="50800"/>
                  </a:lnTo>
                  <a:lnTo>
                    <a:pt x="826388" y="38100"/>
                  </a:lnTo>
                  <a:lnTo>
                    <a:pt x="800988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92857" y="2804286"/>
            <a:ext cx="35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1000" dirty="0">
                <a:latin typeface="Cambria Math"/>
                <a:cs typeface="Cambria Math"/>
              </a:rPr>
              <a:t>𝐼</a:t>
            </a:r>
            <a:r>
              <a:rPr sz="1300" spc="-25" dirty="0">
                <a:latin typeface="Cambria Math"/>
                <a:cs typeface="Cambria Math"/>
              </a:rPr>
              <a:t>𝑎𝑏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43376" y="2827020"/>
            <a:ext cx="280670" cy="212090"/>
          </a:xfrm>
          <a:custGeom>
            <a:avLst/>
            <a:gdLst/>
            <a:ahLst/>
            <a:cxnLst/>
            <a:rect l="l" t="t" r="r" b="b"/>
            <a:pathLst>
              <a:path w="280670" h="212089">
                <a:moveTo>
                  <a:pt x="212598" y="0"/>
                </a:moveTo>
                <a:lnTo>
                  <a:pt x="209676" y="8635"/>
                </a:lnTo>
                <a:lnTo>
                  <a:pt x="221890" y="13946"/>
                </a:lnTo>
                <a:lnTo>
                  <a:pt x="232425" y="21304"/>
                </a:lnTo>
                <a:lnTo>
                  <a:pt x="253839" y="55449"/>
                </a:lnTo>
                <a:lnTo>
                  <a:pt x="260032" y="86538"/>
                </a:lnTo>
                <a:lnTo>
                  <a:pt x="260074" y="86830"/>
                </a:lnTo>
                <a:lnTo>
                  <a:pt x="257714" y="140525"/>
                </a:lnTo>
                <a:lnTo>
                  <a:pt x="241184" y="180911"/>
                </a:lnTo>
                <a:lnTo>
                  <a:pt x="209931" y="203200"/>
                </a:lnTo>
                <a:lnTo>
                  <a:pt x="212598" y="211835"/>
                </a:lnTo>
                <a:lnTo>
                  <a:pt x="253120" y="187725"/>
                </a:lnTo>
                <a:lnTo>
                  <a:pt x="275796" y="143382"/>
                </a:lnTo>
                <a:lnTo>
                  <a:pt x="280162" y="105917"/>
                </a:lnTo>
                <a:lnTo>
                  <a:pt x="279085" y="86830"/>
                </a:lnTo>
                <a:lnTo>
                  <a:pt x="262763" y="37210"/>
                </a:lnTo>
                <a:lnTo>
                  <a:pt x="228008" y="5599"/>
                </a:lnTo>
                <a:lnTo>
                  <a:pt x="212598" y="0"/>
                </a:lnTo>
                <a:close/>
              </a:path>
              <a:path w="280670" h="212089">
                <a:moveTo>
                  <a:pt x="67437" y="0"/>
                </a:moveTo>
                <a:lnTo>
                  <a:pt x="27092" y="24181"/>
                </a:lnTo>
                <a:lnTo>
                  <a:pt x="4318" y="68611"/>
                </a:lnTo>
                <a:lnTo>
                  <a:pt x="0" y="105917"/>
                </a:lnTo>
                <a:lnTo>
                  <a:pt x="973" y="123571"/>
                </a:lnTo>
                <a:lnTo>
                  <a:pt x="1075" y="125424"/>
                </a:lnTo>
                <a:lnTo>
                  <a:pt x="17399" y="174751"/>
                </a:lnTo>
                <a:lnTo>
                  <a:pt x="52081" y="206291"/>
                </a:lnTo>
                <a:lnTo>
                  <a:pt x="67437" y="211835"/>
                </a:lnTo>
                <a:lnTo>
                  <a:pt x="70104" y="203200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46" y="105917"/>
                </a:lnTo>
                <a:lnTo>
                  <a:pt x="19304" y="104901"/>
                </a:lnTo>
                <a:lnTo>
                  <a:pt x="26322" y="55449"/>
                </a:lnTo>
                <a:lnTo>
                  <a:pt x="47736" y="21304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05352" y="2757042"/>
            <a:ext cx="1087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spc="-50" dirty="0">
                <a:latin typeface="Cambria Math"/>
                <a:cs typeface="Cambria Math"/>
              </a:rPr>
              <a:t>𝑝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(𝑎,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𝑏)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17078" y="2852244"/>
            <a:ext cx="617855" cy="135890"/>
            <a:chOff x="4517078" y="2852244"/>
            <a:chExt cx="617855" cy="13589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7078" y="2852244"/>
              <a:ext cx="617856" cy="13538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51426" y="2859785"/>
              <a:ext cx="560070" cy="76200"/>
            </a:xfrm>
            <a:custGeom>
              <a:avLst/>
              <a:gdLst/>
              <a:ahLst/>
              <a:cxnLst/>
              <a:rect l="l" t="t" r="r" b="b"/>
              <a:pathLst>
                <a:path w="560070" h="76200">
                  <a:moveTo>
                    <a:pt x="483743" y="0"/>
                  </a:moveTo>
                  <a:lnTo>
                    <a:pt x="483743" y="76200"/>
                  </a:lnTo>
                  <a:lnTo>
                    <a:pt x="534543" y="50800"/>
                  </a:lnTo>
                  <a:lnTo>
                    <a:pt x="496443" y="50800"/>
                  </a:lnTo>
                  <a:lnTo>
                    <a:pt x="496443" y="25400"/>
                  </a:lnTo>
                  <a:lnTo>
                    <a:pt x="534543" y="25400"/>
                  </a:lnTo>
                  <a:lnTo>
                    <a:pt x="483743" y="0"/>
                  </a:lnTo>
                  <a:close/>
                </a:path>
                <a:path w="560070" h="76200">
                  <a:moveTo>
                    <a:pt x="48374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83743" y="50800"/>
                  </a:lnTo>
                  <a:lnTo>
                    <a:pt x="483743" y="25400"/>
                  </a:lnTo>
                  <a:close/>
                </a:path>
                <a:path w="560070" h="76200">
                  <a:moveTo>
                    <a:pt x="534543" y="25400"/>
                  </a:moveTo>
                  <a:lnTo>
                    <a:pt x="496443" y="25400"/>
                  </a:lnTo>
                  <a:lnTo>
                    <a:pt x="496443" y="50800"/>
                  </a:lnTo>
                  <a:lnTo>
                    <a:pt x="534543" y="50800"/>
                  </a:lnTo>
                  <a:lnTo>
                    <a:pt x="559943" y="38100"/>
                  </a:lnTo>
                  <a:lnTo>
                    <a:pt x="534543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227446" y="2717368"/>
            <a:ext cx="1120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q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[0,312]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09264" y="2484189"/>
            <a:ext cx="1684020" cy="1576070"/>
            <a:chOff x="6809264" y="2484189"/>
            <a:chExt cx="1684020" cy="157607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9264" y="2484189"/>
              <a:ext cx="1683983" cy="1539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9687" y="2874263"/>
              <a:ext cx="234670" cy="11856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92491" y="2897631"/>
              <a:ext cx="76200" cy="1028065"/>
            </a:xfrm>
            <a:custGeom>
              <a:avLst/>
              <a:gdLst/>
              <a:ahLst/>
              <a:cxnLst/>
              <a:rect l="l" t="t" r="r" b="b"/>
              <a:pathLst>
                <a:path w="76200" h="1028064">
                  <a:moveTo>
                    <a:pt x="0" y="951229"/>
                  </a:moveTo>
                  <a:lnTo>
                    <a:pt x="36829" y="1028064"/>
                  </a:lnTo>
                  <a:lnTo>
                    <a:pt x="69781" y="964818"/>
                  </a:lnTo>
                  <a:lnTo>
                    <a:pt x="50673" y="964818"/>
                  </a:lnTo>
                  <a:lnTo>
                    <a:pt x="25273" y="964310"/>
                  </a:lnTo>
                  <a:lnTo>
                    <a:pt x="25478" y="952499"/>
                  </a:lnTo>
                  <a:lnTo>
                    <a:pt x="25493" y="951654"/>
                  </a:lnTo>
                  <a:lnTo>
                    <a:pt x="0" y="951229"/>
                  </a:lnTo>
                  <a:close/>
                </a:path>
                <a:path w="76200" h="1028064">
                  <a:moveTo>
                    <a:pt x="25493" y="951654"/>
                  </a:moveTo>
                  <a:lnTo>
                    <a:pt x="25273" y="964310"/>
                  </a:lnTo>
                  <a:lnTo>
                    <a:pt x="50673" y="964818"/>
                  </a:lnTo>
                  <a:lnTo>
                    <a:pt x="50885" y="952499"/>
                  </a:lnTo>
                  <a:lnTo>
                    <a:pt x="50892" y="952078"/>
                  </a:lnTo>
                  <a:lnTo>
                    <a:pt x="25493" y="951654"/>
                  </a:lnTo>
                  <a:close/>
                </a:path>
                <a:path w="76200" h="1028064">
                  <a:moveTo>
                    <a:pt x="50892" y="952078"/>
                  </a:moveTo>
                  <a:lnTo>
                    <a:pt x="50681" y="964310"/>
                  </a:lnTo>
                  <a:lnTo>
                    <a:pt x="50673" y="964818"/>
                  </a:lnTo>
                  <a:lnTo>
                    <a:pt x="69781" y="964818"/>
                  </a:lnTo>
                  <a:lnTo>
                    <a:pt x="76200" y="952499"/>
                  </a:lnTo>
                  <a:lnTo>
                    <a:pt x="50892" y="952078"/>
                  </a:lnTo>
                  <a:close/>
                </a:path>
                <a:path w="76200" h="1028064">
                  <a:moveTo>
                    <a:pt x="42036" y="0"/>
                  </a:moveTo>
                  <a:lnTo>
                    <a:pt x="25500" y="951229"/>
                  </a:lnTo>
                  <a:lnTo>
                    <a:pt x="25493" y="951654"/>
                  </a:lnTo>
                  <a:lnTo>
                    <a:pt x="50892" y="952078"/>
                  </a:lnTo>
                  <a:lnTo>
                    <a:pt x="67309" y="507"/>
                  </a:lnTo>
                  <a:lnTo>
                    <a:pt x="42036" y="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47915" y="2758465"/>
              <a:ext cx="571500" cy="23467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067549" y="2820161"/>
              <a:ext cx="414020" cy="76200"/>
            </a:xfrm>
            <a:custGeom>
              <a:avLst/>
              <a:gdLst/>
              <a:ahLst/>
              <a:cxnLst/>
              <a:rect l="l" t="t" r="r" b="b"/>
              <a:pathLst>
                <a:path w="4140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41402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414020" h="76200">
                  <a:moveTo>
                    <a:pt x="413639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413639" y="50800"/>
                  </a:lnTo>
                  <a:lnTo>
                    <a:pt x="413639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2547" y="2758376"/>
              <a:ext cx="217868" cy="2178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9791" y="2782823"/>
              <a:ext cx="128015" cy="1280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75029" y="2778061"/>
              <a:ext cx="137540" cy="137540"/>
            </a:xfrm>
            <a:prstGeom prst="rect">
              <a:avLst/>
            </a:prstGeom>
          </p:spPr>
        </p:pic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529841" y="4414901"/>
          <a:ext cx="308800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/>
                <a:gridCol w="332740"/>
                <a:gridCol w="332739"/>
                <a:gridCol w="332740"/>
                <a:gridCol w="332740"/>
                <a:gridCol w="332739"/>
                <a:gridCol w="327660"/>
                <a:gridCol w="337819"/>
                <a:gridCol w="337819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319911" y="3947922"/>
            <a:ext cx="4877435" cy="1586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1715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1600" b="1" dirty="0">
                <a:latin typeface="Calibri"/>
                <a:cs typeface="Calibri"/>
              </a:rPr>
              <a:t>Step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Convert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one-</a:t>
            </a:r>
            <a:r>
              <a:rPr sz="1600" dirty="0">
                <a:latin typeface="Calibri"/>
                <a:cs typeface="Calibri"/>
              </a:rPr>
              <a:t>hot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encoding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representation</a:t>
            </a:r>
            <a:endParaRPr sz="1600">
              <a:latin typeface="Calibri"/>
              <a:cs typeface="Calibri"/>
            </a:endParaRPr>
          </a:p>
          <a:p>
            <a:pPr marL="307975">
              <a:lnSpc>
                <a:spcPts val="1955"/>
              </a:lnSpc>
              <a:tabLst>
                <a:tab pos="1521460" algn="l"/>
                <a:tab pos="2909570" algn="l"/>
              </a:tabLst>
            </a:pPr>
            <a:r>
              <a:rPr sz="1800" b="1" spc="-5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700" spc="-75" baseline="2000" dirty="0">
                <a:latin typeface="Calibri"/>
                <a:cs typeface="Calibri"/>
              </a:rPr>
              <a:t>…</a:t>
            </a:r>
            <a:r>
              <a:rPr sz="2700" baseline="2000" dirty="0">
                <a:latin typeface="Calibri"/>
                <a:cs typeface="Calibri"/>
              </a:rPr>
              <a:t>	</a:t>
            </a:r>
            <a:r>
              <a:rPr sz="1800" b="1" spc="-25" dirty="0">
                <a:solidFill>
                  <a:srgbClr val="0000FF"/>
                </a:solidFill>
                <a:latin typeface="Calibri"/>
                <a:cs typeface="Calibri"/>
              </a:rPr>
              <a:t>312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800">
              <a:latin typeface="Calibri"/>
              <a:cs typeface="Calibri"/>
            </a:endParaRPr>
          </a:p>
          <a:p>
            <a:pPr marL="1622425">
              <a:lnSpc>
                <a:spcPct val="100000"/>
              </a:lnSpc>
              <a:spcBef>
                <a:spcPts val="5"/>
              </a:spcBef>
            </a:pPr>
            <a:r>
              <a:rPr sz="1800" b="1" spc="-50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1600" b="1" dirty="0">
                <a:latin typeface="Calibri"/>
                <a:cs typeface="Calibri"/>
              </a:rPr>
              <a:t>Step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3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label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smoothing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697865" algn="l"/>
              </a:tabLst>
            </a:pPr>
            <a:r>
              <a:rPr sz="14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dirty="0">
                <a:latin typeface="Calibri"/>
                <a:cs typeface="Calibri"/>
              </a:rPr>
              <a:t>Use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K-</a:t>
            </a:r>
            <a:r>
              <a:rPr sz="1400" spc="-10" dirty="0">
                <a:latin typeface="Calibri"/>
                <a:cs typeface="Calibri"/>
              </a:rPr>
              <a:t>Nearest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neighbors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indexes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nearest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q,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559433" y="5975273"/>
          <a:ext cx="50673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"/>
                <a:gridCol w="266700"/>
                <a:gridCol w="594995"/>
                <a:gridCol w="829310"/>
                <a:gridCol w="836930"/>
                <a:gridCol w="788669"/>
                <a:gridCol w="615950"/>
                <a:gridCol w="401954"/>
                <a:gridCol w="291464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2336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6707251" y="4060316"/>
            <a:ext cx="2372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185" marR="5080" indent="-70612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quantize</a:t>
            </a:r>
            <a:r>
              <a:rPr sz="1400" b="1" i="1" spc="-5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ab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space</a:t>
            </a:r>
            <a:r>
              <a:rPr sz="1400" b="1" i="1" spc="2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grid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size </a:t>
            </a:r>
            <a:r>
              <a:rPr sz="1400" dirty="0">
                <a:latin typeface="Calibri"/>
                <a:cs typeface="Calibri"/>
              </a:rPr>
              <a:t>10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(313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bins)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55026" y="5199888"/>
            <a:ext cx="1076325" cy="1192530"/>
            <a:chOff x="7655026" y="5199888"/>
            <a:chExt cx="1076325" cy="1192530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3152" y="5199888"/>
              <a:ext cx="1004316" cy="100584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5026" y="6223727"/>
              <a:ext cx="1075982" cy="1682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93152" y="6239255"/>
              <a:ext cx="1004316" cy="960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693152" y="6239255"/>
              <a:ext cx="1004569" cy="96520"/>
            </a:xfrm>
            <a:custGeom>
              <a:avLst/>
              <a:gdLst/>
              <a:ahLst/>
              <a:cxnLst/>
              <a:rect l="l" t="t" r="r" b="b"/>
              <a:pathLst>
                <a:path w="1004570" h="96520">
                  <a:moveTo>
                    <a:pt x="0" y="96012"/>
                  </a:moveTo>
                  <a:lnTo>
                    <a:pt x="1004316" y="96012"/>
                  </a:lnTo>
                  <a:lnTo>
                    <a:pt x="1004316" y="0"/>
                  </a:lnTo>
                  <a:lnTo>
                    <a:pt x="0" y="0"/>
                  </a:lnTo>
                  <a:lnTo>
                    <a:pt x="0" y="96012"/>
                  </a:lnTo>
                  <a:close/>
                </a:path>
              </a:pathLst>
            </a:custGeom>
            <a:ln w="9525">
              <a:solidFill>
                <a:srgbClr val="4862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670418" y="63067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9" name="object 39"/>
          <p:cNvSpPr txBox="1"/>
          <p:nvPr/>
        </p:nvSpPr>
        <p:spPr>
          <a:xfrm>
            <a:off x="8433054" y="6276238"/>
            <a:ext cx="33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n-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70430" y="5551423"/>
            <a:ext cx="3434079" cy="43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ts val="1355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14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400" dirty="0">
                <a:latin typeface="Arial" panose="020B0604020202020204"/>
                <a:cs typeface="Arial" panose="020B0604020202020204"/>
              </a:rPr>
              <a:t>	</a:t>
            </a:r>
            <a:r>
              <a:rPr sz="1400" spc="-10" dirty="0">
                <a:latin typeface="Calibri"/>
                <a:cs typeface="Calibri"/>
              </a:rPr>
              <a:t>Generate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gaussian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normalize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  <a:tabLst>
                <a:tab pos="2306320" algn="l"/>
              </a:tabLst>
            </a:pPr>
            <a:r>
              <a:rPr sz="1800" b="1" spc="-5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50355" y="565475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Calibri"/>
                <a:cs typeface="Calibri"/>
              </a:rPr>
              <a:t>312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81069" y="6274104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0099" y="570455"/>
            <a:ext cx="3893331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3.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PROPOSED</a:t>
            </a:r>
            <a:r>
              <a:rPr spc="-7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METHOD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85" y="1124153"/>
            <a:ext cx="2084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1800" b="1" dirty="0">
                <a:latin typeface="Calibri"/>
                <a:cs typeface="Calibri"/>
              </a:rPr>
              <a:t>Multi-</a:t>
            </a:r>
            <a:r>
              <a:rPr sz="1800" b="1" spc="-35" dirty="0">
                <a:latin typeface="Calibri"/>
                <a:cs typeface="Calibri"/>
              </a:rPr>
              <a:t>Task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Losses: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1752" y="1970658"/>
            <a:ext cx="513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5" baseline="10000" dirty="0">
                <a:latin typeface="Cambria Math"/>
                <a:cs typeface="Cambria Math"/>
              </a:rPr>
              <a:t>ℒ</a:t>
            </a:r>
            <a:r>
              <a:rPr sz="1150" spc="-10" dirty="0">
                <a:latin typeface="Cambria Math"/>
                <a:cs typeface="Cambria Math"/>
              </a:rPr>
              <a:t>𝑠𝑜𝑓𝑡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5313" y="1976247"/>
            <a:ext cx="456565" cy="245110"/>
          </a:xfrm>
          <a:custGeom>
            <a:avLst/>
            <a:gdLst/>
            <a:ahLst/>
            <a:cxnLst/>
            <a:rect l="l" t="t" r="r" b="b"/>
            <a:pathLst>
              <a:path w="456564" h="245110">
                <a:moveTo>
                  <a:pt x="391916" y="0"/>
                </a:moveTo>
                <a:lnTo>
                  <a:pt x="389376" y="8127"/>
                </a:lnTo>
                <a:lnTo>
                  <a:pt x="400641" y="13938"/>
                </a:lnTo>
                <a:lnTo>
                  <a:pt x="410442" y="22415"/>
                </a:lnTo>
                <a:lnTo>
                  <a:pt x="431051" y="63422"/>
                </a:lnTo>
                <a:lnTo>
                  <a:pt x="438017" y="122554"/>
                </a:lnTo>
                <a:lnTo>
                  <a:pt x="437235" y="144014"/>
                </a:lnTo>
                <a:lnTo>
                  <a:pt x="425698" y="197485"/>
                </a:lnTo>
                <a:lnTo>
                  <a:pt x="400641" y="230917"/>
                </a:lnTo>
                <a:lnTo>
                  <a:pt x="389376" y="236727"/>
                </a:lnTo>
                <a:lnTo>
                  <a:pt x="391916" y="244855"/>
                </a:lnTo>
                <a:lnTo>
                  <a:pt x="430224" y="218156"/>
                </a:lnTo>
                <a:lnTo>
                  <a:pt x="451987" y="165766"/>
                </a:lnTo>
                <a:lnTo>
                  <a:pt x="456172" y="122554"/>
                </a:lnTo>
                <a:lnTo>
                  <a:pt x="455178" y="101002"/>
                </a:lnTo>
                <a:lnTo>
                  <a:pt x="446748" y="59777"/>
                </a:lnTo>
                <a:lnTo>
                  <a:pt x="419236" y="14589"/>
                </a:lnTo>
                <a:lnTo>
                  <a:pt x="406463" y="5693"/>
                </a:lnTo>
                <a:lnTo>
                  <a:pt x="391916" y="0"/>
                </a:lnTo>
                <a:close/>
              </a:path>
              <a:path w="456564" h="245110">
                <a:moveTo>
                  <a:pt x="64256" y="0"/>
                </a:moveTo>
                <a:lnTo>
                  <a:pt x="25894" y="26699"/>
                </a:lnTo>
                <a:lnTo>
                  <a:pt x="4169" y="79089"/>
                </a:lnTo>
                <a:lnTo>
                  <a:pt x="0" y="122554"/>
                </a:lnTo>
                <a:lnTo>
                  <a:pt x="999" y="144014"/>
                </a:lnTo>
                <a:lnTo>
                  <a:pt x="9370" y="185078"/>
                </a:lnTo>
                <a:lnTo>
                  <a:pt x="36919" y="230266"/>
                </a:lnTo>
                <a:lnTo>
                  <a:pt x="64256" y="244855"/>
                </a:lnTo>
                <a:lnTo>
                  <a:pt x="66796" y="236727"/>
                </a:lnTo>
                <a:lnTo>
                  <a:pt x="55530" y="230917"/>
                </a:lnTo>
                <a:lnTo>
                  <a:pt x="45729" y="222440"/>
                </a:lnTo>
                <a:lnTo>
                  <a:pt x="25066" y="181455"/>
                </a:lnTo>
                <a:lnTo>
                  <a:pt x="18155" y="122554"/>
                </a:lnTo>
                <a:lnTo>
                  <a:pt x="18919" y="101002"/>
                </a:lnTo>
                <a:lnTo>
                  <a:pt x="30474" y="47370"/>
                </a:lnTo>
                <a:lnTo>
                  <a:pt x="55530" y="13938"/>
                </a:lnTo>
                <a:lnTo>
                  <a:pt x="66796" y="8127"/>
                </a:lnTo>
                <a:lnTo>
                  <a:pt x="6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06648" y="1934082"/>
            <a:ext cx="335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𝑦,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1600" spc="-819" dirty="0">
                <a:latin typeface="Cambria Math"/>
                <a:cs typeface="Cambria Math"/>
              </a:rPr>
              <a:t>𝑦</a:t>
            </a:r>
            <a:r>
              <a:rPr sz="2400" spc="-1230" baseline="3000" dirty="0">
                <a:latin typeface="Cambria Math"/>
                <a:cs typeface="Cambria Math"/>
              </a:rPr>
              <a:t>ෝ</a:t>
            </a:r>
            <a:endParaRPr sz="2400" baseline="3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9293" y="1976247"/>
            <a:ext cx="517525" cy="245110"/>
          </a:xfrm>
          <a:custGeom>
            <a:avLst/>
            <a:gdLst/>
            <a:ahLst/>
            <a:cxnLst/>
            <a:rect l="l" t="t" r="r" b="b"/>
            <a:pathLst>
              <a:path w="517525" h="245110">
                <a:moveTo>
                  <a:pt x="452876" y="0"/>
                </a:moveTo>
                <a:lnTo>
                  <a:pt x="450336" y="8127"/>
                </a:lnTo>
                <a:lnTo>
                  <a:pt x="461601" y="13938"/>
                </a:lnTo>
                <a:lnTo>
                  <a:pt x="471402" y="22415"/>
                </a:lnTo>
                <a:lnTo>
                  <a:pt x="492011" y="63422"/>
                </a:lnTo>
                <a:lnTo>
                  <a:pt x="498977" y="122554"/>
                </a:lnTo>
                <a:lnTo>
                  <a:pt x="498195" y="144014"/>
                </a:lnTo>
                <a:lnTo>
                  <a:pt x="486658" y="197485"/>
                </a:lnTo>
                <a:lnTo>
                  <a:pt x="461601" y="230917"/>
                </a:lnTo>
                <a:lnTo>
                  <a:pt x="450336" y="236727"/>
                </a:lnTo>
                <a:lnTo>
                  <a:pt x="452876" y="244855"/>
                </a:lnTo>
                <a:lnTo>
                  <a:pt x="491184" y="218156"/>
                </a:lnTo>
                <a:lnTo>
                  <a:pt x="512947" y="165766"/>
                </a:lnTo>
                <a:lnTo>
                  <a:pt x="517132" y="122554"/>
                </a:lnTo>
                <a:lnTo>
                  <a:pt x="516138" y="101002"/>
                </a:lnTo>
                <a:lnTo>
                  <a:pt x="507708" y="59777"/>
                </a:lnTo>
                <a:lnTo>
                  <a:pt x="480196" y="14589"/>
                </a:lnTo>
                <a:lnTo>
                  <a:pt x="467423" y="5693"/>
                </a:lnTo>
                <a:lnTo>
                  <a:pt x="452876" y="0"/>
                </a:lnTo>
                <a:close/>
              </a:path>
              <a:path w="517525" h="245110">
                <a:moveTo>
                  <a:pt x="64256" y="0"/>
                </a:moveTo>
                <a:lnTo>
                  <a:pt x="25894" y="26699"/>
                </a:lnTo>
                <a:lnTo>
                  <a:pt x="4169" y="79089"/>
                </a:lnTo>
                <a:lnTo>
                  <a:pt x="0" y="122554"/>
                </a:lnTo>
                <a:lnTo>
                  <a:pt x="999" y="144014"/>
                </a:lnTo>
                <a:lnTo>
                  <a:pt x="1039" y="144883"/>
                </a:lnTo>
                <a:lnTo>
                  <a:pt x="9370" y="185078"/>
                </a:lnTo>
                <a:lnTo>
                  <a:pt x="36919" y="230266"/>
                </a:lnTo>
                <a:lnTo>
                  <a:pt x="64256" y="244855"/>
                </a:lnTo>
                <a:lnTo>
                  <a:pt x="66796" y="236727"/>
                </a:lnTo>
                <a:lnTo>
                  <a:pt x="55530" y="230917"/>
                </a:lnTo>
                <a:lnTo>
                  <a:pt x="45729" y="222440"/>
                </a:lnTo>
                <a:lnTo>
                  <a:pt x="25066" y="181455"/>
                </a:lnTo>
                <a:lnTo>
                  <a:pt x="19020" y="144883"/>
                </a:lnTo>
                <a:lnTo>
                  <a:pt x="18919" y="144014"/>
                </a:lnTo>
                <a:lnTo>
                  <a:pt x="18155" y="122554"/>
                </a:lnTo>
                <a:lnTo>
                  <a:pt x="18919" y="101002"/>
                </a:lnTo>
                <a:lnTo>
                  <a:pt x="21218" y="81295"/>
                </a:lnTo>
                <a:lnTo>
                  <a:pt x="37381" y="33559"/>
                </a:lnTo>
                <a:lnTo>
                  <a:pt x="66796" y="8127"/>
                </a:lnTo>
                <a:lnTo>
                  <a:pt x="6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8448" y="1861462"/>
            <a:ext cx="1343660" cy="5848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400" baseline="2000" dirty="0">
                <a:latin typeface="Cambria Math"/>
                <a:cs typeface="Cambria Math"/>
              </a:rPr>
              <a:t>=</a:t>
            </a:r>
            <a:r>
              <a:rPr sz="2400" spc="135" baseline="2000" dirty="0">
                <a:latin typeface="Cambria Math"/>
                <a:cs typeface="Cambria Math"/>
              </a:rPr>
              <a:t> </a:t>
            </a:r>
            <a:r>
              <a:rPr sz="2400" spc="-30" baseline="2000" dirty="0">
                <a:latin typeface="Cambria Math"/>
                <a:cs typeface="Cambria Math"/>
              </a:rPr>
              <a:t>−</a:t>
            </a:r>
            <a:r>
              <a:rPr sz="2400" spc="-127" baseline="2000" dirty="0">
                <a:latin typeface="Cambria Math"/>
                <a:cs typeface="Cambria Math"/>
              </a:rPr>
              <a:t> </a:t>
            </a:r>
            <a:r>
              <a:rPr sz="1600" spc="509" dirty="0">
                <a:latin typeface="Cambria Math"/>
                <a:cs typeface="Cambria Math"/>
              </a:rPr>
              <a:t>෍</a:t>
            </a:r>
            <a:r>
              <a:rPr sz="1600" spc="-85" dirty="0">
                <a:latin typeface="Cambria Math"/>
                <a:cs typeface="Cambria Math"/>
              </a:rPr>
              <a:t> </a:t>
            </a:r>
            <a:r>
              <a:rPr sz="2400" baseline="2000" dirty="0">
                <a:latin typeface="Cambria Math"/>
                <a:cs typeface="Cambria Math"/>
              </a:rPr>
              <a:t>𝑣</a:t>
            </a:r>
            <a:r>
              <a:rPr sz="2400" spc="622" baseline="2000" dirty="0">
                <a:latin typeface="Cambria Math"/>
                <a:cs typeface="Cambria Math"/>
              </a:rPr>
              <a:t> </a:t>
            </a:r>
            <a:r>
              <a:rPr sz="2400" spc="-30" baseline="2000" dirty="0">
                <a:latin typeface="Cambria Math"/>
                <a:cs typeface="Cambria Math"/>
              </a:rPr>
              <a:t>𝑦</a:t>
            </a:r>
            <a:r>
              <a:rPr sz="1725" spc="-30" baseline="-12000" dirty="0">
                <a:latin typeface="Cambria Math"/>
                <a:cs typeface="Cambria Math"/>
              </a:rPr>
              <a:t>ℎ,𝑤</a:t>
            </a:r>
            <a:endParaRPr sz="1725" baseline="-12000">
              <a:latin typeface="Cambria Math"/>
              <a:cs typeface="Cambria Math"/>
            </a:endParaRPr>
          </a:p>
          <a:p>
            <a:pPr marL="441960">
              <a:lnSpc>
                <a:spcPct val="100000"/>
              </a:lnSpc>
              <a:spcBef>
                <a:spcPts val="475"/>
              </a:spcBef>
            </a:pPr>
            <a:r>
              <a:rPr sz="1150" spc="50" dirty="0">
                <a:latin typeface="Cambria Math"/>
                <a:cs typeface="Cambria Math"/>
              </a:rPr>
              <a:t>ℎ,𝑤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685" y="1450974"/>
            <a:ext cx="71659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Calibri"/>
                <a:cs typeface="Calibri"/>
              </a:rPr>
              <a:t>Pixel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Classification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ab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color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distribution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Weighted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Category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Cross-</a:t>
            </a:r>
            <a:r>
              <a:rPr sz="1600" spc="-10" dirty="0">
                <a:latin typeface="Calibri"/>
                <a:cs typeface="Calibri"/>
              </a:rPr>
              <a:t>Entropy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Loss:</a:t>
            </a:r>
            <a:endParaRPr sz="1600">
              <a:latin typeface="Calibri"/>
              <a:cs typeface="Calibri"/>
            </a:endParaRPr>
          </a:p>
          <a:p>
            <a:pPr marL="930275" algn="ctr">
              <a:lnSpc>
                <a:spcPct val="100000"/>
              </a:lnSpc>
              <a:spcBef>
                <a:spcPts val="55"/>
              </a:spcBef>
            </a:pPr>
            <a:r>
              <a:rPr sz="1150" spc="-50" dirty="0">
                <a:latin typeface="Cambria Math"/>
                <a:cs typeface="Cambria Math"/>
              </a:rPr>
              <a:t>𝑁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0909" y="1925941"/>
            <a:ext cx="1616075" cy="5238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2400" spc="765" baseline="9000" dirty="0">
                <a:latin typeface="Cambria Math"/>
                <a:cs typeface="Cambria Math"/>
              </a:rPr>
              <a:t>෍</a:t>
            </a:r>
            <a:r>
              <a:rPr sz="2400" baseline="9000" dirty="0">
                <a:latin typeface="Cambria Math"/>
                <a:cs typeface="Cambria Math"/>
              </a:rPr>
              <a:t> </a:t>
            </a:r>
            <a:r>
              <a:rPr sz="2400" baseline="10000" dirty="0">
                <a:latin typeface="Cambria Math"/>
                <a:cs typeface="Cambria Math"/>
              </a:rPr>
              <a:t>𝑦</a:t>
            </a:r>
            <a:r>
              <a:rPr sz="1150" dirty="0">
                <a:latin typeface="Cambria Math"/>
                <a:cs typeface="Cambria Math"/>
              </a:rPr>
              <a:t>ℎ,𝑤,𝑖</a:t>
            </a:r>
            <a:r>
              <a:rPr sz="1150" spc="225" dirty="0">
                <a:latin typeface="Cambria Math"/>
                <a:cs typeface="Cambria Math"/>
              </a:rPr>
              <a:t> </a:t>
            </a:r>
            <a:r>
              <a:rPr sz="2400" spc="-30" baseline="10000" dirty="0">
                <a:latin typeface="Cambria Math"/>
                <a:cs typeface="Cambria Math"/>
              </a:rPr>
              <a:t>log</a:t>
            </a:r>
            <a:r>
              <a:rPr sz="2400" spc="7" baseline="10000" dirty="0">
                <a:latin typeface="Cambria Math"/>
                <a:cs typeface="Cambria Math"/>
              </a:rPr>
              <a:t> </a:t>
            </a:r>
            <a:r>
              <a:rPr sz="2400" spc="-225" baseline="10000" dirty="0">
                <a:latin typeface="Cambria Math"/>
                <a:cs typeface="Cambria Math"/>
              </a:rPr>
              <a:t>𝑦</a:t>
            </a:r>
            <a:r>
              <a:rPr sz="2400" spc="-225" baseline="12000" dirty="0">
                <a:latin typeface="Cambria Math"/>
                <a:cs typeface="Cambria Math"/>
              </a:rPr>
              <a:t>ෝ</a:t>
            </a:r>
            <a:r>
              <a:rPr sz="1150" spc="-150" dirty="0">
                <a:latin typeface="Cambria Math"/>
                <a:cs typeface="Cambria Math"/>
              </a:rPr>
              <a:t>ℎ,𝑤,𝑖</a:t>
            </a:r>
            <a:endParaRPr sz="1150">
              <a:latin typeface="Cambria Math"/>
              <a:cs typeface="Cambria Math"/>
            </a:endParaRPr>
          </a:p>
          <a:p>
            <a:pPr marL="46990">
              <a:lnSpc>
                <a:spcPct val="100000"/>
              </a:lnSpc>
              <a:spcBef>
                <a:spcPts val="270"/>
              </a:spcBef>
            </a:pPr>
            <a:r>
              <a:rPr sz="1150" spc="-25" dirty="0">
                <a:latin typeface="Cambria Math"/>
                <a:cs typeface="Cambria Math"/>
              </a:rPr>
              <a:t>𝑖=1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67506" y="2508123"/>
            <a:ext cx="513080" cy="245110"/>
          </a:xfrm>
          <a:custGeom>
            <a:avLst/>
            <a:gdLst/>
            <a:ahLst/>
            <a:cxnLst/>
            <a:rect l="l" t="t" r="r" b="b"/>
            <a:pathLst>
              <a:path w="513079" h="245110">
                <a:moveTo>
                  <a:pt x="448304" y="0"/>
                </a:moveTo>
                <a:lnTo>
                  <a:pt x="445764" y="8127"/>
                </a:lnTo>
                <a:lnTo>
                  <a:pt x="457029" y="13938"/>
                </a:lnTo>
                <a:lnTo>
                  <a:pt x="466830" y="22415"/>
                </a:lnTo>
                <a:lnTo>
                  <a:pt x="487439" y="63422"/>
                </a:lnTo>
                <a:lnTo>
                  <a:pt x="494405" y="122554"/>
                </a:lnTo>
                <a:lnTo>
                  <a:pt x="493623" y="144014"/>
                </a:lnTo>
                <a:lnTo>
                  <a:pt x="482086" y="197485"/>
                </a:lnTo>
                <a:lnTo>
                  <a:pt x="457029" y="230917"/>
                </a:lnTo>
                <a:lnTo>
                  <a:pt x="445764" y="236727"/>
                </a:lnTo>
                <a:lnTo>
                  <a:pt x="448304" y="244855"/>
                </a:lnTo>
                <a:lnTo>
                  <a:pt x="486612" y="218156"/>
                </a:lnTo>
                <a:lnTo>
                  <a:pt x="508375" y="165766"/>
                </a:lnTo>
                <a:lnTo>
                  <a:pt x="512560" y="122554"/>
                </a:lnTo>
                <a:lnTo>
                  <a:pt x="511566" y="101002"/>
                </a:lnTo>
                <a:lnTo>
                  <a:pt x="503136" y="59777"/>
                </a:lnTo>
                <a:lnTo>
                  <a:pt x="475624" y="14589"/>
                </a:lnTo>
                <a:lnTo>
                  <a:pt x="462851" y="5693"/>
                </a:lnTo>
                <a:lnTo>
                  <a:pt x="448304" y="0"/>
                </a:lnTo>
                <a:close/>
              </a:path>
              <a:path w="513079" h="245110">
                <a:moveTo>
                  <a:pt x="64256" y="0"/>
                </a:moveTo>
                <a:lnTo>
                  <a:pt x="25894" y="26699"/>
                </a:lnTo>
                <a:lnTo>
                  <a:pt x="4169" y="79089"/>
                </a:lnTo>
                <a:lnTo>
                  <a:pt x="0" y="122554"/>
                </a:lnTo>
                <a:lnTo>
                  <a:pt x="999" y="144014"/>
                </a:lnTo>
                <a:lnTo>
                  <a:pt x="9370" y="185078"/>
                </a:lnTo>
                <a:lnTo>
                  <a:pt x="36919" y="230266"/>
                </a:lnTo>
                <a:lnTo>
                  <a:pt x="64256" y="244855"/>
                </a:lnTo>
                <a:lnTo>
                  <a:pt x="66796" y="236727"/>
                </a:lnTo>
                <a:lnTo>
                  <a:pt x="55530" y="230917"/>
                </a:lnTo>
                <a:lnTo>
                  <a:pt x="45729" y="222440"/>
                </a:lnTo>
                <a:lnTo>
                  <a:pt x="25066" y="181455"/>
                </a:lnTo>
                <a:lnTo>
                  <a:pt x="18155" y="122554"/>
                </a:lnTo>
                <a:lnTo>
                  <a:pt x="18919" y="101002"/>
                </a:lnTo>
                <a:lnTo>
                  <a:pt x="30474" y="47371"/>
                </a:lnTo>
                <a:lnTo>
                  <a:pt x="55530" y="13938"/>
                </a:lnTo>
                <a:lnTo>
                  <a:pt x="66796" y="8127"/>
                </a:lnTo>
                <a:lnTo>
                  <a:pt x="6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62685" y="2731388"/>
            <a:ext cx="5083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7280" algn="l"/>
                <a:tab pos="1400810" algn="l"/>
                <a:tab pos="1922780" algn="l"/>
                <a:tab pos="2487295" algn="l"/>
                <a:tab pos="2802890" algn="l"/>
                <a:tab pos="3806190" algn="l"/>
                <a:tab pos="4224020" algn="l"/>
              </a:tabLst>
            </a:pPr>
            <a:r>
              <a:rPr sz="1600" spc="-10" dirty="0">
                <a:latin typeface="Calibri"/>
                <a:cs typeface="Calibri"/>
              </a:rPr>
              <a:t>color-classs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at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pixel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(h,w)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encourage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rare-</a:t>
            </a:r>
            <a:r>
              <a:rPr sz="1600" spc="-20" dirty="0">
                <a:latin typeface="Calibri"/>
                <a:cs typeface="Calibri"/>
              </a:rPr>
              <a:t>color,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5040" y="2772536"/>
            <a:ext cx="1228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8030" algn="l"/>
              </a:tabLst>
            </a:pPr>
            <a:r>
              <a:rPr sz="2400" baseline="10000" dirty="0">
                <a:latin typeface="Cambria Math"/>
                <a:cs typeface="Cambria Math"/>
              </a:rPr>
              <a:t>𝑦</a:t>
            </a:r>
            <a:r>
              <a:rPr sz="1150" dirty="0">
                <a:latin typeface="Cambria Math"/>
                <a:cs typeface="Cambria Math"/>
              </a:rPr>
              <a:t>ℎ,𝑤,𝑖</a:t>
            </a:r>
            <a:r>
              <a:rPr sz="1150" spc="365" dirty="0">
                <a:latin typeface="Cambria Math"/>
                <a:cs typeface="Cambria Math"/>
              </a:rPr>
              <a:t> </a:t>
            </a:r>
            <a:r>
              <a:rPr sz="2400" spc="-75" baseline="10000" dirty="0">
                <a:latin typeface="Calibri"/>
                <a:cs typeface="Calibri"/>
              </a:rPr>
              <a:t>/</a:t>
            </a:r>
            <a:r>
              <a:rPr sz="2400" baseline="10000" dirty="0">
                <a:latin typeface="Calibri"/>
                <a:cs typeface="Calibri"/>
              </a:rPr>
              <a:t>	</a:t>
            </a:r>
            <a:r>
              <a:rPr sz="2400" spc="-247" baseline="10000" dirty="0">
                <a:latin typeface="Cambria Math"/>
                <a:cs typeface="Cambria Math"/>
              </a:rPr>
              <a:t>𝑦ො</a:t>
            </a:r>
            <a:r>
              <a:rPr sz="1150" spc="-165" dirty="0">
                <a:latin typeface="Cambria Math"/>
                <a:cs typeface="Cambria Math"/>
              </a:rPr>
              <a:t>ℎ,𝑤,𝑖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4585" y="2459507"/>
            <a:ext cx="7961630" cy="5410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205"/>
              </a:spcBef>
              <a:tabLst>
                <a:tab pos="6376670" algn="l"/>
              </a:tabLst>
            </a:pPr>
            <a:r>
              <a:rPr sz="1600" dirty="0">
                <a:latin typeface="Calibri"/>
                <a:cs typeface="Calibri"/>
              </a:rPr>
              <a:t>Where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quantized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distribution,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mbria Math"/>
                <a:cs typeface="Cambria Math"/>
              </a:rPr>
              <a:t>𝑣</a:t>
            </a:r>
            <a:r>
              <a:rPr sz="1600" spc="355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𝑦</a:t>
            </a:r>
            <a:r>
              <a:rPr sz="1725" spc="-30" baseline="-14000" dirty="0">
                <a:latin typeface="Cambria Math"/>
                <a:cs typeface="Cambria Math"/>
              </a:rPr>
              <a:t>ℎ,𝑤</a:t>
            </a:r>
            <a:r>
              <a:rPr sz="1725" baseline="-14000" dirty="0">
                <a:latin typeface="Cambria Math"/>
                <a:cs typeface="Cambria Math"/>
              </a:rPr>
              <a:t>	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weighted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  <a:spcBef>
                <a:spcPts val="110"/>
              </a:spcBef>
              <a:tabLst>
                <a:tab pos="264795" algn="l"/>
                <a:tab pos="679450" algn="l"/>
              </a:tabLst>
            </a:pPr>
            <a:r>
              <a:rPr sz="1600" spc="-2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ground-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2685" y="2933471"/>
            <a:ext cx="5736590" cy="773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1600" spc="-10" dirty="0">
                <a:latin typeface="Calibri"/>
                <a:cs typeface="Calibri"/>
              </a:rPr>
              <a:t>truth/prediction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probability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 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soft-</a:t>
            </a:r>
            <a:r>
              <a:rPr sz="1600" dirty="0">
                <a:latin typeface="Calibri"/>
                <a:cs typeface="Calibri"/>
              </a:rPr>
              <a:t>encoding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 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pixel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(h,w).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  <a:spcBef>
                <a:spcPts val="380"/>
              </a:spcBef>
              <a:tabLst>
                <a:tab pos="299085" algn="l"/>
              </a:tabLst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Scene-context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classification: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Category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Cross-</a:t>
            </a:r>
            <a:r>
              <a:rPr sz="1600" spc="-10" dirty="0">
                <a:latin typeface="Calibri"/>
                <a:cs typeface="Calibri"/>
              </a:rPr>
              <a:t>Entropy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(CCE)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loss:</a:t>
            </a:r>
            <a:endParaRPr sz="1600">
              <a:latin typeface="Calibri"/>
              <a:cs typeface="Calibri"/>
            </a:endParaRPr>
          </a:p>
          <a:p>
            <a:pPr marL="3766820">
              <a:lnSpc>
                <a:spcPts val="1330"/>
              </a:lnSpc>
            </a:pPr>
            <a:r>
              <a:rPr sz="1150" spc="-50" dirty="0">
                <a:latin typeface="Cambria Math"/>
                <a:cs typeface="Cambria Math"/>
              </a:rPr>
              <a:t>𝐶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5757" y="3775709"/>
            <a:ext cx="492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60" baseline="10000" dirty="0">
                <a:latin typeface="Cambria Math"/>
                <a:cs typeface="Cambria Math"/>
              </a:rPr>
              <a:t>ℒ</a:t>
            </a:r>
            <a:r>
              <a:rPr sz="1150" spc="40" dirty="0">
                <a:latin typeface="Cambria Math"/>
                <a:cs typeface="Cambria Math"/>
              </a:rPr>
              <a:t>𝑐𝑙𝑎𝑠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17981" y="3780663"/>
            <a:ext cx="456565" cy="245110"/>
          </a:xfrm>
          <a:custGeom>
            <a:avLst/>
            <a:gdLst/>
            <a:ahLst/>
            <a:cxnLst/>
            <a:rect l="l" t="t" r="r" b="b"/>
            <a:pathLst>
              <a:path w="456564" h="245110">
                <a:moveTo>
                  <a:pt x="391916" y="0"/>
                </a:moveTo>
                <a:lnTo>
                  <a:pt x="389376" y="8128"/>
                </a:lnTo>
                <a:lnTo>
                  <a:pt x="400641" y="13938"/>
                </a:lnTo>
                <a:lnTo>
                  <a:pt x="410442" y="22415"/>
                </a:lnTo>
                <a:lnTo>
                  <a:pt x="431051" y="63422"/>
                </a:lnTo>
                <a:lnTo>
                  <a:pt x="438017" y="122555"/>
                </a:lnTo>
                <a:lnTo>
                  <a:pt x="437235" y="144014"/>
                </a:lnTo>
                <a:lnTo>
                  <a:pt x="425698" y="197485"/>
                </a:lnTo>
                <a:lnTo>
                  <a:pt x="400641" y="230917"/>
                </a:lnTo>
                <a:lnTo>
                  <a:pt x="389376" y="236728"/>
                </a:lnTo>
                <a:lnTo>
                  <a:pt x="391916" y="244856"/>
                </a:lnTo>
                <a:lnTo>
                  <a:pt x="430224" y="218156"/>
                </a:lnTo>
                <a:lnTo>
                  <a:pt x="451987" y="165719"/>
                </a:lnTo>
                <a:lnTo>
                  <a:pt x="456172" y="122555"/>
                </a:lnTo>
                <a:lnTo>
                  <a:pt x="455178" y="101002"/>
                </a:lnTo>
                <a:lnTo>
                  <a:pt x="446748" y="59777"/>
                </a:lnTo>
                <a:lnTo>
                  <a:pt x="419236" y="14589"/>
                </a:lnTo>
                <a:lnTo>
                  <a:pt x="406463" y="5693"/>
                </a:lnTo>
                <a:lnTo>
                  <a:pt x="391916" y="0"/>
                </a:lnTo>
                <a:close/>
              </a:path>
              <a:path w="456564" h="245110">
                <a:moveTo>
                  <a:pt x="64256" y="0"/>
                </a:moveTo>
                <a:lnTo>
                  <a:pt x="25894" y="26699"/>
                </a:lnTo>
                <a:lnTo>
                  <a:pt x="4169" y="79089"/>
                </a:lnTo>
                <a:lnTo>
                  <a:pt x="0" y="122555"/>
                </a:lnTo>
                <a:lnTo>
                  <a:pt x="1000" y="144014"/>
                </a:lnTo>
                <a:lnTo>
                  <a:pt x="1039" y="144865"/>
                </a:lnTo>
                <a:lnTo>
                  <a:pt x="9370" y="185025"/>
                </a:lnTo>
                <a:lnTo>
                  <a:pt x="36919" y="230266"/>
                </a:lnTo>
                <a:lnTo>
                  <a:pt x="64256" y="244856"/>
                </a:lnTo>
                <a:lnTo>
                  <a:pt x="66796" y="236728"/>
                </a:lnTo>
                <a:lnTo>
                  <a:pt x="55530" y="230917"/>
                </a:lnTo>
                <a:lnTo>
                  <a:pt x="45729" y="222440"/>
                </a:lnTo>
                <a:lnTo>
                  <a:pt x="25066" y="181455"/>
                </a:lnTo>
                <a:lnTo>
                  <a:pt x="18155" y="122555"/>
                </a:lnTo>
                <a:lnTo>
                  <a:pt x="18919" y="101002"/>
                </a:lnTo>
                <a:lnTo>
                  <a:pt x="30474" y="47370"/>
                </a:lnTo>
                <a:lnTo>
                  <a:pt x="55530" y="13938"/>
                </a:lnTo>
                <a:lnTo>
                  <a:pt x="66796" y="8128"/>
                </a:lnTo>
                <a:lnTo>
                  <a:pt x="64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79316" y="3739134"/>
            <a:ext cx="335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𝑦,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1600" spc="-819" dirty="0">
                <a:latin typeface="Cambria Math"/>
                <a:cs typeface="Cambria Math"/>
              </a:rPr>
              <a:t>𝑦</a:t>
            </a:r>
            <a:r>
              <a:rPr sz="2400" spc="-1230" baseline="3000" dirty="0">
                <a:latin typeface="Cambria Math"/>
                <a:cs typeface="Cambria Math"/>
              </a:rPr>
              <a:t>ෝ</a:t>
            </a:r>
            <a:endParaRPr sz="2400" baseline="3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1497" y="3662333"/>
            <a:ext cx="1449705" cy="5924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2400" baseline="2000" dirty="0">
                <a:latin typeface="Cambria Math"/>
                <a:cs typeface="Cambria Math"/>
              </a:rPr>
              <a:t>=</a:t>
            </a:r>
            <a:r>
              <a:rPr sz="2400" spc="157" baseline="2000" dirty="0">
                <a:latin typeface="Cambria Math"/>
                <a:cs typeface="Cambria Math"/>
              </a:rPr>
              <a:t> </a:t>
            </a:r>
            <a:r>
              <a:rPr sz="2400" spc="-30" baseline="2000" dirty="0">
                <a:latin typeface="Cambria Math"/>
                <a:cs typeface="Cambria Math"/>
              </a:rPr>
              <a:t>−</a:t>
            </a:r>
            <a:r>
              <a:rPr sz="2400" spc="-112" baseline="2000" dirty="0">
                <a:latin typeface="Cambria Math"/>
                <a:cs typeface="Cambria Math"/>
              </a:rPr>
              <a:t> </a:t>
            </a:r>
            <a:r>
              <a:rPr sz="1600" spc="509" dirty="0">
                <a:latin typeface="Cambria Math"/>
                <a:cs typeface="Cambria Math"/>
              </a:rPr>
              <a:t>෍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2400" baseline="2000" dirty="0">
                <a:latin typeface="Cambria Math"/>
                <a:cs typeface="Cambria Math"/>
              </a:rPr>
              <a:t>𝑦</a:t>
            </a:r>
            <a:r>
              <a:rPr sz="1725" baseline="-12000" dirty="0">
                <a:latin typeface="Cambria Math"/>
                <a:cs typeface="Cambria Math"/>
              </a:rPr>
              <a:t>𝑖</a:t>
            </a:r>
            <a:r>
              <a:rPr sz="1725" spc="187" baseline="-12000" dirty="0">
                <a:latin typeface="Cambria Math"/>
                <a:cs typeface="Cambria Math"/>
              </a:rPr>
              <a:t> </a:t>
            </a:r>
            <a:r>
              <a:rPr sz="2400" spc="-30" baseline="2000" dirty="0">
                <a:latin typeface="Cambria Math"/>
                <a:cs typeface="Cambria Math"/>
              </a:rPr>
              <a:t>log</a:t>
            </a:r>
            <a:r>
              <a:rPr sz="2400" spc="-112" baseline="2000" dirty="0">
                <a:latin typeface="Cambria Math"/>
                <a:cs typeface="Cambria Math"/>
              </a:rPr>
              <a:t> </a:t>
            </a:r>
            <a:r>
              <a:rPr sz="2400" spc="-825" baseline="2000" dirty="0">
                <a:latin typeface="Cambria Math"/>
                <a:cs typeface="Cambria Math"/>
              </a:rPr>
              <a:t>𝑦</a:t>
            </a:r>
            <a:r>
              <a:rPr sz="2400" spc="-825" baseline="5000" dirty="0">
                <a:latin typeface="Cambria Math"/>
                <a:cs typeface="Cambria Math"/>
              </a:rPr>
              <a:t>ෝ</a:t>
            </a:r>
            <a:r>
              <a:rPr sz="1725" spc="-825" baseline="-12000" dirty="0">
                <a:latin typeface="Cambria Math"/>
                <a:cs typeface="Cambria Math"/>
              </a:rPr>
              <a:t>𝑖</a:t>
            </a:r>
            <a:endParaRPr sz="1725" baseline="-12000">
              <a:latin typeface="Cambria Math"/>
              <a:cs typeface="Cambria Math"/>
            </a:endParaRPr>
          </a:p>
          <a:p>
            <a:pPr marL="441960">
              <a:lnSpc>
                <a:spcPct val="100000"/>
              </a:lnSpc>
              <a:spcBef>
                <a:spcPts val="495"/>
              </a:spcBef>
            </a:pPr>
            <a:r>
              <a:rPr sz="1150" spc="-25" dirty="0">
                <a:latin typeface="Cambria Math"/>
                <a:cs typeface="Cambria Math"/>
              </a:rPr>
              <a:t>𝑖=1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585" y="4189628"/>
            <a:ext cx="7242175" cy="6076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1600" dirty="0">
                <a:latin typeface="Calibri"/>
                <a:cs typeface="Calibri"/>
              </a:rPr>
              <a:t>Where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scene, y</a:t>
            </a:r>
            <a:r>
              <a:rPr sz="1575" baseline="-2100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635" dirty="0">
                <a:latin typeface="Cambria Math"/>
                <a:cs typeface="Cambria Math"/>
              </a:rPr>
              <a:t>𝑦ො</a:t>
            </a:r>
            <a:r>
              <a:rPr sz="1725" spc="-952" baseline="-14000" dirty="0">
                <a:latin typeface="Cambria Math"/>
                <a:cs typeface="Cambria Math"/>
              </a:rPr>
              <a:t>𝑖</a:t>
            </a:r>
            <a:r>
              <a:rPr sz="1725" spc="315" baseline="-14000" dirty="0">
                <a:latin typeface="Cambria Math"/>
                <a:cs typeface="Cambria Math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ground-</a:t>
            </a:r>
            <a:r>
              <a:rPr sz="1600" spc="-10" dirty="0">
                <a:latin typeface="Calibri"/>
                <a:cs typeface="Calibri"/>
              </a:rPr>
              <a:t>truth/predicted </a:t>
            </a:r>
            <a:r>
              <a:rPr sz="1600" dirty="0">
                <a:latin typeface="Calibri"/>
                <a:cs typeface="Calibri"/>
              </a:rPr>
              <a:t>scene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probability.</a:t>
            </a:r>
            <a:endParaRPr sz="1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75"/>
              </a:spcBef>
              <a:tabLst>
                <a:tab pos="337185" algn="l"/>
              </a:tabLst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Pixel-</a:t>
            </a:r>
            <a:r>
              <a:rPr sz="1600" b="1" dirty="0">
                <a:latin typeface="Calibri"/>
                <a:cs typeface="Calibri"/>
              </a:rPr>
              <a:t>wise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sematic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segmentation: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5969" y="5031740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1000" dirty="0">
                <a:latin typeface="Cambria Math"/>
                <a:cs typeface="Cambria Math"/>
              </a:rPr>
              <a:t>ℒ</a:t>
            </a:r>
            <a:r>
              <a:rPr sz="1300" spc="-20" dirty="0">
                <a:latin typeface="Cambria Math"/>
                <a:cs typeface="Cambria Math"/>
              </a:rPr>
              <a:t>𝑠𝑒𝑔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38094" y="5053965"/>
            <a:ext cx="499745" cy="212090"/>
          </a:xfrm>
          <a:custGeom>
            <a:avLst/>
            <a:gdLst/>
            <a:ahLst/>
            <a:cxnLst/>
            <a:rect l="l" t="t" r="r" b="b"/>
            <a:pathLst>
              <a:path w="499745" h="212089">
                <a:moveTo>
                  <a:pt x="432181" y="0"/>
                </a:moveTo>
                <a:lnTo>
                  <a:pt x="429132" y="8509"/>
                </a:lnTo>
                <a:lnTo>
                  <a:pt x="441400" y="13892"/>
                </a:lnTo>
                <a:lnTo>
                  <a:pt x="451929" y="21288"/>
                </a:lnTo>
                <a:lnTo>
                  <a:pt x="473295" y="55429"/>
                </a:lnTo>
                <a:lnTo>
                  <a:pt x="479495" y="86483"/>
                </a:lnTo>
                <a:lnTo>
                  <a:pt x="479530" y="86723"/>
                </a:lnTo>
                <a:lnTo>
                  <a:pt x="477170" y="140398"/>
                </a:lnTo>
                <a:lnTo>
                  <a:pt x="460640" y="180784"/>
                </a:lnTo>
                <a:lnTo>
                  <a:pt x="429386" y="203073"/>
                </a:lnTo>
                <a:lnTo>
                  <a:pt x="432181" y="211709"/>
                </a:lnTo>
                <a:lnTo>
                  <a:pt x="472578" y="187706"/>
                </a:lnTo>
                <a:lnTo>
                  <a:pt x="495300" y="143335"/>
                </a:lnTo>
                <a:lnTo>
                  <a:pt x="499618" y="105918"/>
                </a:lnTo>
                <a:lnTo>
                  <a:pt x="498538" y="86723"/>
                </a:lnTo>
                <a:lnTo>
                  <a:pt x="482219" y="37084"/>
                </a:lnTo>
                <a:lnTo>
                  <a:pt x="447518" y="5526"/>
                </a:lnTo>
                <a:lnTo>
                  <a:pt x="432181" y="0"/>
                </a:lnTo>
                <a:close/>
              </a:path>
              <a:path w="499745" h="212089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968" y="123443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4" y="203073"/>
                </a:lnTo>
                <a:lnTo>
                  <a:pt x="58058" y="197739"/>
                </a:lnTo>
                <a:lnTo>
                  <a:pt x="47656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751" y="21288"/>
                </a:lnTo>
                <a:lnTo>
                  <a:pt x="70485" y="8509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100197" y="4984495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700" algn="l"/>
              </a:tabLst>
            </a:pPr>
            <a:r>
              <a:rPr sz="1800" dirty="0">
                <a:latin typeface="Cambria Math"/>
                <a:cs typeface="Cambria Math"/>
              </a:rPr>
              <a:t>𝑦,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960" dirty="0">
                <a:latin typeface="Cambria Math"/>
                <a:cs typeface="Cambria Math"/>
              </a:rPr>
              <a:t>𝑦ො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55389" y="5151246"/>
            <a:ext cx="1870075" cy="15240"/>
          </a:xfrm>
          <a:custGeom>
            <a:avLst/>
            <a:gdLst/>
            <a:ahLst/>
            <a:cxnLst/>
            <a:rect l="l" t="t" r="r" b="b"/>
            <a:pathLst>
              <a:path w="1870075" h="15239">
                <a:moveTo>
                  <a:pt x="1869948" y="0"/>
                </a:moveTo>
                <a:lnTo>
                  <a:pt x="0" y="0"/>
                </a:lnTo>
                <a:lnTo>
                  <a:pt x="0" y="15239"/>
                </a:lnTo>
                <a:lnTo>
                  <a:pt x="1869948" y="15239"/>
                </a:lnTo>
                <a:lnTo>
                  <a:pt x="1869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760721" y="4804105"/>
            <a:ext cx="8521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2700" spc="254" baseline="2000" dirty="0">
                <a:latin typeface="Cambria Math"/>
                <a:cs typeface="Cambria Math"/>
              </a:rPr>
              <a:t>σ</a:t>
            </a:r>
            <a:r>
              <a:rPr sz="1950" spc="254" baseline="-15000" dirty="0">
                <a:latin typeface="Cambria Math"/>
                <a:cs typeface="Cambria Math"/>
              </a:rPr>
              <a:t>𝑝</a:t>
            </a:r>
            <a:r>
              <a:rPr sz="1950" spc="577" baseline="-15000" dirty="0">
                <a:latin typeface="Cambria Math"/>
                <a:cs typeface="Cambria Math"/>
              </a:rPr>
              <a:t> </a:t>
            </a:r>
            <a:r>
              <a:rPr sz="1800" spc="-640" dirty="0">
                <a:latin typeface="Cambria Math"/>
                <a:cs typeface="Cambria Math"/>
              </a:rPr>
              <a:t>𝑦𝑦ො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75582" y="5261736"/>
            <a:ext cx="652780" cy="276225"/>
          </a:xfrm>
          <a:custGeom>
            <a:avLst/>
            <a:gdLst/>
            <a:ahLst/>
            <a:cxnLst/>
            <a:rect l="l" t="t" r="r" b="b"/>
            <a:pathLst>
              <a:path w="652779" h="276225">
                <a:moveTo>
                  <a:pt x="579754" y="0"/>
                </a:moveTo>
                <a:lnTo>
                  <a:pt x="576960" y="9271"/>
                </a:lnTo>
                <a:lnTo>
                  <a:pt x="589601" y="15819"/>
                </a:lnTo>
                <a:lnTo>
                  <a:pt x="600646" y="25368"/>
                </a:lnTo>
                <a:lnTo>
                  <a:pt x="623929" y="71616"/>
                </a:lnTo>
                <a:lnTo>
                  <a:pt x="630838" y="114010"/>
                </a:lnTo>
                <a:lnTo>
                  <a:pt x="631693" y="138175"/>
                </a:lnTo>
                <a:lnTo>
                  <a:pt x="630838" y="162446"/>
                </a:lnTo>
                <a:lnTo>
                  <a:pt x="623929" y="204686"/>
                </a:lnTo>
                <a:lnTo>
                  <a:pt x="600646" y="250872"/>
                </a:lnTo>
                <a:lnTo>
                  <a:pt x="576960" y="267081"/>
                </a:lnTo>
                <a:lnTo>
                  <a:pt x="579754" y="276225"/>
                </a:lnTo>
                <a:lnTo>
                  <a:pt x="622921" y="246060"/>
                </a:lnTo>
                <a:lnTo>
                  <a:pt x="641609" y="208702"/>
                </a:lnTo>
                <a:lnTo>
                  <a:pt x="651083" y="163415"/>
                </a:lnTo>
                <a:lnTo>
                  <a:pt x="652266" y="138303"/>
                </a:lnTo>
                <a:lnTo>
                  <a:pt x="651137" y="114010"/>
                </a:lnTo>
                <a:lnTo>
                  <a:pt x="641609" y="67524"/>
                </a:lnTo>
                <a:lnTo>
                  <a:pt x="622921" y="30164"/>
                </a:lnTo>
                <a:lnTo>
                  <a:pt x="596112" y="6403"/>
                </a:lnTo>
                <a:lnTo>
                  <a:pt x="579754" y="0"/>
                </a:lnTo>
                <a:close/>
              </a:path>
              <a:path w="652779" h="276225">
                <a:moveTo>
                  <a:pt x="72516" y="0"/>
                </a:moveTo>
                <a:lnTo>
                  <a:pt x="29225" y="30164"/>
                </a:lnTo>
                <a:lnTo>
                  <a:pt x="10554" y="67524"/>
                </a:lnTo>
                <a:lnTo>
                  <a:pt x="1168" y="112863"/>
                </a:lnTo>
                <a:lnTo>
                  <a:pt x="0" y="138175"/>
                </a:lnTo>
                <a:lnTo>
                  <a:pt x="1123" y="162446"/>
                </a:lnTo>
                <a:lnTo>
                  <a:pt x="1168" y="163415"/>
                </a:lnTo>
                <a:lnTo>
                  <a:pt x="10554" y="208702"/>
                </a:lnTo>
                <a:lnTo>
                  <a:pt x="29225" y="246060"/>
                </a:lnTo>
                <a:lnTo>
                  <a:pt x="72516" y="276225"/>
                </a:lnTo>
                <a:lnTo>
                  <a:pt x="75310" y="267081"/>
                </a:lnTo>
                <a:lnTo>
                  <a:pt x="62616" y="260459"/>
                </a:lnTo>
                <a:lnTo>
                  <a:pt x="51577" y="250872"/>
                </a:lnTo>
                <a:lnTo>
                  <a:pt x="28322" y="204686"/>
                </a:lnTo>
                <a:lnTo>
                  <a:pt x="21441" y="163415"/>
                </a:lnTo>
                <a:lnTo>
                  <a:pt x="21326" y="162446"/>
                </a:lnTo>
                <a:lnTo>
                  <a:pt x="20446" y="138303"/>
                </a:lnTo>
                <a:lnTo>
                  <a:pt x="21326" y="114010"/>
                </a:lnTo>
                <a:lnTo>
                  <a:pt x="23955" y="91789"/>
                </a:lnTo>
                <a:lnTo>
                  <a:pt x="34416" y="53466"/>
                </a:lnTo>
                <a:lnTo>
                  <a:pt x="62616" y="15819"/>
                </a:lnTo>
                <a:lnTo>
                  <a:pt x="75310" y="9271"/>
                </a:lnTo>
                <a:lnTo>
                  <a:pt x="72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46953" y="5261736"/>
            <a:ext cx="652780" cy="276225"/>
          </a:xfrm>
          <a:custGeom>
            <a:avLst/>
            <a:gdLst/>
            <a:ahLst/>
            <a:cxnLst/>
            <a:rect l="l" t="t" r="r" b="b"/>
            <a:pathLst>
              <a:path w="652779" h="276225">
                <a:moveTo>
                  <a:pt x="579755" y="0"/>
                </a:moveTo>
                <a:lnTo>
                  <a:pt x="576961" y="9271"/>
                </a:lnTo>
                <a:lnTo>
                  <a:pt x="589601" y="15819"/>
                </a:lnTo>
                <a:lnTo>
                  <a:pt x="600646" y="25368"/>
                </a:lnTo>
                <a:lnTo>
                  <a:pt x="623929" y="71616"/>
                </a:lnTo>
                <a:lnTo>
                  <a:pt x="630838" y="114010"/>
                </a:lnTo>
                <a:lnTo>
                  <a:pt x="631693" y="138175"/>
                </a:lnTo>
                <a:lnTo>
                  <a:pt x="630838" y="162446"/>
                </a:lnTo>
                <a:lnTo>
                  <a:pt x="623929" y="204686"/>
                </a:lnTo>
                <a:lnTo>
                  <a:pt x="600646" y="250872"/>
                </a:lnTo>
                <a:lnTo>
                  <a:pt x="576961" y="267081"/>
                </a:lnTo>
                <a:lnTo>
                  <a:pt x="579755" y="276225"/>
                </a:lnTo>
                <a:lnTo>
                  <a:pt x="622921" y="246060"/>
                </a:lnTo>
                <a:lnTo>
                  <a:pt x="641609" y="208702"/>
                </a:lnTo>
                <a:lnTo>
                  <a:pt x="651083" y="163415"/>
                </a:lnTo>
                <a:lnTo>
                  <a:pt x="652266" y="138303"/>
                </a:lnTo>
                <a:lnTo>
                  <a:pt x="651137" y="114010"/>
                </a:lnTo>
                <a:lnTo>
                  <a:pt x="641609" y="67524"/>
                </a:lnTo>
                <a:lnTo>
                  <a:pt x="622921" y="30164"/>
                </a:lnTo>
                <a:lnTo>
                  <a:pt x="596112" y="6403"/>
                </a:lnTo>
                <a:lnTo>
                  <a:pt x="579755" y="0"/>
                </a:lnTo>
                <a:close/>
              </a:path>
              <a:path w="652779" h="276225">
                <a:moveTo>
                  <a:pt x="72517" y="0"/>
                </a:moveTo>
                <a:lnTo>
                  <a:pt x="29225" y="30164"/>
                </a:lnTo>
                <a:lnTo>
                  <a:pt x="10554" y="67524"/>
                </a:lnTo>
                <a:lnTo>
                  <a:pt x="1168" y="112863"/>
                </a:lnTo>
                <a:lnTo>
                  <a:pt x="0" y="138175"/>
                </a:lnTo>
                <a:lnTo>
                  <a:pt x="1123" y="162446"/>
                </a:lnTo>
                <a:lnTo>
                  <a:pt x="1168" y="163415"/>
                </a:lnTo>
                <a:lnTo>
                  <a:pt x="10554" y="208702"/>
                </a:lnTo>
                <a:lnTo>
                  <a:pt x="29225" y="246060"/>
                </a:lnTo>
                <a:lnTo>
                  <a:pt x="72517" y="276225"/>
                </a:lnTo>
                <a:lnTo>
                  <a:pt x="75311" y="267081"/>
                </a:lnTo>
                <a:lnTo>
                  <a:pt x="62616" y="260459"/>
                </a:lnTo>
                <a:lnTo>
                  <a:pt x="51577" y="250872"/>
                </a:lnTo>
                <a:lnTo>
                  <a:pt x="28322" y="204686"/>
                </a:lnTo>
                <a:lnTo>
                  <a:pt x="21441" y="163415"/>
                </a:lnTo>
                <a:lnTo>
                  <a:pt x="21326" y="162446"/>
                </a:lnTo>
                <a:lnTo>
                  <a:pt x="20447" y="138303"/>
                </a:lnTo>
                <a:lnTo>
                  <a:pt x="21326" y="114010"/>
                </a:lnTo>
                <a:lnTo>
                  <a:pt x="23955" y="91789"/>
                </a:lnTo>
                <a:lnTo>
                  <a:pt x="34417" y="53466"/>
                </a:lnTo>
                <a:lnTo>
                  <a:pt x="62616" y="15819"/>
                </a:lnTo>
                <a:lnTo>
                  <a:pt x="75311" y="9271"/>
                </a:lnTo>
                <a:lnTo>
                  <a:pt x="72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96409" y="5123179"/>
            <a:ext cx="185864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51510">
              <a:lnSpc>
                <a:spcPts val="1170"/>
              </a:lnSpc>
              <a:spcBef>
                <a:spcPts val="120"/>
              </a:spcBef>
              <a:tabLst>
                <a:tab pos="1722755" algn="l"/>
              </a:tabLst>
            </a:pP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63500">
              <a:lnSpc>
                <a:spcPts val="1770"/>
              </a:lnSpc>
              <a:tabLst>
                <a:tab pos="808355" algn="l"/>
                <a:tab pos="1134745" algn="l"/>
              </a:tabLst>
            </a:pPr>
            <a:r>
              <a:rPr sz="2700" spc="254" baseline="2000" dirty="0">
                <a:latin typeface="Cambria Math"/>
                <a:cs typeface="Cambria Math"/>
              </a:rPr>
              <a:t>σ</a:t>
            </a:r>
            <a:r>
              <a:rPr sz="1950" spc="254" baseline="-17000" dirty="0">
                <a:latin typeface="Cambria Math"/>
                <a:cs typeface="Cambria Math"/>
              </a:rPr>
              <a:t>𝑝</a:t>
            </a:r>
            <a:r>
              <a:rPr sz="1950" spc="585" baseline="-170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𝑦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+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spc="254" baseline="2000" dirty="0">
                <a:latin typeface="Cambria Math"/>
                <a:cs typeface="Cambria Math"/>
              </a:rPr>
              <a:t>σ</a:t>
            </a:r>
            <a:r>
              <a:rPr sz="1950" spc="254" baseline="-17000" dirty="0">
                <a:latin typeface="Cambria Math"/>
                <a:cs typeface="Cambria Math"/>
              </a:rPr>
              <a:t>𝑝</a:t>
            </a:r>
            <a:r>
              <a:rPr sz="1950" spc="585" baseline="-17000" dirty="0">
                <a:latin typeface="Cambria Math"/>
                <a:cs typeface="Cambria Math"/>
              </a:rPr>
              <a:t> </a:t>
            </a:r>
            <a:r>
              <a:rPr sz="1800" spc="-969" dirty="0">
                <a:latin typeface="Cambria Math"/>
                <a:cs typeface="Cambria Math"/>
              </a:rPr>
              <a:t>𝑦ො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2685" y="5568188"/>
            <a:ext cx="5344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600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Calibri"/>
                <a:cs typeface="Calibri"/>
              </a:rPr>
              <a:t>Regression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ab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channel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Square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Error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(MSE)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3704" y="6095796"/>
            <a:ext cx="3162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𝑟𝑒𝑔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06196" y="6037669"/>
            <a:ext cx="513715" cy="276225"/>
          </a:xfrm>
          <a:custGeom>
            <a:avLst/>
            <a:gdLst/>
            <a:ahLst/>
            <a:cxnLst/>
            <a:rect l="l" t="t" r="r" b="b"/>
            <a:pathLst>
              <a:path w="513714" h="276225">
                <a:moveTo>
                  <a:pt x="441065" y="0"/>
                </a:moveTo>
                <a:lnTo>
                  <a:pt x="438271" y="9156"/>
                </a:lnTo>
                <a:lnTo>
                  <a:pt x="450965" y="15733"/>
                </a:lnTo>
                <a:lnTo>
                  <a:pt x="462004" y="25311"/>
                </a:lnTo>
                <a:lnTo>
                  <a:pt x="485239" y="71571"/>
                </a:lnTo>
                <a:lnTo>
                  <a:pt x="492149" y="113933"/>
                </a:lnTo>
                <a:lnTo>
                  <a:pt x="493008" y="138188"/>
                </a:lnTo>
                <a:lnTo>
                  <a:pt x="492149" y="162391"/>
                </a:lnTo>
                <a:lnTo>
                  <a:pt x="485239" y="204672"/>
                </a:lnTo>
                <a:lnTo>
                  <a:pt x="462004" y="250856"/>
                </a:lnTo>
                <a:lnTo>
                  <a:pt x="438271" y="267004"/>
                </a:lnTo>
                <a:lnTo>
                  <a:pt x="441065" y="276148"/>
                </a:lnTo>
                <a:lnTo>
                  <a:pt x="484356" y="246037"/>
                </a:lnTo>
                <a:lnTo>
                  <a:pt x="503027" y="208690"/>
                </a:lnTo>
                <a:lnTo>
                  <a:pt x="512413" y="163370"/>
                </a:lnTo>
                <a:lnTo>
                  <a:pt x="513577" y="138188"/>
                </a:lnTo>
                <a:lnTo>
                  <a:pt x="512467" y="113933"/>
                </a:lnTo>
                <a:lnTo>
                  <a:pt x="503027" y="67458"/>
                </a:lnTo>
                <a:lnTo>
                  <a:pt x="484356" y="30118"/>
                </a:lnTo>
                <a:lnTo>
                  <a:pt x="457496" y="6400"/>
                </a:lnTo>
                <a:lnTo>
                  <a:pt x="441065" y="0"/>
                </a:lnTo>
                <a:close/>
              </a:path>
              <a:path w="513714" h="276225">
                <a:moveTo>
                  <a:pt x="72511" y="0"/>
                </a:moveTo>
                <a:lnTo>
                  <a:pt x="29220" y="30118"/>
                </a:lnTo>
                <a:lnTo>
                  <a:pt x="10549" y="67458"/>
                </a:lnTo>
                <a:lnTo>
                  <a:pt x="1163" y="112778"/>
                </a:lnTo>
                <a:lnTo>
                  <a:pt x="0" y="138188"/>
                </a:lnTo>
                <a:lnTo>
                  <a:pt x="1118" y="162391"/>
                </a:lnTo>
                <a:lnTo>
                  <a:pt x="10549" y="208690"/>
                </a:lnTo>
                <a:lnTo>
                  <a:pt x="29220" y="246037"/>
                </a:lnTo>
                <a:lnTo>
                  <a:pt x="72511" y="276148"/>
                </a:lnTo>
                <a:lnTo>
                  <a:pt x="75305" y="267004"/>
                </a:lnTo>
                <a:lnTo>
                  <a:pt x="62611" y="260425"/>
                </a:lnTo>
                <a:lnTo>
                  <a:pt x="51572" y="250856"/>
                </a:lnTo>
                <a:lnTo>
                  <a:pt x="28337" y="204672"/>
                </a:lnTo>
                <a:lnTo>
                  <a:pt x="21542" y="163370"/>
                </a:lnTo>
                <a:lnTo>
                  <a:pt x="21427" y="162391"/>
                </a:lnTo>
                <a:lnTo>
                  <a:pt x="20568" y="138188"/>
                </a:lnTo>
                <a:lnTo>
                  <a:pt x="21427" y="113933"/>
                </a:lnTo>
                <a:lnTo>
                  <a:pt x="24013" y="91727"/>
                </a:lnTo>
                <a:lnTo>
                  <a:pt x="34411" y="53467"/>
                </a:lnTo>
                <a:lnTo>
                  <a:pt x="62611" y="15733"/>
                </a:lnTo>
                <a:lnTo>
                  <a:pt x="75305" y="9156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33497" y="5993688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4990" algn="l"/>
                <a:tab pos="1069975" algn="l"/>
              </a:tabLst>
            </a:pPr>
            <a:r>
              <a:rPr sz="1800" spc="-50" dirty="0">
                <a:latin typeface="Cambria Math"/>
                <a:cs typeface="Cambria Math"/>
              </a:rPr>
              <a:t>ℒ</a:t>
            </a:r>
            <a:r>
              <a:rPr sz="1800" dirty="0">
                <a:latin typeface="Cambria Math"/>
                <a:cs typeface="Cambria Math"/>
              </a:rPr>
              <a:t>	𝑦,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919" dirty="0">
                <a:latin typeface="Cambria Math"/>
                <a:cs typeface="Cambria Math"/>
              </a:rPr>
              <a:t>𝑦</a:t>
            </a:r>
            <a:r>
              <a:rPr sz="2700" spc="-1380" baseline="3000" dirty="0">
                <a:latin typeface="Cambria Math"/>
                <a:cs typeface="Cambria Math"/>
              </a:rPr>
              <a:t>ෝ</a:t>
            </a:r>
            <a:r>
              <a:rPr sz="2700" baseline="30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38040" y="6169418"/>
            <a:ext cx="428625" cy="13970"/>
          </a:xfrm>
          <a:custGeom>
            <a:avLst/>
            <a:gdLst/>
            <a:ahLst/>
            <a:cxnLst/>
            <a:rect l="l" t="t" r="r" b="b"/>
            <a:pathLst>
              <a:path w="428625" h="13970">
                <a:moveTo>
                  <a:pt x="428243" y="0"/>
                </a:moveTo>
                <a:lnTo>
                  <a:pt x="0" y="0"/>
                </a:lnTo>
                <a:lnTo>
                  <a:pt x="0" y="13715"/>
                </a:lnTo>
                <a:lnTo>
                  <a:pt x="428243" y="13715"/>
                </a:lnTo>
                <a:lnTo>
                  <a:pt x="428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276725" y="583976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25848" y="6129324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2ℎ𝑤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79872" y="6072174"/>
            <a:ext cx="66040" cy="208279"/>
          </a:xfrm>
          <a:custGeom>
            <a:avLst/>
            <a:gdLst/>
            <a:ahLst/>
            <a:cxnLst/>
            <a:rect l="l" t="t" r="r" b="b"/>
            <a:pathLst>
              <a:path w="66039" h="208279">
                <a:moveTo>
                  <a:pt x="17145" y="0"/>
                </a:moveTo>
                <a:lnTo>
                  <a:pt x="0" y="0"/>
                </a:lnTo>
                <a:lnTo>
                  <a:pt x="0" y="207721"/>
                </a:lnTo>
                <a:lnTo>
                  <a:pt x="17145" y="207721"/>
                </a:lnTo>
                <a:lnTo>
                  <a:pt x="17145" y="0"/>
                </a:lnTo>
                <a:close/>
              </a:path>
              <a:path w="66039" h="208279">
                <a:moveTo>
                  <a:pt x="65659" y="0"/>
                </a:moveTo>
                <a:lnTo>
                  <a:pt x="48514" y="0"/>
                </a:lnTo>
                <a:lnTo>
                  <a:pt x="48514" y="207721"/>
                </a:lnTo>
                <a:lnTo>
                  <a:pt x="65659" y="207721"/>
                </a:lnTo>
                <a:lnTo>
                  <a:pt x="65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35220" y="6072174"/>
            <a:ext cx="66040" cy="208279"/>
          </a:xfrm>
          <a:custGeom>
            <a:avLst/>
            <a:gdLst/>
            <a:ahLst/>
            <a:cxnLst/>
            <a:rect l="l" t="t" r="r" b="b"/>
            <a:pathLst>
              <a:path w="66039" h="208279">
                <a:moveTo>
                  <a:pt x="17145" y="0"/>
                </a:moveTo>
                <a:lnTo>
                  <a:pt x="0" y="0"/>
                </a:lnTo>
                <a:lnTo>
                  <a:pt x="0" y="207721"/>
                </a:lnTo>
                <a:lnTo>
                  <a:pt x="17145" y="207721"/>
                </a:lnTo>
                <a:lnTo>
                  <a:pt x="17145" y="0"/>
                </a:lnTo>
                <a:close/>
              </a:path>
              <a:path w="66039" h="208279">
                <a:moveTo>
                  <a:pt x="65659" y="0"/>
                </a:moveTo>
                <a:lnTo>
                  <a:pt x="48514" y="0"/>
                </a:lnTo>
                <a:lnTo>
                  <a:pt x="48514" y="207721"/>
                </a:lnTo>
                <a:lnTo>
                  <a:pt x="65659" y="207721"/>
                </a:lnTo>
                <a:lnTo>
                  <a:pt x="65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592192" y="5914025"/>
            <a:ext cx="969010" cy="6527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575" dirty="0">
                <a:latin typeface="Cambria Math"/>
                <a:cs typeface="Cambria Math"/>
              </a:rPr>
              <a:t>෍</a:t>
            </a:r>
            <a:r>
              <a:rPr sz="1800" spc="545" dirty="0">
                <a:latin typeface="Cambria Math"/>
                <a:cs typeface="Cambria Math"/>
              </a:rPr>
              <a:t> </a:t>
            </a:r>
            <a:r>
              <a:rPr sz="2700" baseline="2000" dirty="0">
                <a:latin typeface="Cambria Math"/>
                <a:cs typeface="Cambria Math"/>
              </a:rPr>
              <a:t>𝑦</a:t>
            </a:r>
            <a:r>
              <a:rPr sz="2700" spc="60" baseline="2000" dirty="0">
                <a:latin typeface="Cambria Math"/>
                <a:cs typeface="Cambria Math"/>
              </a:rPr>
              <a:t> </a:t>
            </a:r>
            <a:r>
              <a:rPr sz="2700" baseline="2000" dirty="0">
                <a:latin typeface="Cambria Math"/>
                <a:cs typeface="Cambria Math"/>
              </a:rPr>
              <a:t>−</a:t>
            </a:r>
            <a:r>
              <a:rPr sz="2700" spc="-15" baseline="2000" dirty="0">
                <a:latin typeface="Cambria Math"/>
                <a:cs typeface="Cambria Math"/>
              </a:rPr>
              <a:t> </a:t>
            </a:r>
            <a:r>
              <a:rPr sz="2400" spc="-1447" baseline="2000" dirty="0">
                <a:latin typeface="Cambria Math"/>
                <a:cs typeface="Cambria Math"/>
              </a:rPr>
              <a:t>𝑦</a:t>
            </a:r>
            <a:r>
              <a:rPr sz="2700" spc="-1447" baseline="2000" dirty="0">
                <a:latin typeface="Cambria Math"/>
                <a:cs typeface="Cambria Math"/>
              </a:rPr>
              <a:t>ො</a:t>
            </a:r>
            <a:endParaRPr sz="2700" baseline="2000">
              <a:latin typeface="Cambria Math"/>
              <a:cs typeface="Cambria Math"/>
            </a:endParaRPr>
          </a:p>
          <a:p>
            <a:pPr marL="23495">
              <a:lnSpc>
                <a:spcPct val="100000"/>
              </a:lnSpc>
              <a:spcBef>
                <a:spcPts val="525"/>
              </a:spcBef>
            </a:pPr>
            <a:r>
              <a:rPr sz="1300" spc="50" dirty="0">
                <a:latin typeface="Cambria Math"/>
                <a:cs typeface="Cambria Math"/>
              </a:rPr>
              <a:t>ℎ,𝑤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41" name="object 41"/>
          <p:cNvSpPr txBox="1"/>
          <p:nvPr/>
        </p:nvSpPr>
        <p:spPr>
          <a:xfrm>
            <a:off x="5660897" y="5970828"/>
            <a:ext cx="122555" cy="360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ts val="1310"/>
              </a:lnSpc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91638" y="1081785"/>
            <a:ext cx="532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spc="97" baseline="11000" dirty="0">
                <a:latin typeface="Cambria Math"/>
                <a:cs typeface="Cambria Math"/>
              </a:rPr>
              <a:t>ℒ</a:t>
            </a:r>
            <a:r>
              <a:rPr sz="1950" spc="97" baseline="2000" dirty="0">
                <a:latin typeface="Cambria Math"/>
                <a:cs typeface="Cambria Math"/>
              </a:rPr>
              <a:t>𝑡𝑜𝑡𝑎𝑙</a:t>
            </a:r>
            <a:r>
              <a:rPr sz="1950" spc="405" baseline="2000" dirty="0">
                <a:latin typeface="Cambria Math"/>
                <a:cs typeface="Cambria Math"/>
              </a:rPr>
              <a:t> </a:t>
            </a:r>
            <a:r>
              <a:rPr sz="2700" baseline="11000" dirty="0">
                <a:latin typeface="Cambria Math"/>
                <a:cs typeface="Cambria Math"/>
              </a:rPr>
              <a:t>=</a:t>
            </a:r>
            <a:r>
              <a:rPr sz="2700" spc="202" baseline="11000" dirty="0">
                <a:latin typeface="Cambria Math"/>
                <a:cs typeface="Cambria Math"/>
              </a:rPr>
              <a:t> </a:t>
            </a:r>
            <a:r>
              <a:rPr sz="2700" spc="89" baseline="11000" dirty="0">
                <a:latin typeface="Cambria Math"/>
                <a:cs typeface="Cambria Math"/>
              </a:rPr>
              <a:t>𝑤</a:t>
            </a:r>
            <a:r>
              <a:rPr sz="1950" spc="89" baseline="2000" dirty="0">
                <a:latin typeface="Cambria Math"/>
                <a:cs typeface="Cambria Math"/>
              </a:rPr>
              <a:t>𝑠𝑜𝑓𝑡</a:t>
            </a:r>
            <a:r>
              <a:rPr sz="2700" spc="89" baseline="11000" dirty="0">
                <a:latin typeface="Cambria Math"/>
                <a:cs typeface="Cambria Math"/>
              </a:rPr>
              <a:t>ℒ</a:t>
            </a:r>
            <a:r>
              <a:rPr sz="1950" spc="89" baseline="2000" dirty="0">
                <a:latin typeface="Cambria Math"/>
                <a:cs typeface="Cambria Math"/>
              </a:rPr>
              <a:t>𝑠𝑜𝑓𝑡</a:t>
            </a:r>
            <a:r>
              <a:rPr sz="1950" spc="337" baseline="2000" dirty="0">
                <a:latin typeface="Cambria Math"/>
                <a:cs typeface="Cambria Math"/>
              </a:rPr>
              <a:t> </a:t>
            </a:r>
            <a:r>
              <a:rPr sz="2700" baseline="11000" dirty="0">
                <a:latin typeface="Calibri"/>
                <a:cs typeface="Calibri"/>
              </a:rPr>
              <a:t>+</a:t>
            </a:r>
            <a:r>
              <a:rPr sz="2700" spc="60" baseline="11000" dirty="0">
                <a:latin typeface="Calibri"/>
                <a:cs typeface="Calibri"/>
              </a:rPr>
              <a:t> </a:t>
            </a:r>
            <a:r>
              <a:rPr sz="2400" baseline="12000" dirty="0">
                <a:latin typeface="Cambria Math"/>
                <a:cs typeface="Cambria Math"/>
              </a:rPr>
              <a:t>𝑤</a:t>
            </a:r>
            <a:r>
              <a:rPr sz="1725" baseline="2000" dirty="0">
                <a:latin typeface="Cambria Math"/>
                <a:cs typeface="Cambria Math"/>
              </a:rPr>
              <a:t>𝑐𝑙𝑎𝑠</a:t>
            </a:r>
            <a:r>
              <a:rPr sz="1725" spc="330" baseline="2000" dirty="0">
                <a:latin typeface="Cambria Math"/>
                <a:cs typeface="Cambria Math"/>
              </a:rPr>
              <a:t> </a:t>
            </a:r>
            <a:r>
              <a:rPr sz="2700" spc="82" baseline="11000" dirty="0">
                <a:latin typeface="Cambria Math"/>
                <a:cs typeface="Cambria Math"/>
              </a:rPr>
              <a:t>ℒ</a:t>
            </a:r>
            <a:r>
              <a:rPr sz="1950" spc="82" baseline="2000" dirty="0">
                <a:latin typeface="Cambria Math"/>
                <a:cs typeface="Cambria Math"/>
              </a:rPr>
              <a:t>𝑐𝑙𝑎𝑠</a:t>
            </a:r>
            <a:r>
              <a:rPr sz="1950" spc="352" baseline="2000" dirty="0">
                <a:latin typeface="Cambria Math"/>
                <a:cs typeface="Cambria Math"/>
              </a:rPr>
              <a:t> </a:t>
            </a:r>
            <a:r>
              <a:rPr sz="2700" baseline="11000" dirty="0">
                <a:latin typeface="Calibri"/>
                <a:cs typeface="Calibri"/>
              </a:rPr>
              <a:t>+</a:t>
            </a:r>
            <a:r>
              <a:rPr sz="2700" spc="37" baseline="11000" dirty="0">
                <a:latin typeface="Calibri"/>
                <a:cs typeface="Calibri"/>
              </a:rPr>
              <a:t> </a:t>
            </a:r>
            <a:r>
              <a:rPr sz="2700" baseline="11000" dirty="0">
                <a:latin typeface="Cambria Math"/>
                <a:cs typeface="Cambria Math"/>
              </a:rPr>
              <a:t>𝑤</a:t>
            </a:r>
            <a:r>
              <a:rPr sz="1300" dirty="0">
                <a:latin typeface="Cambria Math"/>
                <a:cs typeface="Cambria Math"/>
              </a:rPr>
              <a:t>𝑠𝑒𝑔</a:t>
            </a:r>
            <a:r>
              <a:rPr sz="1300" spc="225" dirty="0">
                <a:latin typeface="Cambria Math"/>
                <a:cs typeface="Cambria Math"/>
              </a:rPr>
              <a:t> </a:t>
            </a:r>
            <a:r>
              <a:rPr sz="2700" spc="75" baseline="11000" dirty="0">
                <a:latin typeface="Cambria Math"/>
                <a:cs typeface="Cambria Math"/>
              </a:rPr>
              <a:t>ℒ</a:t>
            </a:r>
            <a:r>
              <a:rPr sz="1300" spc="50" dirty="0">
                <a:latin typeface="Cambria Math"/>
                <a:cs typeface="Cambria Math"/>
              </a:rPr>
              <a:t>𝑠𝑒𝑔</a:t>
            </a:r>
            <a:r>
              <a:rPr sz="2700" spc="75" baseline="11000" dirty="0">
                <a:latin typeface="Calibri"/>
                <a:cs typeface="Calibri"/>
              </a:rPr>
              <a:t>+</a:t>
            </a:r>
            <a:r>
              <a:rPr sz="2700" spc="-22" baseline="11000" dirty="0">
                <a:latin typeface="Calibri"/>
                <a:cs typeface="Calibri"/>
              </a:rPr>
              <a:t> </a:t>
            </a:r>
            <a:r>
              <a:rPr sz="2400" baseline="12000" dirty="0">
                <a:latin typeface="Cambria Math"/>
                <a:cs typeface="Cambria Math"/>
              </a:rPr>
              <a:t>𝑤</a:t>
            </a:r>
            <a:r>
              <a:rPr sz="1725" baseline="2000" dirty="0">
                <a:latin typeface="Cambria Math"/>
                <a:cs typeface="Cambria Math"/>
              </a:rPr>
              <a:t>𝑟𝑒𝑔</a:t>
            </a:r>
            <a:r>
              <a:rPr sz="1725" spc="345" baseline="2000" dirty="0">
                <a:latin typeface="Cambria Math"/>
                <a:cs typeface="Cambria Math"/>
              </a:rPr>
              <a:t> </a:t>
            </a:r>
            <a:r>
              <a:rPr sz="2700" spc="60" baseline="11000" dirty="0">
                <a:latin typeface="Cambria Math"/>
                <a:cs typeface="Cambria Math"/>
              </a:rPr>
              <a:t>ℒ</a:t>
            </a:r>
            <a:r>
              <a:rPr sz="1950" spc="60" baseline="2000" dirty="0">
                <a:latin typeface="Cambria Math"/>
                <a:cs typeface="Cambria Math"/>
              </a:rPr>
              <a:t>𝑟𝑒𝑔</a:t>
            </a:r>
            <a:endParaRPr sz="1950" baseline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6246" y="570455"/>
            <a:ext cx="5816666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4.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EXPERIMENTS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AND</a:t>
            </a:r>
            <a:r>
              <a:rPr spc="-5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DISCUSSION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05485" y="1223899"/>
            <a:ext cx="4689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Training,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Validation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Testing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Datasets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8150" y="1641729"/>
          <a:ext cx="8305800" cy="166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0"/>
                <a:gridCol w="1712595"/>
                <a:gridCol w="2200910"/>
                <a:gridCol w="2081530"/>
              </a:tblGrid>
              <a:tr h="3321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Validation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COCO-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Stuff</a:t>
                      </a:r>
                      <a:r>
                        <a:rPr sz="15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[1]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118000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5000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1000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(ctest1k)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Places365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[2]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1000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(ctest1k)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DIV2K</a:t>
                      </a:r>
                      <a:r>
                        <a:rPr sz="15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[3]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100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(high-resolution)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B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ImageNet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[4]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1000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(ctest1k)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5485" y="3918584"/>
            <a:ext cx="836231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15900" algn="l"/>
              </a:tabLst>
            </a:pPr>
            <a:r>
              <a:rPr sz="1200" spc="-10" dirty="0">
                <a:latin typeface="Calibri"/>
                <a:cs typeface="Calibri"/>
              </a:rPr>
              <a:t>Caesar,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Uijlings,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V.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Ferrari,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“</a:t>
            </a:r>
            <a:r>
              <a:rPr sz="1200" b="1" i="1" spc="-10" dirty="0">
                <a:latin typeface="Calibri"/>
                <a:cs typeface="Calibri"/>
              </a:rPr>
              <a:t>COCO-</a:t>
            </a:r>
            <a:r>
              <a:rPr sz="1200" b="1" i="1" dirty="0">
                <a:latin typeface="Calibri"/>
                <a:cs typeface="Calibri"/>
              </a:rPr>
              <a:t>Stuff:</a:t>
            </a:r>
            <a:r>
              <a:rPr sz="1200" b="1" i="1" spc="-6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Thing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and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StuffClasses</a:t>
            </a:r>
            <a:r>
              <a:rPr sz="1200" b="1" i="1" spc="-4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in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Context</a:t>
            </a:r>
            <a:r>
              <a:rPr sz="1200" spc="-10" dirty="0">
                <a:latin typeface="Calibri"/>
                <a:cs typeface="Calibri"/>
              </a:rPr>
              <a:t>,”Proceedings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IEEE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Computer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Society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Confer-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ence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Computer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Pattern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Recognition,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pp.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1209–1218,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2018.</a:t>
            </a:r>
            <a:endParaRPr sz="120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spcBef>
                <a:spcPts val="1440"/>
              </a:spcBef>
              <a:buAutoNum type="arabicPlain" startAt="2"/>
              <a:tabLst>
                <a:tab pos="215900" algn="l"/>
              </a:tabLst>
            </a:pPr>
            <a:r>
              <a:rPr sz="1200" dirty="0">
                <a:latin typeface="Calibri"/>
                <a:cs typeface="Calibri"/>
              </a:rPr>
              <a:t>B.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Zhou,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Lapedriza,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Khosla,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Oliva,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A.</a:t>
            </a:r>
            <a:r>
              <a:rPr sz="1200" spc="-20" dirty="0">
                <a:latin typeface="Calibri"/>
                <a:cs typeface="Calibri"/>
              </a:rPr>
              <a:t> Torralba,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“</a:t>
            </a:r>
            <a:r>
              <a:rPr sz="1200" b="1" i="1" dirty="0">
                <a:latin typeface="Calibri"/>
                <a:cs typeface="Calibri"/>
              </a:rPr>
              <a:t>Places: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A10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Million</a:t>
            </a:r>
            <a:r>
              <a:rPr sz="1200" b="1" i="1" spc="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Image</a:t>
            </a:r>
            <a:r>
              <a:rPr sz="1200" b="1" i="1" spc="-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Database</a:t>
            </a:r>
            <a:r>
              <a:rPr sz="1200" b="1" i="1" spc="-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for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Scene </a:t>
            </a:r>
            <a:r>
              <a:rPr sz="1200" b="1" i="1" spc="-10" dirty="0">
                <a:latin typeface="Calibri"/>
                <a:cs typeface="Calibri"/>
              </a:rPr>
              <a:t>Recognition</a:t>
            </a:r>
            <a:r>
              <a:rPr sz="1200" spc="-10" dirty="0">
                <a:latin typeface="Calibri"/>
                <a:cs typeface="Calibri"/>
              </a:rPr>
              <a:t>,”IEEE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Transactions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onPattern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Analysis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Intelligence,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vol.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40,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6,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pp.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1452–1464,2018.</a:t>
            </a:r>
            <a:endParaRPr sz="120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spcBef>
                <a:spcPts val="1440"/>
              </a:spcBef>
              <a:buAutoNum type="arabicPlain" startAt="3"/>
              <a:tabLst>
                <a:tab pos="215900" algn="l"/>
              </a:tabLst>
            </a:pPr>
            <a:r>
              <a:rPr sz="1200" dirty="0">
                <a:latin typeface="Calibri"/>
                <a:cs typeface="Calibri"/>
              </a:rPr>
              <a:t>E.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Agustsson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Timofte,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“</a:t>
            </a:r>
            <a:r>
              <a:rPr sz="1200" b="1" i="1" dirty="0">
                <a:latin typeface="Calibri"/>
                <a:cs typeface="Calibri"/>
              </a:rPr>
              <a:t>NTIRE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2017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Challenge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on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Single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ImageSuper-Resolution: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Dataset</a:t>
            </a:r>
            <a:r>
              <a:rPr sz="1200" b="1" i="1" spc="-1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and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Study</a:t>
            </a:r>
            <a:r>
              <a:rPr sz="1200" spc="-10" dirty="0">
                <a:latin typeface="Calibri"/>
                <a:cs typeface="Calibri"/>
              </a:rPr>
              <a:t>,”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IEEE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Conference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Com-</a:t>
            </a:r>
            <a:r>
              <a:rPr sz="1200" dirty="0">
                <a:latin typeface="Calibri"/>
                <a:cs typeface="Calibri"/>
              </a:rPr>
              <a:t>puter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Pattern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Recognition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(CVPR)</a:t>
            </a:r>
            <a:r>
              <a:rPr sz="1200" spc="-10" dirty="0">
                <a:latin typeface="Calibri"/>
                <a:cs typeface="Calibri"/>
              </a:rPr>
              <a:t> Workshops,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jul</a:t>
            </a:r>
            <a:r>
              <a:rPr sz="1200" spc="-10" dirty="0">
                <a:latin typeface="Calibri"/>
                <a:cs typeface="Calibri"/>
              </a:rPr>
              <a:t> 2017.</a:t>
            </a:r>
            <a:endParaRPr sz="120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spcBef>
                <a:spcPts val="1445"/>
              </a:spcBef>
              <a:buAutoNum type="arabicPlain" startAt="4"/>
              <a:tabLst>
                <a:tab pos="215900" algn="l"/>
              </a:tabLst>
            </a:pPr>
            <a:r>
              <a:rPr sz="1200" dirty="0">
                <a:latin typeface="Calibri"/>
                <a:cs typeface="Calibri"/>
              </a:rPr>
              <a:t>Jia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Deng,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Wei Dong,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R. </a:t>
            </a:r>
            <a:r>
              <a:rPr sz="1200" spc="-20" dirty="0">
                <a:latin typeface="Calibri"/>
                <a:cs typeface="Calibri"/>
              </a:rPr>
              <a:t>Socher,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Li-Jia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Kai Li,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Fei-</a:t>
            </a:r>
            <a:r>
              <a:rPr sz="1200" spc="-20" dirty="0">
                <a:latin typeface="Calibri"/>
                <a:cs typeface="Calibri"/>
              </a:rPr>
              <a:t>Fei,“</a:t>
            </a:r>
            <a:r>
              <a:rPr sz="1200" b="1" i="1" spc="-20" dirty="0">
                <a:latin typeface="Calibri"/>
                <a:cs typeface="Calibri"/>
              </a:rPr>
              <a:t>ImageNet:</a:t>
            </a:r>
            <a:r>
              <a:rPr sz="1200" b="1" i="1" spc="-4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A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large-</a:t>
            </a:r>
            <a:r>
              <a:rPr sz="1200" b="1" i="1" dirty="0">
                <a:latin typeface="Calibri"/>
                <a:cs typeface="Calibri"/>
              </a:rPr>
              <a:t>scale</a:t>
            </a:r>
            <a:r>
              <a:rPr sz="1200" b="1" i="1" spc="20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hierarchical</a:t>
            </a:r>
            <a:r>
              <a:rPr sz="1200" b="1" i="1" spc="3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image</a:t>
            </a:r>
            <a:r>
              <a:rPr sz="1200" b="1" i="1" spc="-10" dirty="0">
                <a:latin typeface="Calibri"/>
                <a:cs typeface="Calibri"/>
              </a:rPr>
              <a:t> database</a:t>
            </a:r>
            <a:r>
              <a:rPr sz="1200" spc="-10" dirty="0">
                <a:latin typeface="Calibri"/>
                <a:cs typeface="Calibri"/>
              </a:rPr>
              <a:t>,”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in2009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IEEEConference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 Computer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Pattern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Recognition.IEEE,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jun2009,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pp.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248–255.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85" y="6535013"/>
            <a:ext cx="167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Calibri"/>
                <a:cs typeface="Calibri"/>
              </a:rPr>
              <a:t>[1]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6246" y="570455"/>
            <a:ext cx="5816666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4.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EXPERIMENTS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AND</a:t>
            </a:r>
            <a:r>
              <a:rPr spc="-5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DISCUSSION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85" y="1225422"/>
            <a:ext cx="3162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Quantitative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comparisons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585" y="4877816"/>
            <a:ext cx="798957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5880" indent="-28702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–"/>
              <a:tabLst>
                <a:tab pos="337185" algn="l"/>
              </a:tabLst>
            </a:pPr>
            <a:r>
              <a:rPr sz="1800" dirty="0">
                <a:latin typeface="Calibri"/>
                <a:cs typeface="Calibri"/>
              </a:rPr>
              <a:t>Larsson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al.: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PSNR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ImageNet,DIV2K,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COCO-</a:t>
            </a:r>
            <a:r>
              <a:rPr sz="1800" dirty="0">
                <a:latin typeface="Calibri"/>
                <a:cs typeface="Calibri"/>
              </a:rPr>
              <a:t>Stuff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SSIM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ImageNet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DIV2K.</a:t>
            </a:r>
            <a:endParaRPr sz="1800">
              <a:latin typeface="Calibri"/>
              <a:cs typeface="Calibri"/>
            </a:endParaRPr>
          </a:p>
          <a:p>
            <a:pPr marL="337185" indent="-286385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–"/>
              <a:tabLst>
                <a:tab pos="337185" algn="l"/>
              </a:tabLst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methods: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L2</a:t>
            </a:r>
            <a:r>
              <a:rPr sz="1800" baseline="-21000" dirty="0">
                <a:latin typeface="Calibri"/>
                <a:cs typeface="Calibri"/>
              </a:rPr>
              <a:t>ab</a:t>
            </a:r>
            <a:r>
              <a:rPr sz="1800" spc="142" baseline="-210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metric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DIV2K,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Places365,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COCO-Stuff</a:t>
            </a:r>
            <a:endParaRPr sz="1800">
              <a:latin typeface="Calibri"/>
              <a:cs typeface="Calibri"/>
            </a:endParaRPr>
          </a:p>
          <a:p>
            <a:pPr marL="337185" marR="57150" indent="-287020">
              <a:lnSpc>
                <a:spcPct val="100000"/>
              </a:lnSpc>
              <a:spcBef>
                <a:spcPts val="435"/>
              </a:spcBef>
              <a:buFont typeface="Arial" panose="020B0604020202020204"/>
              <a:buChar char="–"/>
              <a:tabLst>
                <a:tab pos="337185" algn="l"/>
              </a:tabLst>
            </a:pPr>
            <a:r>
              <a:rPr sz="1800" dirty="0">
                <a:latin typeface="Calibri"/>
                <a:cs typeface="Calibri"/>
              </a:rPr>
              <a:t>Semantic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segmentation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played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enhancing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colorization </a:t>
            </a:r>
            <a:r>
              <a:rPr sz="1800" dirty="0">
                <a:latin typeface="Calibri"/>
                <a:cs typeface="Calibri"/>
              </a:rPr>
              <a:t>results,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channels.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20724" y="1540763"/>
            <a:ext cx="6745605" cy="3313429"/>
            <a:chOff x="1220724" y="1540763"/>
            <a:chExt cx="6745605" cy="331342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4" y="1540763"/>
              <a:ext cx="6723888" cy="16581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819" y="3240032"/>
              <a:ext cx="6657224" cy="15529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5576" y="4538471"/>
              <a:ext cx="690372" cy="3154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22820" y="4562856"/>
              <a:ext cx="600710" cy="226060"/>
            </a:xfrm>
            <a:custGeom>
              <a:avLst/>
              <a:gdLst/>
              <a:ahLst/>
              <a:cxnLst/>
              <a:rect l="l" t="t" r="r" b="b"/>
              <a:pathLst>
                <a:path w="600709" h="226060">
                  <a:moveTo>
                    <a:pt x="300227" y="0"/>
                  </a:moveTo>
                  <a:lnTo>
                    <a:pt x="231372" y="2981"/>
                  </a:lnTo>
                  <a:lnTo>
                    <a:pt x="168173" y="11472"/>
                  </a:lnTo>
                  <a:lnTo>
                    <a:pt x="112429" y="24792"/>
                  </a:lnTo>
                  <a:lnTo>
                    <a:pt x="65940" y="42263"/>
                  </a:lnTo>
                  <a:lnTo>
                    <a:pt x="30506" y="63203"/>
                  </a:lnTo>
                  <a:lnTo>
                    <a:pt x="0" y="112776"/>
                  </a:lnTo>
                  <a:lnTo>
                    <a:pt x="7926" y="138617"/>
                  </a:lnTo>
                  <a:lnTo>
                    <a:pt x="65940" y="183288"/>
                  </a:lnTo>
                  <a:lnTo>
                    <a:pt x="112429" y="200759"/>
                  </a:lnTo>
                  <a:lnTo>
                    <a:pt x="168173" y="214079"/>
                  </a:lnTo>
                  <a:lnTo>
                    <a:pt x="231372" y="222570"/>
                  </a:lnTo>
                  <a:lnTo>
                    <a:pt x="300227" y="225552"/>
                  </a:lnTo>
                  <a:lnTo>
                    <a:pt x="369083" y="222570"/>
                  </a:lnTo>
                  <a:lnTo>
                    <a:pt x="432282" y="214079"/>
                  </a:lnTo>
                  <a:lnTo>
                    <a:pt x="488026" y="200759"/>
                  </a:lnTo>
                  <a:lnTo>
                    <a:pt x="534515" y="183288"/>
                  </a:lnTo>
                  <a:lnTo>
                    <a:pt x="569949" y="162348"/>
                  </a:lnTo>
                  <a:lnTo>
                    <a:pt x="600455" y="112776"/>
                  </a:lnTo>
                  <a:lnTo>
                    <a:pt x="592529" y="86934"/>
                  </a:lnTo>
                  <a:lnTo>
                    <a:pt x="534515" y="42263"/>
                  </a:lnTo>
                  <a:lnTo>
                    <a:pt x="488026" y="24792"/>
                  </a:lnTo>
                  <a:lnTo>
                    <a:pt x="432282" y="11472"/>
                  </a:lnTo>
                  <a:lnTo>
                    <a:pt x="369083" y="298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22820" y="4562856"/>
              <a:ext cx="600710" cy="226060"/>
            </a:xfrm>
            <a:custGeom>
              <a:avLst/>
              <a:gdLst/>
              <a:ahLst/>
              <a:cxnLst/>
              <a:rect l="l" t="t" r="r" b="b"/>
              <a:pathLst>
                <a:path w="600709" h="226060">
                  <a:moveTo>
                    <a:pt x="0" y="112776"/>
                  </a:moveTo>
                  <a:lnTo>
                    <a:pt x="30506" y="63203"/>
                  </a:lnTo>
                  <a:lnTo>
                    <a:pt x="65940" y="42263"/>
                  </a:lnTo>
                  <a:lnTo>
                    <a:pt x="112429" y="24792"/>
                  </a:lnTo>
                  <a:lnTo>
                    <a:pt x="168173" y="11472"/>
                  </a:lnTo>
                  <a:lnTo>
                    <a:pt x="231372" y="2981"/>
                  </a:lnTo>
                  <a:lnTo>
                    <a:pt x="300227" y="0"/>
                  </a:lnTo>
                  <a:lnTo>
                    <a:pt x="369083" y="2981"/>
                  </a:lnTo>
                  <a:lnTo>
                    <a:pt x="432282" y="11472"/>
                  </a:lnTo>
                  <a:lnTo>
                    <a:pt x="488026" y="24792"/>
                  </a:lnTo>
                  <a:lnTo>
                    <a:pt x="534515" y="42263"/>
                  </a:lnTo>
                  <a:lnTo>
                    <a:pt x="569949" y="63203"/>
                  </a:lnTo>
                  <a:lnTo>
                    <a:pt x="600455" y="112776"/>
                  </a:lnTo>
                  <a:lnTo>
                    <a:pt x="592529" y="138617"/>
                  </a:lnTo>
                  <a:lnTo>
                    <a:pt x="534515" y="183288"/>
                  </a:lnTo>
                  <a:lnTo>
                    <a:pt x="488026" y="200759"/>
                  </a:lnTo>
                  <a:lnTo>
                    <a:pt x="432282" y="214079"/>
                  </a:lnTo>
                  <a:lnTo>
                    <a:pt x="369083" y="222570"/>
                  </a:lnTo>
                  <a:lnTo>
                    <a:pt x="300227" y="225552"/>
                  </a:lnTo>
                  <a:lnTo>
                    <a:pt x="231372" y="222570"/>
                  </a:lnTo>
                  <a:lnTo>
                    <a:pt x="168173" y="214079"/>
                  </a:lnTo>
                  <a:lnTo>
                    <a:pt x="112429" y="200759"/>
                  </a:lnTo>
                  <a:lnTo>
                    <a:pt x="65940" y="183288"/>
                  </a:lnTo>
                  <a:lnTo>
                    <a:pt x="30506" y="162348"/>
                  </a:lnTo>
                  <a:lnTo>
                    <a:pt x="0" y="11277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5859" y="4529328"/>
              <a:ext cx="691883" cy="3154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23103" y="4553712"/>
              <a:ext cx="601980" cy="226060"/>
            </a:xfrm>
            <a:custGeom>
              <a:avLst/>
              <a:gdLst/>
              <a:ahLst/>
              <a:cxnLst/>
              <a:rect l="l" t="t" r="r" b="b"/>
              <a:pathLst>
                <a:path w="601979" h="226060">
                  <a:moveTo>
                    <a:pt x="300990" y="0"/>
                  </a:moveTo>
                  <a:lnTo>
                    <a:pt x="231972" y="2981"/>
                  </a:lnTo>
                  <a:lnTo>
                    <a:pt x="168617" y="11472"/>
                  </a:lnTo>
                  <a:lnTo>
                    <a:pt x="112731" y="24792"/>
                  </a:lnTo>
                  <a:lnTo>
                    <a:pt x="66120" y="42263"/>
                  </a:lnTo>
                  <a:lnTo>
                    <a:pt x="30591" y="63203"/>
                  </a:lnTo>
                  <a:lnTo>
                    <a:pt x="0" y="112775"/>
                  </a:lnTo>
                  <a:lnTo>
                    <a:pt x="7948" y="138617"/>
                  </a:lnTo>
                  <a:lnTo>
                    <a:pt x="66120" y="183288"/>
                  </a:lnTo>
                  <a:lnTo>
                    <a:pt x="112731" y="200759"/>
                  </a:lnTo>
                  <a:lnTo>
                    <a:pt x="168617" y="214079"/>
                  </a:lnTo>
                  <a:lnTo>
                    <a:pt x="231972" y="222570"/>
                  </a:lnTo>
                  <a:lnTo>
                    <a:pt x="300990" y="225551"/>
                  </a:lnTo>
                  <a:lnTo>
                    <a:pt x="370007" y="222570"/>
                  </a:lnTo>
                  <a:lnTo>
                    <a:pt x="433362" y="214079"/>
                  </a:lnTo>
                  <a:lnTo>
                    <a:pt x="489248" y="200759"/>
                  </a:lnTo>
                  <a:lnTo>
                    <a:pt x="535859" y="183288"/>
                  </a:lnTo>
                  <a:lnTo>
                    <a:pt x="571388" y="162348"/>
                  </a:lnTo>
                  <a:lnTo>
                    <a:pt x="601980" y="112775"/>
                  </a:lnTo>
                  <a:lnTo>
                    <a:pt x="594031" y="86934"/>
                  </a:lnTo>
                  <a:lnTo>
                    <a:pt x="535859" y="42263"/>
                  </a:lnTo>
                  <a:lnTo>
                    <a:pt x="489248" y="24792"/>
                  </a:lnTo>
                  <a:lnTo>
                    <a:pt x="433362" y="11472"/>
                  </a:lnTo>
                  <a:lnTo>
                    <a:pt x="370007" y="2981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FFFF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23103" y="4553712"/>
              <a:ext cx="601980" cy="226060"/>
            </a:xfrm>
            <a:custGeom>
              <a:avLst/>
              <a:gdLst/>
              <a:ahLst/>
              <a:cxnLst/>
              <a:rect l="l" t="t" r="r" b="b"/>
              <a:pathLst>
                <a:path w="601979" h="226060">
                  <a:moveTo>
                    <a:pt x="0" y="112775"/>
                  </a:moveTo>
                  <a:lnTo>
                    <a:pt x="30591" y="63203"/>
                  </a:lnTo>
                  <a:lnTo>
                    <a:pt x="66120" y="42263"/>
                  </a:lnTo>
                  <a:lnTo>
                    <a:pt x="112731" y="24792"/>
                  </a:lnTo>
                  <a:lnTo>
                    <a:pt x="168617" y="11472"/>
                  </a:lnTo>
                  <a:lnTo>
                    <a:pt x="231972" y="2981"/>
                  </a:lnTo>
                  <a:lnTo>
                    <a:pt x="300990" y="0"/>
                  </a:lnTo>
                  <a:lnTo>
                    <a:pt x="370007" y="2981"/>
                  </a:lnTo>
                  <a:lnTo>
                    <a:pt x="433362" y="11472"/>
                  </a:lnTo>
                  <a:lnTo>
                    <a:pt x="489248" y="24792"/>
                  </a:lnTo>
                  <a:lnTo>
                    <a:pt x="535859" y="42263"/>
                  </a:lnTo>
                  <a:lnTo>
                    <a:pt x="571388" y="63203"/>
                  </a:lnTo>
                  <a:lnTo>
                    <a:pt x="601980" y="112775"/>
                  </a:lnTo>
                  <a:lnTo>
                    <a:pt x="594031" y="138617"/>
                  </a:lnTo>
                  <a:lnTo>
                    <a:pt x="535859" y="183288"/>
                  </a:lnTo>
                  <a:lnTo>
                    <a:pt x="489248" y="200759"/>
                  </a:lnTo>
                  <a:lnTo>
                    <a:pt x="433362" y="214079"/>
                  </a:lnTo>
                  <a:lnTo>
                    <a:pt x="370007" y="222570"/>
                  </a:lnTo>
                  <a:lnTo>
                    <a:pt x="300990" y="225551"/>
                  </a:lnTo>
                  <a:lnTo>
                    <a:pt x="231972" y="222570"/>
                  </a:lnTo>
                  <a:lnTo>
                    <a:pt x="168617" y="214079"/>
                  </a:lnTo>
                  <a:lnTo>
                    <a:pt x="112731" y="200759"/>
                  </a:lnTo>
                  <a:lnTo>
                    <a:pt x="66120" y="183288"/>
                  </a:lnTo>
                  <a:lnTo>
                    <a:pt x="30591" y="162348"/>
                  </a:lnTo>
                  <a:lnTo>
                    <a:pt x="0" y="112775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9668" y="2895600"/>
              <a:ext cx="691883" cy="3154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96912" y="2919983"/>
              <a:ext cx="601980" cy="226060"/>
            </a:xfrm>
            <a:custGeom>
              <a:avLst/>
              <a:gdLst/>
              <a:ahLst/>
              <a:cxnLst/>
              <a:rect l="l" t="t" r="r" b="b"/>
              <a:pathLst>
                <a:path w="601979" h="226060">
                  <a:moveTo>
                    <a:pt x="300990" y="0"/>
                  </a:moveTo>
                  <a:lnTo>
                    <a:pt x="231972" y="2981"/>
                  </a:lnTo>
                  <a:lnTo>
                    <a:pt x="168617" y="11472"/>
                  </a:lnTo>
                  <a:lnTo>
                    <a:pt x="112731" y="24792"/>
                  </a:lnTo>
                  <a:lnTo>
                    <a:pt x="66120" y="42263"/>
                  </a:lnTo>
                  <a:lnTo>
                    <a:pt x="30591" y="63203"/>
                  </a:lnTo>
                  <a:lnTo>
                    <a:pt x="0" y="112775"/>
                  </a:lnTo>
                  <a:lnTo>
                    <a:pt x="7948" y="138617"/>
                  </a:lnTo>
                  <a:lnTo>
                    <a:pt x="66120" y="183288"/>
                  </a:lnTo>
                  <a:lnTo>
                    <a:pt x="112731" y="200759"/>
                  </a:lnTo>
                  <a:lnTo>
                    <a:pt x="168617" y="214079"/>
                  </a:lnTo>
                  <a:lnTo>
                    <a:pt x="231972" y="222570"/>
                  </a:lnTo>
                  <a:lnTo>
                    <a:pt x="300990" y="225551"/>
                  </a:lnTo>
                  <a:lnTo>
                    <a:pt x="370007" y="222570"/>
                  </a:lnTo>
                  <a:lnTo>
                    <a:pt x="433362" y="214079"/>
                  </a:lnTo>
                  <a:lnTo>
                    <a:pt x="489248" y="200759"/>
                  </a:lnTo>
                  <a:lnTo>
                    <a:pt x="535859" y="183288"/>
                  </a:lnTo>
                  <a:lnTo>
                    <a:pt x="571388" y="162348"/>
                  </a:lnTo>
                  <a:lnTo>
                    <a:pt x="601980" y="112775"/>
                  </a:lnTo>
                  <a:lnTo>
                    <a:pt x="594031" y="86934"/>
                  </a:lnTo>
                  <a:lnTo>
                    <a:pt x="535859" y="42263"/>
                  </a:lnTo>
                  <a:lnTo>
                    <a:pt x="489248" y="24792"/>
                  </a:lnTo>
                  <a:lnTo>
                    <a:pt x="433362" y="11472"/>
                  </a:lnTo>
                  <a:lnTo>
                    <a:pt x="370007" y="2981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FFFF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96912" y="2919983"/>
              <a:ext cx="601980" cy="226060"/>
            </a:xfrm>
            <a:custGeom>
              <a:avLst/>
              <a:gdLst/>
              <a:ahLst/>
              <a:cxnLst/>
              <a:rect l="l" t="t" r="r" b="b"/>
              <a:pathLst>
                <a:path w="601979" h="226060">
                  <a:moveTo>
                    <a:pt x="0" y="112775"/>
                  </a:moveTo>
                  <a:lnTo>
                    <a:pt x="30591" y="63203"/>
                  </a:lnTo>
                  <a:lnTo>
                    <a:pt x="66120" y="42263"/>
                  </a:lnTo>
                  <a:lnTo>
                    <a:pt x="112731" y="24792"/>
                  </a:lnTo>
                  <a:lnTo>
                    <a:pt x="168617" y="11472"/>
                  </a:lnTo>
                  <a:lnTo>
                    <a:pt x="231972" y="2981"/>
                  </a:lnTo>
                  <a:lnTo>
                    <a:pt x="300990" y="0"/>
                  </a:lnTo>
                  <a:lnTo>
                    <a:pt x="370007" y="2981"/>
                  </a:lnTo>
                  <a:lnTo>
                    <a:pt x="433362" y="11472"/>
                  </a:lnTo>
                  <a:lnTo>
                    <a:pt x="489248" y="24792"/>
                  </a:lnTo>
                  <a:lnTo>
                    <a:pt x="535859" y="42263"/>
                  </a:lnTo>
                  <a:lnTo>
                    <a:pt x="571388" y="63203"/>
                  </a:lnTo>
                  <a:lnTo>
                    <a:pt x="601980" y="112775"/>
                  </a:lnTo>
                  <a:lnTo>
                    <a:pt x="594031" y="138617"/>
                  </a:lnTo>
                  <a:lnTo>
                    <a:pt x="535859" y="183288"/>
                  </a:lnTo>
                  <a:lnTo>
                    <a:pt x="489248" y="200759"/>
                  </a:lnTo>
                  <a:lnTo>
                    <a:pt x="433362" y="214079"/>
                  </a:lnTo>
                  <a:lnTo>
                    <a:pt x="370007" y="222570"/>
                  </a:lnTo>
                  <a:lnTo>
                    <a:pt x="300990" y="225551"/>
                  </a:lnTo>
                  <a:lnTo>
                    <a:pt x="231972" y="222570"/>
                  </a:lnTo>
                  <a:lnTo>
                    <a:pt x="168617" y="214079"/>
                  </a:lnTo>
                  <a:lnTo>
                    <a:pt x="112731" y="200759"/>
                  </a:lnTo>
                  <a:lnTo>
                    <a:pt x="66120" y="183288"/>
                  </a:lnTo>
                  <a:lnTo>
                    <a:pt x="30591" y="162348"/>
                  </a:lnTo>
                  <a:lnTo>
                    <a:pt x="0" y="1127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0903" y="4526305"/>
              <a:ext cx="690372" cy="3169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18147" y="4550663"/>
              <a:ext cx="600710" cy="227329"/>
            </a:xfrm>
            <a:custGeom>
              <a:avLst/>
              <a:gdLst/>
              <a:ahLst/>
              <a:cxnLst/>
              <a:rect l="l" t="t" r="r" b="b"/>
              <a:pathLst>
                <a:path w="600709" h="227329">
                  <a:moveTo>
                    <a:pt x="300227" y="0"/>
                  </a:moveTo>
                  <a:lnTo>
                    <a:pt x="231372" y="2996"/>
                  </a:lnTo>
                  <a:lnTo>
                    <a:pt x="168173" y="11534"/>
                  </a:lnTo>
                  <a:lnTo>
                    <a:pt x="112429" y="24932"/>
                  </a:lnTo>
                  <a:lnTo>
                    <a:pt x="65940" y="42512"/>
                  </a:lnTo>
                  <a:lnTo>
                    <a:pt x="30506" y="63592"/>
                  </a:lnTo>
                  <a:lnTo>
                    <a:pt x="0" y="113537"/>
                  </a:lnTo>
                  <a:lnTo>
                    <a:pt x="7926" y="139581"/>
                  </a:lnTo>
                  <a:lnTo>
                    <a:pt x="65940" y="184563"/>
                  </a:lnTo>
                  <a:lnTo>
                    <a:pt x="112429" y="202143"/>
                  </a:lnTo>
                  <a:lnTo>
                    <a:pt x="168173" y="215541"/>
                  </a:lnTo>
                  <a:lnTo>
                    <a:pt x="231372" y="224079"/>
                  </a:lnTo>
                  <a:lnTo>
                    <a:pt x="300227" y="227075"/>
                  </a:lnTo>
                  <a:lnTo>
                    <a:pt x="369083" y="224079"/>
                  </a:lnTo>
                  <a:lnTo>
                    <a:pt x="432282" y="215541"/>
                  </a:lnTo>
                  <a:lnTo>
                    <a:pt x="488026" y="202143"/>
                  </a:lnTo>
                  <a:lnTo>
                    <a:pt x="534515" y="184563"/>
                  </a:lnTo>
                  <a:lnTo>
                    <a:pt x="569949" y="163483"/>
                  </a:lnTo>
                  <a:lnTo>
                    <a:pt x="600455" y="113537"/>
                  </a:lnTo>
                  <a:lnTo>
                    <a:pt x="592529" y="87494"/>
                  </a:lnTo>
                  <a:lnTo>
                    <a:pt x="534515" y="42512"/>
                  </a:lnTo>
                  <a:lnTo>
                    <a:pt x="488026" y="24932"/>
                  </a:lnTo>
                  <a:lnTo>
                    <a:pt x="432282" y="11534"/>
                  </a:lnTo>
                  <a:lnTo>
                    <a:pt x="369083" y="2996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18147" y="4550663"/>
              <a:ext cx="600710" cy="227329"/>
            </a:xfrm>
            <a:custGeom>
              <a:avLst/>
              <a:gdLst/>
              <a:ahLst/>
              <a:cxnLst/>
              <a:rect l="l" t="t" r="r" b="b"/>
              <a:pathLst>
                <a:path w="600709" h="227329">
                  <a:moveTo>
                    <a:pt x="0" y="113537"/>
                  </a:moveTo>
                  <a:lnTo>
                    <a:pt x="30506" y="63592"/>
                  </a:lnTo>
                  <a:lnTo>
                    <a:pt x="65940" y="42512"/>
                  </a:lnTo>
                  <a:lnTo>
                    <a:pt x="112429" y="24932"/>
                  </a:lnTo>
                  <a:lnTo>
                    <a:pt x="168173" y="11534"/>
                  </a:lnTo>
                  <a:lnTo>
                    <a:pt x="231372" y="2996"/>
                  </a:lnTo>
                  <a:lnTo>
                    <a:pt x="300227" y="0"/>
                  </a:lnTo>
                  <a:lnTo>
                    <a:pt x="369083" y="2996"/>
                  </a:lnTo>
                  <a:lnTo>
                    <a:pt x="432282" y="11534"/>
                  </a:lnTo>
                  <a:lnTo>
                    <a:pt x="488026" y="24932"/>
                  </a:lnTo>
                  <a:lnTo>
                    <a:pt x="534515" y="42512"/>
                  </a:lnTo>
                  <a:lnTo>
                    <a:pt x="569949" y="63592"/>
                  </a:lnTo>
                  <a:lnTo>
                    <a:pt x="600455" y="113537"/>
                  </a:lnTo>
                  <a:lnTo>
                    <a:pt x="592529" y="139581"/>
                  </a:lnTo>
                  <a:lnTo>
                    <a:pt x="534515" y="184563"/>
                  </a:lnTo>
                  <a:lnTo>
                    <a:pt x="488026" y="202143"/>
                  </a:lnTo>
                  <a:lnTo>
                    <a:pt x="432282" y="215541"/>
                  </a:lnTo>
                  <a:lnTo>
                    <a:pt x="369083" y="224079"/>
                  </a:lnTo>
                  <a:lnTo>
                    <a:pt x="300227" y="227075"/>
                  </a:lnTo>
                  <a:lnTo>
                    <a:pt x="231372" y="224079"/>
                  </a:lnTo>
                  <a:lnTo>
                    <a:pt x="168173" y="215541"/>
                  </a:lnTo>
                  <a:lnTo>
                    <a:pt x="112429" y="202143"/>
                  </a:lnTo>
                  <a:lnTo>
                    <a:pt x="65940" y="184563"/>
                  </a:lnTo>
                  <a:lnTo>
                    <a:pt x="30506" y="163483"/>
                  </a:lnTo>
                  <a:lnTo>
                    <a:pt x="0" y="113537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0685" y="6566636"/>
            <a:ext cx="16700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latin typeface="Calibri"/>
                <a:cs typeface="Calibri"/>
              </a:rPr>
              <a:t>[1]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Calibri"/>
                <a:cs typeface="Calibri"/>
              </a:rPr>
              <a:t>[t]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6246" y="570455"/>
            <a:ext cx="5816666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4.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EXPERIMENTS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AND</a:t>
            </a:r>
            <a:r>
              <a:rPr spc="-5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DISCUSSION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6367" y="1538478"/>
            <a:ext cx="986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SegClasRegSoft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704" y="1048815"/>
            <a:ext cx="7308215" cy="69913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"/>
              <a:tabLst>
                <a:tab pos="298450" algn="l"/>
              </a:tabLst>
            </a:pP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SUCCESSFUL</a:t>
            </a:r>
            <a:r>
              <a:rPr sz="16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Calibri"/>
                <a:cs typeface="Calibri"/>
              </a:rPr>
              <a:t>CASES</a:t>
            </a:r>
            <a:endParaRPr sz="160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835"/>
              </a:spcBef>
              <a:tabLst>
                <a:tab pos="1579880" algn="l"/>
                <a:tab pos="2635885" algn="l"/>
                <a:tab pos="3575050" algn="l"/>
                <a:tab pos="4613275" algn="l"/>
                <a:tab pos="5610860" algn="l"/>
                <a:tab pos="6553200" algn="l"/>
              </a:tabLst>
            </a:pPr>
            <a:r>
              <a:rPr sz="1800" b="1" spc="-15" baseline="2000" dirty="0">
                <a:latin typeface="Calibri"/>
                <a:cs typeface="Calibri"/>
              </a:rPr>
              <a:t>Ground-truth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Input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200" b="1" spc="-20" dirty="0">
                <a:latin typeface="Calibri"/>
                <a:cs typeface="Calibri"/>
              </a:rPr>
              <a:t>Zhang</a:t>
            </a:r>
            <a:r>
              <a:rPr sz="1200" b="1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Iizuka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Larsson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RegSoft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ClasRegSoft</a:t>
            </a:r>
            <a:endParaRPr sz="1800" baseline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885" y="2157476"/>
            <a:ext cx="382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Div2k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04" y="3146297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Coco-Stuff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36" y="4203572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ImageNet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78" y="5188077"/>
            <a:ext cx="653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Places365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048" y="5947664"/>
            <a:ext cx="8300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My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results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were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vibrant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precise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edges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methods.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Moreover,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yellow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noise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reduced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ClasRegSoft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versions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comparison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RegSoft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version.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813560"/>
            <a:ext cx="8296656" cy="406755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0644" y="1627632"/>
            <a:ext cx="8476488" cy="4838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246" y="570455"/>
            <a:ext cx="5816666" cy="300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4.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EXPERIMENTS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AND</a:t>
            </a:r>
            <a:r>
              <a:rPr spc="-5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DISCUSSION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33629" y="2050541"/>
            <a:ext cx="504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Ground </a:t>
            </a:r>
            <a:r>
              <a:rPr sz="1200" b="1" spc="-20" dirty="0">
                <a:latin typeface="Calibri"/>
                <a:cs typeface="Calibri"/>
              </a:rPr>
              <a:t>truth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78" y="4495038"/>
            <a:ext cx="4102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Zhang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936" y="5749849"/>
            <a:ext cx="325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Ours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21" y="3193796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Input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04" y="1189990"/>
            <a:ext cx="2436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298450" algn="l"/>
              </a:tabLst>
            </a:pP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IMAGES</a:t>
            </a:r>
            <a:r>
              <a:rPr sz="16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FROM</a:t>
            </a:r>
            <a:r>
              <a:rPr sz="160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6246" y="570455"/>
            <a:ext cx="5816666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4.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EXPERIMENTS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AND</a:t>
            </a:r>
            <a:r>
              <a:rPr spc="-5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DISCUSSION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704" y="1131405"/>
            <a:ext cx="6494780" cy="5930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55"/>
              </a:spcBef>
              <a:buFont typeface="Wingdings"/>
              <a:buChar char=""/>
              <a:tabLst>
                <a:tab pos="298450" algn="l"/>
              </a:tabLst>
            </a:pP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LEGACY</a:t>
            </a:r>
            <a:r>
              <a:rPr sz="16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IMAGES</a:t>
            </a:r>
            <a:r>
              <a:rPr sz="16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FROM</a:t>
            </a:r>
            <a:r>
              <a:rPr sz="16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  <a:p>
            <a:pPr marL="1386205">
              <a:lnSpc>
                <a:spcPct val="100000"/>
              </a:lnSpc>
              <a:spcBef>
                <a:spcPts val="410"/>
              </a:spcBef>
              <a:tabLst>
                <a:tab pos="6131560" algn="l"/>
              </a:tabLst>
            </a:pPr>
            <a:r>
              <a:rPr sz="2100" b="1" spc="-15" baseline="2000" dirty="0">
                <a:latin typeface="Calibri"/>
                <a:cs typeface="Calibri"/>
              </a:rPr>
              <a:t>Input</a:t>
            </a:r>
            <a:r>
              <a:rPr sz="2100" b="1" baseline="2000" dirty="0">
                <a:latin typeface="Calibri"/>
                <a:cs typeface="Calibri"/>
              </a:rPr>
              <a:t>	</a:t>
            </a:r>
            <a:r>
              <a:rPr sz="1400" b="1" spc="-20" dirty="0">
                <a:latin typeface="Calibri"/>
                <a:cs typeface="Calibri"/>
              </a:rPr>
              <a:t>Ours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1802892"/>
            <a:ext cx="8877300" cy="388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0505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Agenda</a:t>
            </a:r>
            <a:endParaRPr spc="-10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7081" y="659841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287221"/>
            <a:ext cx="4272280" cy="3910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2600" spc="-10" dirty="0">
                <a:latin typeface="Calibri"/>
                <a:cs typeface="Calibri"/>
              </a:rPr>
              <a:t>Introduction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Font typeface="Calibri"/>
              <a:buAutoNum type="arabicPeriod"/>
            </a:pPr>
            <a:endParaRPr sz="2600">
              <a:latin typeface="Calibri"/>
              <a:cs typeface="Calibri"/>
            </a:endParaRPr>
          </a:p>
          <a:p>
            <a:pPr marL="527685" indent="-5149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</a:tabLst>
            </a:pPr>
            <a:r>
              <a:rPr sz="2600" dirty="0">
                <a:latin typeface="Calibri"/>
                <a:cs typeface="Calibri"/>
              </a:rPr>
              <a:t>Related</a:t>
            </a:r>
            <a:r>
              <a:rPr sz="2600" spc="-1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Font typeface="Calibri"/>
              <a:buAutoNum type="arabicPeriod"/>
            </a:pPr>
            <a:endParaRPr sz="2600">
              <a:latin typeface="Calibri"/>
              <a:cs typeface="Calibri"/>
            </a:endParaRPr>
          </a:p>
          <a:p>
            <a:pPr marL="527685" indent="-514985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sz="2600" dirty="0">
                <a:latin typeface="Calibri"/>
                <a:cs typeface="Calibri"/>
              </a:rPr>
              <a:t>Proposed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Font typeface="Calibri"/>
              <a:buAutoNum type="arabicPeriod"/>
            </a:pPr>
            <a:endParaRPr sz="2600">
              <a:latin typeface="Calibri"/>
              <a:cs typeface="Calibri"/>
            </a:endParaRPr>
          </a:p>
          <a:p>
            <a:pPr marL="527685" indent="-514985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sz="2600" dirty="0">
                <a:latin typeface="Calibri"/>
                <a:cs typeface="Calibri"/>
              </a:rPr>
              <a:t>Experiments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Discussion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Calibri"/>
              <a:buAutoNum type="arabicPeriod"/>
            </a:pPr>
            <a:endParaRPr sz="2600">
              <a:latin typeface="Calibri"/>
              <a:cs typeface="Calibri"/>
            </a:endParaRPr>
          </a:p>
          <a:p>
            <a:pPr marL="527685" indent="-514985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sz="2600" spc="-10" dirty="0">
                <a:latin typeface="Calibri"/>
                <a:cs typeface="Calibri"/>
              </a:rPr>
              <a:t>Conclusion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8434" y="1615058"/>
            <a:ext cx="8307705" cy="320040"/>
            <a:chOff x="378434" y="1615058"/>
            <a:chExt cx="8307705" cy="320040"/>
          </a:xfrm>
        </p:grpSpPr>
        <p:sp>
          <p:nvSpPr>
            <p:cNvPr id="7" name="object 7"/>
            <p:cNvSpPr/>
            <p:nvPr/>
          </p:nvSpPr>
          <p:spPr>
            <a:xfrm>
              <a:off x="726186" y="1756409"/>
              <a:ext cx="7960359" cy="76200"/>
            </a:xfrm>
            <a:custGeom>
              <a:avLst/>
              <a:gdLst/>
              <a:ahLst/>
              <a:cxnLst/>
              <a:rect l="l" t="t" r="r" b="b"/>
              <a:pathLst>
                <a:path w="7960359" h="76200">
                  <a:moveTo>
                    <a:pt x="254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5400" y="50800"/>
                  </a:lnTo>
                  <a:lnTo>
                    <a:pt x="25400" y="25400"/>
                  </a:lnTo>
                  <a:close/>
                </a:path>
                <a:path w="7960359" h="76200">
                  <a:moveTo>
                    <a:pt x="76200" y="25400"/>
                  </a:moveTo>
                  <a:lnTo>
                    <a:pt x="50800" y="25400"/>
                  </a:lnTo>
                  <a:lnTo>
                    <a:pt x="508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7960359" h="76200">
                  <a:moveTo>
                    <a:pt x="127000" y="25400"/>
                  </a:moveTo>
                  <a:lnTo>
                    <a:pt x="101600" y="25400"/>
                  </a:lnTo>
                  <a:lnTo>
                    <a:pt x="101600" y="50800"/>
                  </a:lnTo>
                  <a:lnTo>
                    <a:pt x="127000" y="50800"/>
                  </a:lnTo>
                  <a:lnTo>
                    <a:pt x="127000" y="25400"/>
                  </a:lnTo>
                  <a:close/>
                </a:path>
                <a:path w="7960359" h="76200">
                  <a:moveTo>
                    <a:pt x="177800" y="25400"/>
                  </a:moveTo>
                  <a:lnTo>
                    <a:pt x="152400" y="25400"/>
                  </a:lnTo>
                  <a:lnTo>
                    <a:pt x="152400" y="50800"/>
                  </a:lnTo>
                  <a:lnTo>
                    <a:pt x="177800" y="50800"/>
                  </a:lnTo>
                  <a:lnTo>
                    <a:pt x="177800" y="25400"/>
                  </a:lnTo>
                  <a:close/>
                </a:path>
                <a:path w="7960359" h="76200">
                  <a:moveTo>
                    <a:pt x="228600" y="25400"/>
                  </a:moveTo>
                  <a:lnTo>
                    <a:pt x="203200" y="25400"/>
                  </a:lnTo>
                  <a:lnTo>
                    <a:pt x="203200" y="50800"/>
                  </a:lnTo>
                  <a:lnTo>
                    <a:pt x="228600" y="50800"/>
                  </a:lnTo>
                  <a:lnTo>
                    <a:pt x="228600" y="25400"/>
                  </a:lnTo>
                  <a:close/>
                </a:path>
                <a:path w="7960359" h="76200">
                  <a:moveTo>
                    <a:pt x="279400" y="25400"/>
                  </a:moveTo>
                  <a:lnTo>
                    <a:pt x="254000" y="25400"/>
                  </a:lnTo>
                  <a:lnTo>
                    <a:pt x="2540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7960359" h="76200">
                  <a:moveTo>
                    <a:pt x="330200" y="25400"/>
                  </a:moveTo>
                  <a:lnTo>
                    <a:pt x="304800" y="25400"/>
                  </a:lnTo>
                  <a:lnTo>
                    <a:pt x="304800" y="50800"/>
                  </a:lnTo>
                  <a:lnTo>
                    <a:pt x="330200" y="50800"/>
                  </a:lnTo>
                  <a:lnTo>
                    <a:pt x="330200" y="25400"/>
                  </a:lnTo>
                  <a:close/>
                </a:path>
                <a:path w="7960359" h="76200">
                  <a:moveTo>
                    <a:pt x="3810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381000" y="50800"/>
                  </a:lnTo>
                  <a:lnTo>
                    <a:pt x="381000" y="25400"/>
                  </a:lnTo>
                  <a:close/>
                </a:path>
                <a:path w="7960359" h="76200">
                  <a:moveTo>
                    <a:pt x="431800" y="25400"/>
                  </a:moveTo>
                  <a:lnTo>
                    <a:pt x="406400" y="25400"/>
                  </a:lnTo>
                  <a:lnTo>
                    <a:pt x="406400" y="50800"/>
                  </a:lnTo>
                  <a:lnTo>
                    <a:pt x="431800" y="50800"/>
                  </a:lnTo>
                  <a:lnTo>
                    <a:pt x="431800" y="25400"/>
                  </a:lnTo>
                  <a:close/>
                </a:path>
                <a:path w="7960359" h="76200">
                  <a:moveTo>
                    <a:pt x="482600" y="25400"/>
                  </a:moveTo>
                  <a:lnTo>
                    <a:pt x="457200" y="25400"/>
                  </a:lnTo>
                  <a:lnTo>
                    <a:pt x="457200" y="50800"/>
                  </a:lnTo>
                  <a:lnTo>
                    <a:pt x="482600" y="50800"/>
                  </a:lnTo>
                  <a:lnTo>
                    <a:pt x="482600" y="25400"/>
                  </a:lnTo>
                  <a:close/>
                </a:path>
                <a:path w="7960359" h="76200">
                  <a:moveTo>
                    <a:pt x="533400" y="25400"/>
                  </a:moveTo>
                  <a:lnTo>
                    <a:pt x="508000" y="25400"/>
                  </a:lnTo>
                  <a:lnTo>
                    <a:pt x="508000" y="50800"/>
                  </a:lnTo>
                  <a:lnTo>
                    <a:pt x="533400" y="50800"/>
                  </a:lnTo>
                  <a:lnTo>
                    <a:pt x="533400" y="25400"/>
                  </a:lnTo>
                  <a:close/>
                </a:path>
                <a:path w="7960359" h="76200">
                  <a:moveTo>
                    <a:pt x="584200" y="25400"/>
                  </a:moveTo>
                  <a:lnTo>
                    <a:pt x="558800" y="25400"/>
                  </a:lnTo>
                  <a:lnTo>
                    <a:pt x="558800" y="50800"/>
                  </a:lnTo>
                  <a:lnTo>
                    <a:pt x="584200" y="50800"/>
                  </a:lnTo>
                  <a:lnTo>
                    <a:pt x="584200" y="25400"/>
                  </a:lnTo>
                  <a:close/>
                </a:path>
                <a:path w="7960359" h="76200">
                  <a:moveTo>
                    <a:pt x="635000" y="25400"/>
                  </a:moveTo>
                  <a:lnTo>
                    <a:pt x="609600" y="25400"/>
                  </a:lnTo>
                  <a:lnTo>
                    <a:pt x="6096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7960359" h="76200">
                  <a:moveTo>
                    <a:pt x="685800" y="25400"/>
                  </a:moveTo>
                  <a:lnTo>
                    <a:pt x="660400" y="25400"/>
                  </a:lnTo>
                  <a:lnTo>
                    <a:pt x="660400" y="50800"/>
                  </a:lnTo>
                  <a:lnTo>
                    <a:pt x="685800" y="50800"/>
                  </a:lnTo>
                  <a:lnTo>
                    <a:pt x="685800" y="25400"/>
                  </a:lnTo>
                  <a:close/>
                </a:path>
                <a:path w="7960359" h="76200">
                  <a:moveTo>
                    <a:pt x="736600" y="25400"/>
                  </a:moveTo>
                  <a:lnTo>
                    <a:pt x="711200" y="25400"/>
                  </a:lnTo>
                  <a:lnTo>
                    <a:pt x="711200" y="50800"/>
                  </a:lnTo>
                  <a:lnTo>
                    <a:pt x="736600" y="50800"/>
                  </a:lnTo>
                  <a:lnTo>
                    <a:pt x="736600" y="25400"/>
                  </a:lnTo>
                  <a:close/>
                </a:path>
                <a:path w="7960359" h="76200">
                  <a:moveTo>
                    <a:pt x="787400" y="25400"/>
                  </a:moveTo>
                  <a:lnTo>
                    <a:pt x="762000" y="25400"/>
                  </a:lnTo>
                  <a:lnTo>
                    <a:pt x="762000" y="50800"/>
                  </a:lnTo>
                  <a:lnTo>
                    <a:pt x="787400" y="50800"/>
                  </a:lnTo>
                  <a:lnTo>
                    <a:pt x="787400" y="25400"/>
                  </a:lnTo>
                  <a:close/>
                </a:path>
                <a:path w="7960359" h="76200">
                  <a:moveTo>
                    <a:pt x="838200" y="25400"/>
                  </a:moveTo>
                  <a:lnTo>
                    <a:pt x="812800" y="25400"/>
                  </a:lnTo>
                  <a:lnTo>
                    <a:pt x="812800" y="50800"/>
                  </a:lnTo>
                  <a:lnTo>
                    <a:pt x="838200" y="50800"/>
                  </a:lnTo>
                  <a:lnTo>
                    <a:pt x="838200" y="25400"/>
                  </a:lnTo>
                  <a:close/>
                </a:path>
                <a:path w="7960359" h="76200">
                  <a:moveTo>
                    <a:pt x="889000" y="25400"/>
                  </a:moveTo>
                  <a:lnTo>
                    <a:pt x="863600" y="25400"/>
                  </a:lnTo>
                  <a:lnTo>
                    <a:pt x="863600" y="50800"/>
                  </a:lnTo>
                  <a:lnTo>
                    <a:pt x="889000" y="50800"/>
                  </a:lnTo>
                  <a:lnTo>
                    <a:pt x="889000" y="25400"/>
                  </a:lnTo>
                  <a:close/>
                </a:path>
                <a:path w="7960359" h="76200">
                  <a:moveTo>
                    <a:pt x="939800" y="25400"/>
                  </a:moveTo>
                  <a:lnTo>
                    <a:pt x="914400" y="25400"/>
                  </a:lnTo>
                  <a:lnTo>
                    <a:pt x="914400" y="50800"/>
                  </a:lnTo>
                  <a:lnTo>
                    <a:pt x="939800" y="50800"/>
                  </a:lnTo>
                  <a:lnTo>
                    <a:pt x="939800" y="25400"/>
                  </a:lnTo>
                  <a:close/>
                </a:path>
                <a:path w="7960359" h="76200">
                  <a:moveTo>
                    <a:pt x="990600" y="25400"/>
                  </a:moveTo>
                  <a:lnTo>
                    <a:pt x="965200" y="25400"/>
                  </a:lnTo>
                  <a:lnTo>
                    <a:pt x="965200" y="50800"/>
                  </a:lnTo>
                  <a:lnTo>
                    <a:pt x="990600" y="50800"/>
                  </a:lnTo>
                  <a:lnTo>
                    <a:pt x="990600" y="25400"/>
                  </a:lnTo>
                  <a:close/>
                </a:path>
                <a:path w="7960359" h="76200">
                  <a:moveTo>
                    <a:pt x="1041400" y="25400"/>
                  </a:moveTo>
                  <a:lnTo>
                    <a:pt x="1016000" y="25400"/>
                  </a:lnTo>
                  <a:lnTo>
                    <a:pt x="1016000" y="50800"/>
                  </a:lnTo>
                  <a:lnTo>
                    <a:pt x="1041400" y="50800"/>
                  </a:lnTo>
                  <a:lnTo>
                    <a:pt x="1041400" y="25400"/>
                  </a:lnTo>
                  <a:close/>
                </a:path>
                <a:path w="7960359" h="76200">
                  <a:moveTo>
                    <a:pt x="1092200" y="25400"/>
                  </a:moveTo>
                  <a:lnTo>
                    <a:pt x="1066800" y="25400"/>
                  </a:lnTo>
                  <a:lnTo>
                    <a:pt x="1066800" y="50800"/>
                  </a:lnTo>
                  <a:lnTo>
                    <a:pt x="1092200" y="50800"/>
                  </a:lnTo>
                  <a:lnTo>
                    <a:pt x="1092200" y="25400"/>
                  </a:lnTo>
                  <a:close/>
                </a:path>
                <a:path w="7960359" h="76200">
                  <a:moveTo>
                    <a:pt x="1143000" y="25400"/>
                  </a:moveTo>
                  <a:lnTo>
                    <a:pt x="1117600" y="25400"/>
                  </a:lnTo>
                  <a:lnTo>
                    <a:pt x="1117600" y="50800"/>
                  </a:lnTo>
                  <a:lnTo>
                    <a:pt x="1143000" y="50800"/>
                  </a:lnTo>
                  <a:lnTo>
                    <a:pt x="1143000" y="25400"/>
                  </a:lnTo>
                  <a:close/>
                </a:path>
                <a:path w="7960359" h="76200">
                  <a:moveTo>
                    <a:pt x="1193800" y="25400"/>
                  </a:moveTo>
                  <a:lnTo>
                    <a:pt x="1168400" y="25400"/>
                  </a:lnTo>
                  <a:lnTo>
                    <a:pt x="1168400" y="50800"/>
                  </a:lnTo>
                  <a:lnTo>
                    <a:pt x="1193800" y="50800"/>
                  </a:lnTo>
                  <a:lnTo>
                    <a:pt x="1193800" y="25400"/>
                  </a:lnTo>
                  <a:close/>
                </a:path>
                <a:path w="7960359" h="76200">
                  <a:moveTo>
                    <a:pt x="1244600" y="25400"/>
                  </a:moveTo>
                  <a:lnTo>
                    <a:pt x="1219200" y="25400"/>
                  </a:lnTo>
                  <a:lnTo>
                    <a:pt x="1219200" y="50800"/>
                  </a:lnTo>
                  <a:lnTo>
                    <a:pt x="1244600" y="50800"/>
                  </a:lnTo>
                  <a:lnTo>
                    <a:pt x="1244600" y="25400"/>
                  </a:lnTo>
                  <a:close/>
                </a:path>
                <a:path w="7960359" h="76200">
                  <a:moveTo>
                    <a:pt x="1295400" y="25400"/>
                  </a:moveTo>
                  <a:lnTo>
                    <a:pt x="1270000" y="25400"/>
                  </a:lnTo>
                  <a:lnTo>
                    <a:pt x="1270000" y="50800"/>
                  </a:lnTo>
                  <a:lnTo>
                    <a:pt x="1295400" y="50800"/>
                  </a:lnTo>
                  <a:lnTo>
                    <a:pt x="1295400" y="25400"/>
                  </a:lnTo>
                  <a:close/>
                </a:path>
                <a:path w="7960359" h="76200">
                  <a:moveTo>
                    <a:pt x="1346200" y="25400"/>
                  </a:moveTo>
                  <a:lnTo>
                    <a:pt x="1320800" y="25400"/>
                  </a:lnTo>
                  <a:lnTo>
                    <a:pt x="1320800" y="50800"/>
                  </a:lnTo>
                  <a:lnTo>
                    <a:pt x="1346200" y="50800"/>
                  </a:lnTo>
                  <a:lnTo>
                    <a:pt x="1346200" y="25400"/>
                  </a:lnTo>
                  <a:close/>
                </a:path>
                <a:path w="7960359" h="76200">
                  <a:moveTo>
                    <a:pt x="1397000" y="25400"/>
                  </a:moveTo>
                  <a:lnTo>
                    <a:pt x="1371600" y="25400"/>
                  </a:lnTo>
                  <a:lnTo>
                    <a:pt x="1371600" y="50800"/>
                  </a:lnTo>
                  <a:lnTo>
                    <a:pt x="1397000" y="50800"/>
                  </a:lnTo>
                  <a:lnTo>
                    <a:pt x="1397000" y="25400"/>
                  </a:lnTo>
                  <a:close/>
                </a:path>
                <a:path w="7960359" h="76200">
                  <a:moveTo>
                    <a:pt x="1447800" y="25400"/>
                  </a:moveTo>
                  <a:lnTo>
                    <a:pt x="1422400" y="25400"/>
                  </a:lnTo>
                  <a:lnTo>
                    <a:pt x="1422400" y="50800"/>
                  </a:lnTo>
                  <a:lnTo>
                    <a:pt x="1447800" y="50800"/>
                  </a:lnTo>
                  <a:lnTo>
                    <a:pt x="1447800" y="25400"/>
                  </a:lnTo>
                  <a:close/>
                </a:path>
                <a:path w="7960359" h="76200">
                  <a:moveTo>
                    <a:pt x="1498600" y="25400"/>
                  </a:moveTo>
                  <a:lnTo>
                    <a:pt x="1473200" y="25400"/>
                  </a:lnTo>
                  <a:lnTo>
                    <a:pt x="1473200" y="50800"/>
                  </a:lnTo>
                  <a:lnTo>
                    <a:pt x="1498600" y="50800"/>
                  </a:lnTo>
                  <a:lnTo>
                    <a:pt x="1498600" y="25400"/>
                  </a:lnTo>
                  <a:close/>
                </a:path>
                <a:path w="7960359" h="76200">
                  <a:moveTo>
                    <a:pt x="1549400" y="25400"/>
                  </a:moveTo>
                  <a:lnTo>
                    <a:pt x="1524000" y="25400"/>
                  </a:lnTo>
                  <a:lnTo>
                    <a:pt x="1524000" y="50800"/>
                  </a:lnTo>
                  <a:lnTo>
                    <a:pt x="1549400" y="50800"/>
                  </a:lnTo>
                  <a:lnTo>
                    <a:pt x="1549400" y="25400"/>
                  </a:lnTo>
                  <a:close/>
                </a:path>
                <a:path w="7960359" h="76200">
                  <a:moveTo>
                    <a:pt x="1600200" y="25400"/>
                  </a:moveTo>
                  <a:lnTo>
                    <a:pt x="1574800" y="25400"/>
                  </a:lnTo>
                  <a:lnTo>
                    <a:pt x="1574800" y="50800"/>
                  </a:lnTo>
                  <a:lnTo>
                    <a:pt x="1600200" y="50800"/>
                  </a:lnTo>
                  <a:lnTo>
                    <a:pt x="1600200" y="25400"/>
                  </a:lnTo>
                  <a:close/>
                </a:path>
                <a:path w="7960359" h="76200">
                  <a:moveTo>
                    <a:pt x="1651000" y="25400"/>
                  </a:moveTo>
                  <a:lnTo>
                    <a:pt x="1625600" y="25400"/>
                  </a:lnTo>
                  <a:lnTo>
                    <a:pt x="1625600" y="50800"/>
                  </a:lnTo>
                  <a:lnTo>
                    <a:pt x="1651000" y="50800"/>
                  </a:lnTo>
                  <a:lnTo>
                    <a:pt x="1651000" y="25400"/>
                  </a:lnTo>
                  <a:close/>
                </a:path>
                <a:path w="7960359" h="76200">
                  <a:moveTo>
                    <a:pt x="1701800" y="25400"/>
                  </a:moveTo>
                  <a:lnTo>
                    <a:pt x="1676400" y="25400"/>
                  </a:lnTo>
                  <a:lnTo>
                    <a:pt x="1676400" y="50800"/>
                  </a:lnTo>
                  <a:lnTo>
                    <a:pt x="1701800" y="50800"/>
                  </a:lnTo>
                  <a:lnTo>
                    <a:pt x="1701800" y="25400"/>
                  </a:lnTo>
                  <a:close/>
                </a:path>
                <a:path w="7960359" h="76200">
                  <a:moveTo>
                    <a:pt x="1752600" y="25400"/>
                  </a:moveTo>
                  <a:lnTo>
                    <a:pt x="1727200" y="25400"/>
                  </a:lnTo>
                  <a:lnTo>
                    <a:pt x="1727200" y="50800"/>
                  </a:lnTo>
                  <a:lnTo>
                    <a:pt x="1752600" y="50800"/>
                  </a:lnTo>
                  <a:lnTo>
                    <a:pt x="1752600" y="25400"/>
                  </a:lnTo>
                  <a:close/>
                </a:path>
                <a:path w="7960359" h="76200">
                  <a:moveTo>
                    <a:pt x="1803400" y="25400"/>
                  </a:moveTo>
                  <a:lnTo>
                    <a:pt x="1778000" y="25400"/>
                  </a:lnTo>
                  <a:lnTo>
                    <a:pt x="1778000" y="50800"/>
                  </a:lnTo>
                  <a:lnTo>
                    <a:pt x="1803400" y="50800"/>
                  </a:lnTo>
                  <a:lnTo>
                    <a:pt x="1803400" y="25400"/>
                  </a:lnTo>
                  <a:close/>
                </a:path>
                <a:path w="7960359" h="76200">
                  <a:moveTo>
                    <a:pt x="1854200" y="25400"/>
                  </a:moveTo>
                  <a:lnTo>
                    <a:pt x="1828800" y="25400"/>
                  </a:lnTo>
                  <a:lnTo>
                    <a:pt x="1828800" y="50800"/>
                  </a:lnTo>
                  <a:lnTo>
                    <a:pt x="1854200" y="50800"/>
                  </a:lnTo>
                  <a:lnTo>
                    <a:pt x="1854200" y="25400"/>
                  </a:lnTo>
                  <a:close/>
                </a:path>
                <a:path w="7960359" h="76200">
                  <a:moveTo>
                    <a:pt x="1905000" y="25400"/>
                  </a:moveTo>
                  <a:lnTo>
                    <a:pt x="1879600" y="25400"/>
                  </a:lnTo>
                  <a:lnTo>
                    <a:pt x="1879600" y="50800"/>
                  </a:lnTo>
                  <a:lnTo>
                    <a:pt x="1905000" y="50800"/>
                  </a:lnTo>
                  <a:lnTo>
                    <a:pt x="1905000" y="25400"/>
                  </a:lnTo>
                  <a:close/>
                </a:path>
                <a:path w="7960359" h="76200">
                  <a:moveTo>
                    <a:pt x="1955800" y="25400"/>
                  </a:moveTo>
                  <a:lnTo>
                    <a:pt x="1930400" y="25400"/>
                  </a:lnTo>
                  <a:lnTo>
                    <a:pt x="1930400" y="50800"/>
                  </a:lnTo>
                  <a:lnTo>
                    <a:pt x="1955800" y="50800"/>
                  </a:lnTo>
                  <a:lnTo>
                    <a:pt x="1955800" y="25400"/>
                  </a:lnTo>
                  <a:close/>
                </a:path>
                <a:path w="7960359" h="76200">
                  <a:moveTo>
                    <a:pt x="2006600" y="25400"/>
                  </a:moveTo>
                  <a:lnTo>
                    <a:pt x="1981200" y="25400"/>
                  </a:lnTo>
                  <a:lnTo>
                    <a:pt x="1981200" y="50800"/>
                  </a:lnTo>
                  <a:lnTo>
                    <a:pt x="2006600" y="50800"/>
                  </a:lnTo>
                  <a:lnTo>
                    <a:pt x="2006600" y="25400"/>
                  </a:lnTo>
                  <a:close/>
                </a:path>
                <a:path w="7960359" h="76200">
                  <a:moveTo>
                    <a:pt x="2057400" y="25400"/>
                  </a:moveTo>
                  <a:lnTo>
                    <a:pt x="2032000" y="25400"/>
                  </a:lnTo>
                  <a:lnTo>
                    <a:pt x="2032000" y="50800"/>
                  </a:lnTo>
                  <a:lnTo>
                    <a:pt x="2057400" y="50800"/>
                  </a:lnTo>
                  <a:lnTo>
                    <a:pt x="2057400" y="25400"/>
                  </a:lnTo>
                  <a:close/>
                </a:path>
                <a:path w="7960359" h="76200">
                  <a:moveTo>
                    <a:pt x="2108200" y="25400"/>
                  </a:moveTo>
                  <a:lnTo>
                    <a:pt x="2082800" y="25400"/>
                  </a:lnTo>
                  <a:lnTo>
                    <a:pt x="2082800" y="50800"/>
                  </a:lnTo>
                  <a:lnTo>
                    <a:pt x="2108200" y="50800"/>
                  </a:lnTo>
                  <a:lnTo>
                    <a:pt x="2108200" y="25400"/>
                  </a:lnTo>
                  <a:close/>
                </a:path>
                <a:path w="7960359" h="76200">
                  <a:moveTo>
                    <a:pt x="2159000" y="25400"/>
                  </a:moveTo>
                  <a:lnTo>
                    <a:pt x="2133600" y="25400"/>
                  </a:lnTo>
                  <a:lnTo>
                    <a:pt x="2133600" y="50800"/>
                  </a:lnTo>
                  <a:lnTo>
                    <a:pt x="2159000" y="50800"/>
                  </a:lnTo>
                  <a:lnTo>
                    <a:pt x="2159000" y="25400"/>
                  </a:lnTo>
                  <a:close/>
                </a:path>
                <a:path w="7960359" h="76200">
                  <a:moveTo>
                    <a:pt x="2209800" y="25400"/>
                  </a:moveTo>
                  <a:lnTo>
                    <a:pt x="2184400" y="25400"/>
                  </a:lnTo>
                  <a:lnTo>
                    <a:pt x="2184400" y="50800"/>
                  </a:lnTo>
                  <a:lnTo>
                    <a:pt x="2209800" y="50800"/>
                  </a:lnTo>
                  <a:lnTo>
                    <a:pt x="2209800" y="25400"/>
                  </a:lnTo>
                  <a:close/>
                </a:path>
                <a:path w="7960359" h="76200">
                  <a:moveTo>
                    <a:pt x="2260600" y="25400"/>
                  </a:moveTo>
                  <a:lnTo>
                    <a:pt x="2235200" y="25400"/>
                  </a:lnTo>
                  <a:lnTo>
                    <a:pt x="2235200" y="50800"/>
                  </a:lnTo>
                  <a:lnTo>
                    <a:pt x="2260600" y="50800"/>
                  </a:lnTo>
                  <a:lnTo>
                    <a:pt x="2260600" y="25400"/>
                  </a:lnTo>
                  <a:close/>
                </a:path>
                <a:path w="7960359" h="76200">
                  <a:moveTo>
                    <a:pt x="2311400" y="25400"/>
                  </a:moveTo>
                  <a:lnTo>
                    <a:pt x="2286000" y="25400"/>
                  </a:lnTo>
                  <a:lnTo>
                    <a:pt x="2286000" y="50800"/>
                  </a:lnTo>
                  <a:lnTo>
                    <a:pt x="2311400" y="50800"/>
                  </a:lnTo>
                  <a:lnTo>
                    <a:pt x="2311400" y="25400"/>
                  </a:lnTo>
                  <a:close/>
                </a:path>
                <a:path w="7960359" h="76200">
                  <a:moveTo>
                    <a:pt x="2362200" y="25400"/>
                  </a:moveTo>
                  <a:lnTo>
                    <a:pt x="2336800" y="25400"/>
                  </a:lnTo>
                  <a:lnTo>
                    <a:pt x="2336800" y="50800"/>
                  </a:lnTo>
                  <a:lnTo>
                    <a:pt x="2362200" y="50800"/>
                  </a:lnTo>
                  <a:lnTo>
                    <a:pt x="2362200" y="25400"/>
                  </a:lnTo>
                  <a:close/>
                </a:path>
                <a:path w="7960359" h="76200">
                  <a:moveTo>
                    <a:pt x="2413000" y="25400"/>
                  </a:moveTo>
                  <a:lnTo>
                    <a:pt x="2387600" y="25400"/>
                  </a:lnTo>
                  <a:lnTo>
                    <a:pt x="2387600" y="50800"/>
                  </a:lnTo>
                  <a:lnTo>
                    <a:pt x="2413000" y="50800"/>
                  </a:lnTo>
                  <a:lnTo>
                    <a:pt x="2413000" y="25400"/>
                  </a:lnTo>
                  <a:close/>
                </a:path>
                <a:path w="7960359" h="76200">
                  <a:moveTo>
                    <a:pt x="2463800" y="25400"/>
                  </a:moveTo>
                  <a:lnTo>
                    <a:pt x="2438400" y="25400"/>
                  </a:lnTo>
                  <a:lnTo>
                    <a:pt x="2438400" y="50800"/>
                  </a:lnTo>
                  <a:lnTo>
                    <a:pt x="2463800" y="50800"/>
                  </a:lnTo>
                  <a:lnTo>
                    <a:pt x="2463800" y="25400"/>
                  </a:lnTo>
                  <a:close/>
                </a:path>
                <a:path w="7960359" h="76200">
                  <a:moveTo>
                    <a:pt x="2514600" y="25400"/>
                  </a:moveTo>
                  <a:lnTo>
                    <a:pt x="2489200" y="25400"/>
                  </a:lnTo>
                  <a:lnTo>
                    <a:pt x="2489200" y="50800"/>
                  </a:lnTo>
                  <a:lnTo>
                    <a:pt x="2514600" y="50800"/>
                  </a:lnTo>
                  <a:lnTo>
                    <a:pt x="2514600" y="25400"/>
                  </a:lnTo>
                  <a:close/>
                </a:path>
                <a:path w="7960359" h="76200">
                  <a:moveTo>
                    <a:pt x="2565400" y="25400"/>
                  </a:moveTo>
                  <a:lnTo>
                    <a:pt x="2540000" y="25400"/>
                  </a:lnTo>
                  <a:lnTo>
                    <a:pt x="2540000" y="50800"/>
                  </a:lnTo>
                  <a:lnTo>
                    <a:pt x="2565400" y="50800"/>
                  </a:lnTo>
                  <a:lnTo>
                    <a:pt x="2565400" y="25400"/>
                  </a:lnTo>
                  <a:close/>
                </a:path>
                <a:path w="7960359" h="76200">
                  <a:moveTo>
                    <a:pt x="2616200" y="25400"/>
                  </a:moveTo>
                  <a:lnTo>
                    <a:pt x="2590800" y="25400"/>
                  </a:lnTo>
                  <a:lnTo>
                    <a:pt x="2590800" y="50800"/>
                  </a:lnTo>
                  <a:lnTo>
                    <a:pt x="2616200" y="50800"/>
                  </a:lnTo>
                  <a:lnTo>
                    <a:pt x="2616200" y="25400"/>
                  </a:lnTo>
                  <a:close/>
                </a:path>
                <a:path w="7960359" h="76200">
                  <a:moveTo>
                    <a:pt x="2667000" y="25400"/>
                  </a:moveTo>
                  <a:lnTo>
                    <a:pt x="2641600" y="25400"/>
                  </a:lnTo>
                  <a:lnTo>
                    <a:pt x="2641600" y="50800"/>
                  </a:lnTo>
                  <a:lnTo>
                    <a:pt x="2667000" y="50800"/>
                  </a:lnTo>
                  <a:lnTo>
                    <a:pt x="2667000" y="25400"/>
                  </a:lnTo>
                  <a:close/>
                </a:path>
                <a:path w="7960359" h="76200">
                  <a:moveTo>
                    <a:pt x="2717800" y="25400"/>
                  </a:moveTo>
                  <a:lnTo>
                    <a:pt x="2692400" y="25400"/>
                  </a:lnTo>
                  <a:lnTo>
                    <a:pt x="2692400" y="50800"/>
                  </a:lnTo>
                  <a:lnTo>
                    <a:pt x="2717800" y="50800"/>
                  </a:lnTo>
                  <a:lnTo>
                    <a:pt x="2717800" y="25400"/>
                  </a:lnTo>
                  <a:close/>
                </a:path>
                <a:path w="7960359" h="76200">
                  <a:moveTo>
                    <a:pt x="2768600" y="25400"/>
                  </a:moveTo>
                  <a:lnTo>
                    <a:pt x="2743200" y="25400"/>
                  </a:lnTo>
                  <a:lnTo>
                    <a:pt x="2743200" y="50800"/>
                  </a:lnTo>
                  <a:lnTo>
                    <a:pt x="2768600" y="50800"/>
                  </a:lnTo>
                  <a:lnTo>
                    <a:pt x="2768600" y="25400"/>
                  </a:lnTo>
                  <a:close/>
                </a:path>
                <a:path w="7960359" h="76200">
                  <a:moveTo>
                    <a:pt x="2819400" y="25400"/>
                  </a:moveTo>
                  <a:lnTo>
                    <a:pt x="2794000" y="25400"/>
                  </a:lnTo>
                  <a:lnTo>
                    <a:pt x="2794000" y="50800"/>
                  </a:lnTo>
                  <a:lnTo>
                    <a:pt x="2819400" y="50800"/>
                  </a:lnTo>
                  <a:lnTo>
                    <a:pt x="2819400" y="25400"/>
                  </a:lnTo>
                  <a:close/>
                </a:path>
                <a:path w="7960359" h="76200">
                  <a:moveTo>
                    <a:pt x="2870200" y="25400"/>
                  </a:moveTo>
                  <a:lnTo>
                    <a:pt x="2844800" y="25400"/>
                  </a:lnTo>
                  <a:lnTo>
                    <a:pt x="2844800" y="50800"/>
                  </a:lnTo>
                  <a:lnTo>
                    <a:pt x="2870200" y="50800"/>
                  </a:lnTo>
                  <a:lnTo>
                    <a:pt x="2870200" y="25400"/>
                  </a:lnTo>
                  <a:close/>
                </a:path>
                <a:path w="7960359" h="76200">
                  <a:moveTo>
                    <a:pt x="2921000" y="25400"/>
                  </a:moveTo>
                  <a:lnTo>
                    <a:pt x="2895600" y="25400"/>
                  </a:lnTo>
                  <a:lnTo>
                    <a:pt x="2895600" y="50800"/>
                  </a:lnTo>
                  <a:lnTo>
                    <a:pt x="2921000" y="50800"/>
                  </a:lnTo>
                  <a:lnTo>
                    <a:pt x="2921000" y="25400"/>
                  </a:lnTo>
                  <a:close/>
                </a:path>
                <a:path w="7960359" h="76200">
                  <a:moveTo>
                    <a:pt x="2971800" y="25400"/>
                  </a:moveTo>
                  <a:lnTo>
                    <a:pt x="2946400" y="25400"/>
                  </a:lnTo>
                  <a:lnTo>
                    <a:pt x="2946400" y="50800"/>
                  </a:lnTo>
                  <a:lnTo>
                    <a:pt x="2971800" y="50800"/>
                  </a:lnTo>
                  <a:lnTo>
                    <a:pt x="2971800" y="25400"/>
                  </a:lnTo>
                  <a:close/>
                </a:path>
                <a:path w="7960359" h="76200">
                  <a:moveTo>
                    <a:pt x="3022600" y="25400"/>
                  </a:moveTo>
                  <a:lnTo>
                    <a:pt x="2997200" y="25400"/>
                  </a:lnTo>
                  <a:lnTo>
                    <a:pt x="2997200" y="50800"/>
                  </a:lnTo>
                  <a:lnTo>
                    <a:pt x="3022600" y="50800"/>
                  </a:lnTo>
                  <a:lnTo>
                    <a:pt x="3022600" y="25400"/>
                  </a:lnTo>
                  <a:close/>
                </a:path>
                <a:path w="7960359" h="76200">
                  <a:moveTo>
                    <a:pt x="3073400" y="25400"/>
                  </a:moveTo>
                  <a:lnTo>
                    <a:pt x="3048000" y="25400"/>
                  </a:lnTo>
                  <a:lnTo>
                    <a:pt x="3048000" y="50800"/>
                  </a:lnTo>
                  <a:lnTo>
                    <a:pt x="3073400" y="50800"/>
                  </a:lnTo>
                  <a:lnTo>
                    <a:pt x="3073400" y="25400"/>
                  </a:lnTo>
                  <a:close/>
                </a:path>
                <a:path w="7960359" h="76200">
                  <a:moveTo>
                    <a:pt x="3124200" y="25400"/>
                  </a:moveTo>
                  <a:lnTo>
                    <a:pt x="3098800" y="25400"/>
                  </a:lnTo>
                  <a:lnTo>
                    <a:pt x="3098800" y="50800"/>
                  </a:lnTo>
                  <a:lnTo>
                    <a:pt x="3124200" y="50800"/>
                  </a:lnTo>
                  <a:lnTo>
                    <a:pt x="3124200" y="25400"/>
                  </a:lnTo>
                  <a:close/>
                </a:path>
                <a:path w="7960359" h="76200">
                  <a:moveTo>
                    <a:pt x="3175000" y="25400"/>
                  </a:moveTo>
                  <a:lnTo>
                    <a:pt x="3149600" y="25400"/>
                  </a:lnTo>
                  <a:lnTo>
                    <a:pt x="3149600" y="50800"/>
                  </a:lnTo>
                  <a:lnTo>
                    <a:pt x="3175000" y="50800"/>
                  </a:lnTo>
                  <a:lnTo>
                    <a:pt x="3175000" y="25400"/>
                  </a:lnTo>
                  <a:close/>
                </a:path>
                <a:path w="7960359" h="76200">
                  <a:moveTo>
                    <a:pt x="3225800" y="25400"/>
                  </a:moveTo>
                  <a:lnTo>
                    <a:pt x="3200400" y="25400"/>
                  </a:lnTo>
                  <a:lnTo>
                    <a:pt x="3200400" y="50800"/>
                  </a:lnTo>
                  <a:lnTo>
                    <a:pt x="3225800" y="50800"/>
                  </a:lnTo>
                  <a:lnTo>
                    <a:pt x="3225800" y="25400"/>
                  </a:lnTo>
                  <a:close/>
                </a:path>
                <a:path w="7960359" h="76200">
                  <a:moveTo>
                    <a:pt x="3276600" y="25400"/>
                  </a:moveTo>
                  <a:lnTo>
                    <a:pt x="3251200" y="25400"/>
                  </a:lnTo>
                  <a:lnTo>
                    <a:pt x="3251200" y="50800"/>
                  </a:lnTo>
                  <a:lnTo>
                    <a:pt x="3276600" y="50800"/>
                  </a:lnTo>
                  <a:lnTo>
                    <a:pt x="3276600" y="25400"/>
                  </a:lnTo>
                  <a:close/>
                </a:path>
                <a:path w="7960359" h="76200">
                  <a:moveTo>
                    <a:pt x="3327400" y="25400"/>
                  </a:moveTo>
                  <a:lnTo>
                    <a:pt x="3302000" y="25400"/>
                  </a:lnTo>
                  <a:lnTo>
                    <a:pt x="3302000" y="50800"/>
                  </a:lnTo>
                  <a:lnTo>
                    <a:pt x="3327400" y="50800"/>
                  </a:lnTo>
                  <a:lnTo>
                    <a:pt x="3327400" y="25400"/>
                  </a:lnTo>
                  <a:close/>
                </a:path>
                <a:path w="7960359" h="76200">
                  <a:moveTo>
                    <a:pt x="3378200" y="25400"/>
                  </a:moveTo>
                  <a:lnTo>
                    <a:pt x="3352800" y="25400"/>
                  </a:lnTo>
                  <a:lnTo>
                    <a:pt x="3352800" y="50800"/>
                  </a:lnTo>
                  <a:lnTo>
                    <a:pt x="3378200" y="50800"/>
                  </a:lnTo>
                  <a:lnTo>
                    <a:pt x="3378200" y="25400"/>
                  </a:lnTo>
                  <a:close/>
                </a:path>
                <a:path w="7960359" h="76200">
                  <a:moveTo>
                    <a:pt x="3429000" y="25400"/>
                  </a:moveTo>
                  <a:lnTo>
                    <a:pt x="3403600" y="25400"/>
                  </a:lnTo>
                  <a:lnTo>
                    <a:pt x="3403600" y="50800"/>
                  </a:lnTo>
                  <a:lnTo>
                    <a:pt x="3429000" y="50800"/>
                  </a:lnTo>
                  <a:lnTo>
                    <a:pt x="3429000" y="25400"/>
                  </a:lnTo>
                  <a:close/>
                </a:path>
                <a:path w="7960359" h="76200">
                  <a:moveTo>
                    <a:pt x="3479800" y="25400"/>
                  </a:moveTo>
                  <a:lnTo>
                    <a:pt x="3454400" y="25400"/>
                  </a:lnTo>
                  <a:lnTo>
                    <a:pt x="3454400" y="50800"/>
                  </a:lnTo>
                  <a:lnTo>
                    <a:pt x="3479800" y="50800"/>
                  </a:lnTo>
                  <a:lnTo>
                    <a:pt x="3479800" y="25400"/>
                  </a:lnTo>
                  <a:close/>
                </a:path>
                <a:path w="7960359" h="76200">
                  <a:moveTo>
                    <a:pt x="3530600" y="25400"/>
                  </a:moveTo>
                  <a:lnTo>
                    <a:pt x="3505200" y="25400"/>
                  </a:lnTo>
                  <a:lnTo>
                    <a:pt x="3505200" y="50800"/>
                  </a:lnTo>
                  <a:lnTo>
                    <a:pt x="3530600" y="50800"/>
                  </a:lnTo>
                  <a:lnTo>
                    <a:pt x="3530600" y="25400"/>
                  </a:lnTo>
                  <a:close/>
                </a:path>
                <a:path w="7960359" h="76200">
                  <a:moveTo>
                    <a:pt x="3581400" y="25400"/>
                  </a:moveTo>
                  <a:lnTo>
                    <a:pt x="3556000" y="25400"/>
                  </a:lnTo>
                  <a:lnTo>
                    <a:pt x="3556000" y="50800"/>
                  </a:lnTo>
                  <a:lnTo>
                    <a:pt x="3581400" y="50800"/>
                  </a:lnTo>
                  <a:lnTo>
                    <a:pt x="3581400" y="25400"/>
                  </a:lnTo>
                  <a:close/>
                </a:path>
                <a:path w="7960359" h="76200">
                  <a:moveTo>
                    <a:pt x="3632200" y="25400"/>
                  </a:moveTo>
                  <a:lnTo>
                    <a:pt x="3606800" y="25400"/>
                  </a:lnTo>
                  <a:lnTo>
                    <a:pt x="3606800" y="50800"/>
                  </a:lnTo>
                  <a:lnTo>
                    <a:pt x="3632200" y="50800"/>
                  </a:lnTo>
                  <a:lnTo>
                    <a:pt x="3632200" y="25400"/>
                  </a:lnTo>
                  <a:close/>
                </a:path>
                <a:path w="7960359" h="76200">
                  <a:moveTo>
                    <a:pt x="3683000" y="25400"/>
                  </a:moveTo>
                  <a:lnTo>
                    <a:pt x="3657600" y="25400"/>
                  </a:lnTo>
                  <a:lnTo>
                    <a:pt x="3657600" y="50800"/>
                  </a:lnTo>
                  <a:lnTo>
                    <a:pt x="3683000" y="50800"/>
                  </a:lnTo>
                  <a:lnTo>
                    <a:pt x="3683000" y="25400"/>
                  </a:lnTo>
                  <a:close/>
                </a:path>
                <a:path w="7960359" h="76200">
                  <a:moveTo>
                    <a:pt x="3733800" y="25400"/>
                  </a:moveTo>
                  <a:lnTo>
                    <a:pt x="3708400" y="25400"/>
                  </a:lnTo>
                  <a:lnTo>
                    <a:pt x="3708400" y="50800"/>
                  </a:lnTo>
                  <a:lnTo>
                    <a:pt x="3733800" y="50800"/>
                  </a:lnTo>
                  <a:lnTo>
                    <a:pt x="3733800" y="25400"/>
                  </a:lnTo>
                  <a:close/>
                </a:path>
                <a:path w="7960359" h="76200">
                  <a:moveTo>
                    <a:pt x="3784600" y="25400"/>
                  </a:moveTo>
                  <a:lnTo>
                    <a:pt x="3759200" y="25400"/>
                  </a:lnTo>
                  <a:lnTo>
                    <a:pt x="3759200" y="50800"/>
                  </a:lnTo>
                  <a:lnTo>
                    <a:pt x="3784600" y="50800"/>
                  </a:lnTo>
                  <a:lnTo>
                    <a:pt x="3784600" y="25400"/>
                  </a:lnTo>
                  <a:close/>
                </a:path>
                <a:path w="7960359" h="76200">
                  <a:moveTo>
                    <a:pt x="3835400" y="25400"/>
                  </a:moveTo>
                  <a:lnTo>
                    <a:pt x="3810000" y="25400"/>
                  </a:lnTo>
                  <a:lnTo>
                    <a:pt x="3810000" y="50800"/>
                  </a:lnTo>
                  <a:lnTo>
                    <a:pt x="3835400" y="50800"/>
                  </a:lnTo>
                  <a:lnTo>
                    <a:pt x="3835400" y="25400"/>
                  </a:lnTo>
                  <a:close/>
                </a:path>
                <a:path w="7960359" h="76200">
                  <a:moveTo>
                    <a:pt x="3886200" y="25400"/>
                  </a:moveTo>
                  <a:lnTo>
                    <a:pt x="3860800" y="25400"/>
                  </a:lnTo>
                  <a:lnTo>
                    <a:pt x="3860800" y="50800"/>
                  </a:lnTo>
                  <a:lnTo>
                    <a:pt x="3886200" y="50800"/>
                  </a:lnTo>
                  <a:lnTo>
                    <a:pt x="3886200" y="25400"/>
                  </a:lnTo>
                  <a:close/>
                </a:path>
                <a:path w="7960359" h="76200">
                  <a:moveTo>
                    <a:pt x="3937000" y="25400"/>
                  </a:moveTo>
                  <a:lnTo>
                    <a:pt x="3911600" y="25400"/>
                  </a:lnTo>
                  <a:lnTo>
                    <a:pt x="3911600" y="50800"/>
                  </a:lnTo>
                  <a:lnTo>
                    <a:pt x="3937000" y="50800"/>
                  </a:lnTo>
                  <a:lnTo>
                    <a:pt x="3937000" y="25400"/>
                  </a:lnTo>
                  <a:close/>
                </a:path>
                <a:path w="7960359" h="76200">
                  <a:moveTo>
                    <a:pt x="3987800" y="25400"/>
                  </a:moveTo>
                  <a:lnTo>
                    <a:pt x="3962400" y="25400"/>
                  </a:lnTo>
                  <a:lnTo>
                    <a:pt x="3962400" y="50800"/>
                  </a:lnTo>
                  <a:lnTo>
                    <a:pt x="3987800" y="50800"/>
                  </a:lnTo>
                  <a:lnTo>
                    <a:pt x="3987800" y="25400"/>
                  </a:lnTo>
                  <a:close/>
                </a:path>
                <a:path w="7960359" h="76200">
                  <a:moveTo>
                    <a:pt x="4038600" y="25400"/>
                  </a:moveTo>
                  <a:lnTo>
                    <a:pt x="4013200" y="25400"/>
                  </a:lnTo>
                  <a:lnTo>
                    <a:pt x="4013200" y="50800"/>
                  </a:lnTo>
                  <a:lnTo>
                    <a:pt x="4038600" y="50800"/>
                  </a:lnTo>
                  <a:lnTo>
                    <a:pt x="4038600" y="25400"/>
                  </a:lnTo>
                  <a:close/>
                </a:path>
                <a:path w="7960359" h="76200">
                  <a:moveTo>
                    <a:pt x="4089400" y="25400"/>
                  </a:moveTo>
                  <a:lnTo>
                    <a:pt x="4064000" y="25400"/>
                  </a:lnTo>
                  <a:lnTo>
                    <a:pt x="4064000" y="50800"/>
                  </a:lnTo>
                  <a:lnTo>
                    <a:pt x="4089400" y="50800"/>
                  </a:lnTo>
                  <a:lnTo>
                    <a:pt x="4089400" y="25400"/>
                  </a:lnTo>
                  <a:close/>
                </a:path>
                <a:path w="7960359" h="76200">
                  <a:moveTo>
                    <a:pt x="4140200" y="25400"/>
                  </a:moveTo>
                  <a:lnTo>
                    <a:pt x="4114800" y="25400"/>
                  </a:lnTo>
                  <a:lnTo>
                    <a:pt x="4114800" y="50800"/>
                  </a:lnTo>
                  <a:lnTo>
                    <a:pt x="4140200" y="50800"/>
                  </a:lnTo>
                  <a:lnTo>
                    <a:pt x="4140200" y="25400"/>
                  </a:lnTo>
                  <a:close/>
                </a:path>
                <a:path w="7960359" h="76200">
                  <a:moveTo>
                    <a:pt x="4191000" y="25400"/>
                  </a:moveTo>
                  <a:lnTo>
                    <a:pt x="4165600" y="25400"/>
                  </a:lnTo>
                  <a:lnTo>
                    <a:pt x="4165600" y="50800"/>
                  </a:lnTo>
                  <a:lnTo>
                    <a:pt x="4191000" y="50800"/>
                  </a:lnTo>
                  <a:lnTo>
                    <a:pt x="4191000" y="25400"/>
                  </a:lnTo>
                  <a:close/>
                </a:path>
                <a:path w="7960359" h="76200">
                  <a:moveTo>
                    <a:pt x="4241800" y="25400"/>
                  </a:moveTo>
                  <a:lnTo>
                    <a:pt x="4216400" y="25400"/>
                  </a:lnTo>
                  <a:lnTo>
                    <a:pt x="4216400" y="50800"/>
                  </a:lnTo>
                  <a:lnTo>
                    <a:pt x="4241800" y="50800"/>
                  </a:lnTo>
                  <a:lnTo>
                    <a:pt x="4241800" y="25400"/>
                  </a:lnTo>
                  <a:close/>
                </a:path>
                <a:path w="7960359" h="76200">
                  <a:moveTo>
                    <a:pt x="4292600" y="25400"/>
                  </a:moveTo>
                  <a:lnTo>
                    <a:pt x="4267200" y="25400"/>
                  </a:lnTo>
                  <a:lnTo>
                    <a:pt x="4267200" y="50800"/>
                  </a:lnTo>
                  <a:lnTo>
                    <a:pt x="4292600" y="50800"/>
                  </a:lnTo>
                  <a:lnTo>
                    <a:pt x="4292600" y="25400"/>
                  </a:lnTo>
                  <a:close/>
                </a:path>
                <a:path w="7960359" h="76200">
                  <a:moveTo>
                    <a:pt x="4343400" y="25400"/>
                  </a:moveTo>
                  <a:lnTo>
                    <a:pt x="4318000" y="25400"/>
                  </a:lnTo>
                  <a:lnTo>
                    <a:pt x="4318000" y="50800"/>
                  </a:lnTo>
                  <a:lnTo>
                    <a:pt x="4343400" y="50800"/>
                  </a:lnTo>
                  <a:lnTo>
                    <a:pt x="4343400" y="25400"/>
                  </a:lnTo>
                  <a:close/>
                </a:path>
                <a:path w="7960359" h="76200">
                  <a:moveTo>
                    <a:pt x="4394200" y="25400"/>
                  </a:moveTo>
                  <a:lnTo>
                    <a:pt x="4368800" y="25400"/>
                  </a:lnTo>
                  <a:lnTo>
                    <a:pt x="4368800" y="50800"/>
                  </a:lnTo>
                  <a:lnTo>
                    <a:pt x="4394200" y="50800"/>
                  </a:lnTo>
                  <a:lnTo>
                    <a:pt x="4394200" y="25400"/>
                  </a:lnTo>
                  <a:close/>
                </a:path>
                <a:path w="7960359" h="76200">
                  <a:moveTo>
                    <a:pt x="4445000" y="25400"/>
                  </a:moveTo>
                  <a:lnTo>
                    <a:pt x="4419600" y="25400"/>
                  </a:lnTo>
                  <a:lnTo>
                    <a:pt x="4419600" y="50800"/>
                  </a:lnTo>
                  <a:lnTo>
                    <a:pt x="4445000" y="50800"/>
                  </a:lnTo>
                  <a:lnTo>
                    <a:pt x="4445000" y="25400"/>
                  </a:lnTo>
                  <a:close/>
                </a:path>
                <a:path w="7960359" h="76200">
                  <a:moveTo>
                    <a:pt x="4495800" y="25400"/>
                  </a:moveTo>
                  <a:lnTo>
                    <a:pt x="4470400" y="25400"/>
                  </a:lnTo>
                  <a:lnTo>
                    <a:pt x="4470400" y="50800"/>
                  </a:lnTo>
                  <a:lnTo>
                    <a:pt x="4495800" y="50800"/>
                  </a:lnTo>
                  <a:lnTo>
                    <a:pt x="4495800" y="25400"/>
                  </a:lnTo>
                  <a:close/>
                </a:path>
                <a:path w="7960359" h="76200">
                  <a:moveTo>
                    <a:pt x="4546600" y="25400"/>
                  </a:moveTo>
                  <a:lnTo>
                    <a:pt x="4521200" y="25400"/>
                  </a:lnTo>
                  <a:lnTo>
                    <a:pt x="4521200" y="50800"/>
                  </a:lnTo>
                  <a:lnTo>
                    <a:pt x="4546600" y="50800"/>
                  </a:lnTo>
                  <a:lnTo>
                    <a:pt x="4546600" y="25400"/>
                  </a:lnTo>
                  <a:close/>
                </a:path>
                <a:path w="7960359" h="76200">
                  <a:moveTo>
                    <a:pt x="4597400" y="25400"/>
                  </a:moveTo>
                  <a:lnTo>
                    <a:pt x="4572000" y="25400"/>
                  </a:lnTo>
                  <a:lnTo>
                    <a:pt x="4572000" y="50800"/>
                  </a:lnTo>
                  <a:lnTo>
                    <a:pt x="4597400" y="50800"/>
                  </a:lnTo>
                  <a:lnTo>
                    <a:pt x="4597400" y="25400"/>
                  </a:lnTo>
                  <a:close/>
                </a:path>
                <a:path w="7960359" h="76200">
                  <a:moveTo>
                    <a:pt x="4648200" y="25400"/>
                  </a:moveTo>
                  <a:lnTo>
                    <a:pt x="4622800" y="25400"/>
                  </a:lnTo>
                  <a:lnTo>
                    <a:pt x="4622800" y="50800"/>
                  </a:lnTo>
                  <a:lnTo>
                    <a:pt x="4648200" y="50800"/>
                  </a:lnTo>
                  <a:lnTo>
                    <a:pt x="4648200" y="25400"/>
                  </a:lnTo>
                  <a:close/>
                </a:path>
                <a:path w="7960359" h="76200">
                  <a:moveTo>
                    <a:pt x="4699000" y="25400"/>
                  </a:moveTo>
                  <a:lnTo>
                    <a:pt x="4673600" y="25400"/>
                  </a:lnTo>
                  <a:lnTo>
                    <a:pt x="4673600" y="50800"/>
                  </a:lnTo>
                  <a:lnTo>
                    <a:pt x="4699000" y="50800"/>
                  </a:lnTo>
                  <a:lnTo>
                    <a:pt x="4699000" y="25400"/>
                  </a:lnTo>
                  <a:close/>
                </a:path>
                <a:path w="7960359" h="76200">
                  <a:moveTo>
                    <a:pt x="4749800" y="25400"/>
                  </a:moveTo>
                  <a:lnTo>
                    <a:pt x="4724400" y="25400"/>
                  </a:lnTo>
                  <a:lnTo>
                    <a:pt x="4724400" y="50800"/>
                  </a:lnTo>
                  <a:lnTo>
                    <a:pt x="4749800" y="50800"/>
                  </a:lnTo>
                  <a:lnTo>
                    <a:pt x="4749800" y="25400"/>
                  </a:lnTo>
                  <a:close/>
                </a:path>
                <a:path w="7960359" h="76200">
                  <a:moveTo>
                    <a:pt x="4800600" y="25400"/>
                  </a:moveTo>
                  <a:lnTo>
                    <a:pt x="4775200" y="25400"/>
                  </a:lnTo>
                  <a:lnTo>
                    <a:pt x="4775200" y="50800"/>
                  </a:lnTo>
                  <a:lnTo>
                    <a:pt x="4800600" y="50800"/>
                  </a:lnTo>
                  <a:lnTo>
                    <a:pt x="4800600" y="25400"/>
                  </a:lnTo>
                  <a:close/>
                </a:path>
                <a:path w="7960359" h="76200">
                  <a:moveTo>
                    <a:pt x="4851400" y="25400"/>
                  </a:moveTo>
                  <a:lnTo>
                    <a:pt x="4826000" y="25400"/>
                  </a:lnTo>
                  <a:lnTo>
                    <a:pt x="4826000" y="50800"/>
                  </a:lnTo>
                  <a:lnTo>
                    <a:pt x="4851400" y="50800"/>
                  </a:lnTo>
                  <a:lnTo>
                    <a:pt x="4851400" y="25400"/>
                  </a:lnTo>
                  <a:close/>
                </a:path>
                <a:path w="7960359" h="76200">
                  <a:moveTo>
                    <a:pt x="4902200" y="25400"/>
                  </a:moveTo>
                  <a:lnTo>
                    <a:pt x="4876800" y="25400"/>
                  </a:lnTo>
                  <a:lnTo>
                    <a:pt x="4876800" y="50800"/>
                  </a:lnTo>
                  <a:lnTo>
                    <a:pt x="4902200" y="50800"/>
                  </a:lnTo>
                  <a:lnTo>
                    <a:pt x="4902200" y="25400"/>
                  </a:lnTo>
                  <a:close/>
                </a:path>
                <a:path w="7960359" h="76200">
                  <a:moveTo>
                    <a:pt x="4953000" y="25400"/>
                  </a:moveTo>
                  <a:lnTo>
                    <a:pt x="4927600" y="25400"/>
                  </a:lnTo>
                  <a:lnTo>
                    <a:pt x="4927600" y="50800"/>
                  </a:lnTo>
                  <a:lnTo>
                    <a:pt x="4953000" y="50800"/>
                  </a:lnTo>
                  <a:lnTo>
                    <a:pt x="4953000" y="25400"/>
                  </a:lnTo>
                  <a:close/>
                </a:path>
                <a:path w="7960359" h="76200">
                  <a:moveTo>
                    <a:pt x="5003800" y="25400"/>
                  </a:moveTo>
                  <a:lnTo>
                    <a:pt x="4978400" y="25400"/>
                  </a:lnTo>
                  <a:lnTo>
                    <a:pt x="4978400" y="50800"/>
                  </a:lnTo>
                  <a:lnTo>
                    <a:pt x="5003800" y="50800"/>
                  </a:lnTo>
                  <a:lnTo>
                    <a:pt x="5003800" y="25400"/>
                  </a:lnTo>
                  <a:close/>
                </a:path>
                <a:path w="7960359" h="76200">
                  <a:moveTo>
                    <a:pt x="5054600" y="25400"/>
                  </a:moveTo>
                  <a:lnTo>
                    <a:pt x="5029200" y="25400"/>
                  </a:lnTo>
                  <a:lnTo>
                    <a:pt x="5029200" y="50800"/>
                  </a:lnTo>
                  <a:lnTo>
                    <a:pt x="5054600" y="50800"/>
                  </a:lnTo>
                  <a:lnTo>
                    <a:pt x="5054600" y="25400"/>
                  </a:lnTo>
                  <a:close/>
                </a:path>
                <a:path w="7960359" h="76200">
                  <a:moveTo>
                    <a:pt x="5105400" y="25400"/>
                  </a:moveTo>
                  <a:lnTo>
                    <a:pt x="5080000" y="25400"/>
                  </a:lnTo>
                  <a:lnTo>
                    <a:pt x="5080000" y="50800"/>
                  </a:lnTo>
                  <a:lnTo>
                    <a:pt x="5105400" y="50800"/>
                  </a:lnTo>
                  <a:lnTo>
                    <a:pt x="5105400" y="25400"/>
                  </a:lnTo>
                  <a:close/>
                </a:path>
                <a:path w="7960359" h="76200">
                  <a:moveTo>
                    <a:pt x="5156200" y="25400"/>
                  </a:moveTo>
                  <a:lnTo>
                    <a:pt x="5130800" y="25400"/>
                  </a:lnTo>
                  <a:lnTo>
                    <a:pt x="5130800" y="50800"/>
                  </a:lnTo>
                  <a:lnTo>
                    <a:pt x="5156200" y="50800"/>
                  </a:lnTo>
                  <a:lnTo>
                    <a:pt x="5156200" y="25400"/>
                  </a:lnTo>
                  <a:close/>
                </a:path>
                <a:path w="7960359" h="76200">
                  <a:moveTo>
                    <a:pt x="5207000" y="25400"/>
                  </a:moveTo>
                  <a:lnTo>
                    <a:pt x="5181600" y="25400"/>
                  </a:lnTo>
                  <a:lnTo>
                    <a:pt x="5181600" y="50800"/>
                  </a:lnTo>
                  <a:lnTo>
                    <a:pt x="5207000" y="50800"/>
                  </a:lnTo>
                  <a:lnTo>
                    <a:pt x="5207000" y="25400"/>
                  </a:lnTo>
                  <a:close/>
                </a:path>
                <a:path w="7960359" h="76200">
                  <a:moveTo>
                    <a:pt x="5257800" y="25400"/>
                  </a:moveTo>
                  <a:lnTo>
                    <a:pt x="5232400" y="25400"/>
                  </a:lnTo>
                  <a:lnTo>
                    <a:pt x="5232400" y="50800"/>
                  </a:lnTo>
                  <a:lnTo>
                    <a:pt x="5257800" y="50800"/>
                  </a:lnTo>
                  <a:lnTo>
                    <a:pt x="5257800" y="25400"/>
                  </a:lnTo>
                  <a:close/>
                </a:path>
                <a:path w="7960359" h="76200">
                  <a:moveTo>
                    <a:pt x="5308600" y="25400"/>
                  </a:moveTo>
                  <a:lnTo>
                    <a:pt x="5283200" y="25400"/>
                  </a:lnTo>
                  <a:lnTo>
                    <a:pt x="5283200" y="50800"/>
                  </a:lnTo>
                  <a:lnTo>
                    <a:pt x="5308600" y="50800"/>
                  </a:lnTo>
                  <a:lnTo>
                    <a:pt x="5308600" y="25400"/>
                  </a:lnTo>
                  <a:close/>
                </a:path>
                <a:path w="7960359" h="76200">
                  <a:moveTo>
                    <a:pt x="5359400" y="25400"/>
                  </a:moveTo>
                  <a:lnTo>
                    <a:pt x="5334000" y="25400"/>
                  </a:lnTo>
                  <a:lnTo>
                    <a:pt x="5334000" y="50800"/>
                  </a:lnTo>
                  <a:lnTo>
                    <a:pt x="5359400" y="50800"/>
                  </a:lnTo>
                  <a:lnTo>
                    <a:pt x="5359400" y="25400"/>
                  </a:lnTo>
                  <a:close/>
                </a:path>
                <a:path w="7960359" h="76200">
                  <a:moveTo>
                    <a:pt x="5410200" y="25400"/>
                  </a:moveTo>
                  <a:lnTo>
                    <a:pt x="5384800" y="25400"/>
                  </a:lnTo>
                  <a:lnTo>
                    <a:pt x="5384800" y="50800"/>
                  </a:lnTo>
                  <a:lnTo>
                    <a:pt x="5410200" y="50800"/>
                  </a:lnTo>
                  <a:lnTo>
                    <a:pt x="5410200" y="25400"/>
                  </a:lnTo>
                  <a:close/>
                </a:path>
                <a:path w="7960359" h="76200">
                  <a:moveTo>
                    <a:pt x="5461000" y="25400"/>
                  </a:moveTo>
                  <a:lnTo>
                    <a:pt x="5435600" y="25400"/>
                  </a:lnTo>
                  <a:lnTo>
                    <a:pt x="5435600" y="50800"/>
                  </a:lnTo>
                  <a:lnTo>
                    <a:pt x="5461000" y="50800"/>
                  </a:lnTo>
                  <a:lnTo>
                    <a:pt x="5461000" y="25400"/>
                  </a:lnTo>
                  <a:close/>
                </a:path>
                <a:path w="7960359" h="76200">
                  <a:moveTo>
                    <a:pt x="5511800" y="25400"/>
                  </a:moveTo>
                  <a:lnTo>
                    <a:pt x="5486400" y="25400"/>
                  </a:lnTo>
                  <a:lnTo>
                    <a:pt x="5486400" y="50800"/>
                  </a:lnTo>
                  <a:lnTo>
                    <a:pt x="5511800" y="50800"/>
                  </a:lnTo>
                  <a:lnTo>
                    <a:pt x="5511800" y="25400"/>
                  </a:lnTo>
                  <a:close/>
                </a:path>
                <a:path w="7960359" h="76200">
                  <a:moveTo>
                    <a:pt x="5562600" y="25400"/>
                  </a:moveTo>
                  <a:lnTo>
                    <a:pt x="5537200" y="25400"/>
                  </a:lnTo>
                  <a:lnTo>
                    <a:pt x="5537200" y="50800"/>
                  </a:lnTo>
                  <a:lnTo>
                    <a:pt x="5562600" y="50800"/>
                  </a:lnTo>
                  <a:lnTo>
                    <a:pt x="5562600" y="25400"/>
                  </a:lnTo>
                  <a:close/>
                </a:path>
                <a:path w="7960359" h="76200">
                  <a:moveTo>
                    <a:pt x="5613400" y="25400"/>
                  </a:moveTo>
                  <a:lnTo>
                    <a:pt x="5588000" y="25400"/>
                  </a:lnTo>
                  <a:lnTo>
                    <a:pt x="5588000" y="50800"/>
                  </a:lnTo>
                  <a:lnTo>
                    <a:pt x="5613400" y="50800"/>
                  </a:lnTo>
                  <a:lnTo>
                    <a:pt x="5613400" y="25400"/>
                  </a:lnTo>
                  <a:close/>
                </a:path>
                <a:path w="7960359" h="76200">
                  <a:moveTo>
                    <a:pt x="5664200" y="25400"/>
                  </a:moveTo>
                  <a:lnTo>
                    <a:pt x="5638800" y="25400"/>
                  </a:lnTo>
                  <a:lnTo>
                    <a:pt x="5638800" y="50800"/>
                  </a:lnTo>
                  <a:lnTo>
                    <a:pt x="5664200" y="50800"/>
                  </a:lnTo>
                  <a:lnTo>
                    <a:pt x="5664200" y="25400"/>
                  </a:lnTo>
                  <a:close/>
                </a:path>
                <a:path w="7960359" h="76200">
                  <a:moveTo>
                    <a:pt x="5715000" y="25400"/>
                  </a:moveTo>
                  <a:lnTo>
                    <a:pt x="5689600" y="25400"/>
                  </a:lnTo>
                  <a:lnTo>
                    <a:pt x="5689600" y="50800"/>
                  </a:lnTo>
                  <a:lnTo>
                    <a:pt x="5715000" y="50800"/>
                  </a:lnTo>
                  <a:lnTo>
                    <a:pt x="5715000" y="25400"/>
                  </a:lnTo>
                  <a:close/>
                </a:path>
                <a:path w="7960359" h="76200">
                  <a:moveTo>
                    <a:pt x="5765800" y="25400"/>
                  </a:moveTo>
                  <a:lnTo>
                    <a:pt x="5740400" y="25400"/>
                  </a:lnTo>
                  <a:lnTo>
                    <a:pt x="5740400" y="50800"/>
                  </a:lnTo>
                  <a:lnTo>
                    <a:pt x="5765800" y="50800"/>
                  </a:lnTo>
                  <a:lnTo>
                    <a:pt x="5765800" y="25400"/>
                  </a:lnTo>
                  <a:close/>
                </a:path>
                <a:path w="7960359" h="76200">
                  <a:moveTo>
                    <a:pt x="5816599" y="25400"/>
                  </a:moveTo>
                  <a:lnTo>
                    <a:pt x="5791199" y="25400"/>
                  </a:lnTo>
                  <a:lnTo>
                    <a:pt x="5791199" y="50800"/>
                  </a:lnTo>
                  <a:lnTo>
                    <a:pt x="5816599" y="50800"/>
                  </a:lnTo>
                  <a:lnTo>
                    <a:pt x="5816599" y="25400"/>
                  </a:lnTo>
                  <a:close/>
                </a:path>
                <a:path w="7960359" h="76200">
                  <a:moveTo>
                    <a:pt x="5867399" y="25400"/>
                  </a:moveTo>
                  <a:lnTo>
                    <a:pt x="5841999" y="25400"/>
                  </a:lnTo>
                  <a:lnTo>
                    <a:pt x="5841999" y="50800"/>
                  </a:lnTo>
                  <a:lnTo>
                    <a:pt x="5867399" y="50800"/>
                  </a:lnTo>
                  <a:lnTo>
                    <a:pt x="5867399" y="25400"/>
                  </a:lnTo>
                  <a:close/>
                </a:path>
                <a:path w="7960359" h="76200">
                  <a:moveTo>
                    <a:pt x="5918199" y="25400"/>
                  </a:moveTo>
                  <a:lnTo>
                    <a:pt x="5892799" y="25400"/>
                  </a:lnTo>
                  <a:lnTo>
                    <a:pt x="5892799" y="50800"/>
                  </a:lnTo>
                  <a:lnTo>
                    <a:pt x="5918199" y="50800"/>
                  </a:lnTo>
                  <a:lnTo>
                    <a:pt x="5918199" y="25400"/>
                  </a:lnTo>
                  <a:close/>
                </a:path>
                <a:path w="7960359" h="76200">
                  <a:moveTo>
                    <a:pt x="5968999" y="25400"/>
                  </a:moveTo>
                  <a:lnTo>
                    <a:pt x="5943599" y="25400"/>
                  </a:lnTo>
                  <a:lnTo>
                    <a:pt x="5943599" y="50800"/>
                  </a:lnTo>
                  <a:lnTo>
                    <a:pt x="5968999" y="50800"/>
                  </a:lnTo>
                  <a:lnTo>
                    <a:pt x="5968999" y="25400"/>
                  </a:lnTo>
                  <a:close/>
                </a:path>
                <a:path w="7960359" h="76200">
                  <a:moveTo>
                    <a:pt x="6019799" y="25400"/>
                  </a:moveTo>
                  <a:lnTo>
                    <a:pt x="5994399" y="25400"/>
                  </a:lnTo>
                  <a:lnTo>
                    <a:pt x="5994399" y="50800"/>
                  </a:lnTo>
                  <a:lnTo>
                    <a:pt x="6019799" y="50800"/>
                  </a:lnTo>
                  <a:lnTo>
                    <a:pt x="6019799" y="25400"/>
                  </a:lnTo>
                  <a:close/>
                </a:path>
                <a:path w="7960359" h="76200">
                  <a:moveTo>
                    <a:pt x="6070599" y="25400"/>
                  </a:moveTo>
                  <a:lnTo>
                    <a:pt x="6045199" y="25400"/>
                  </a:lnTo>
                  <a:lnTo>
                    <a:pt x="6045199" y="50800"/>
                  </a:lnTo>
                  <a:lnTo>
                    <a:pt x="6070599" y="50800"/>
                  </a:lnTo>
                  <a:lnTo>
                    <a:pt x="6070599" y="25400"/>
                  </a:lnTo>
                  <a:close/>
                </a:path>
                <a:path w="7960359" h="76200">
                  <a:moveTo>
                    <a:pt x="6121399" y="25400"/>
                  </a:moveTo>
                  <a:lnTo>
                    <a:pt x="6095999" y="25400"/>
                  </a:lnTo>
                  <a:lnTo>
                    <a:pt x="6095999" y="50800"/>
                  </a:lnTo>
                  <a:lnTo>
                    <a:pt x="6121399" y="50800"/>
                  </a:lnTo>
                  <a:lnTo>
                    <a:pt x="6121399" y="25400"/>
                  </a:lnTo>
                  <a:close/>
                </a:path>
                <a:path w="7960359" h="76200">
                  <a:moveTo>
                    <a:pt x="6172199" y="25400"/>
                  </a:moveTo>
                  <a:lnTo>
                    <a:pt x="6146799" y="25400"/>
                  </a:lnTo>
                  <a:lnTo>
                    <a:pt x="6146799" y="50800"/>
                  </a:lnTo>
                  <a:lnTo>
                    <a:pt x="6172199" y="50800"/>
                  </a:lnTo>
                  <a:lnTo>
                    <a:pt x="6172199" y="25400"/>
                  </a:lnTo>
                  <a:close/>
                </a:path>
                <a:path w="7960359" h="76200">
                  <a:moveTo>
                    <a:pt x="6222999" y="25400"/>
                  </a:moveTo>
                  <a:lnTo>
                    <a:pt x="6197599" y="25400"/>
                  </a:lnTo>
                  <a:lnTo>
                    <a:pt x="6197599" y="50800"/>
                  </a:lnTo>
                  <a:lnTo>
                    <a:pt x="6222999" y="50800"/>
                  </a:lnTo>
                  <a:lnTo>
                    <a:pt x="6222999" y="25400"/>
                  </a:lnTo>
                  <a:close/>
                </a:path>
                <a:path w="7960359" h="76200">
                  <a:moveTo>
                    <a:pt x="6273799" y="25400"/>
                  </a:moveTo>
                  <a:lnTo>
                    <a:pt x="6248399" y="25400"/>
                  </a:lnTo>
                  <a:lnTo>
                    <a:pt x="6248399" y="50800"/>
                  </a:lnTo>
                  <a:lnTo>
                    <a:pt x="6273799" y="50800"/>
                  </a:lnTo>
                  <a:lnTo>
                    <a:pt x="6273799" y="25400"/>
                  </a:lnTo>
                  <a:close/>
                </a:path>
                <a:path w="7960359" h="76200">
                  <a:moveTo>
                    <a:pt x="6324599" y="25400"/>
                  </a:moveTo>
                  <a:lnTo>
                    <a:pt x="6299199" y="25400"/>
                  </a:lnTo>
                  <a:lnTo>
                    <a:pt x="6299199" y="50800"/>
                  </a:lnTo>
                  <a:lnTo>
                    <a:pt x="6324599" y="50800"/>
                  </a:lnTo>
                  <a:lnTo>
                    <a:pt x="6324599" y="25400"/>
                  </a:lnTo>
                  <a:close/>
                </a:path>
                <a:path w="7960359" h="76200">
                  <a:moveTo>
                    <a:pt x="6375399" y="25400"/>
                  </a:moveTo>
                  <a:lnTo>
                    <a:pt x="6349999" y="25400"/>
                  </a:lnTo>
                  <a:lnTo>
                    <a:pt x="6349999" y="50800"/>
                  </a:lnTo>
                  <a:lnTo>
                    <a:pt x="6375399" y="50800"/>
                  </a:lnTo>
                  <a:lnTo>
                    <a:pt x="6375399" y="25400"/>
                  </a:lnTo>
                  <a:close/>
                </a:path>
                <a:path w="7960359" h="76200">
                  <a:moveTo>
                    <a:pt x="6426199" y="25400"/>
                  </a:moveTo>
                  <a:lnTo>
                    <a:pt x="6400799" y="25400"/>
                  </a:lnTo>
                  <a:lnTo>
                    <a:pt x="6400799" y="50800"/>
                  </a:lnTo>
                  <a:lnTo>
                    <a:pt x="6426199" y="50800"/>
                  </a:lnTo>
                  <a:lnTo>
                    <a:pt x="6426199" y="25400"/>
                  </a:lnTo>
                  <a:close/>
                </a:path>
                <a:path w="7960359" h="76200">
                  <a:moveTo>
                    <a:pt x="6476999" y="25400"/>
                  </a:moveTo>
                  <a:lnTo>
                    <a:pt x="6451599" y="25400"/>
                  </a:lnTo>
                  <a:lnTo>
                    <a:pt x="6451599" y="50800"/>
                  </a:lnTo>
                  <a:lnTo>
                    <a:pt x="6476999" y="50800"/>
                  </a:lnTo>
                  <a:lnTo>
                    <a:pt x="6476999" y="25400"/>
                  </a:lnTo>
                  <a:close/>
                </a:path>
                <a:path w="7960359" h="76200">
                  <a:moveTo>
                    <a:pt x="6527800" y="25400"/>
                  </a:moveTo>
                  <a:lnTo>
                    <a:pt x="6502399" y="25400"/>
                  </a:lnTo>
                  <a:lnTo>
                    <a:pt x="6502399" y="50800"/>
                  </a:lnTo>
                  <a:lnTo>
                    <a:pt x="6527800" y="50800"/>
                  </a:lnTo>
                  <a:lnTo>
                    <a:pt x="6527800" y="25400"/>
                  </a:lnTo>
                  <a:close/>
                </a:path>
                <a:path w="7960359" h="76200">
                  <a:moveTo>
                    <a:pt x="6578600" y="25400"/>
                  </a:moveTo>
                  <a:lnTo>
                    <a:pt x="6553200" y="25400"/>
                  </a:lnTo>
                  <a:lnTo>
                    <a:pt x="6553200" y="50800"/>
                  </a:lnTo>
                  <a:lnTo>
                    <a:pt x="6578600" y="50800"/>
                  </a:lnTo>
                  <a:lnTo>
                    <a:pt x="6578600" y="25400"/>
                  </a:lnTo>
                  <a:close/>
                </a:path>
                <a:path w="7960359" h="76200">
                  <a:moveTo>
                    <a:pt x="6629400" y="25400"/>
                  </a:moveTo>
                  <a:lnTo>
                    <a:pt x="6604000" y="25400"/>
                  </a:lnTo>
                  <a:lnTo>
                    <a:pt x="6604000" y="50800"/>
                  </a:lnTo>
                  <a:lnTo>
                    <a:pt x="6629400" y="50800"/>
                  </a:lnTo>
                  <a:lnTo>
                    <a:pt x="6629400" y="25400"/>
                  </a:lnTo>
                  <a:close/>
                </a:path>
                <a:path w="7960359" h="76200">
                  <a:moveTo>
                    <a:pt x="6680200" y="25400"/>
                  </a:moveTo>
                  <a:lnTo>
                    <a:pt x="6654800" y="25400"/>
                  </a:lnTo>
                  <a:lnTo>
                    <a:pt x="6654800" y="50800"/>
                  </a:lnTo>
                  <a:lnTo>
                    <a:pt x="6680200" y="50800"/>
                  </a:lnTo>
                  <a:lnTo>
                    <a:pt x="6680200" y="25400"/>
                  </a:lnTo>
                  <a:close/>
                </a:path>
                <a:path w="7960359" h="76200">
                  <a:moveTo>
                    <a:pt x="6731000" y="25400"/>
                  </a:moveTo>
                  <a:lnTo>
                    <a:pt x="6705600" y="25400"/>
                  </a:lnTo>
                  <a:lnTo>
                    <a:pt x="6705600" y="50800"/>
                  </a:lnTo>
                  <a:lnTo>
                    <a:pt x="6731000" y="50800"/>
                  </a:lnTo>
                  <a:lnTo>
                    <a:pt x="6731000" y="25400"/>
                  </a:lnTo>
                  <a:close/>
                </a:path>
                <a:path w="7960359" h="76200">
                  <a:moveTo>
                    <a:pt x="6781800" y="25400"/>
                  </a:moveTo>
                  <a:lnTo>
                    <a:pt x="6756400" y="25400"/>
                  </a:lnTo>
                  <a:lnTo>
                    <a:pt x="6756400" y="50800"/>
                  </a:lnTo>
                  <a:lnTo>
                    <a:pt x="6781800" y="50800"/>
                  </a:lnTo>
                  <a:lnTo>
                    <a:pt x="6781800" y="25400"/>
                  </a:lnTo>
                  <a:close/>
                </a:path>
                <a:path w="7960359" h="76200">
                  <a:moveTo>
                    <a:pt x="6832600" y="25400"/>
                  </a:moveTo>
                  <a:lnTo>
                    <a:pt x="6807200" y="25400"/>
                  </a:lnTo>
                  <a:lnTo>
                    <a:pt x="6807200" y="50800"/>
                  </a:lnTo>
                  <a:lnTo>
                    <a:pt x="6832600" y="50800"/>
                  </a:lnTo>
                  <a:lnTo>
                    <a:pt x="6832600" y="25400"/>
                  </a:lnTo>
                  <a:close/>
                </a:path>
                <a:path w="7960359" h="76200">
                  <a:moveTo>
                    <a:pt x="6883400" y="25400"/>
                  </a:moveTo>
                  <a:lnTo>
                    <a:pt x="6858000" y="25400"/>
                  </a:lnTo>
                  <a:lnTo>
                    <a:pt x="6858000" y="50800"/>
                  </a:lnTo>
                  <a:lnTo>
                    <a:pt x="6883400" y="50800"/>
                  </a:lnTo>
                  <a:lnTo>
                    <a:pt x="6883400" y="25400"/>
                  </a:lnTo>
                  <a:close/>
                </a:path>
                <a:path w="7960359" h="76200">
                  <a:moveTo>
                    <a:pt x="6934200" y="25400"/>
                  </a:moveTo>
                  <a:lnTo>
                    <a:pt x="6908800" y="25400"/>
                  </a:lnTo>
                  <a:lnTo>
                    <a:pt x="6908800" y="50800"/>
                  </a:lnTo>
                  <a:lnTo>
                    <a:pt x="6934200" y="50800"/>
                  </a:lnTo>
                  <a:lnTo>
                    <a:pt x="6934200" y="25400"/>
                  </a:lnTo>
                  <a:close/>
                </a:path>
                <a:path w="7960359" h="76200">
                  <a:moveTo>
                    <a:pt x="6985000" y="25400"/>
                  </a:moveTo>
                  <a:lnTo>
                    <a:pt x="6959600" y="25400"/>
                  </a:lnTo>
                  <a:lnTo>
                    <a:pt x="6959600" y="50800"/>
                  </a:lnTo>
                  <a:lnTo>
                    <a:pt x="6985000" y="50800"/>
                  </a:lnTo>
                  <a:lnTo>
                    <a:pt x="6985000" y="25400"/>
                  </a:lnTo>
                  <a:close/>
                </a:path>
                <a:path w="7960359" h="76200">
                  <a:moveTo>
                    <a:pt x="7035800" y="25400"/>
                  </a:moveTo>
                  <a:lnTo>
                    <a:pt x="7010400" y="25400"/>
                  </a:lnTo>
                  <a:lnTo>
                    <a:pt x="7010400" y="50800"/>
                  </a:lnTo>
                  <a:lnTo>
                    <a:pt x="7035800" y="50800"/>
                  </a:lnTo>
                  <a:lnTo>
                    <a:pt x="7035800" y="25400"/>
                  </a:lnTo>
                  <a:close/>
                </a:path>
                <a:path w="7960359" h="76200">
                  <a:moveTo>
                    <a:pt x="7086600" y="25400"/>
                  </a:moveTo>
                  <a:lnTo>
                    <a:pt x="7061200" y="25400"/>
                  </a:lnTo>
                  <a:lnTo>
                    <a:pt x="7061200" y="50800"/>
                  </a:lnTo>
                  <a:lnTo>
                    <a:pt x="7086600" y="50800"/>
                  </a:lnTo>
                  <a:lnTo>
                    <a:pt x="7086600" y="25400"/>
                  </a:lnTo>
                  <a:close/>
                </a:path>
                <a:path w="7960359" h="76200">
                  <a:moveTo>
                    <a:pt x="7137400" y="25400"/>
                  </a:moveTo>
                  <a:lnTo>
                    <a:pt x="7112000" y="25400"/>
                  </a:lnTo>
                  <a:lnTo>
                    <a:pt x="7112000" y="50800"/>
                  </a:lnTo>
                  <a:lnTo>
                    <a:pt x="7137400" y="50800"/>
                  </a:lnTo>
                  <a:lnTo>
                    <a:pt x="7137400" y="25400"/>
                  </a:lnTo>
                  <a:close/>
                </a:path>
                <a:path w="7960359" h="76200">
                  <a:moveTo>
                    <a:pt x="7188200" y="25400"/>
                  </a:moveTo>
                  <a:lnTo>
                    <a:pt x="7162800" y="25400"/>
                  </a:lnTo>
                  <a:lnTo>
                    <a:pt x="7162800" y="50800"/>
                  </a:lnTo>
                  <a:lnTo>
                    <a:pt x="7188200" y="50800"/>
                  </a:lnTo>
                  <a:lnTo>
                    <a:pt x="7188200" y="25400"/>
                  </a:lnTo>
                  <a:close/>
                </a:path>
                <a:path w="7960359" h="76200">
                  <a:moveTo>
                    <a:pt x="7239000" y="25400"/>
                  </a:moveTo>
                  <a:lnTo>
                    <a:pt x="7213600" y="25400"/>
                  </a:lnTo>
                  <a:lnTo>
                    <a:pt x="7213600" y="50800"/>
                  </a:lnTo>
                  <a:lnTo>
                    <a:pt x="7239000" y="50800"/>
                  </a:lnTo>
                  <a:lnTo>
                    <a:pt x="7239000" y="25400"/>
                  </a:lnTo>
                  <a:close/>
                </a:path>
                <a:path w="7960359" h="76200">
                  <a:moveTo>
                    <a:pt x="7289800" y="25400"/>
                  </a:moveTo>
                  <a:lnTo>
                    <a:pt x="7264400" y="25400"/>
                  </a:lnTo>
                  <a:lnTo>
                    <a:pt x="7264400" y="50800"/>
                  </a:lnTo>
                  <a:lnTo>
                    <a:pt x="7289800" y="50800"/>
                  </a:lnTo>
                  <a:lnTo>
                    <a:pt x="7289800" y="25400"/>
                  </a:lnTo>
                  <a:close/>
                </a:path>
                <a:path w="7960359" h="76200">
                  <a:moveTo>
                    <a:pt x="7340600" y="25400"/>
                  </a:moveTo>
                  <a:lnTo>
                    <a:pt x="7315200" y="25400"/>
                  </a:lnTo>
                  <a:lnTo>
                    <a:pt x="7315200" y="50800"/>
                  </a:lnTo>
                  <a:lnTo>
                    <a:pt x="7340600" y="50800"/>
                  </a:lnTo>
                  <a:lnTo>
                    <a:pt x="7340600" y="25400"/>
                  </a:lnTo>
                  <a:close/>
                </a:path>
                <a:path w="7960359" h="76200">
                  <a:moveTo>
                    <a:pt x="7391400" y="25400"/>
                  </a:moveTo>
                  <a:lnTo>
                    <a:pt x="7366000" y="25400"/>
                  </a:lnTo>
                  <a:lnTo>
                    <a:pt x="7366000" y="50800"/>
                  </a:lnTo>
                  <a:lnTo>
                    <a:pt x="7391400" y="50800"/>
                  </a:lnTo>
                  <a:lnTo>
                    <a:pt x="7391400" y="25400"/>
                  </a:lnTo>
                  <a:close/>
                </a:path>
                <a:path w="7960359" h="76200">
                  <a:moveTo>
                    <a:pt x="7442200" y="25400"/>
                  </a:moveTo>
                  <a:lnTo>
                    <a:pt x="7416800" y="25400"/>
                  </a:lnTo>
                  <a:lnTo>
                    <a:pt x="7416800" y="50800"/>
                  </a:lnTo>
                  <a:lnTo>
                    <a:pt x="7442200" y="50800"/>
                  </a:lnTo>
                  <a:lnTo>
                    <a:pt x="7442200" y="25400"/>
                  </a:lnTo>
                  <a:close/>
                </a:path>
                <a:path w="7960359" h="76200">
                  <a:moveTo>
                    <a:pt x="7493000" y="25400"/>
                  </a:moveTo>
                  <a:lnTo>
                    <a:pt x="7467600" y="25400"/>
                  </a:lnTo>
                  <a:lnTo>
                    <a:pt x="7467600" y="50800"/>
                  </a:lnTo>
                  <a:lnTo>
                    <a:pt x="7493000" y="50800"/>
                  </a:lnTo>
                  <a:lnTo>
                    <a:pt x="7493000" y="25400"/>
                  </a:lnTo>
                  <a:close/>
                </a:path>
                <a:path w="7960359" h="76200">
                  <a:moveTo>
                    <a:pt x="7543800" y="25400"/>
                  </a:moveTo>
                  <a:lnTo>
                    <a:pt x="7518400" y="25400"/>
                  </a:lnTo>
                  <a:lnTo>
                    <a:pt x="7518400" y="50800"/>
                  </a:lnTo>
                  <a:lnTo>
                    <a:pt x="7543800" y="50800"/>
                  </a:lnTo>
                  <a:lnTo>
                    <a:pt x="7543800" y="25400"/>
                  </a:lnTo>
                  <a:close/>
                </a:path>
                <a:path w="7960359" h="76200">
                  <a:moveTo>
                    <a:pt x="7594600" y="25400"/>
                  </a:moveTo>
                  <a:lnTo>
                    <a:pt x="7569200" y="25400"/>
                  </a:lnTo>
                  <a:lnTo>
                    <a:pt x="7569200" y="50800"/>
                  </a:lnTo>
                  <a:lnTo>
                    <a:pt x="7594600" y="50800"/>
                  </a:lnTo>
                  <a:lnTo>
                    <a:pt x="7594600" y="25400"/>
                  </a:lnTo>
                  <a:close/>
                </a:path>
                <a:path w="7960359" h="76200">
                  <a:moveTo>
                    <a:pt x="7645400" y="25400"/>
                  </a:moveTo>
                  <a:lnTo>
                    <a:pt x="7620000" y="25400"/>
                  </a:lnTo>
                  <a:lnTo>
                    <a:pt x="7620000" y="50800"/>
                  </a:lnTo>
                  <a:lnTo>
                    <a:pt x="7645400" y="50800"/>
                  </a:lnTo>
                  <a:lnTo>
                    <a:pt x="7645400" y="25400"/>
                  </a:lnTo>
                  <a:close/>
                </a:path>
                <a:path w="7960359" h="76200">
                  <a:moveTo>
                    <a:pt x="7696200" y="25400"/>
                  </a:moveTo>
                  <a:lnTo>
                    <a:pt x="7670800" y="25400"/>
                  </a:lnTo>
                  <a:lnTo>
                    <a:pt x="7670800" y="50800"/>
                  </a:lnTo>
                  <a:lnTo>
                    <a:pt x="7696200" y="50800"/>
                  </a:lnTo>
                  <a:lnTo>
                    <a:pt x="7696200" y="25400"/>
                  </a:lnTo>
                  <a:close/>
                </a:path>
                <a:path w="7960359" h="76200">
                  <a:moveTo>
                    <a:pt x="7747000" y="25400"/>
                  </a:moveTo>
                  <a:lnTo>
                    <a:pt x="7721600" y="25400"/>
                  </a:lnTo>
                  <a:lnTo>
                    <a:pt x="7721600" y="50800"/>
                  </a:lnTo>
                  <a:lnTo>
                    <a:pt x="7747000" y="50800"/>
                  </a:lnTo>
                  <a:lnTo>
                    <a:pt x="7747000" y="25400"/>
                  </a:lnTo>
                  <a:close/>
                </a:path>
                <a:path w="7960359" h="76200">
                  <a:moveTo>
                    <a:pt x="7797800" y="25400"/>
                  </a:moveTo>
                  <a:lnTo>
                    <a:pt x="7772400" y="25400"/>
                  </a:lnTo>
                  <a:lnTo>
                    <a:pt x="7772400" y="50800"/>
                  </a:lnTo>
                  <a:lnTo>
                    <a:pt x="7797800" y="50800"/>
                  </a:lnTo>
                  <a:lnTo>
                    <a:pt x="7797800" y="25400"/>
                  </a:lnTo>
                  <a:close/>
                </a:path>
                <a:path w="7960359" h="76200">
                  <a:moveTo>
                    <a:pt x="7848600" y="25400"/>
                  </a:moveTo>
                  <a:lnTo>
                    <a:pt x="7823200" y="25400"/>
                  </a:lnTo>
                  <a:lnTo>
                    <a:pt x="7823200" y="50800"/>
                  </a:lnTo>
                  <a:lnTo>
                    <a:pt x="7848600" y="50800"/>
                  </a:lnTo>
                  <a:lnTo>
                    <a:pt x="7848600" y="25400"/>
                  </a:lnTo>
                  <a:close/>
                </a:path>
                <a:path w="7960359" h="76200">
                  <a:moveTo>
                    <a:pt x="7921752" y="0"/>
                  </a:moveTo>
                  <a:lnTo>
                    <a:pt x="7906904" y="2988"/>
                  </a:lnTo>
                  <a:lnTo>
                    <a:pt x="7894796" y="11144"/>
                  </a:lnTo>
                  <a:lnTo>
                    <a:pt x="7886640" y="23252"/>
                  </a:lnTo>
                  <a:lnTo>
                    <a:pt x="7883652" y="38100"/>
                  </a:lnTo>
                  <a:lnTo>
                    <a:pt x="7886640" y="52947"/>
                  </a:lnTo>
                  <a:lnTo>
                    <a:pt x="7894796" y="65055"/>
                  </a:lnTo>
                  <a:lnTo>
                    <a:pt x="7906904" y="73211"/>
                  </a:lnTo>
                  <a:lnTo>
                    <a:pt x="7921752" y="76200"/>
                  </a:lnTo>
                  <a:lnTo>
                    <a:pt x="7936599" y="73211"/>
                  </a:lnTo>
                  <a:lnTo>
                    <a:pt x="7948707" y="65055"/>
                  </a:lnTo>
                  <a:lnTo>
                    <a:pt x="7956863" y="52947"/>
                  </a:lnTo>
                  <a:lnTo>
                    <a:pt x="7957295" y="50800"/>
                  </a:lnTo>
                  <a:lnTo>
                    <a:pt x="7899400" y="50800"/>
                  </a:lnTo>
                  <a:lnTo>
                    <a:pt x="7899400" y="25400"/>
                  </a:lnTo>
                  <a:lnTo>
                    <a:pt x="7957295" y="25400"/>
                  </a:lnTo>
                  <a:lnTo>
                    <a:pt x="7956863" y="23252"/>
                  </a:lnTo>
                  <a:lnTo>
                    <a:pt x="7948707" y="11144"/>
                  </a:lnTo>
                  <a:lnTo>
                    <a:pt x="7936599" y="2988"/>
                  </a:lnTo>
                  <a:lnTo>
                    <a:pt x="7921752" y="0"/>
                  </a:lnTo>
                  <a:close/>
                </a:path>
                <a:path w="7960359" h="76200">
                  <a:moveTo>
                    <a:pt x="7886208" y="25400"/>
                  </a:moveTo>
                  <a:lnTo>
                    <a:pt x="7874000" y="25400"/>
                  </a:lnTo>
                  <a:lnTo>
                    <a:pt x="7874000" y="50800"/>
                  </a:lnTo>
                  <a:lnTo>
                    <a:pt x="7886208" y="50800"/>
                  </a:lnTo>
                  <a:lnTo>
                    <a:pt x="7883652" y="38100"/>
                  </a:lnTo>
                  <a:lnTo>
                    <a:pt x="7886208" y="25400"/>
                  </a:lnTo>
                  <a:close/>
                </a:path>
                <a:path w="7960359" h="76200">
                  <a:moveTo>
                    <a:pt x="7957295" y="25400"/>
                  </a:moveTo>
                  <a:lnTo>
                    <a:pt x="7899400" y="25400"/>
                  </a:lnTo>
                  <a:lnTo>
                    <a:pt x="7899400" y="50800"/>
                  </a:lnTo>
                  <a:lnTo>
                    <a:pt x="7957295" y="50800"/>
                  </a:lnTo>
                  <a:lnTo>
                    <a:pt x="7959852" y="38100"/>
                  </a:lnTo>
                  <a:lnTo>
                    <a:pt x="7957295" y="254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8434" y="1615058"/>
              <a:ext cx="160020" cy="320040"/>
            </a:xfrm>
            <a:custGeom>
              <a:avLst/>
              <a:gdLst/>
              <a:ahLst/>
              <a:cxnLst/>
              <a:rect l="l" t="t" r="r" b="b"/>
              <a:pathLst>
                <a:path w="160020" h="320039">
                  <a:moveTo>
                    <a:pt x="159753" y="0"/>
                  </a:moveTo>
                  <a:lnTo>
                    <a:pt x="0" y="159765"/>
                  </a:lnTo>
                  <a:lnTo>
                    <a:pt x="159753" y="319531"/>
                  </a:lnTo>
                  <a:lnTo>
                    <a:pt x="15975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8187" y="1615058"/>
              <a:ext cx="160020" cy="320040"/>
            </a:xfrm>
            <a:custGeom>
              <a:avLst/>
              <a:gdLst/>
              <a:ahLst/>
              <a:cxnLst/>
              <a:rect l="l" t="t" r="r" b="b"/>
              <a:pathLst>
                <a:path w="160020" h="320039">
                  <a:moveTo>
                    <a:pt x="0" y="0"/>
                  </a:moveTo>
                  <a:lnTo>
                    <a:pt x="0" y="319531"/>
                  </a:lnTo>
                  <a:lnTo>
                    <a:pt x="159753" y="159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5F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59613" y="2470530"/>
            <a:ext cx="8366125" cy="319405"/>
            <a:chOff x="359613" y="2470530"/>
            <a:chExt cx="8366125" cy="319405"/>
          </a:xfrm>
        </p:grpSpPr>
        <p:sp>
          <p:nvSpPr>
            <p:cNvPr id="11" name="object 11"/>
            <p:cNvSpPr/>
            <p:nvPr/>
          </p:nvSpPr>
          <p:spPr>
            <a:xfrm>
              <a:off x="707897" y="2611373"/>
              <a:ext cx="8018145" cy="76200"/>
            </a:xfrm>
            <a:custGeom>
              <a:avLst/>
              <a:gdLst/>
              <a:ahLst/>
              <a:cxnLst/>
              <a:rect l="l" t="t" r="r" b="b"/>
              <a:pathLst>
                <a:path w="8018145" h="76200">
                  <a:moveTo>
                    <a:pt x="254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5400" y="50800"/>
                  </a:lnTo>
                  <a:lnTo>
                    <a:pt x="25400" y="25400"/>
                  </a:lnTo>
                  <a:close/>
                </a:path>
                <a:path w="8018145" h="76200">
                  <a:moveTo>
                    <a:pt x="76200" y="25400"/>
                  </a:moveTo>
                  <a:lnTo>
                    <a:pt x="50800" y="25400"/>
                  </a:lnTo>
                  <a:lnTo>
                    <a:pt x="508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8018145" h="76200">
                  <a:moveTo>
                    <a:pt x="126999" y="25400"/>
                  </a:moveTo>
                  <a:lnTo>
                    <a:pt x="101600" y="25400"/>
                  </a:lnTo>
                  <a:lnTo>
                    <a:pt x="101600" y="50800"/>
                  </a:lnTo>
                  <a:lnTo>
                    <a:pt x="126999" y="50800"/>
                  </a:lnTo>
                  <a:lnTo>
                    <a:pt x="126999" y="25400"/>
                  </a:lnTo>
                  <a:close/>
                </a:path>
                <a:path w="8018145" h="76200">
                  <a:moveTo>
                    <a:pt x="177799" y="25400"/>
                  </a:moveTo>
                  <a:lnTo>
                    <a:pt x="152399" y="25400"/>
                  </a:lnTo>
                  <a:lnTo>
                    <a:pt x="152399" y="50800"/>
                  </a:lnTo>
                  <a:lnTo>
                    <a:pt x="177799" y="50800"/>
                  </a:lnTo>
                  <a:lnTo>
                    <a:pt x="177799" y="25400"/>
                  </a:lnTo>
                  <a:close/>
                </a:path>
                <a:path w="8018145" h="76200">
                  <a:moveTo>
                    <a:pt x="228599" y="25400"/>
                  </a:moveTo>
                  <a:lnTo>
                    <a:pt x="203199" y="25400"/>
                  </a:lnTo>
                  <a:lnTo>
                    <a:pt x="203199" y="50800"/>
                  </a:lnTo>
                  <a:lnTo>
                    <a:pt x="228599" y="50800"/>
                  </a:lnTo>
                  <a:lnTo>
                    <a:pt x="228599" y="25400"/>
                  </a:lnTo>
                  <a:close/>
                </a:path>
                <a:path w="8018145" h="76200">
                  <a:moveTo>
                    <a:pt x="279399" y="25400"/>
                  </a:moveTo>
                  <a:lnTo>
                    <a:pt x="253999" y="25400"/>
                  </a:lnTo>
                  <a:lnTo>
                    <a:pt x="253999" y="50800"/>
                  </a:lnTo>
                  <a:lnTo>
                    <a:pt x="279399" y="50800"/>
                  </a:lnTo>
                  <a:lnTo>
                    <a:pt x="279399" y="25400"/>
                  </a:lnTo>
                  <a:close/>
                </a:path>
                <a:path w="8018145" h="76200">
                  <a:moveTo>
                    <a:pt x="330199" y="25400"/>
                  </a:moveTo>
                  <a:lnTo>
                    <a:pt x="304799" y="25400"/>
                  </a:lnTo>
                  <a:lnTo>
                    <a:pt x="304799" y="50800"/>
                  </a:lnTo>
                  <a:lnTo>
                    <a:pt x="330199" y="50800"/>
                  </a:lnTo>
                  <a:lnTo>
                    <a:pt x="330199" y="25400"/>
                  </a:lnTo>
                  <a:close/>
                </a:path>
                <a:path w="8018145" h="76200">
                  <a:moveTo>
                    <a:pt x="380999" y="25400"/>
                  </a:moveTo>
                  <a:lnTo>
                    <a:pt x="355599" y="25400"/>
                  </a:lnTo>
                  <a:lnTo>
                    <a:pt x="355599" y="50800"/>
                  </a:lnTo>
                  <a:lnTo>
                    <a:pt x="380999" y="50800"/>
                  </a:lnTo>
                  <a:lnTo>
                    <a:pt x="380999" y="25400"/>
                  </a:lnTo>
                  <a:close/>
                </a:path>
                <a:path w="8018145" h="76200">
                  <a:moveTo>
                    <a:pt x="431799" y="25400"/>
                  </a:moveTo>
                  <a:lnTo>
                    <a:pt x="406399" y="25400"/>
                  </a:lnTo>
                  <a:lnTo>
                    <a:pt x="406399" y="50800"/>
                  </a:lnTo>
                  <a:lnTo>
                    <a:pt x="431799" y="50800"/>
                  </a:lnTo>
                  <a:lnTo>
                    <a:pt x="431799" y="25400"/>
                  </a:lnTo>
                  <a:close/>
                </a:path>
                <a:path w="8018145" h="76200">
                  <a:moveTo>
                    <a:pt x="482599" y="25400"/>
                  </a:moveTo>
                  <a:lnTo>
                    <a:pt x="457199" y="25400"/>
                  </a:lnTo>
                  <a:lnTo>
                    <a:pt x="457199" y="50800"/>
                  </a:lnTo>
                  <a:lnTo>
                    <a:pt x="482599" y="50800"/>
                  </a:lnTo>
                  <a:lnTo>
                    <a:pt x="482599" y="25400"/>
                  </a:lnTo>
                  <a:close/>
                </a:path>
                <a:path w="8018145" h="76200">
                  <a:moveTo>
                    <a:pt x="533399" y="25400"/>
                  </a:moveTo>
                  <a:lnTo>
                    <a:pt x="507999" y="25400"/>
                  </a:lnTo>
                  <a:lnTo>
                    <a:pt x="507999" y="50800"/>
                  </a:lnTo>
                  <a:lnTo>
                    <a:pt x="533399" y="50800"/>
                  </a:lnTo>
                  <a:lnTo>
                    <a:pt x="533399" y="25400"/>
                  </a:lnTo>
                  <a:close/>
                </a:path>
                <a:path w="8018145" h="76200">
                  <a:moveTo>
                    <a:pt x="584199" y="25400"/>
                  </a:moveTo>
                  <a:lnTo>
                    <a:pt x="558799" y="25400"/>
                  </a:lnTo>
                  <a:lnTo>
                    <a:pt x="558799" y="50800"/>
                  </a:lnTo>
                  <a:lnTo>
                    <a:pt x="584199" y="50800"/>
                  </a:lnTo>
                  <a:lnTo>
                    <a:pt x="584199" y="25400"/>
                  </a:lnTo>
                  <a:close/>
                </a:path>
                <a:path w="8018145" h="76200">
                  <a:moveTo>
                    <a:pt x="634999" y="25400"/>
                  </a:moveTo>
                  <a:lnTo>
                    <a:pt x="609599" y="25400"/>
                  </a:lnTo>
                  <a:lnTo>
                    <a:pt x="609599" y="50800"/>
                  </a:lnTo>
                  <a:lnTo>
                    <a:pt x="634999" y="50800"/>
                  </a:lnTo>
                  <a:lnTo>
                    <a:pt x="634999" y="25400"/>
                  </a:lnTo>
                  <a:close/>
                </a:path>
                <a:path w="8018145" h="76200">
                  <a:moveTo>
                    <a:pt x="685799" y="25400"/>
                  </a:moveTo>
                  <a:lnTo>
                    <a:pt x="660399" y="25400"/>
                  </a:lnTo>
                  <a:lnTo>
                    <a:pt x="660399" y="50800"/>
                  </a:lnTo>
                  <a:lnTo>
                    <a:pt x="685799" y="50800"/>
                  </a:lnTo>
                  <a:lnTo>
                    <a:pt x="685799" y="25400"/>
                  </a:lnTo>
                  <a:close/>
                </a:path>
                <a:path w="8018145" h="76200">
                  <a:moveTo>
                    <a:pt x="736599" y="25400"/>
                  </a:moveTo>
                  <a:lnTo>
                    <a:pt x="711199" y="25400"/>
                  </a:lnTo>
                  <a:lnTo>
                    <a:pt x="711199" y="50800"/>
                  </a:lnTo>
                  <a:lnTo>
                    <a:pt x="736599" y="50800"/>
                  </a:lnTo>
                  <a:lnTo>
                    <a:pt x="736599" y="25400"/>
                  </a:lnTo>
                  <a:close/>
                </a:path>
                <a:path w="8018145" h="76200">
                  <a:moveTo>
                    <a:pt x="787399" y="25400"/>
                  </a:moveTo>
                  <a:lnTo>
                    <a:pt x="761999" y="25400"/>
                  </a:lnTo>
                  <a:lnTo>
                    <a:pt x="761999" y="50800"/>
                  </a:lnTo>
                  <a:lnTo>
                    <a:pt x="787399" y="50800"/>
                  </a:lnTo>
                  <a:lnTo>
                    <a:pt x="787399" y="25400"/>
                  </a:lnTo>
                  <a:close/>
                </a:path>
                <a:path w="8018145" h="76200">
                  <a:moveTo>
                    <a:pt x="838200" y="25400"/>
                  </a:moveTo>
                  <a:lnTo>
                    <a:pt x="812799" y="25400"/>
                  </a:lnTo>
                  <a:lnTo>
                    <a:pt x="812799" y="50800"/>
                  </a:lnTo>
                  <a:lnTo>
                    <a:pt x="838200" y="50800"/>
                  </a:lnTo>
                  <a:lnTo>
                    <a:pt x="838200" y="25400"/>
                  </a:lnTo>
                  <a:close/>
                </a:path>
                <a:path w="8018145" h="76200">
                  <a:moveTo>
                    <a:pt x="889000" y="25400"/>
                  </a:moveTo>
                  <a:lnTo>
                    <a:pt x="863600" y="25400"/>
                  </a:lnTo>
                  <a:lnTo>
                    <a:pt x="863600" y="50800"/>
                  </a:lnTo>
                  <a:lnTo>
                    <a:pt x="889000" y="50800"/>
                  </a:lnTo>
                  <a:lnTo>
                    <a:pt x="889000" y="25400"/>
                  </a:lnTo>
                  <a:close/>
                </a:path>
                <a:path w="8018145" h="76200">
                  <a:moveTo>
                    <a:pt x="939800" y="25400"/>
                  </a:moveTo>
                  <a:lnTo>
                    <a:pt x="914400" y="25400"/>
                  </a:lnTo>
                  <a:lnTo>
                    <a:pt x="914400" y="50800"/>
                  </a:lnTo>
                  <a:lnTo>
                    <a:pt x="939800" y="50800"/>
                  </a:lnTo>
                  <a:lnTo>
                    <a:pt x="939800" y="25400"/>
                  </a:lnTo>
                  <a:close/>
                </a:path>
                <a:path w="8018145" h="76200">
                  <a:moveTo>
                    <a:pt x="990600" y="25400"/>
                  </a:moveTo>
                  <a:lnTo>
                    <a:pt x="965200" y="25400"/>
                  </a:lnTo>
                  <a:lnTo>
                    <a:pt x="965200" y="50800"/>
                  </a:lnTo>
                  <a:lnTo>
                    <a:pt x="990600" y="50800"/>
                  </a:lnTo>
                  <a:lnTo>
                    <a:pt x="990600" y="25400"/>
                  </a:lnTo>
                  <a:close/>
                </a:path>
                <a:path w="8018145" h="76200">
                  <a:moveTo>
                    <a:pt x="1041400" y="25400"/>
                  </a:moveTo>
                  <a:lnTo>
                    <a:pt x="1016000" y="25400"/>
                  </a:lnTo>
                  <a:lnTo>
                    <a:pt x="1016000" y="50800"/>
                  </a:lnTo>
                  <a:lnTo>
                    <a:pt x="1041400" y="50800"/>
                  </a:lnTo>
                  <a:lnTo>
                    <a:pt x="1041400" y="25400"/>
                  </a:lnTo>
                  <a:close/>
                </a:path>
                <a:path w="8018145" h="76200">
                  <a:moveTo>
                    <a:pt x="1092200" y="25400"/>
                  </a:moveTo>
                  <a:lnTo>
                    <a:pt x="1066800" y="25400"/>
                  </a:lnTo>
                  <a:lnTo>
                    <a:pt x="1066800" y="50800"/>
                  </a:lnTo>
                  <a:lnTo>
                    <a:pt x="1092200" y="50800"/>
                  </a:lnTo>
                  <a:lnTo>
                    <a:pt x="1092200" y="25400"/>
                  </a:lnTo>
                  <a:close/>
                </a:path>
                <a:path w="8018145" h="76200">
                  <a:moveTo>
                    <a:pt x="1143000" y="25400"/>
                  </a:moveTo>
                  <a:lnTo>
                    <a:pt x="1117600" y="25400"/>
                  </a:lnTo>
                  <a:lnTo>
                    <a:pt x="1117600" y="50800"/>
                  </a:lnTo>
                  <a:lnTo>
                    <a:pt x="1143000" y="50800"/>
                  </a:lnTo>
                  <a:lnTo>
                    <a:pt x="1143000" y="25400"/>
                  </a:lnTo>
                  <a:close/>
                </a:path>
                <a:path w="8018145" h="76200">
                  <a:moveTo>
                    <a:pt x="1193800" y="25400"/>
                  </a:moveTo>
                  <a:lnTo>
                    <a:pt x="1168400" y="25400"/>
                  </a:lnTo>
                  <a:lnTo>
                    <a:pt x="1168400" y="50800"/>
                  </a:lnTo>
                  <a:lnTo>
                    <a:pt x="1193800" y="50800"/>
                  </a:lnTo>
                  <a:lnTo>
                    <a:pt x="1193800" y="25400"/>
                  </a:lnTo>
                  <a:close/>
                </a:path>
                <a:path w="8018145" h="76200">
                  <a:moveTo>
                    <a:pt x="1244600" y="25400"/>
                  </a:moveTo>
                  <a:lnTo>
                    <a:pt x="1219200" y="25400"/>
                  </a:lnTo>
                  <a:lnTo>
                    <a:pt x="1219200" y="50800"/>
                  </a:lnTo>
                  <a:lnTo>
                    <a:pt x="1244600" y="50800"/>
                  </a:lnTo>
                  <a:lnTo>
                    <a:pt x="1244600" y="25400"/>
                  </a:lnTo>
                  <a:close/>
                </a:path>
                <a:path w="8018145" h="76200">
                  <a:moveTo>
                    <a:pt x="1295400" y="25400"/>
                  </a:moveTo>
                  <a:lnTo>
                    <a:pt x="1270000" y="25400"/>
                  </a:lnTo>
                  <a:lnTo>
                    <a:pt x="1270000" y="50800"/>
                  </a:lnTo>
                  <a:lnTo>
                    <a:pt x="1295400" y="50800"/>
                  </a:lnTo>
                  <a:lnTo>
                    <a:pt x="1295400" y="25400"/>
                  </a:lnTo>
                  <a:close/>
                </a:path>
                <a:path w="8018145" h="76200">
                  <a:moveTo>
                    <a:pt x="1346200" y="25400"/>
                  </a:moveTo>
                  <a:lnTo>
                    <a:pt x="1320800" y="25400"/>
                  </a:lnTo>
                  <a:lnTo>
                    <a:pt x="1320800" y="50800"/>
                  </a:lnTo>
                  <a:lnTo>
                    <a:pt x="1346200" y="50800"/>
                  </a:lnTo>
                  <a:lnTo>
                    <a:pt x="1346200" y="25400"/>
                  </a:lnTo>
                  <a:close/>
                </a:path>
                <a:path w="8018145" h="76200">
                  <a:moveTo>
                    <a:pt x="1397000" y="25400"/>
                  </a:moveTo>
                  <a:lnTo>
                    <a:pt x="1371600" y="25400"/>
                  </a:lnTo>
                  <a:lnTo>
                    <a:pt x="1371600" y="50800"/>
                  </a:lnTo>
                  <a:lnTo>
                    <a:pt x="1397000" y="50800"/>
                  </a:lnTo>
                  <a:lnTo>
                    <a:pt x="1397000" y="25400"/>
                  </a:lnTo>
                  <a:close/>
                </a:path>
                <a:path w="8018145" h="76200">
                  <a:moveTo>
                    <a:pt x="1447800" y="25400"/>
                  </a:moveTo>
                  <a:lnTo>
                    <a:pt x="1422400" y="25400"/>
                  </a:lnTo>
                  <a:lnTo>
                    <a:pt x="1422400" y="50800"/>
                  </a:lnTo>
                  <a:lnTo>
                    <a:pt x="1447800" y="50800"/>
                  </a:lnTo>
                  <a:lnTo>
                    <a:pt x="1447800" y="25400"/>
                  </a:lnTo>
                  <a:close/>
                </a:path>
                <a:path w="8018145" h="76200">
                  <a:moveTo>
                    <a:pt x="1498600" y="25400"/>
                  </a:moveTo>
                  <a:lnTo>
                    <a:pt x="1473200" y="25400"/>
                  </a:lnTo>
                  <a:lnTo>
                    <a:pt x="1473200" y="50800"/>
                  </a:lnTo>
                  <a:lnTo>
                    <a:pt x="1498600" y="50800"/>
                  </a:lnTo>
                  <a:lnTo>
                    <a:pt x="1498600" y="25400"/>
                  </a:lnTo>
                  <a:close/>
                </a:path>
                <a:path w="8018145" h="76200">
                  <a:moveTo>
                    <a:pt x="1549400" y="25400"/>
                  </a:moveTo>
                  <a:lnTo>
                    <a:pt x="1524000" y="25400"/>
                  </a:lnTo>
                  <a:lnTo>
                    <a:pt x="1524000" y="50800"/>
                  </a:lnTo>
                  <a:lnTo>
                    <a:pt x="1549400" y="50800"/>
                  </a:lnTo>
                  <a:lnTo>
                    <a:pt x="1549400" y="25400"/>
                  </a:lnTo>
                  <a:close/>
                </a:path>
                <a:path w="8018145" h="76200">
                  <a:moveTo>
                    <a:pt x="1600200" y="25400"/>
                  </a:moveTo>
                  <a:lnTo>
                    <a:pt x="1574800" y="25400"/>
                  </a:lnTo>
                  <a:lnTo>
                    <a:pt x="1574800" y="50800"/>
                  </a:lnTo>
                  <a:lnTo>
                    <a:pt x="1600200" y="50800"/>
                  </a:lnTo>
                  <a:lnTo>
                    <a:pt x="1600200" y="25400"/>
                  </a:lnTo>
                  <a:close/>
                </a:path>
                <a:path w="8018145" h="76200">
                  <a:moveTo>
                    <a:pt x="1651000" y="25400"/>
                  </a:moveTo>
                  <a:lnTo>
                    <a:pt x="1625600" y="25400"/>
                  </a:lnTo>
                  <a:lnTo>
                    <a:pt x="1625600" y="50800"/>
                  </a:lnTo>
                  <a:lnTo>
                    <a:pt x="1651000" y="50800"/>
                  </a:lnTo>
                  <a:lnTo>
                    <a:pt x="1651000" y="25400"/>
                  </a:lnTo>
                  <a:close/>
                </a:path>
                <a:path w="8018145" h="76200">
                  <a:moveTo>
                    <a:pt x="1701800" y="25400"/>
                  </a:moveTo>
                  <a:lnTo>
                    <a:pt x="1676400" y="25400"/>
                  </a:lnTo>
                  <a:lnTo>
                    <a:pt x="1676400" y="50800"/>
                  </a:lnTo>
                  <a:lnTo>
                    <a:pt x="1701800" y="50800"/>
                  </a:lnTo>
                  <a:lnTo>
                    <a:pt x="1701800" y="25400"/>
                  </a:lnTo>
                  <a:close/>
                </a:path>
                <a:path w="8018145" h="76200">
                  <a:moveTo>
                    <a:pt x="1752600" y="25400"/>
                  </a:moveTo>
                  <a:lnTo>
                    <a:pt x="1727200" y="25400"/>
                  </a:lnTo>
                  <a:lnTo>
                    <a:pt x="1727200" y="50800"/>
                  </a:lnTo>
                  <a:lnTo>
                    <a:pt x="1752600" y="50800"/>
                  </a:lnTo>
                  <a:lnTo>
                    <a:pt x="1752600" y="25400"/>
                  </a:lnTo>
                  <a:close/>
                </a:path>
                <a:path w="8018145" h="76200">
                  <a:moveTo>
                    <a:pt x="1803400" y="25400"/>
                  </a:moveTo>
                  <a:lnTo>
                    <a:pt x="1778000" y="25400"/>
                  </a:lnTo>
                  <a:lnTo>
                    <a:pt x="1778000" y="50800"/>
                  </a:lnTo>
                  <a:lnTo>
                    <a:pt x="1803400" y="50800"/>
                  </a:lnTo>
                  <a:lnTo>
                    <a:pt x="1803400" y="25400"/>
                  </a:lnTo>
                  <a:close/>
                </a:path>
                <a:path w="8018145" h="76200">
                  <a:moveTo>
                    <a:pt x="1854200" y="25400"/>
                  </a:moveTo>
                  <a:lnTo>
                    <a:pt x="1828800" y="25400"/>
                  </a:lnTo>
                  <a:lnTo>
                    <a:pt x="1828800" y="50800"/>
                  </a:lnTo>
                  <a:lnTo>
                    <a:pt x="1854200" y="50800"/>
                  </a:lnTo>
                  <a:lnTo>
                    <a:pt x="1854200" y="25400"/>
                  </a:lnTo>
                  <a:close/>
                </a:path>
                <a:path w="8018145" h="76200">
                  <a:moveTo>
                    <a:pt x="1905000" y="25400"/>
                  </a:moveTo>
                  <a:lnTo>
                    <a:pt x="1879600" y="25400"/>
                  </a:lnTo>
                  <a:lnTo>
                    <a:pt x="1879600" y="50800"/>
                  </a:lnTo>
                  <a:lnTo>
                    <a:pt x="1905000" y="50800"/>
                  </a:lnTo>
                  <a:lnTo>
                    <a:pt x="1905000" y="25400"/>
                  </a:lnTo>
                  <a:close/>
                </a:path>
                <a:path w="8018145" h="76200">
                  <a:moveTo>
                    <a:pt x="1955800" y="25400"/>
                  </a:moveTo>
                  <a:lnTo>
                    <a:pt x="1930400" y="25400"/>
                  </a:lnTo>
                  <a:lnTo>
                    <a:pt x="1930400" y="50800"/>
                  </a:lnTo>
                  <a:lnTo>
                    <a:pt x="1955800" y="50800"/>
                  </a:lnTo>
                  <a:lnTo>
                    <a:pt x="1955800" y="25400"/>
                  </a:lnTo>
                  <a:close/>
                </a:path>
                <a:path w="8018145" h="76200">
                  <a:moveTo>
                    <a:pt x="2006600" y="25400"/>
                  </a:moveTo>
                  <a:lnTo>
                    <a:pt x="1981200" y="25400"/>
                  </a:lnTo>
                  <a:lnTo>
                    <a:pt x="1981200" y="50800"/>
                  </a:lnTo>
                  <a:lnTo>
                    <a:pt x="2006600" y="50800"/>
                  </a:lnTo>
                  <a:lnTo>
                    <a:pt x="2006600" y="25400"/>
                  </a:lnTo>
                  <a:close/>
                </a:path>
                <a:path w="8018145" h="76200">
                  <a:moveTo>
                    <a:pt x="2057400" y="25400"/>
                  </a:moveTo>
                  <a:lnTo>
                    <a:pt x="2032000" y="25400"/>
                  </a:lnTo>
                  <a:lnTo>
                    <a:pt x="2032000" y="50800"/>
                  </a:lnTo>
                  <a:lnTo>
                    <a:pt x="2057400" y="50800"/>
                  </a:lnTo>
                  <a:lnTo>
                    <a:pt x="2057400" y="25400"/>
                  </a:lnTo>
                  <a:close/>
                </a:path>
                <a:path w="8018145" h="76200">
                  <a:moveTo>
                    <a:pt x="2108200" y="25400"/>
                  </a:moveTo>
                  <a:lnTo>
                    <a:pt x="2082800" y="25400"/>
                  </a:lnTo>
                  <a:lnTo>
                    <a:pt x="2082800" y="50800"/>
                  </a:lnTo>
                  <a:lnTo>
                    <a:pt x="2108200" y="50800"/>
                  </a:lnTo>
                  <a:lnTo>
                    <a:pt x="2108200" y="25400"/>
                  </a:lnTo>
                  <a:close/>
                </a:path>
                <a:path w="8018145" h="76200">
                  <a:moveTo>
                    <a:pt x="2159000" y="25400"/>
                  </a:moveTo>
                  <a:lnTo>
                    <a:pt x="2133600" y="25400"/>
                  </a:lnTo>
                  <a:lnTo>
                    <a:pt x="2133600" y="50800"/>
                  </a:lnTo>
                  <a:lnTo>
                    <a:pt x="2159000" y="50800"/>
                  </a:lnTo>
                  <a:lnTo>
                    <a:pt x="2159000" y="25400"/>
                  </a:lnTo>
                  <a:close/>
                </a:path>
                <a:path w="8018145" h="76200">
                  <a:moveTo>
                    <a:pt x="2209800" y="25400"/>
                  </a:moveTo>
                  <a:lnTo>
                    <a:pt x="2184400" y="25400"/>
                  </a:lnTo>
                  <a:lnTo>
                    <a:pt x="2184400" y="50800"/>
                  </a:lnTo>
                  <a:lnTo>
                    <a:pt x="2209800" y="50800"/>
                  </a:lnTo>
                  <a:lnTo>
                    <a:pt x="2209800" y="25400"/>
                  </a:lnTo>
                  <a:close/>
                </a:path>
                <a:path w="8018145" h="76200">
                  <a:moveTo>
                    <a:pt x="2260600" y="25400"/>
                  </a:moveTo>
                  <a:lnTo>
                    <a:pt x="2235200" y="25400"/>
                  </a:lnTo>
                  <a:lnTo>
                    <a:pt x="2235200" y="50800"/>
                  </a:lnTo>
                  <a:lnTo>
                    <a:pt x="2260600" y="50800"/>
                  </a:lnTo>
                  <a:lnTo>
                    <a:pt x="2260600" y="25400"/>
                  </a:lnTo>
                  <a:close/>
                </a:path>
                <a:path w="8018145" h="76200">
                  <a:moveTo>
                    <a:pt x="2311400" y="25400"/>
                  </a:moveTo>
                  <a:lnTo>
                    <a:pt x="2286000" y="25400"/>
                  </a:lnTo>
                  <a:lnTo>
                    <a:pt x="2286000" y="50800"/>
                  </a:lnTo>
                  <a:lnTo>
                    <a:pt x="2311400" y="50800"/>
                  </a:lnTo>
                  <a:lnTo>
                    <a:pt x="2311400" y="25400"/>
                  </a:lnTo>
                  <a:close/>
                </a:path>
                <a:path w="8018145" h="76200">
                  <a:moveTo>
                    <a:pt x="2362200" y="25400"/>
                  </a:moveTo>
                  <a:lnTo>
                    <a:pt x="2336800" y="25400"/>
                  </a:lnTo>
                  <a:lnTo>
                    <a:pt x="2336800" y="50800"/>
                  </a:lnTo>
                  <a:lnTo>
                    <a:pt x="2362200" y="50800"/>
                  </a:lnTo>
                  <a:lnTo>
                    <a:pt x="2362200" y="25400"/>
                  </a:lnTo>
                  <a:close/>
                </a:path>
                <a:path w="8018145" h="76200">
                  <a:moveTo>
                    <a:pt x="2413000" y="25400"/>
                  </a:moveTo>
                  <a:lnTo>
                    <a:pt x="2387600" y="25400"/>
                  </a:lnTo>
                  <a:lnTo>
                    <a:pt x="2387600" y="50800"/>
                  </a:lnTo>
                  <a:lnTo>
                    <a:pt x="2413000" y="50800"/>
                  </a:lnTo>
                  <a:lnTo>
                    <a:pt x="2413000" y="25400"/>
                  </a:lnTo>
                  <a:close/>
                </a:path>
                <a:path w="8018145" h="76200">
                  <a:moveTo>
                    <a:pt x="2463800" y="25400"/>
                  </a:moveTo>
                  <a:lnTo>
                    <a:pt x="2438400" y="25400"/>
                  </a:lnTo>
                  <a:lnTo>
                    <a:pt x="2438400" y="50800"/>
                  </a:lnTo>
                  <a:lnTo>
                    <a:pt x="2463800" y="50800"/>
                  </a:lnTo>
                  <a:lnTo>
                    <a:pt x="2463800" y="25400"/>
                  </a:lnTo>
                  <a:close/>
                </a:path>
                <a:path w="8018145" h="76200">
                  <a:moveTo>
                    <a:pt x="2514600" y="25400"/>
                  </a:moveTo>
                  <a:lnTo>
                    <a:pt x="2489200" y="25400"/>
                  </a:lnTo>
                  <a:lnTo>
                    <a:pt x="2489200" y="50800"/>
                  </a:lnTo>
                  <a:lnTo>
                    <a:pt x="2514600" y="50800"/>
                  </a:lnTo>
                  <a:lnTo>
                    <a:pt x="2514600" y="25400"/>
                  </a:lnTo>
                  <a:close/>
                </a:path>
                <a:path w="8018145" h="76200">
                  <a:moveTo>
                    <a:pt x="2565400" y="25400"/>
                  </a:moveTo>
                  <a:lnTo>
                    <a:pt x="2540000" y="25400"/>
                  </a:lnTo>
                  <a:lnTo>
                    <a:pt x="2540000" y="50800"/>
                  </a:lnTo>
                  <a:lnTo>
                    <a:pt x="2565400" y="50800"/>
                  </a:lnTo>
                  <a:lnTo>
                    <a:pt x="2565400" y="25400"/>
                  </a:lnTo>
                  <a:close/>
                </a:path>
                <a:path w="8018145" h="76200">
                  <a:moveTo>
                    <a:pt x="2616200" y="25400"/>
                  </a:moveTo>
                  <a:lnTo>
                    <a:pt x="2590800" y="25400"/>
                  </a:lnTo>
                  <a:lnTo>
                    <a:pt x="2590800" y="50800"/>
                  </a:lnTo>
                  <a:lnTo>
                    <a:pt x="2616200" y="50800"/>
                  </a:lnTo>
                  <a:lnTo>
                    <a:pt x="2616200" y="25400"/>
                  </a:lnTo>
                  <a:close/>
                </a:path>
                <a:path w="8018145" h="76200">
                  <a:moveTo>
                    <a:pt x="2667000" y="25400"/>
                  </a:moveTo>
                  <a:lnTo>
                    <a:pt x="2641600" y="25400"/>
                  </a:lnTo>
                  <a:lnTo>
                    <a:pt x="2641600" y="50800"/>
                  </a:lnTo>
                  <a:lnTo>
                    <a:pt x="2667000" y="50800"/>
                  </a:lnTo>
                  <a:lnTo>
                    <a:pt x="2667000" y="25400"/>
                  </a:lnTo>
                  <a:close/>
                </a:path>
                <a:path w="8018145" h="76200">
                  <a:moveTo>
                    <a:pt x="2717800" y="25400"/>
                  </a:moveTo>
                  <a:lnTo>
                    <a:pt x="2692400" y="25400"/>
                  </a:lnTo>
                  <a:lnTo>
                    <a:pt x="2692400" y="50800"/>
                  </a:lnTo>
                  <a:lnTo>
                    <a:pt x="2717800" y="50800"/>
                  </a:lnTo>
                  <a:lnTo>
                    <a:pt x="2717800" y="25400"/>
                  </a:lnTo>
                  <a:close/>
                </a:path>
                <a:path w="8018145" h="76200">
                  <a:moveTo>
                    <a:pt x="2768600" y="25400"/>
                  </a:moveTo>
                  <a:lnTo>
                    <a:pt x="2743200" y="25400"/>
                  </a:lnTo>
                  <a:lnTo>
                    <a:pt x="2743200" y="50800"/>
                  </a:lnTo>
                  <a:lnTo>
                    <a:pt x="2768600" y="50800"/>
                  </a:lnTo>
                  <a:lnTo>
                    <a:pt x="2768600" y="25400"/>
                  </a:lnTo>
                  <a:close/>
                </a:path>
                <a:path w="8018145" h="76200">
                  <a:moveTo>
                    <a:pt x="2819400" y="25400"/>
                  </a:moveTo>
                  <a:lnTo>
                    <a:pt x="2794000" y="25400"/>
                  </a:lnTo>
                  <a:lnTo>
                    <a:pt x="2794000" y="50800"/>
                  </a:lnTo>
                  <a:lnTo>
                    <a:pt x="2819400" y="50800"/>
                  </a:lnTo>
                  <a:lnTo>
                    <a:pt x="2819400" y="25400"/>
                  </a:lnTo>
                  <a:close/>
                </a:path>
                <a:path w="8018145" h="76200">
                  <a:moveTo>
                    <a:pt x="2870200" y="25400"/>
                  </a:moveTo>
                  <a:lnTo>
                    <a:pt x="2844800" y="25400"/>
                  </a:lnTo>
                  <a:lnTo>
                    <a:pt x="2844800" y="50800"/>
                  </a:lnTo>
                  <a:lnTo>
                    <a:pt x="2870200" y="50800"/>
                  </a:lnTo>
                  <a:lnTo>
                    <a:pt x="2870200" y="25400"/>
                  </a:lnTo>
                  <a:close/>
                </a:path>
                <a:path w="8018145" h="76200">
                  <a:moveTo>
                    <a:pt x="2921000" y="25400"/>
                  </a:moveTo>
                  <a:lnTo>
                    <a:pt x="2895600" y="25400"/>
                  </a:lnTo>
                  <a:lnTo>
                    <a:pt x="2895600" y="50800"/>
                  </a:lnTo>
                  <a:lnTo>
                    <a:pt x="2921000" y="50800"/>
                  </a:lnTo>
                  <a:lnTo>
                    <a:pt x="2921000" y="25400"/>
                  </a:lnTo>
                  <a:close/>
                </a:path>
                <a:path w="8018145" h="76200">
                  <a:moveTo>
                    <a:pt x="2971800" y="25400"/>
                  </a:moveTo>
                  <a:lnTo>
                    <a:pt x="2946400" y="25400"/>
                  </a:lnTo>
                  <a:lnTo>
                    <a:pt x="2946400" y="50800"/>
                  </a:lnTo>
                  <a:lnTo>
                    <a:pt x="2971800" y="50800"/>
                  </a:lnTo>
                  <a:lnTo>
                    <a:pt x="2971800" y="25400"/>
                  </a:lnTo>
                  <a:close/>
                </a:path>
                <a:path w="8018145" h="76200">
                  <a:moveTo>
                    <a:pt x="3022600" y="25400"/>
                  </a:moveTo>
                  <a:lnTo>
                    <a:pt x="2997200" y="25400"/>
                  </a:lnTo>
                  <a:lnTo>
                    <a:pt x="2997200" y="50800"/>
                  </a:lnTo>
                  <a:lnTo>
                    <a:pt x="3022600" y="50800"/>
                  </a:lnTo>
                  <a:lnTo>
                    <a:pt x="3022600" y="25400"/>
                  </a:lnTo>
                  <a:close/>
                </a:path>
                <a:path w="8018145" h="76200">
                  <a:moveTo>
                    <a:pt x="3073400" y="25400"/>
                  </a:moveTo>
                  <a:lnTo>
                    <a:pt x="3048000" y="25400"/>
                  </a:lnTo>
                  <a:lnTo>
                    <a:pt x="3048000" y="50800"/>
                  </a:lnTo>
                  <a:lnTo>
                    <a:pt x="3073400" y="50800"/>
                  </a:lnTo>
                  <a:lnTo>
                    <a:pt x="3073400" y="25400"/>
                  </a:lnTo>
                  <a:close/>
                </a:path>
                <a:path w="8018145" h="76200">
                  <a:moveTo>
                    <a:pt x="3124200" y="25400"/>
                  </a:moveTo>
                  <a:lnTo>
                    <a:pt x="3098800" y="25400"/>
                  </a:lnTo>
                  <a:lnTo>
                    <a:pt x="3098800" y="50800"/>
                  </a:lnTo>
                  <a:lnTo>
                    <a:pt x="3124200" y="50800"/>
                  </a:lnTo>
                  <a:lnTo>
                    <a:pt x="3124200" y="25400"/>
                  </a:lnTo>
                  <a:close/>
                </a:path>
                <a:path w="8018145" h="76200">
                  <a:moveTo>
                    <a:pt x="3175000" y="25400"/>
                  </a:moveTo>
                  <a:lnTo>
                    <a:pt x="3149600" y="25400"/>
                  </a:lnTo>
                  <a:lnTo>
                    <a:pt x="3149600" y="50800"/>
                  </a:lnTo>
                  <a:lnTo>
                    <a:pt x="3175000" y="50800"/>
                  </a:lnTo>
                  <a:lnTo>
                    <a:pt x="3175000" y="25400"/>
                  </a:lnTo>
                  <a:close/>
                </a:path>
                <a:path w="8018145" h="76200">
                  <a:moveTo>
                    <a:pt x="3225800" y="25400"/>
                  </a:moveTo>
                  <a:lnTo>
                    <a:pt x="3200400" y="25400"/>
                  </a:lnTo>
                  <a:lnTo>
                    <a:pt x="3200400" y="50800"/>
                  </a:lnTo>
                  <a:lnTo>
                    <a:pt x="3225800" y="50800"/>
                  </a:lnTo>
                  <a:lnTo>
                    <a:pt x="3225800" y="25400"/>
                  </a:lnTo>
                  <a:close/>
                </a:path>
                <a:path w="8018145" h="76200">
                  <a:moveTo>
                    <a:pt x="3276600" y="25400"/>
                  </a:moveTo>
                  <a:lnTo>
                    <a:pt x="3251200" y="25400"/>
                  </a:lnTo>
                  <a:lnTo>
                    <a:pt x="3251200" y="50800"/>
                  </a:lnTo>
                  <a:lnTo>
                    <a:pt x="3276600" y="50800"/>
                  </a:lnTo>
                  <a:lnTo>
                    <a:pt x="3276600" y="25400"/>
                  </a:lnTo>
                  <a:close/>
                </a:path>
                <a:path w="8018145" h="76200">
                  <a:moveTo>
                    <a:pt x="3327400" y="25400"/>
                  </a:moveTo>
                  <a:lnTo>
                    <a:pt x="3302000" y="25400"/>
                  </a:lnTo>
                  <a:lnTo>
                    <a:pt x="3302000" y="50800"/>
                  </a:lnTo>
                  <a:lnTo>
                    <a:pt x="3327400" y="50800"/>
                  </a:lnTo>
                  <a:lnTo>
                    <a:pt x="3327400" y="25400"/>
                  </a:lnTo>
                  <a:close/>
                </a:path>
                <a:path w="8018145" h="76200">
                  <a:moveTo>
                    <a:pt x="3378200" y="25400"/>
                  </a:moveTo>
                  <a:lnTo>
                    <a:pt x="3352800" y="25400"/>
                  </a:lnTo>
                  <a:lnTo>
                    <a:pt x="3352800" y="50800"/>
                  </a:lnTo>
                  <a:lnTo>
                    <a:pt x="3378200" y="50800"/>
                  </a:lnTo>
                  <a:lnTo>
                    <a:pt x="3378200" y="25400"/>
                  </a:lnTo>
                  <a:close/>
                </a:path>
                <a:path w="8018145" h="76200">
                  <a:moveTo>
                    <a:pt x="3429000" y="25400"/>
                  </a:moveTo>
                  <a:lnTo>
                    <a:pt x="3403600" y="25400"/>
                  </a:lnTo>
                  <a:lnTo>
                    <a:pt x="3403600" y="50800"/>
                  </a:lnTo>
                  <a:lnTo>
                    <a:pt x="3429000" y="50800"/>
                  </a:lnTo>
                  <a:lnTo>
                    <a:pt x="3429000" y="25400"/>
                  </a:lnTo>
                  <a:close/>
                </a:path>
                <a:path w="8018145" h="76200">
                  <a:moveTo>
                    <a:pt x="3479800" y="25400"/>
                  </a:moveTo>
                  <a:lnTo>
                    <a:pt x="3454400" y="25400"/>
                  </a:lnTo>
                  <a:lnTo>
                    <a:pt x="3454400" y="50800"/>
                  </a:lnTo>
                  <a:lnTo>
                    <a:pt x="3479800" y="50800"/>
                  </a:lnTo>
                  <a:lnTo>
                    <a:pt x="3479800" y="25400"/>
                  </a:lnTo>
                  <a:close/>
                </a:path>
                <a:path w="8018145" h="76200">
                  <a:moveTo>
                    <a:pt x="3530600" y="25400"/>
                  </a:moveTo>
                  <a:lnTo>
                    <a:pt x="3505200" y="25400"/>
                  </a:lnTo>
                  <a:lnTo>
                    <a:pt x="3505200" y="50800"/>
                  </a:lnTo>
                  <a:lnTo>
                    <a:pt x="3530600" y="50800"/>
                  </a:lnTo>
                  <a:lnTo>
                    <a:pt x="3530600" y="25400"/>
                  </a:lnTo>
                  <a:close/>
                </a:path>
                <a:path w="8018145" h="76200">
                  <a:moveTo>
                    <a:pt x="3581400" y="25400"/>
                  </a:moveTo>
                  <a:lnTo>
                    <a:pt x="3556000" y="25400"/>
                  </a:lnTo>
                  <a:lnTo>
                    <a:pt x="3556000" y="50800"/>
                  </a:lnTo>
                  <a:lnTo>
                    <a:pt x="3581400" y="50800"/>
                  </a:lnTo>
                  <a:lnTo>
                    <a:pt x="3581400" y="25400"/>
                  </a:lnTo>
                  <a:close/>
                </a:path>
                <a:path w="8018145" h="76200">
                  <a:moveTo>
                    <a:pt x="3632200" y="25400"/>
                  </a:moveTo>
                  <a:lnTo>
                    <a:pt x="3606800" y="25400"/>
                  </a:lnTo>
                  <a:lnTo>
                    <a:pt x="3606800" y="50800"/>
                  </a:lnTo>
                  <a:lnTo>
                    <a:pt x="3632200" y="50800"/>
                  </a:lnTo>
                  <a:lnTo>
                    <a:pt x="3632200" y="25400"/>
                  </a:lnTo>
                  <a:close/>
                </a:path>
                <a:path w="8018145" h="76200">
                  <a:moveTo>
                    <a:pt x="3683000" y="25400"/>
                  </a:moveTo>
                  <a:lnTo>
                    <a:pt x="3657600" y="25400"/>
                  </a:lnTo>
                  <a:lnTo>
                    <a:pt x="3657600" y="50800"/>
                  </a:lnTo>
                  <a:lnTo>
                    <a:pt x="3683000" y="50800"/>
                  </a:lnTo>
                  <a:lnTo>
                    <a:pt x="3683000" y="25400"/>
                  </a:lnTo>
                  <a:close/>
                </a:path>
                <a:path w="8018145" h="76200">
                  <a:moveTo>
                    <a:pt x="3733800" y="25400"/>
                  </a:moveTo>
                  <a:lnTo>
                    <a:pt x="3708400" y="25400"/>
                  </a:lnTo>
                  <a:lnTo>
                    <a:pt x="3708400" y="50800"/>
                  </a:lnTo>
                  <a:lnTo>
                    <a:pt x="3733800" y="50800"/>
                  </a:lnTo>
                  <a:lnTo>
                    <a:pt x="3733800" y="25400"/>
                  </a:lnTo>
                  <a:close/>
                </a:path>
                <a:path w="8018145" h="76200">
                  <a:moveTo>
                    <a:pt x="3784600" y="25400"/>
                  </a:moveTo>
                  <a:lnTo>
                    <a:pt x="3759200" y="25400"/>
                  </a:lnTo>
                  <a:lnTo>
                    <a:pt x="3759200" y="50800"/>
                  </a:lnTo>
                  <a:lnTo>
                    <a:pt x="3784600" y="50800"/>
                  </a:lnTo>
                  <a:lnTo>
                    <a:pt x="3784600" y="25400"/>
                  </a:lnTo>
                  <a:close/>
                </a:path>
                <a:path w="8018145" h="76200">
                  <a:moveTo>
                    <a:pt x="3835400" y="25400"/>
                  </a:moveTo>
                  <a:lnTo>
                    <a:pt x="3810000" y="25400"/>
                  </a:lnTo>
                  <a:lnTo>
                    <a:pt x="3810000" y="50800"/>
                  </a:lnTo>
                  <a:lnTo>
                    <a:pt x="3835400" y="50800"/>
                  </a:lnTo>
                  <a:lnTo>
                    <a:pt x="3835400" y="25400"/>
                  </a:lnTo>
                  <a:close/>
                </a:path>
                <a:path w="8018145" h="76200">
                  <a:moveTo>
                    <a:pt x="3886200" y="25400"/>
                  </a:moveTo>
                  <a:lnTo>
                    <a:pt x="3860800" y="25400"/>
                  </a:lnTo>
                  <a:lnTo>
                    <a:pt x="3860800" y="50800"/>
                  </a:lnTo>
                  <a:lnTo>
                    <a:pt x="3886200" y="50800"/>
                  </a:lnTo>
                  <a:lnTo>
                    <a:pt x="3886200" y="25400"/>
                  </a:lnTo>
                  <a:close/>
                </a:path>
                <a:path w="8018145" h="76200">
                  <a:moveTo>
                    <a:pt x="3937000" y="25400"/>
                  </a:moveTo>
                  <a:lnTo>
                    <a:pt x="3911600" y="25400"/>
                  </a:lnTo>
                  <a:lnTo>
                    <a:pt x="3911600" y="50800"/>
                  </a:lnTo>
                  <a:lnTo>
                    <a:pt x="3937000" y="50800"/>
                  </a:lnTo>
                  <a:lnTo>
                    <a:pt x="3937000" y="25400"/>
                  </a:lnTo>
                  <a:close/>
                </a:path>
                <a:path w="8018145" h="76200">
                  <a:moveTo>
                    <a:pt x="3987800" y="25400"/>
                  </a:moveTo>
                  <a:lnTo>
                    <a:pt x="3962400" y="25400"/>
                  </a:lnTo>
                  <a:lnTo>
                    <a:pt x="3962400" y="50800"/>
                  </a:lnTo>
                  <a:lnTo>
                    <a:pt x="3987800" y="50800"/>
                  </a:lnTo>
                  <a:lnTo>
                    <a:pt x="3987800" y="25400"/>
                  </a:lnTo>
                  <a:close/>
                </a:path>
                <a:path w="8018145" h="76200">
                  <a:moveTo>
                    <a:pt x="4038600" y="25400"/>
                  </a:moveTo>
                  <a:lnTo>
                    <a:pt x="4013200" y="25400"/>
                  </a:lnTo>
                  <a:lnTo>
                    <a:pt x="4013200" y="50800"/>
                  </a:lnTo>
                  <a:lnTo>
                    <a:pt x="4038600" y="50800"/>
                  </a:lnTo>
                  <a:lnTo>
                    <a:pt x="4038600" y="25400"/>
                  </a:lnTo>
                  <a:close/>
                </a:path>
                <a:path w="8018145" h="76200">
                  <a:moveTo>
                    <a:pt x="4089400" y="25400"/>
                  </a:moveTo>
                  <a:lnTo>
                    <a:pt x="4064000" y="25400"/>
                  </a:lnTo>
                  <a:lnTo>
                    <a:pt x="4064000" y="50800"/>
                  </a:lnTo>
                  <a:lnTo>
                    <a:pt x="4089400" y="50800"/>
                  </a:lnTo>
                  <a:lnTo>
                    <a:pt x="4089400" y="25400"/>
                  </a:lnTo>
                  <a:close/>
                </a:path>
                <a:path w="8018145" h="76200">
                  <a:moveTo>
                    <a:pt x="4140200" y="25400"/>
                  </a:moveTo>
                  <a:lnTo>
                    <a:pt x="4114800" y="25400"/>
                  </a:lnTo>
                  <a:lnTo>
                    <a:pt x="4114800" y="50800"/>
                  </a:lnTo>
                  <a:lnTo>
                    <a:pt x="4140200" y="50800"/>
                  </a:lnTo>
                  <a:lnTo>
                    <a:pt x="4140200" y="25400"/>
                  </a:lnTo>
                  <a:close/>
                </a:path>
                <a:path w="8018145" h="76200">
                  <a:moveTo>
                    <a:pt x="4191000" y="25400"/>
                  </a:moveTo>
                  <a:lnTo>
                    <a:pt x="4165600" y="25400"/>
                  </a:lnTo>
                  <a:lnTo>
                    <a:pt x="4165600" y="50800"/>
                  </a:lnTo>
                  <a:lnTo>
                    <a:pt x="4191000" y="50800"/>
                  </a:lnTo>
                  <a:lnTo>
                    <a:pt x="4191000" y="25400"/>
                  </a:lnTo>
                  <a:close/>
                </a:path>
                <a:path w="8018145" h="76200">
                  <a:moveTo>
                    <a:pt x="4241800" y="25400"/>
                  </a:moveTo>
                  <a:lnTo>
                    <a:pt x="4216400" y="25400"/>
                  </a:lnTo>
                  <a:lnTo>
                    <a:pt x="4216400" y="50800"/>
                  </a:lnTo>
                  <a:lnTo>
                    <a:pt x="4241800" y="50800"/>
                  </a:lnTo>
                  <a:lnTo>
                    <a:pt x="4241800" y="25400"/>
                  </a:lnTo>
                  <a:close/>
                </a:path>
                <a:path w="8018145" h="76200">
                  <a:moveTo>
                    <a:pt x="4292600" y="25400"/>
                  </a:moveTo>
                  <a:lnTo>
                    <a:pt x="4267200" y="25400"/>
                  </a:lnTo>
                  <a:lnTo>
                    <a:pt x="4267200" y="50800"/>
                  </a:lnTo>
                  <a:lnTo>
                    <a:pt x="4292600" y="50800"/>
                  </a:lnTo>
                  <a:lnTo>
                    <a:pt x="4292600" y="25400"/>
                  </a:lnTo>
                  <a:close/>
                </a:path>
                <a:path w="8018145" h="76200">
                  <a:moveTo>
                    <a:pt x="4343400" y="25400"/>
                  </a:moveTo>
                  <a:lnTo>
                    <a:pt x="4318000" y="25400"/>
                  </a:lnTo>
                  <a:lnTo>
                    <a:pt x="4318000" y="50800"/>
                  </a:lnTo>
                  <a:lnTo>
                    <a:pt x="4343400" y="50800"/>
                  </a:lnTo>
                  <a:lnTo>
                    <a:pt x="4343400" y="25400"/>
                  </a:lnTo>
                  <a:close/>
                </a:path>
                <a:path w="8018145" h="76200">
                  <a:moveTo>
                    <a:pt x="4394200" y="25400"/>
                  </a:moveTo>
                  <a:lnTo>
                    <a:pt x="4368800" y="25400"/>
                  </a:lnTo>
                  <a:lnTo>
                    <a:pt x="4368800" y="50800"/>
                  </a:lnTo>
                  <a:lnTo>
                    <a:pt x="4394200" y="50800"/>
                  </a:lnTo>
                  <a:lnTo>
                    <a:pt x="4394200" y="25400"/>
                  </a:lnTo>
                  <a:close/>
                </a:path>
                <a:path w="8018145" h="76200">
                  <a:moveTo>
                    <a:pt x="4445000" y="25400"/>
                  </a:moveTo>
                  <a:lnTo>
                    <a:pt x="4419600" y="25400"/>
                  </a:lnTo>
                  <a:lnTo>
                    <a:pt x="4419600" y="50800"/>
                  </a:lnTo>
                  <a:lnTo>
                    <a:pt x="4445000" y="50800"/>
                  </a:lnTo>
                  <a:lnTo>
                    <a:pt x="4445000" y="25400"/>
                  </a:lnTo>
                  <a:close/>
                </a:path>
                <a:path w="8018145" h="76200">
                  <a:moveTo>
                    <a:pt x="4495800" y="25400"/>
                  </a:moveTo>
                  <a:lnTo>
                    <a:pt x="4470400" y="25400"/>
                  </a:lnTo>
                  <a:lnTo>
                    <a:pt x="4470400" y="50800"/>
                  </a:lnTo>
                  <a:lnTo>
                    <a:pt x="4495800" y="50800"/>
                  </a:lnTo>
                  <a:lnTo>
                    <a:pt x="4495800" y="25400"/>
                  </a:lnTo>
                  <a:close/>
                </a:path>
                <a:path w="8018145" h="76200">
                  <a:moveTo>
                    <a:pt x="4546600" y="25400"/>
                  </a:moveTo>
                  <a:lnTo>
                    <a:pt x="4521200" y="25400"/>
                  </a:lnTo>
                  <a:lnTo>
                    <a:pt x="4521200" y="50800"/>
                  </a:lnTo>
                  <a:lnTo>
                    <a:pt x="4546600" y="50800"/>
                  </a:lnTo>
                  <a:lnTo>
                    <a:pt x="4546600" y="25400"/>
                  </a:lnTo>
                  <a:close/>
                </a:path>
                <a:path w="8018145" h="76200">
                  <a:moveTo>
                    <a:pt x="4597400" y="25400"/>
                  </a:moveTo>
                  <a:lnTo>
                    <a:pt x="4572000" y="25400"/>
                  </a:lnTo>
                  <a:lnTo>
                    <a:pt x="4572000" y="50800"/>
                  </a:lnTo>
                  <a:lnTo>
                    <a:pt x="4597400" y="50800"/>
                  </a:lnTo>
                  <a:lnTo>
                    <a:pt x="4597400" y="25400"/>
                  </a:lnTo>
                  <a:close/>
                </a:path>
                <a:path w="8018145" h="76200">
                  <a:moveTo>
                    <a:pt x="4648200" y="25400"/>
                  </a:moveTo>
                  <a:lnTo>
                    <a:pt x="4622800" y="25400"/>
                  </a:lnTo>
                  <a:lnTo>
                    <a:pt x="4622800" y="50800"/>
                  </a:lnTo>
                  <a:lnTo>
                    <a:pt x="4648200" y="50800"/>
                  </a:lnTo>
                  <a:lnTo>
                    <a:pt x="4648200" y="25400"/>
                  </a:lnTo>
                  <a:close/>
                </a:path>
                <a:path w="8018145" h="76200">
                  <a:moveTo>
                    <a:pt x="4699000" y="25400"/>
                  </a:moveTo>
                  <a:lnTo>
                    <a:pt x="4673600" y="25400"/>
                  </a:lnTo>
                  <a:lnTo>
                    <a:pt x="4673600" y="50800"/>
                  </a:lnTo>
                  <a:lnTo>
                    <a:pt x="4699000" y="50800"/>
                  </a:lnTo>
                  <a:lnTo>
                    <a:pt x="4699000" y="25400"/>
                  </a:lnTo>
                  <a:close/>
                </a:path>
                <a:path w="8018145" h="76200">
                  <a:moveTo>
                    <a:pt x="4749800" y="25400"/>
                  </a:moveTo>
                  <a:lnTo>
                    <a:pt x="4724400" y="25400"/>
                  </a:lnTo>
                  <a:lnTo>
                    <a:pt x="4724400" y="50800"/>
                  </a:lnTo>
                  <a:lnTo>
                    <a:pt x="4749800" y="50800"/>
                  </a:lnTo>
                  <a:lnTo>
                    <a:pt x="4749800" y="25400"/>
                  </a:lnTo>
                  <a:close/>
                </a:path>
                <a:path w="8018145" h="76200">
                  <a:moveTo>
                    <a:pt x="4800600" y="25400"/>
                  </a:moveTo>
                  <a:lnTo>
                    <a:pt x="4775200" y="25400"/>
                  </a:lnTo>
                  <a:lnTo>
                    <a:pt x="4775200" y="50800"/>
                  </a:lnTo>
                  <a:lnTo>
                    <a:pt x="4800600" y="50800"/>
                  </a:lnTo>
                  <a:lnTo>
                    <a:pt x="4800600" y="25400"/>
                  </a:lnTo>
                  <a:close/>
                </a:path>
                <a:path w="8018145" h="76200">
                  <a:moveTo>
                    <a:pt x="4851400" y="25400"/>
                  </a:moveTo>
                  <a:lnTo>
                    <a:pt x="4826000" y="25400"/>
                  </a:lnTo>
                  <a:lnTo>
                    <a:pt x="4826000" y="50800"/>
                  </a:lnTo>
                  <a:lnTo>
                    <a:pt x="4851400" y="50800"/>
                  </a:lnTo>
                  <a:lnTo>
                    <a:pt x="4851400" y="25400"/>
                  </a:lnTo>
                  <a:close/>
                </a:path>
                <a:path w="8018145" h="76200">
                  <a:moveTo>
                    <a:pt x="4902200" y="25400"/>
                  </a:moveTo>
                  <a:lnTo>
                    <a:pt x="4876800" y="25400"/>
                  </a:lnTo>
                  <a:lnTo>
                    <a:pt x="4876800" y="50800"/>
                  </a:lnTo>
                  <a:lnTo>
                    <a:pt x="4902200" y="50800"/>
                  </a:lnTo>
                  <a:lnTo>
                    <a:pt x="4902200" y="25400"/>
                  </a:lnTo>
                  <a:close/>
                </a:path>
                <a:path w="8018145" h="76200">
                  <a:moveTo>
                    <a:pt x="4953000" y="25400"/>
                  </a:moveTo>
                  <a:lnTo>
                    <a:pt x="4927600" y="25400"/>
                  </a:lnTo>
                  <a:lnTo>
                    <a:pt x="4927600" y="50800"/>
                  </a:lnTo>
                  <a:lnTo>
                    <a:pt x="4953000" y="50800"/>
                  </a:lnTo>
                  <a:lnTo>
                    <a:pt x="4953000" y="25400"/>
                  </a:lnTo>
                  <a:close/>
                </a:path>
                <a:path w="8018145" h="76200">
                  <a:moveTo>
                    <a:pt x="5003800" y="25400"/>
                  </a:moveTo>
                  <a:lnTo>
                    <a:pt x="4978400" y="25400"/>
                  </a:lnTo>
                  <a:lnTo>
                    <a:pt x="4978400" y="50800"/>
                  </a:lnTo>
                  <a:lnTo>
                    <a:pt x="5003800" y="50800"/>
                  </a:lnTo>
                  <a:lnTo>
                    <a:pt x="5003800" y="25400"/>
                  </a:lnTo>
                  <a:close/>
                </a:path>
                <a:path w="8018145" h="76200">
                  <a:moveTo>
                    <a:pt x="5054600" y="25400"/>
                  </a:moveTo>
                  <a:lnTo>
                    <a:pt x="5029200" y="25400"/>
                  </a:lnTo>
                  <a:lnTo>
                    <a:pt x="5029200" y="50800"/>
                  </a:lnTo>
                  <a:lnTo>
                    <a:pt x="5054600" y="50800"/>
                  </a:lnTo>
                  <a:lnTo>
                    <a:pt x="5054600" y="25400"/>
                  </a:lnTo>
                  <a:close/>
                </a:path>
                <a:path w="8018145" h="76200">
                  <a:moveTo>
                    <a:pt x="5105400" y="25400"/>
                  </a:moveTo>
                  <a:lnTo>
                    <a:pt x="5080000" y="25400"/>
                  </a:lnTo>
                  <a:lnTo>
                    <a:pt x="5080000" y="50800"/>
                  </a:lnTo>
                  <a:lnTo>
                    <a:pt x="5105400" y="50800"/>
                  </a:lnTo>
                  <a:lnTo>
                    <a:pt x="5105400" y="25400"/>
                  </a:lnTo>
                  <a:close/>
                </a:path>
                <a:path w="8018145" h="76200">
                  <a:moveTo>
                    <a:pt x="5156200" y="25400"/>
                  </a:moveTo>
                  <a:lnTo>
                    <a:pt x="5130800" y="25400"/>
                  </a:lnTo>
                  <a:lnTo>
                    <a:pt x="5130800" y="50800"/>
                  </a:lnTo>
                  <a:lnTo>
                    <a:pt x="5156200" y="50800"/>
                  </a:lnTo>
                  <a:lnTo>
                    <a:pt x="5156200" y="25400"/>
                  </a:lnTo>
                  <a:close/>
                </a:path>
                <a:path w="8018145" h="76200">
                  <a:moveTo>
                    <a:pt x="5207000" y="25400"/>
                  </a:moveTo>
                  <a:lnTo>
                    <a:pt x="5181600" y="25400"/>
                  </a:lnTo>
                  <a:lnTo>
                    <a:pt x="5181600" y="50800"/>
                  </a:lnTo>
                  <a:lnTo>
                    <a:pt x="5207000" y="50800"/>
                  </a:lnTo>
                  <a:lnTo>
                    <a:pt x="5207000" y="25400"/>
                  </a:lnTo>
                  <a:close/>
                </a:path>
                <a:path w="8018145" h="76200">
                  <a:moveTo>
                    <a:pt x="5257800" y="25400"/>
                  </a:moveTo>
                  <a:lnTo>
                    <a:pt x="5232400" y="25400"/>
                  </a:lnTo>
                  <a:lnTo>
                    <a:pt x="5232400" y="50800"/>
                  </a:lnTo>
                  <a:lnTo>
                    <a:pt x="5257800" y="50800"/>
                  </a:lnTo>
                  <a:lnTo>
                    <a:pt x="5257800" y="25400"/>
                  </a:lnTo>
                  <a:close/>
                </a:path>
                <a:path w="8018145" h="76200">
                  <a:moveTo>
                    <a:pt x="5308600" y="25400"/>
                  </a:moveTo>
                  <a:lnTo>
                    <a:pt x="5283200" y="25400"/>
                  </a:lnTo>
                  <a:lnTo>
                    <a:pt x="5283200" y="50800"/>
                  </a:lnTo>
                  <a:lnTo>
                    <a:pt x="5308600" y="50800"/>
                  </a:lnTo>
                  <a:lnTo>
                    <a:pt x="5308600" y="25400"/>
                  </a:lnTo>
                  <a:close/>
                </a:path>
                <a:path w="8018145" h="76200">
                  <a:moveTo>
                    <a:pt x="5359400" y="25400"/>
                  </a:moveTo>
                  <a:lnTo>
                    <a:pt x="5334000" y="25400"/>
                  </a:lnTo>
                  <a:lnTo>
                    <a:pt x="5334000" y="50800"/>
                  </a:lnTo>
                  <a:lnTo>
                    <a:pt x="5359400" y="50800"/>
                  </a:lnTo>
                  <a:lnTo>
                    <a:pt x="5359400" y="25400"/>
                  </a:lnTo>
                  <a:close/>
                </a:path>
                <a:path w="8018145" h="76200">
                  <a:moveTo>
                    <a:pt x="5410200" y="25400"/>
                  </a:moveTo>
                  <a:lnTo>
                    <a:pt x="5384800" y="25400"/>
                  </a:lnTo>
                  <a:lnTo>
                    <a:pt x="5384800" y="50800"/>
                  </a:lnTo>
                  <a:lnTo>
                    <a:pt x="5410200" y="50800"/>
                  </a:lnTo>
                  <a:lnTo>
                    <a:pt x="5410200" y="25400"/>
                  </a:lnTo>
                  <a:close/>
                </a:path>
                <a:path w="8018145" h="76200">
                  <a:moveTo>
                    <a:pt x="5461000" y="25400"/>
                  </a:moveTo>
                  <a:lnTo>
                    <a:pt x="5435600" y="25400"/>
                  </a:lnTo>
                  <a:lnTo>
                    <a:pt x="5435600" y="50800"/>
                  </a:lnTo>
                  <a:lnTo>
                    <a:pt x="5461000" y="50800"/>
                  </a:lnTo>
                  <a:lnTo>
                    <a:pt x="5461000" y="25400"/>
                  </a:lnTo>
                  <a:close/>
                </a:path>
                <a:path w="8018145" h="76200">
                  <a:moveTo>
                    <a:pt x="5511800" y="25400"/>
                  </a:moveTo>
                  <a:lnTo>
                    <a:pt x="5486400" y="25400"/>
                  </a:lnTo>
                  <a:lnTo>
                    <a:pt x="5486400" y="50800"/>
                  </a:lnTo>
                  <a:lnTo>
                    <a:pt x="5511800" y="50800"/>
                  </a:lnTo>
                  <a:lnTo>
                    <a:pt x="5511800" y="25400"/>
                  </a:lnTo>
                  <a:close/>
                </a:path>
                <a:path w="8018145" h="76200">
                  <a:moveTo>
                    <a:pt x="5562600" y="25400"/>
                  </a:moveTo>
                  <a:lnTo>
                    <a:pt x="5537200" y="25400"/>
                  </a:lnTo>
                  <a:lnTo>
                    <a:pt x="5537200" y="50800"/>
                  </a:lnTo>
                  <a:lnTo>
                    <a:pt x="5562600" y="50800"/>
                  </a:lnTo>
                  <a:lnTo>
                    <a:pt x="5562600" y="25400"/>
                  </a:lnTo>
                  <a:close/>
                </a:path>
                <a:path w="8018145" h="76200">
                  <a:moveTo>
                    <a:pt x="5613400" y="25400"/>
                  </a:moveTo>
                  <a:lnTo>
                    <a:pt x="5588000" y="25400"/>
                  </a:lnTo>
                  <a:lnTo>
                    <a:pt x="5588000" y="50800"/>
                  </a:lnTo>
                  <a:lnTo>
                    <a:pt x="5613400" y="50800"/>
                  </a:lnTo>
                  <a:lnTo>
                    <a:pt x="5613400" y="25400"/>
                  </a:lnTo>
                  <a:close/>
                </a:path>
                <a:path w="8018145" h="76200">
                  <a:moveTo>
                    <a:pt x="5664200" y="25400"/>
                  </a:moveTo>
                  <a:lnTo>
                    <a:pt x="5638800" y="25400"/>
                  </a:lnTo>
                  <a:lnTo>
                    <a:pt x="5638800" y="50800"/>
                  </a:lnTo>
                  <a:lnTo>
                    <a:pt x="5664200" y="50800"/>
                  </a:lnTo>
                  <a:lnTo>
                    <a:pt x="5664200" y="25400"/>
                  </a:lnTo>
                  <a:close/>
                </a:path>
                <a:path w="8018145" h="76200">
                  <a:moveTo>
                    <a:pt x="5715000" y="25400"/>
                  </a:moveTo>
                  <a:lnTo>
                    <a:pt x="5689600" y="25400"/>
                  </a:lnTo>
                  <a:lnTo>
                    <a:pt x="5689600" y="50800"/>
                  </a:lnTo>
                  <a:lnTo>
                    <a:pt x="5715000" y="50800"/>
                  </a:lnTo>
                  <a:lnTo>
                    <a:pt x="5715000" y="25400"/>
                  </a:lnTo>
                  <a:close/>
                </a:path>
                <a:path w="8018145" h="76200">
                  <a:moveTo>
                    <a:pt x="5765800" y="25400"/>
                  </a:moveTo>
                  <a:lnTo>
                    <a:pt x="5740400" y="25400"/>
                  </a:lnTo>
                  <a:lnTo>
                    <a:pt x="5740400" y="50800"/>
                  </a:lnTo>
                  <a:lnTo>
                    <a:pt x="5765800" y="50800"/>
                  </a:lnTo>
                  <a:lnTo>
                    <a:pt x="5765800" y="25400"/>
                  </a:lnTo>
                  <a:close/>
                </a:path>
                <a:path w="8018145" h="76200">
                  <a:moveTo>
                    <a:pt x="5816600" y="25400"/>
                  </a:moveTo>
                  <a:lnTo>
                    <a:pt x="5791200" y="25400"/>
                  </a:lnTo>
                  <a:lnTo>
                    <a:pt x="5791200" y="50800"/>
                  </a:lnTo>
                  <a:lnTo>
                    <a:pt x="5816600" y="50800"/>
                  </a:lnTo>
                  <a:lnTo>
                    <a:pt x="5816600" y="25400"/>
                  </a:lnTo>
                  <a:close/>
                </a:path>
                <a:path w="8018145" h="76200">
                  <a:moveTo>
                    <a:pt x="5867400" y="25400"/>
                  </a:moveTo>
                  <a:lnTo>
                    <a:pt x="5842000" y="25400"/>
                  </a:lnTo>
                  <a:lnTo>
                    <a:pt x="5842000" y="50800"/>
                  </a:lnTo>
                  <a:lnTo>
                    <a:pt x="5867400" y="50800"/>
                  </a:lnTo>
                  <a:lnTo>
                    <a:pt x="5867400" y="25400"/>
                  </a:lnTo>
                  <a:close/>
                </a:path>
                <a:path w="8018145" h="76200">
                  <a:moveTo>
                    <a:pt x="5918200" y="25400"/>
                  </a:moveTo>
                  <a:lnTo>
                    <a:pt x="5892800" y="25400"/>
                  </a:lnTo>
                  <a:lnTo>
                    <a:pt x="5892800" y="50800"/>
                  </a:lnTo>
                  <a:lnTo>
                    <a:pt x="5918200" y="50800"/>
                  </a:lnTo>
                  <a:lnTo>
                    <a:pt x="5918200" y="25400"/>
                  </a:lnTo>
                  <a:close/>
                </a:path>
                <a:path w="8018145" h="76200">
                  <a:moveTo>
                    <a:pt x="5969000" y="25400"/>
                  </a:moveTo>
                  <a:lnTo>
                    <a:pt x="5943600" y="25400"/>
                  </a:lnTo>
                  <a:lnTo>
                    <a:pt x="5943600" y="50800"/>
                  </a:lnTo>
                  <a:lnTo>
                    <a:pt x="5969000" y="50800"/>
                  </a:lnTo>
                  <a:lnTo>
                    <a:pt x="5969000" y="25400"/>
                  </a:lnTo>
                  <a:close/>
                </a:path>
                <a:path w="8018145" h="76200">
                  <a:moveTo>
                    <a:pt x="6019800" y="25400"/>
                  </a:moveTo>
                  <a:lnTo>
                    <a:pt x="5994400" y="25400"/>
                  </a:lnTo>
                  <a:lnTo>
                    <a:pt x="5994400" y="50800"/>
                  </a:lnTo>
                  <a:lnTo>
                    <a:pt x="6019800" y="50800"/>
                  </a:lnTo>
                  <a:lnTo>
                    <a:pt x="6019800" y="25400"/>
                  </a:lnTo>
                  <a:close/>
                </a:path>
                <a:path w="8018145" h="76200">
                  <a:moveTo>
                    <a:pt x="6070600" y="25400"/>
                  </a:moveTo>
                  <a:lnTo>
                    <a:pt x="6045200" y="25400"/>
                  </a:lnTo>
                  <a:lnTo>
                    <a:pt x="6045200" y="50800"/>
                  </a:lnTo>
                  <a:lnTo>
                    <a:pt x="6070600" y="50800"/>
                  </a:lnTo>
                  <a:lnTo>
                    <a:pt x="6070600" y="25400"/>
                  </a:lnTo>
                  <a:close/>
                </a:path>
                <a:path w="8018145" h="76200">
                  <a:moveTo>
                    <a:pt x="6121400" y="25400"/>
                  </a:moveTo>
                  <a:lnTo>
                    <a:pt x="6096000" y="25400"/>
                  </a:lnTo>
                  <a:lnTo>
                    <a:pt x="6096000" y="50800"/>
                  </a:lnTo>
                  <a:lnTo>
                    <a:pt x="6121400" y="50800"/>
                  </a:lnTo>
                  <a:lnTo>
                    <a:pt x="6121400" y="25400"/>
                  </a:lnTo>
                  <a:close/>
                </a:path>
                <a:path w="8018145" h="76200">
                  <a:moveTo>
                    <a:pt x="6172200" y="25400"/>
                  </a:moveTo>
                  <a:lnTo>
                    <a:pt x="6146800" y="25400"/>
                  </a:lnTo>
                  <a:lnTo>
                    <a:pt x="6146800" y="50800"/>
                  </a:lnTo>
                  <a:lnTo>
                    <a:pt x="6172200" y="50800"/>
                  </a:lnTo>
                  <a:lnTo>
                    <a:pt x="6172200" y="25400"/>
                  </a:lnTo>
                  <a:close/>
                </a:path>
                <a:path w="8018145" h="76200">
                  <a:moveTo>
                    <a:pt x="6223000" y="25400"/>
                  </a:moveTo>
                  <a:lnTo>
                    <a:pt x="6197600" y="25400"/>
                  </a:lnTo>
                  <a:lnTo>
                    <a:pt x="6197600" y="50800"/>
                  </a:lnTo>
                  <a:lnTo>
                    <a:pt x="6223000" y="50800"/>
                  </a:lnTo>
                  <a:lnTo>
                    <a:pt x="6223000" y="25400"/>
                  </a:lnTo>
                  <a:close/>
                </a:path>
                <a:path w="8018145" h="76200">
                  <a:moveTo>
                    <a:pt x="6273800" y="25400"/>
                  </a:moveTo>
                  <a:lnTo>
                    <a:pt x="6248400" y="25400"/>
                  </a:lnTo>
                  <a:lnTo>
                    <a:pt x="6248400" y="50800"/>
                  </a:lnTo>
                  <a:lnTo>
                    <a:pt x="6273800" y="50800"/>
                  </a:lnTo>
                  <a:lnTo>
                    <a:pt x="6273800" y="25400"/>
                  </a:lnTo>
                  <a:close/>
                </a:path>
                <a:path w="8018145" h="76200">
                  <a:moveTo>
                    <a:pt x="6324600" y="25400"/>
                  </a:moveTo>
                  <a:lnTo>
                    <a:pt x="6299200" y="25400"/>
                  </a:lnTo>
                  <a:lnTo>
                    <a:pt x="6299200" y="50800"/>
                  </a:lnTo>
                  <a:lnTo>
                    <a:pt x="6324600" y="50800"/>
                  </a:lnTo>
                  <a:lnTo>
                    <a:pt x="6324600" y="25400"/>
                  </a:lnTo>
                  <a:close/>
                </a:path>
                <a:path w="8018145" h="76200">
                  <a:moveTo>
                    <a:pt x="6375400" y="25400"/>
                  </a:moveTo>
                  <a:lnTo>
                    <a:pt x="6350000" y="25400"/>
                  </a:lnTo>
                  <a:lnTo>
                    <a:pt x="6350000" y="50800"/>
                  </a:lnTo>
                  <a:lnTo>
                    <a:pt x="6375400" y="50800"/>
                  </a:lnTo>
                  <a:lnTo>
                    <a:pt x="6375400" y="25400"/>
                  </a:lnTo>
                  <a:close/>
                </a:path>
                <a:path w="8018145" h="76200">
                  <a:moveTo>
                    <a:pt x="6426200" y="25400"/>
                  </a:moveTo>
                  <a:lnTo>
                    <a:pt x="6400800" y="25400"/>
                  </a:lnTo>
                  <a:lnTo>
                    <a:pt x="6400800" y="50800"/>
                  </a:lnTo>
                  <a:lnTo>
                    <a:pt x="6426200" y="50800"/>
                  </a:lnTo>
                  <a:lnTo>
                    <a:pt x="6426200" y="25400"/>
                  </a:lnTo>
                  <a:close/>
                </a:path>
                <a:path w="8018145" h="76200">
                  <a:moveTo>
                    <a:pt x="6477000" y="25400"/>
                  </a:moveTo>
                  <a:lnTo>
                    <a:pt x="6451600" y="25400"/>
                  </a:lnTo>
                  <a:lnTo>
                    <a:pt x="6451600" y="50800"/>
                  </a:lnTo>
                  <a:lnTo>
                    <a:pt x="6477000" y="50800"/>
                  </a:lnTo>
                  <a:lnTo>
                    <a:pt x="6477000" y="25400"/>
                  </a:lnTo>
                  <a:close/>
                </a:path>
                <a:path w="8018145" h="76200">
                  <a:moveTo>
                    <a:pt x="6527800" y="25400"/>
                  </a:moveTo>
                  <a:lnTo>
                    <a:pt x="6502400" y="25400"/>
                  </a:lnTo>
                  <a:lnTo>
                    <a:pt x="6502400" y="50800"/>
                  </a:lnTo>
                  <a:lnTo>
                    <a:pt x="6527800" y="50800"/>
                  </a:lnTo>
                  <a:lnTo>
                    <a:pt x="6527800" y="25400"/>
                  </a:lnTo>
                  <a:close/>
                </a:path>
                <a:path w="8018145" h="76200">
                  <a:moveTo>
                    <a:pt x="6578600" y="25400"/>
                  </a:moveTo>
                  <a:lnTo>
                    <a:pt x="6553200" y="25400"/>
                  </a:lnTo>
                  <a:lnTo>
                    <a:pt x="6553200" y="50800"/>
                  </a:lnTo>
                  <a:lnTo>
                    <a:pt x="6578600" y="50800"/>
                  </a:lnTo>
                  <a:lnTo>
                    <a:pt x="6578600" y="25400"/>
                  </a:lnTo>
                  <a:close/>
                </a:path>
                <a:path w="8018145" h="76200">
                  <a:moveTo>
                    <a:pt x="6629400" y="25400"/>
                  </a:moveTo>
                  <a:lnTo>
                    <a:pt x="6604000" y="25400"/>
                  </a:lnTo>
                  <a:lnTo>
                    <a:pt x="6604000" y="50800"/>
                  </a:lnTo>
                  <a:lnTo>
                    <a:pt x="6629400" y="50800"/>
                  </a:lnTo>
                  <a:lnTo>
                    <a:pt x="6629400" y="25400"/>
                  </a:lnTo>
                  <a:close/>
                </a:path>
                <a:path w="8018145" h="76200">
                  <a:moveTo>
                    <a:pt x="6680200" y="25400"/>
                  </a:moveTo>
                  <a:lnTo>
                    <a:pt x="6654800" y="25400"/>
                  </a:lnTo>
                  <a:lnTo>
                    <a:pt x="6654800" y="50800"/>
                  </a:lnTo>
                  <a:lnTo>
                    <a:pt x="6680200" y="50800"/>
                  </a:lnTo>
                  <a:lnTo>
                    <a:pt x="6680200" y="25400"/>
                  </a:lnTo>
                  <a:close/>
                </a:path>
                <a:path w="8018145" h="76200">
                  <a:moveTo>
                    <a:pt x="6731000" y="25400"/>
                  </a:moveTo>
                  <a:lnTo>
                    <a:pt x="6705600" y="25400"/>
                  </a:lnTo>
                  <a:lnTo>
                    <a:pt x="6705600" y="50800"/>
                  </a:lnTo>
                  <a:lnTo>
                    <a:pt x="6731000" y="50800"/>
                  </a:lnTo>
                  <a:lnTo>
                    <a:pt x="6731000" y="25400"/>
                  </a:lnTo>
                  <a:close/>
                </a:path>
                <a:path w="8018145" h="76200">
                  <a:moveTo>
                    <a:pt x="6781800" y="25400"/>
                  </a:moveTo>
                  <a:lnTo>
                    <a:pt x="6756400" y="25400"/>
                  </a:lnTo>
                  <a:lnTo>
                    <a:pt x="6756400" y="50800"/>
                  </a:lnTo>
                  <a:lnTo>
                    <a:pt x="6781800" y="50800"/>
                  </a:lnTo>
                  <a:lnTo>
                    <a:pt x="6781800" y="25400"/>
                  </a:lnTo>
                  <a:close/>
                </a:path>
                <a:path w="8018145" h="76200">
                  <a:moveTo>
                    <a:pt x="6832600" y="25400"/>
                  </a:moveTo>
                  <a:lnTo>
                    <a:pt x="6807200" y="25400"/>
                  </a:lnTo>
                  <a:lnTo>
                    <a:pt x="6807200" y="50800"/>
                  </a:lnTo>
                  <a:lnTo>
                    <a:pt x="6832600" y="50800"/>
                  </a:lnTo>
                  <a:lnTo>
                    <a:pt x="6832600" y="25400"/>
                  </a:lnTo>
                  <a:close/>
                </a:path>
                <a:path w="8018145" h="76200">
                  <a:moveTo>
                    <a:pt x="6883400" y="25400"/>
                  </a:moveTo>
                  <a:lnTo>
                    <a:pt x="6858000" y="25400"/>
                  </a:lnTo>
                  <a:lnTo>
                    <a:pt x="6858000" y="50800"/>
                  </a:lnTo>
                  <a:lnTo>
                    <a:pt x="6883400" y="50800"/>
                  </a:lnTo>
                  <a:lnTo>
                    <a:pt x="6883400" y="25400"/>
                  </a:lnTo>
                  <a:close/>
                </a:path>
                <a:path w="8018145" h="76200">
                  <a:moveTo>
                    <a:pt x="6934200" y="25400"/>
                  </a:moveTo>
                  <a:lnTo>
                    <a:pt x="6908800" y="25400"/>
                  </a:lnTo>
                  <a:lnTo>
                    <a:pt x="6908800" y="50800"/>
                  </a:lnTo>
                  <a:lnTo>
                    <a:pt x="6934200" y="50800"/>
                  </a:lnTo>
                  <a:lnTo>
                    <a:pt x="6934200" y="25400"/>
                  </a:lnTo>
                  <a:close/>
                </a:path>
                <a:path w="8018145" h="76200">
                  <a:moveTo>
                    <a:pt x="6985000" y="25400"/>
                  </a:moveTo>
                  <a:lnTo>
                    <a:pt x="6959600" y="25400"/>
                  </a:lnTo>
                  <a:lnTo>
                    <a:pt x="6959600" y="50800"/>
                  </a:lnTo>
                  <a:lnTo>
                    <a:pt x="6985000" y="50800"/>
                  </a:lnTo>
                  <a:lnTo>
                    <a:pt x="6985000" y="25400"/>
                  </a:lnTo>
                  <a:close/>
                </a:path>
                <a:path w="8018145" h="76200">
                  <a:moveTo>
                    <a:pt x="7035800" y="25400"/>
                  </a:moveTo>
                  <a:lnTo>
                    <a:pt x="7010400" y="25400"/>
                  </a:lnTo>
                  <a:lnTo>
                    <a:pt x="7010400" y="50800"/>
                  </a:lnTo>
                  <a:lnTo>
                    <a:pt x="7035800" y="50800"/>
                  </a:lnTo>
                  <a:lnTo>
                    <a:pt x="7035800" y="25400"/>
                  </a:lnTo>
                  <a:close/>
                </a:path>
                <a:path w="8018145" h="76200">
                  <a:moveTo>
                    <a:pt x="7086600" y="25400"/>
                  </a:moveTo>
                  <a:lnTo>
                    <a:pt x="7061200" y="25400"/>
                  </a:lnTo>
                  <a:lnTo>
                    <a:pt x="7061200" y="50800"/>
                  </a:lnTo>
                  <a:lnTo>
                    <a:pt x="7086600" y="50800"/>
                  </a:lnTo>
                  <a:lnTo>
                    <a:pt x="7086600" y="25400"/>
                  </a:lnTo>
                  <a:close/>
                </a:path>
                <a:path w="8018145" h="76200">
                  <a:moveTo>
                    <a:pt x="7137400" y="25400"/>
                  </a:moveTo>
                  <a:lnTo>
                    <a:pt x="7112000" y="25400"/>
                  </a:lnTo>
                  <a:lnTo>
                    <a:pt x="7112000" y="50800"/>
                  </a:lnTo>
                  <a:lnTo>
                    <a:pt x="7137400" y="50800"/>
                  </a:lnTo>
                  <a:lnTo>
                    <a:pt x="7137400" y="25400"/>
                  </a:lnTo>
                  <a:close/>
                </a:path>
                <a:path w="8018145" h="76200">
                  <a:moveTo>
                    <a:pt x="7188200" y="25400"/>
                  </a:moveTo>
                  <a:lnTo>
                    <a:pt x="7162800" y="25400"/>
                  </a:lnTo>
                  <a:lnTo>
                    <a:pt x="7162800" y="50800"/>
                  </a:lnTo>
                  <a:lnTo>
                    <a:pt x="7188200" y="50800"/>
                  </a:lnTo>
                  <a:lnTo>
                    <a:pt x="7188200" y="25400"/>
                  </a:lnTo>
                  <a:close/>
                </a:path>
                <a:path w="8018145" h="76200">
                  <a:moveTo>
                    <a:pt x="7239000" y="25400"/>
                  </a:moveTo>
                  <a:lnTo>
                    <a:pt x="7213600" y="25400"/>
                  </a:lnTo>
                  <a:lnTo>
                    <a:pt x="7213600" y="50800"/>
                  </a:lnTo>
                  <a:lnTo>
                    <a:pt x="7239000" y="50800"/>
                  </a:lnTo>
                  <a:lnTo>
                    <a:pt x="7239000" y="25400"/>
                  </a:lnTo>
                  <a:close/>
                </a:path>
                <a:path w="8018145" h="76200">
                  <a:moveTo>
                    <a:pt x="7289800" y="25400"/>
                  </a:moveTo>
                  <a:lnTo>
                    <a:pt x="7264400" y="25400"/>
                  </a:lnTo>
                  <a:lnTo>
                    <a:pt x="7264400" y="50800"/>
                  </a:lnTo>
                  <a:lnTo>
                    <a:pt x="7289800" y="50800"/>
                  </a:lnTo>
                  <a:lnTo>
                    <a:pt x="7289800" y="25400"/>
                  </a:lnTo>
                  <a:close/>
                </a:path>
                <a:path w="8018145" h="76200">
                  <a:moveTo>
                    <a:pt x="7340600" y="25400"/>
                  </a:moveTo>
                  <a:lnTo>
                    <a:pt x="7315200" y="25400"/>
                  </a:lnTo>
                  <a:lnTo>
                    <a:pt x="7315200" y="50800"/>
                  </a:lnTo>
                  <a:lnTo>
                    <a:pt x="7340600" y="50800"/>
                  </a:lnTo>
                  <a:lnTo>
                    <a:pt x="7340600" y="25400"/>
                  </a:lnTo>
                  <a:close/>
                </a:path>
                <a:path w="8018145" h="76200">
                  <a:moveTo>
                    <a:pt x="7391400" y="25400"/>
                  </a:moveTo>
                  <a:lnTo>
                    <a:pt x="7366000" y="25400"/>
                  </a:lnTo>
                  <a:lnTo>
                    <a:pt x="7366000" y="50800"/>
                  </a:lnTo>
                  <a:lnTo>
                    <a:pt x="7391400" y="50800"/>
                  </a:lnTo>
                  <a:lnTo>
                    <a:pt x="7391400" y="25400"/>
                  </a:lnTo>
                  <a:close/>
                </a:path>
                <a:path w="8018145" h="76200">
                  <a:moveTo>
                    <a:pt x="7442200" y="25400"/>
                  </a:moveTo>
                  <a:lnTo>
                    <a:pt x="7416800" y="25400"/>
                  </a:lnTo>
                  <a:lnTo>
                    <a:pt x="7416800" y="50800"/>
                  </a:lnTo>
                  <a:lnTo>
                    <a:pt x="7442200" y="50800"/>
                  </a:lnTo>
                  <a:lnTo>
                    <a:pt x="7442200" y="25400"/>
                  </a:lnTo>
                  <a:close/>
                </a:path>
                <a:path w="8018145" h="76200">
                  <a:moveTo>
                    <a:pt x="7493000" y="25400"/>
                  </a:moveTo>
                  <a:lnTo>
                    <a:pt x="7467600" y="25400"/>
                  </a:lnTo>
                  <a:lnTo>
                    <a:pt x="7467600" y="50800"/>
                  </a:lnTo>
                  <a:lnTo>
                    <a:pt x="7493000" y="50800"/>
                  </a:lnTo>
                  <a:lnTo>
                    <a:pt x="7493000" y="25400"/>
                  </a:lnTo>
                  <a:close/>
                </a:path>
                <a:path w="8018145" h="76200">
                  <a:moveTo>
                    <a:pt x="7543800" y="25400"/>
                  </a:moveTo>
                  <a:lnTo>
                    <a:pt x="7518400" y="25400"/>
                  </a:lnTo>
                  <a:lnTo>
                    <a:pt x="7518400" y="50800"/>
                  </a:lnTo>
                  <a:lnTo>
                    <a:pt x="7543800" y="50800"/>
                  </a:lnTo>
                  <a:lnTo>
                    <a:pt x="7543800" y="25400"/>
                  </a:lnTo>
                  <a:close/>
                </a:path>
                <a:path w="8018145" h="76200">
                  <a:moveTo>
                    <a:pt x="7594600" y="25400"/>
                  </a:moveTo>
                  <a:lnTo>
                    <a:pt x="7569200" y="25400"/>
                  </a:lnTo>
                  <a:lnTo>
                    <a:pt x="7569200" y="50800"/>
                  </a:lnTo>
                  <a:lnTo>
                    <a:pt x="7594600" y="50800"/>
                  </a:lnTo>
                  <a:lnTo>
                    <a:pt x="7594600" y="25400"/>
                  </a:lnTo>
                  <a:close/>
                </a:path>
                <a:path w="8018145" h="76200">
                  <a:moveTo>
                    <a:pt x="7645400" y="25400"/>
                  </a:moveTo>
                  <a:lnTo>
                    <a:pt x="7620000" y="25400"/>
                  </a:lnTo>
                  <a:lnTo>
                    <a:pt x="7620000" y="50800"/>
                  </a:lnTo>
                  <a:lnTo>
                    <a:pt x="7645400" y="50800"/>
                  </a:lnTo>
                  <a:lnTo>
                    <a:pt x="7645400" y="25400"/>
                  </a:lnTo>
                  <a:close/>
                </a:path>
                <a:path w="8018145" h="76200">
                  <a:moveTo>
                    <a:pt x="7696200" y="25400"/>
                  </a:moveTo>
                  <a:lnTo>
                    <a:pt x="7670800" y="25400"/>
                  </a:lnTo>
                  <a:lnTo>
                    <a:pt x="7670800" y="50800"/>
                  </a:lnTo>
                  <a:lnTo>
                    <a:pt x="7696200" y="50800"/>
                  </a:lnTo>
                  <a:lnTo>
                    <a:pt x="7696200" y="25400"/>
                  </a:lnTo>
                  <a:close/>
                </a:path>
                <a:path w="8018145" h="76200">
                  <a:moveTo>
                    <a:pt x="7747000" y="25400"/>
                  </a:moveTo>
                  <a:lnTo>
                    <a:pt x="7721600" y="25400"/>
                  </a:lnTo>
                  <a:lnTo>
                    <a:pt x="7721600" y="50800"/>
                  </a:lnTo>
                  <a:lnTo>
                    <a:pt x="7747000" y="50800"/>
                  </a:lnTo>
                  <a:lnTo>
                    <a:pt x="7747000" y="25400"/>
                  </a:lnTo>
                  <a:close/>
                </a:path>
                <a:path w="8018145" h="76200">
                  <a:moveTo>
                    <a:pt x="7797800" y="25400"/>
                  </a:moveTo>
                  <a:lnTo>
                    <a:pt x="7772400" y="25400"/>
                  </a:lnTo>
                  <a:lnTo>
                    <a:pt x="7772400" y="50800"/>
                  </a:lnTo>
                  <a:lnTo>
                    <a:pt x="7797800" y="50800"/>
                  </a:lnTo>
                  <a:lnTo>
                    <a:pt x="7797800" y="25400"/>
                  </a:lnTo>
                  <a:close/>
                </a:path>
                <a:path w="8018145" h="76200">
                  <a:moveTo>
                    <a:pt x="7848600" y="25400"/>
                  </a:moveTo>
                  <a:lnTo>
                    <a:pt x="7823200" y="25400"/>
                  </a:lnTo>
                  <a:lnTo>
                    <a:pt x="7823200" y="50800"/>
                  </a:lnTo>
                  <a:lnTo>
                    <a:pt x="7848600" y="50800"/>
                  </a:lnTo>
                  <a:lnTo>
                    <a:pt x="7848600" y="25400"/>
                  </a:lnTo>
                  <a:close/>
                </a:path>
                <a:path w="8018145" h="76200">
                  <a:moveTo>
                    <a:pt x="7899400" y="25400"/>
                  </a:moveTo>
                  <a:lnTo>
                    <a:pt x="7874000" y="25400"/>
                  </a:lnTo>
                  <a:lnTo>
                    <a:pt x="7874000" y="50800"/>
                  </a:lnTo>
                  <a:lnTo>
                    <a:pt x="7899400" y="50800"/>
                  </a:lnTo>
                  <a:lnTo>
                    <a:pt x="7899400" y="25400"/>
                  </a:lnTo>
                  <a:close/>
                </a:path>
                <a:path w="8018145" h="76200">
                  <a:moveTo>
                    <a:pt x="7979663" y="0"/>
                  </a:moveTo>
                  <a:lnTo>
                    <a:pt x="7964816" y="2988"/>
                  </a:lnTo>
                  <a:lnTo>
                    <a:pt x="7952708" y="11144"/>
                  </a:lnTo>
                  <a:lnTo>
                    <a:pt x="7944552" y="23252"/>
                  </a:lnTo>
                  <a:lnTo>
                    <a:pt x="7941563" y="38100"/>
                  </a:lnTo>
                  <a:lnTo>
                    <a:pt x="7944552" y="52947"/>
                  </a:lnTo>
                  <a:lnTo>
                    <a:pt x="7952708" y="65055"/>
                  </a:lnTo>
                  <a:lnTo>
                    <a:pt x="7964816" y="73211"/>
                  </a:lnTo>
                  <a:lnTo>
                    <a:pt x="7979663" y="76200"/>
                  </a:lnTo>
                  <a:lnTo>
                    <a:pt x="7994511" y="73211"/>
                  </a:lnTo>
                  <a:lnTo>
                    <a:pt x="8006619" y="65055"/>
                  </a:lnTo>
                  <a:lnTo>
                    <a:pt x="8014775" y="52947"/>
                  </a:lnTo>
                  <a:lnTo>
                    <a:pt x="8015207" y="50800"/>
                  </a:lnTo>
                  <a:lnTo>
                    <a:pt x="7950200" y="50800"/>
                  </a:lnTo>
                  <a:lnTo>
                    <a:pt x="7950200" y="25400"/>
                  </a:lnTo>
                  <a:lnTo>
                    <a:pt x="8015207" y="25400"/>
                  </a:lnTo>
                  <a:lnTo>
                    <a:pt x="8014775" y="23252"/>
                  </a:lnTo>
                  <a:lnTo>
                    <a:pt x="8006619" y="11144"/>
                  </a:lnTo>
                  <a:lnTo>
                    <a:pt x="7994511" y="2988"/>
                  </a:lnTo>
                  <a:lnTo>
                    <a:pt x="7979663" y="0"/>
                  </a:lnTo>
                  <a:close/>
                </a:path>
                <a:path w="8018145" h="76200">
                  <a:moveTo>
                    <a:pt x="7944120" y="25400"/>
                  </a:moveTo>
                  <a:lnTo>
                    <a:pt x="7924800" y="25400"/>
                  </a:lnTo>
                  <a:lnTo>
                    <a:pt x="7924800" y="50800"/>
                  </a:lnTo>
                  <a:lnTo>
                    <a:pt x="7944120" y="50800"/>
                  </a:lnTo>
                  <a:lnTo>
                    <a:pt x="7941563" y="38100"/>
                  </a:lnTo>
                  <a:lnTo>
                    <a:pt x="7944120" y="25400"/>
                  </a:lnTo>
                  <a:close/>
                </a:path>
                <a:path w="8018145" h="76200">
                  <a:moveTo>
                    <a:pt x="7975600" y="25400"/>
                  </a:moveTo>
                  <a:lnTo>
                    <a:pt x="7950200" y="25400"/>
                  </a:lnTo>
                  <a:lnTo>
                    <a:pt x="7950200" y="50800"/>
                  </a:lnTo>
                  <a:lnTo>
                    <a:pt x="7975600" y="50800"/>
                  </a:lnTo>
                  <a:lnTo>
                    <a:pt x="7975600" y="25400"/>
                  </a:lnTo>
                  <a:close/>
                </a:path>
                <a:path w="8018145" h="76200">
                  <a:moveTo>
                    <a:pt x="7979663" y="25400"/>
                  </a:moveTo>
                  <a:lnTo>
                    <a:pt x="7975600" y="25400"/>
                  </a:lnTo>
                  <a:lnTo>
                    <a:pt x="7975600" y="50800"/>
                  </a:lnTo>
                  <a:lnTo>
                    <a:pt x="7979663" y="50800"/>
                  </a:lnTo>
                  <a:lnTo>
                    <a:pt x="7979663" y="25400"/>
                  </a:lnTo>
                  <a:close/>
                </a:path>
                <a:path w="8018145" h="76200">
                  <a:moveTo>
                    <a:pt x="8015207" y="25400"/>
                  </a:moveTo>
                  <a:lnTo>
                    <a:pt x="7979663" y="25400"/>
                  </a:lnTo>
                  <a:lnTo>
                    <a:pt x="7979663" y="50800"/>
                  </a:lnTo>
                  <a:lnTo>
                    <a:pt x="8015207" y="50800"/>
                  </a:lnTo>
                  <a:lnTo>
                    <a:pt x="8017763" y="38100"/>
                  </a:lnTo>
                  <a:lnTo>
                    <a:pt x="8015207" y="254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9613" y="2470530"/>
              <a:ext cx="160020" cy="319405"/>
            </a:xfrm>
            <a:custGeom>
              <a:avLst/>
              <a:gdLst/>
              <a:ahLst/>
              <a:cxnLst/>
              <a:rect l="l" t="t" r="r" b="b"/>
              <a:pathLst>
                <a:path w="160020" h="319405">
                  <a:moveTo>
                    <a:pt x="159753" y="0"/>
                  </a:moveTo>
                  <a:lnTo>
                    <a:pt x="0" y="159766"/>
                  </a:lnTo>
                  <a:lnTo>
                    <a:pt x="159753" y="319405"/>
                  </a:lnTo>
                  <a:lnTo>
                    <a:pt x="15975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9366" y="2470530"/>
              <a:ext cx="160020" cy="319405"/>
            </a:xfrm>
            <a:custGeom>
              <a:avLst/>
              <a:gdLst/>
              <a:ahLst/>
              <a:cxnLst/>
              <a:rect l="l" t="t" r="r" b="b"/>
              <a:pathLst>
                <a:path w="160020" h="319405">
                  <a:moveTo>
                    <a:pt x="0" y="0"/>
                  </a:moveTo>
                  <a:lnTo>
                    <a:pt x="0" y="319405"/>
                  </a:lnTo>
                  <a:lnTo>
                    <a:pt x="159753" y="159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B0D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70573" y="3382264"/>
            <a:ext cx="8355330" cy="319405"/>
            <a:chOff x="370573" y="3382264"/>
            <a:chExt cx="8355330" cy="319405"/>
          </a:xfrm>
        </p:grpSpPr>
        <p:sp>
          <p:nvSpPr>
            <p:cNvPr id="15" name="object 15"/>
            <p:cNvSpPr/>
            <p:nvPr/>
          </p:nvSpPr>
          <p:spPr>
            <a:xfrm>
              <a:off x="718565" y="3522726"/>
              <a:ext cx="8007350" cy="76200"/>
            </a:xfrm>
            <a:custGeom>
              <a:avLst/>
              <a:gdLst/>
              <a:ahLst/>
              <a:cxnLst/>
              <a:rect l="l" t="t" r="r" b="b"/>
              <a:pathLst>
                <a:path w="8007350" h="76200">
                  <a:moveTo>
                    <a:pt x="254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5400" y="50800"/>
                  </a:lnTo>
                  <a:lnTo>
                    <a:pt x="25400" y="25400"/>
                  </a:lnTo>
                  <a:close/>
                </a:path>
                <a:path w="8007350" h="76200">
                  <a:moveTo>
                    <a:pt x="76200" y="25400"/>
                  </a:moveTo>
                  <a:lnTo>
                    <a:pt x="50800" y="25400"/>
                  </a:lnTo>
                  <a:lnTo>
                    <a:pt x="508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8007350" h="76200">
                  <a:moveTo>
                    <a:pt x="127000" y="25400"/>
                  </a:moveTo>
                  <a:lnTo>
                    <a:pt x="101600" y="25400"/>
                  </a:lnTo>
                  <a:lnTo>
                    <a:pt x="101600" y="50800"/>
                  </a:lnTo>
                  <a:lnTo>
                    <a:pt x="127000" y="50800"/>
                  </a:lnTo>
                  <a:lnTo>
                    <a:pt x="127000" y="25400"/>
                  </a:lnTo>
                  <a:close/>
                </a:path>
                <a:path w="8007350" h="76200">
                  <a:moveTo>
                    <a:pt x="177800" y="25400"/>
                  </a:moveTo>
                  <a:lnTo>
                    <a:pt x="152400" y="25400"/>
                  </a:lnTo>
                  <a:lnTo>
                    <a:pt x="152400" y="50800"/>
                  </a:lnTo>
                  <a:lnTo>
                    <a:pt x="177800" y="50800"/>
                  </a:lnTo>
                  <a:lnTo>
                    <a:pt x="177800" y="25400"/>
                  </a:lnTo>
                  <a:close/>
                </a:path>
                <a:path w="8007350" h="76200">
                  <a:moveTo>
                    <a:pt x="228600" y="25400"/>
                  </a:moveTo>
                  <a:lnTo>
                    <a:pt x="203200" y="25400"/>
                  </a:lnTo>
                  <a:lnTo>
                    <a:pt x="203200" y="50800"/>
                  </a:lnTo>
                  <a:lnTo>
                    <a:pt x="228600" y="50800"/>
                  </a:lnTo>
                  <a:lnTo>
                    <a:pt x="228600" y="25400"/>
                  </a:lnTo>
                  <a:close/>
                </a:path>
                <a:path w="8007350" h="76200">
                  <a:moveTo>
                    <a:pt x="279400" y="25400"/>
                  </a:moveTo>
                  <a:lnTo>
                    <a:pt x="254000" y="25400"/>
                  </a:lnTo>
                  <a:lnTo>
                    <a:pt x="2540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8007350" h="76200">
                  <a:moveTo>
                    <a:pt x="330200" y="25400"/>
                  </a:moveTo>
                  <a:lnTo>
                    <a:pt x="304800" y="25400"/>
                  </a:lnTo>
                  <a:lnTo>
                    <a:pt x="304800" y="50800"/>
                  </a:lnTo>
                  <a:lnTo>
                    <a:pt x="330200" y="50800"/>
                  </a:lnTo>
                  <a:lnTo>
                    <a:pt x="330200" y="25400"/>
                  </a:lnTo>
                  <a:close/>
                </a:path>
                <a:path w="8007350" h="76200">
                  <a:moveTo>
                    <a:pt x="3810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381000" y="50800"/>
                  </a:lnTo>
                  <a:lnTo>
                    <a:pt x="381000" y="25400"/>
                  </a:lnTo>
                  <a:close/>
                </a:path>
                <a:path w="8007350" h="76200">
                  <a:moveTo>
                    <a:pt x="431800" y="25400"/>
                  </a:moveTo>
                  <a:lnTo>
                    <a:pt x="406400" y="25400"/>
                  </a:lnTo>
                  <a:lnTo>
                    <a:pt x="406400" y="50800"/>
                  </a:lnTo>
                  <a:lnTo>
                    <a:pt x="431800" y="50800"/>
                  </a:lnTo>
                  <a:lnTo>
                    <a:pt x="431800" y="25400"/>
                  </a:lnTo>
                  <a:close/>
                </a:path>
                <a:path w="8007350" h="76200">
                  <a:moveTo>
                    <a:pt x="482600" y="25400"/>
                  </a:moveTo>
                  <a:lnTo>
                    <a:pt x="457200" y="25400"/>
                  </a:lnTo>
                  <a:lnTo>
                    <a:pt x="457200" y="50800"/>
                  </a:lnTo>
                  <a:lnTo>
                    <a:pt x="482600" y="50800"/>
                  </a:lnTo>
                  <a:lnTo>
                    <a:pt x="482600" y="25400"/>
                  </a:lnTo>
                  <a:close/>
                </a:path>
                <a:path w="8007350" h="76200">
                  <a:moveTo>
                    <a:pt x="533400" y="25400"/>
                  </a:moveTo>
                  <a:lnTo>
                    <a:pt x="508000" y="25400"/>
                  </a:lnTo>
                  <a:lnTo>
                    <a:pt x="508000" y="50800"/>
                  </a:lnTo>
                  <a:lnTo>
                    <a:pt x="533400" y="50800"/>
                  </a:lnTo>
                  <a:lnTo>
                    <a:pt x="533400" y="25400"/>
                  </a:lnTo>
                  <a:close/>
                </a:path>
                <a:path w="8007350" h="76200">
                  <a:moveTo>
                    <a:pt x="584200" y="25400"/>
                  </a:moveTo>
                  <a:lnTo>
                    <a:pt x="558800" y="25400"/>
                  </a:lnTo>
                  <a:lnTo>
                    <a:pt x="558800" y="50800"/>
                  </a:lnTo>
                  <a:lnTo>
                    <a:pt x="584200" y="50800"/>
                  </a:lnTo>
                  <a:lnTo>
                    <a:pt x="584200" y="25400"/>
                  </a:lnTo>
                  <a:close/>
                </a:path>
                <a:path w="8007350" h="76200">
                  <a:moveTo>
                    <a:pt x="635000" y="25400"/>
                  </a:moveTo>
                  <a:lnTo>
                    <a:pt x="609600" y="25400"/>
                  </a:lnTo>
                  <a:lnTo>
                    <a:pt x="6096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8007350" h="76200">
                  <a:moveTo>
                    <a:pt x="685800" y="25400"/>
                  </a:moveTo>
                  <a:lnTo>
                    <a:pt x="660400" y="25400"/>
                  </a:lnTo>
                  <a:lnTo>
                    <a:pt x="660400" y="50800"/>
                  </a:lnTo>
                  <a:lnTo>
                    <a:pt x="685800" y="50800"/>
                  </a:lnTo>
                  <a:lnTo>
                    <a:pt x="685800" y="25400"/>
                  </a:lnTo>
                  <a:close/>
                </a:path>
                <a:path w="8007350" h="76200">
                  <a:moveTo>
                    <a:pt x="736600" y="25400"/>
                  </a:moveTo>
                  <a:lnTo>
                    <a:pt x="711200" y="25400"/>
                  </a:lnTo>
                  <a:lnTo>
                    <a:pt x="711200" y="50800"/>
                  </a:lnTo>
                  <a:lnTo>
                    <a:pt x="736600" y="50800"/>
                  </a:lnTo>
                  <a:lnTo>
                    <a:pt x="736600" y="25400"/>
                  </a:lnTo>
                  <a:close/>
                </a:path>
                <a:path w="8007350" h="76200">
                  <a:moveTo>
                    <a:pt x="787400" y="25400"/>
                  </a:moveTo>
                  <a:lnTo>
                    <a:pt x="762000" y="25400"/>
                  </a:lnTo>
                  <a:lnTo>
                    <a:pt x="762000" y="50800"/>
                  </a:lnTo>
                  <a:lnTo>
                    <a:pt x="787400" y="50800"/>
                  </a:lnTo>
                  <a:lnTo>
                    <a:pt x="787400" y="25400"/>
                  </a:lnTo>
                  <a:close/>
                </a:path>
                <a:path w="8007350" h="76200">
                  <a:moveTo>
                    <a:pt x="838200" y="25400"/>
                  </a:moveTo>
                  <a:lnTo>
                    <a:pt x="812800" y="25400"/>
                  </a:lnTo>
                  <a:lnTo>
                    <a:pt x="812800" y="50800"/>
                  </a:lnTo>
                  <a:lnTo>
                    <a:pt x="838200" y="50800"/>
                  </a:lnTo>
                  <a:lnTo>
                    <a:pt x="838200" y="25400"/>
                  </a:lnTo>
                  <a:close/>
                </a:path>
                <a:path w="8007350" h="76200">
                  <a:moveTo>
                    <a:pt x="889000" y="25400"/>
                  </a:moveTo>
                  <a:lnTo>
                    <a:pt x="863600" y="25400"/>
                  </a:lnTo>
                  <a:lnTo>
                    <a:pt x="863600" y="50800"/>
                  </a:lnTo>
                  <a:lnTo>
                    <a:pt x="889000" y="50800"/>
                  </a:lnTo>
                  <a:lnTo>
                    <a:pt x="889000" y="25400"/>
                  </a:lnTo>
                  <a:close/>
                </a:path>
                <a:path w="8007350" h="76200">
                  <a:moveTo>
                    <a:pt x="939800" y="25400"/>
                  </a:moveTo>
                  <a:lnTo>
                    <a:pt x="914400" y="25400"/>
                  </a:lnTo>
                  <a:lnTo>
                    <a:pt x="914400" y="50800"/>
                  </a:lnTo>
                  <a:lnTo>
                    <a:pt x="939800" y="50800"/>
                  </a:lnTo>
                  <a:lnTo>
                    <a:pt x="939800" y="25400"/>
                  </a:lnTo>
                  <a:close/>
                </a:path>
                <a:path w="8007350" h="76200">
                  <a:moveTo>
                    <a:pt x="990600" y="25400"/>
                  </a:moveTo>
                  <a:lnTo>
                    <a:pt x="965200" y="25400"/>
                  </a:lnTo>
                  <a:lnTo>
                    <a:pt x="965200" y="50800"/>
                  </a:lnTo>
                  <a:lnTo>
                    <a:pt x="990600" y="50800"/>
                  </a:lnTo>
                  <a:lnTo>
                    <a:pt x="990600" y="25400"/>
                  </a:lnTo>
                  <a:close/>
                </a:path>
                <a:path w="8007350" h="76200">
                  <a:moveTo>
                    <a:pt x="1041400" y="25400"/>
                  </a:moveTo>
                  <a:lnTo>
                    <a:pt x="1016000" y="25400"/>
                  </a:lnTo>
                  <a:lnTo>
                    <a:pt x="1016000" y="50800"/>
                  </a:lnTo>
                  <a:lnTo>
                    <a:pt x="1041400" y="50800"/>
                  </a:lnTo>
                  <a:lnTo>
                    <a:pt x="1041400" y="25400"/>
                  </a:lnTo>
                  <a:close/>
                </a:path>
                <a:path w="8007350" h="76200">
                  <a:moveTo>
                    <a:pt x="1092200" y="25400"/>
                  </a:moveTo>
                  <a:lnTo>
                    <a:pt x="1066800" y="25400"/>
                  </a:lnTo>
                  <a:lnTo>
                    <a:pt x="1066800" y="50800"/>
                  </a:lnTo>
                  <a:lnTo>
                    <a:pt x="1092200" y="50800"/>
                  </a:lnTo>
                  <a:lnTo>
                    <a:pt x="1092200" y="25400"/>
                  </a:lnTo>
                  <a:close/>
                </a:path>
                <a:path w="8007350" h="76200">
                  <a:moveTo>
                    <a:pt x="1143000" y="25400"/>
                  </a:moveTo>
                  <a:lnTo>
                    <a:pt x="1117600" y="25400"/>
                  </a:lnTo>
                  <a:lnTo>
                    <a:pt x="1117600" y="50800"/>
                  </a:lnTo>
                  <a:lnTo>
                    <a:pt x="1143000" y="50800"/>
                  </a:lnTo>
                  <a:lnTo>
                    <a:pt x="1143000" y="25400"/>
                  </a:lnTo>
                  <a:close/>
                </a:path>
                <a:path w="8007350" h="76200">
                  <a:moveTo>
                    <a:pt x="1193800" y="25400"/>
                  </a:moveTo>
                  <a:lnTo>
                    <a:pt x="1168400" y="25400"/>
                  </a:lnTo>
                  <a:lnTo>
                    <a:pt x="1168400" y="50800"/>
                  </a:lnTo>
                  <a:lnTo>
                    <a:pt x="1193800" y="50800"/>
                  </a:lnTo>
                  <a:lnTo>
                    <a:pt x="1193800" y="25400"/>
                  </a:lnTo>
                  <a:close/>
                </a:path>
                <a:path w="8007350" h="76200">
                  <a:moveTo>
                    <a:pt x="1244600" y="25400"/>
                  </a:moveTo>
                  <a:lnTo>
                    <a:pt x="1219200" y="25400"/>
                  </a:lnTo>
                  <a:lnTo>
                    <a:pt x="1219200" y="50800"/>
                  </a:lnTo>
                  <a:lnTo>
                    <a:pt x="1244600" y="50800"/>
                  </a:lnTo>
                  <a:lnTo>
                    <a:pt x="1244600" y="25400"/>
                  </a:lnTo>
                  <a:close/>
                </a:path>
                <a:path w="8007350" h="76200">
                  <a:moveTo>
                    <a:pt x="1295400" y="25400"/>
                  </a:moveTo>
                  <a:lnTo>
                    <a:pt x="1270000" y="25400"/>
                  </a:lnTo>
                  <a:lnTo>
                    <a:pt x="1270000" y="50800"/>
                  </a:lnTo>
                  <a:lnTo>
                    <a:pt x="1295400" y="50800"/>
                  </a:lnTo>
                  <a:lnTo>
                    <a:pt x="1295400" y="25400"/>
                  </a:lnTo>
                  <a:close/>
                </a:path>
                <a:path w="8007350" h="76200">
                  <a:moveTo>
                    <a:pt x="1346200" y="25400"/>
                  </a:moveTo>
                  <a:lnTo>
                    <a:pt x="1320800" y="25400"/>
                  </a:lnTo>
                  <a:lnTo>
                    <a:pt x="1320800" y="50800"/>
                  </a:lnTo>
                  <a:lnTo>
                    <a:pt x="1346200" y="50800"/>
                  </a:lnTo>
                  <a:lnTo>
                    <a:pt x="1346200" y="25400"/>
                  </a:lnTo>
                  <a:close/>
                </a:path>
                <a:path w="8007350" h="76200">
                  <a:moveTo>
                    <a:pt x="1397000" y="25400"/>
                  </a:moveTo>
                  <a:lnTo>
                    <a:pt x="1371600" y="25400"/>
                  </a:lnTo>
                  <a:lnTo>
                    <a:pt x="1371600" y="50800"/>
                  </a:lnTo>
                  <a:lnTo>
                    <a:pt x="1397000" y="50800"/>
                  </a:lnTo>
                  <a:lnTo>
                    <a:pt x="1397000" y="25400"/>
                  </a:lnTo>
                  <a:close/>
                </a:path>
                <a:path w="8007350" h="76200">
                  <a:moveTo>
                    <a:pt x="1447800" y="25400"/>
                  </a:moveTo>
                  <a:lnTo>
                    <a:pt x="1422400" y="25400"/>
                  </a:lnTo>
                  <a:lnTo>
                    <a:pt x="1422400" y="50800"/>
                  </a:lnTo>
                  <a:lnTo>
                    <a:pt x="1447800" y="50800"/>
                  </a:lnTo>
                  <a:lnTo>
                    <a:pt x="1447800" y="25400"/>
                  </a:lnTo>
                  <a:close/>
                </a:path>
                <a:path w="8007350" h="76200">
                  <a:moveTo>
                    <a:pt x="1498600" y="25400"/>
                  </a:moveTo>
                  <a:lnTo>
                    <a:pt x="1473200" y="25400"/>
                  </a:lnTo>
                  <a:lnTo>
                    <a:pt x="1473200" y="50800"/>
                  </a:lnTo>
                  <a:lnTo>
                    <a:pt x="1498600" y="50800"/>
                  </a:lnTo>
                  <a:lnTo>
                    <a:pt x="1498600" y="25400"/>
                  </a:lnTo>
                  <a:close/>
                </a:path>
                <a:path w="8007350" h="76200">
                  <a:moveTo>
                    <a:pt x="1549400" y="25400"/>
                  </a:moveTo>
                  <a:lnTo>
                    <a:pt x="1524000" y="25400"/>
                  </a:lnTo>
                  <a:lnTo>
                    <a:pt x="1524000" y="50800"/>
                  </a:lnTo>
                  <a:lnTo>
                    <a:pt x="1549400" y="50800"/>
                  </a:lnTo>
                  <a:lnTo>
                    <a:pt x="1549400" y="25400"/>
                  </a:lnTo>
                  <a:close/>
                </a:path>
                <a:path w="8007350" h="76200">
                  <a:moveTo>
                    <a:pt x="1600200" y="25400"/>
                  </a:moveTo>
                  <a:lnTo>
                    <a:pt x="1574800" y="25400"/>
                  </a:lnTo>
                  <a:lnTo>
                    <a:pt x="1574800" y="50800"/>
                  </a:lnTo>
                  <a:lnTo>
                    <a:pt x="1600200" y="50800"/>
                  </a:lnTo>
                  <a:lnTo>
                    <a:pt x="1600200" y="25400"/>
                  </a:lnTo>
                  <a:close/>
                </a:path>
                <a:path w="8007350" h="76200">
                  <a:moveTo>
                    <a:pt x="1651000" y="25400"/>
                  </a:moveTo>
                  <a:lnTo>
                    <a:pt x="1625600" y="25400"/>
                  </a:lnTo>
                  <a:lnTo>
                    <a:pt x="1625600" y="50800"/>
                  </a:lnTo>
                  <a:lnTo>
                    <a:pt x="1651000" y="50800"/>
                  </a:lnTo>
                  <a:lnTo>
                    <a:pt x="1651000" y="25400"/>
                  </a:lnTo>
                  <a:close/>
                </a:path>
                <a:path w="8007350" h="76200">
                  <a:moveTo>
                    <a:pt x="1701800" y="25400"/>
                  </a:moveTo>
                  <a:lnTo>
                    <a:pt x="1676400" y="25400"/>
                  </a:lnTo>
                  <a:lnTo>
                    <a:pt x="1676400" y="50800"/>
                  </a:lnTo>
                  <a:lnTo>
                    <a:pt x="1701800" y="50800"/>
                  </a:lnTo>
                  <a:lnTo>
                    <a:pt x="1701800" y="25400"/>
                  </a:lnTo>
                  <a:close/>
                </a:path>
                <a:path w="8007350" h="76200">
                  <a:moveTo>
                    <a:pt x="1752600" y="25400"/>
                  </a:moveTo>
                  <a:lnTo>
                    <a:pt x="1727200" y="25400"/>
                  </a:lnTo>
                  <a:lnTo>
                    <a:pt x="1727200" y="50800"/>
                  </a:lnTo>
                  <a:lnTo>
                    <a:pt x="1752600" y="50800"/>
                  </a:lnTo>
                  <a:lnTo>
                    <a:pt x="1752600" y="25400"/>
                  </a:lnTo>
                  <a:close/>
                </a:path>
                <a:path w="8007350" h="76200">
                  <a:moveTo>
                    <a:pt x="1803400" y="25400"/>
                  </a:moveTo>
                  <a:lnTo>
                    <a:pt x="1778000" y="25400"/>
                  </a:lnTo>
                  <a:lnTo>
                    <a:pt x="1778000" y="50800"/>
                  </a:lnTo>
                  <a:lnTo>
                    <a:pt x="1803400" y="50800"/>
                  </a:lnTo>
                  <a:lnTo>
                    <a:pt x="1803400" y="25400"/>
                  </a:lnTo>
                  <a:close/>
                </a:path>
                <a:path w="8007350" h="76200">
                  <a:moveTo>
                    <a:pt x="1854200" y="25400"/>
                  </a:moveTo>
                  <a:lnTo>
                    <a:pt x="1828800" y="25400"/>
                  </a:lnTo>
                  <a:lnTo>
                    <a:pt x="1828800" y="50800"/>
                  </a:lnTo>
                  <a:lnTo>
                    <a:pt x="1854200" y="50800"/>
                  </a:lnTo>
                  <a:lnTo>
                    <a:pt x="1854200" y="25400"/>
                  </a:lnTo>
                  <a:close/>
                </a:path>
                <a:path w="8007350" h="76200">
                  <a:moveTo>
                    <a:pt x="1905000" y="25400"/>
                  </a:moveTo>
                  <a:lnTo>
                    <a:pt x="1879600" y="25400"/>
                  </a:lnTo>
                  <a:lnTo>
                    <a:pt x="1879600" y="50800"/>
                  </a:lnTo>
                  <a:lnTo>
                    <a:pt x="1905000" y="50800"/>
                  </a:lnTo>
                  <a:lnTo>
                    <a:pt x="1905000" y="25400"/>
                  </a:lnTo>
                  <a:close/>
                </a:path>
                <a:path w="8007350" h="76200">
                  <a:moveTo>
                    <a:pt x="1955800" y="25400"/>
                  </a:moveTo>
                  <a:lnTo>
                    <a:pt x="1930400" y="25400"/>
                  </a:lnTo>
                  <a:lnTo>
                    <a:pt x="1930400" y="50800"/>
                  </a:lnTo>
                  <a:lnTo>
                    <a:pt x="1955800" y="50800"/>
                  </a:lnTo>
                  <a:lnTo>
                    <a:pt x="1955800" y="25400"/>
                  </a:lnTo>
                  <a:close/>
                </a:path>
                <a:path w="8007350" h="76200">
                  <a:moveTo>
                    <a:pt x="2006600" y="25400"/>
                  </a:moveTo>
                  <a:lnTo>
                    <a:pt x="1981200" y="25400"/>
                  </a:lnTo>
                  <a:lnTo>
                    <a:pt x="1981200" y="50800"/>
                  </a:lnTo>
                  <a:lnTo>
                    <a:pt x="2006600" y="50800"/>
                  </a:lnTo>
                  <a:lnTo>
                    <a:pt x="2006600" y="25400"/>
                  </a:lnTo>
                  <a:close/>
                </a:path>
                <a:path w="8007350" h="76200">
                  <a:moveTo>
                    <a:pt x="2057400" y="25400"/>
                  </a:moveTo>
                  <a:lnTo>
                    <a:pt x="2032000" y="25400"/>
                  </a:lnTo>
                  <a:lnTo>
                    <a:pt x="2032000" y="50800"/>
                  </a:lnTo>
                  <a:lnTo>
                    <a:pt x="2057400" y="50800"/>
                  </a:lnTo>
                  <a:lnTo>
                    <a:pt x="2057400" y="25400"/>
                  </a:lnTo>
                  <a:close/>
                </a:path>
                <a:path w="8007350" h="76200">
                  <a:moveTo>
                    <a:pt x="2108200" y="25400"/>
                  </a:moveTo>
                  <a:lnTo>
                    <a:pt x="2082800" y="25400"/>
                  </a:lnTo>
                  <a:lnTo>
                    <a:pt x="2082800" y="50800"/>
                  </a:lnTo>
                  <a:lnTo>
                    <a:pt x="2108200" y="50800"/>
                  </a:lnTo>
                  <a:lnTo>
                    <a:pt x="2108200" y="25400"/>
                  </a:lnTo>
                  <a:close/>
                </a:path>
                <a:path w="8007350" h="76200">
                  <a:moveTo>
                    <a:pt x="2159000" y="25400"/>
                  </a:moveTo>
                  <a:lnTo>
                    <a:pt x="2133600" y="25400"/>
                  </a:lnTo>
                  <a:lnTo>
                    <a:pt x="2133600" y="50800"/>
                  </a:lnTo>
                  <a:lnTo>
                    <a:pt x="2159000" y="50800"/>
                  </a:lnTo>
                  <a:lnTo>
                    <a:pt x="2159000" y="25400"/>
                  </a:lnTo>
                  <a:close/>
                </a:path>
                <a:path w="8007350" h="76200">
                  <a:moveTo>
                    <a:pt x="2209800" y="25400"/>
                  </a:moveTo>
                  <a:lnTo>
                    <a:pt x="2184400" y="25400"/>
                  </a:lnTo>
                  <a:lnTo>
                    <a:pt x="2184400" y="50800"/>
                  </a:lnTo>
                  <a:lnTo>
                    <a:pt x="2209800" y="50800"/>
                  </a:lnTo>
                  <a:lnTo>
                    <a:pt x="2209800" y="25400"/>
                  </a:lnTo>
                  <a:close/>
                </a:path>
                <a:path w="8007350" h="76200">
                  <a:moveTo>
                    <a:pt x="2260600" y="25400"/>
                  </a:moveTo>
                  <a:lnTo>
                    <a:pt x="2235200" y="25400"/>
                  </a:lnTo>
                  <a:lnTo>
                    <a:pt x="2235200" y="50800"/>
                  </a:lnTo>
                  <a:lnTo>
                    <a:pt x="2260600" y="50800"/>
                  </a:lnTo>
                  <a:lnTo>
                    <a:pt x="2260600" y="25400"/>
                  </a:lnTo>
                  <a:close/>
                </a:path>
                <a:path w="8007350" h="76200">
                  <a:moveTo>
                    <a:pt x="2311400" y="25400"/>
                  </a:moveTo>
                  <a:lnTo>
                    <a:pt x="2286000" y="25400"/>
                  </a:lnTo>
                  <a:lnTo>
                    <a:pt x="2286000" y="50800"/>
                  </a:lnTo>
                  <a:lnTo>
                    <a:pt x="2311400" y="50800"/>
                  </a:lnTo>
                  <a:lnTo>
                    <a:pt x="2311400" y="25400"/>
                  </a:lnTo>
                  <a:close/>
                </a:path>
                <a:path w="8007350" h="76200">
                  <a:moveTo>
                    <a:pt x="2362200" y="25400"/>
                  </a:moveTo>
                  <a:lnTo>
                    <a:pt x="2336800" y="25400"/>
                  </a:lnTo>
                  <a:lnTo>
                    <a:pt x="2336800" y="50800"/>
                  </a:lnTo>
                  <a:lnTo>
                    <a:pt x="2362200" y="50800"/>
                  </a:lnTo>
                  <a:lnTo>
                    <a:pt x="2362200" y="25400"/>
                  </a:lnTo>
                  <a:close/>
                </a:path>
                <a:path w="8007350" h="76200">
                  <a:moveTo>
                    <a:pt x="2413000" y="25400"/>
                  </a:moveTo>
                  <a:lnTo>
                    <a:pt x="2387600" y="25400"/>
                  </a:lnTo>
                  <a:lnTo>
                    <a:pt x="2387600" y="50800"/>
                  </a:lnTo>
                  <a:lnTo>
                    <a:pt x="2413000" y="50800"/>
                  </a:lnTo>
                  <a:lnTo>
                    <a:pt x="2413000" y="25400"/>
                  </a:lnTo>
                  <a:close/>
                </a:path>
                <a:path w="8007350" h="76200">
                  <a:moveTo>
                    <a:pt x="2463800" y="25400"/>
                  </a:moveTo>
                  <a:lnTo>
                    <a:pt x="2438400" y="25400"/>
                  </a:lnTo>
                  <a:lnTo>
                    <a:pt x="2438400" y="50800"/>
                  </a:lnTo>
                  <a:lnTo>
                    <a:pt x="2463800" y="50800"/>
                  </a:lnTo>
                  <a:lnTo>
                    <a:pt x="2463800" y="25400"/>
                  </a:lnTo>
                  <a:close/>
                </a:path>
                <a:path w="8007350" h="76200">
                  <a:moveTo>
                    <a:pt x="2514600" y="25400"/>
                  </a:moveTo>
                  <a:lnTo>
                    <a:pt x="2489200" y="25400"/>
                  </a:lnTo>
                  <a:lnTo>
                    <a:pt x="2489200" y="50800"/>
                  </a:lnTo>
                  <a:lnTo>
                    <a:pt x="2514600" y="50800"/>
                  </a:lnTo>
                  <a:lnTo>
                    <a:pt x="2514600" y="25400"/>
                  </a:lnTo>
                  <a:close/>
                </a:path>
                <a:path w="8007350" h="76200">
                  <a:moveTo>
                    <a:pt x="2565400" y="25400"/>
                  </a:moveTo>
                  <a:lnTo>
                    <a:pt x="2540000" y="25400"/>
                  </a:lnTo>
                  <a:lnTo>
                    <a:pt x="2540000" y="50800"/>
                  </a:lnTo>
                  <a:lnTo>
                    <a:pt x="2565400" y="50800"/>
                  </a:lnTo>
                  <a:lnTo>
                    <a:pt x="2565400" y="25400"/>
                  </a:lnTo>
                  <a:close/>
                </a:path>
                <a:path w="8007350" h="76200">
                  <a:moveTo>
                    <a:pt x="2616200" y="25400"/>
                  </a:moveTo>
                  <a:lnTo>
                    <a:pt x="2590800" y="25400"/>
                  </a:lnTo>
                  <a:lnTo>
                    <a:pt x="2590800" y="50800"/>
                  </a:lnTo>
                  <a:lnTo>
                    <a:pt x="2616200" y="50800"/>
                  </a:lnTo>
                  <a:lnTo>
                    <a:pt x="2616200" y="25400"/>
                  </a:lnTo>
                  <a:close/>
                </a:path>
                <a:path w="8007350" h="76200">
                  <a:moveTo>
                    <a:pt x="2667000" y="25400"/>
                  </a:moveTo>
                  <a:lnTo>
                    <a:pt x="2641600" y="25400"/>
                  </a:lnTo>
                  <a:lnTo>
                    <a:pt x="2641600" y="50800"/>
                  </a:lnTo>
                  <a:lnTo>
                    <a:pt x="2667000" y="50800"/>
                  </a:lnTo>
                  <a:lnTo>
                    <a:pt x="2667000" y="25400"/>
                  </a:lnTo>
                  <a:close/>
                </a:path>
                <a:path w="8007350" h="76200">
                  <a:moveTo>
                    <a:pt x="2717800" y="25400"/>
                  </a:moveTo>
                  <a:lnTo>
                    <a:pt x="2692400" y="25400"/>
                  </a:lnTo>
                  <a:lnTo>
                    <a:pt x="2692400" y="50800"/>
                  </a:lnTo>
                  <a:lnTo>
                    <a:pt x="2717800" y="50800"/>
                  </a:lnTo>
                  <a:lnTo>
                    <a:pt x="2717800" y="25400"/>
                  </a:lnTo>
                  <a:close/>
                </a:path>
                <a:path w="8007350" h="76200">
                  <a:moveTo>
                    <a:pt x="2768600" y="25400"/>
                  </a:moveTo>
                  <a:lnTo>
                    <a:pt x="2743200" y="25400"/>
                  </a:lnTo>
                  <a:lnTo>
                    <a:pt x="2743200" y="50800"/>
                  </a:lnTo>
                  <a:lnTo>
                    <a:pt x="2768600" y="50800"/>
                  </a:lnTo>
                  <a:lnTo>
                    <a:pt x="2768600" y="25400"/>
                  </a:lnTo>
                  <a:close/>
                </a:path>
                <a:path w="8007350" h="76200">
                  <a:moveTo>
                    <a:pt x="2819400" y="25400"/>
                  </a:moveTo>
                  <a:lnTo>
                    <a:pt x="2794000" y="25400"/>
                  </a:lnTo>
                  <a:lnTo>
                    <a:pt x="2794000" y="50800"/>
                  </a:lnTo>
                  <a:lnTo>
                    <a:pt x="2819400" y="50800"/>
                  </a:lnTo>
                  <a:lnTo>
                    <a:pt x="2819400" y="25400"/>
                  </a:lnTo>
                  <a:close/>
                </a:path>
                <a:path w="8007350" h="76200">
                  <a:moveTo>
                    <a:pt x="2870200" y="25400"/>
                  </a:moveTo>
                  <a:lnTo>
                    <a:pt x="2844800" y="25400"/>
                  </a:lnTo>
                  <a:lnTo>
                    <a:pt x="2844800" y="50800"/>
                  </a:lnTo>
                  <a:lnTo>
                    <a:pt x="2870200" y="50800"/>
                  </a:lnTo>
                  <a:lnTo>
                    <a:pt x="2870200" y="25400"/>
                  </a:lnTo>
                  <a:close/>
                </a:path>
                <a:path w="8007350" h="76200">
                  <a:moveTo>
                    <a:pt x="2921000" y="25400"/>
                  </a:moveTo>
                  <a:lnTo>
                    <a:pt x="2895600" y="25400"/>
                  </a:lnTo>
                  <a:lnTo>
                    <a:pt x="2895600" y="50800"/>
                  </a:lnTo>
                  <a:lnTo>
                    <a:pt x="2921000" y="50800"/>
                  </a:lnTo>
                  <a:lnTo>
                    <a:pt x="2921000" y="25400"/>
                  </a:lnTo>
                  <a:close/>
                </a:path>
                <a:path w="8007350" h="76200">
                  <a:moveTo>
                    <a:pt x="2971800" y="25400"/>
                  </a:moveTo>
                  <a:lnTo>
                    <a:pt x="2946400" y="25400"/>
                  </a:lnTo>
                  <a:lnTo>
                    <a:pt x="2946400" y="50800"/>
                  </a:lnTo>
                  <a:lnTo>
                    <a:pt x="2971800" y="50800"/>
                  </a:lnTo>
                  <a:lnTo>
                    <a:pt x="2971800" y="25400"/>
                  </a:lnTo>
                  <a:close/>
                </a:path>
                <a:path w="8007350" h="76200">
                  <a:moveTo>
                    <a:pt x="3022600" y="25400"/>
                  </a:moveTo>
                  <a:lnTo>
                    <a:pt x="2997200" y="25400"/>
                  </a:lnTo>
                  <a:lnTo>
                    <a:pt x="2997200" y="50800"/>
                  </a:lnTo>
                  <a:lnTo>
                    <a:pt x="3022600" y="50800"/>
                  </a:lnTo>
                  <a:lnTo>
                    <a:pt x="3022600" y="25400"/>
                  </a:lnTo>
                  <a:close/>
                </a:path>
                <a:path w="8007350" h="76200">
                  <a:moveTo>
                    <a:pt x="3073400" y="25400"/>
                  </a:moveTo>
                  <a:lnTo>
                    <a:pt x="3048000" y="25400"/>
                  </a:lnTo>
                  <a:lnTo>
                    <a:pt x="3048000" y="50800"/>
                  </a:lnTo>
                  <a:lnTo>
                    <a:pt x="3073400" y="50800"/>
                  </a:lnTo>
                  <a:lnTo>
                    <a:pt x="3073400" y="25400"/>
                  </a:lnTo>
                  <a:close/>
                </a:path>
                <a:path w="8007350" h="76200">
                  <a:moveTo>
                    <a:pt x="3124200" y="25400"/>
                  </a:moveTo>
                  <a:lnTo>
                    <a:pt x="3098800" y="25400"/>
                  </a:lnTo>
                  <a:lnTo>
                    <a:pt x="3098800" y="50800"/>
                  </a:lnTo>
                  <a:lnTo>
                    <a:pt x="3124200" y="50800"/>
                  </a:lnTo>
                  <a:lnTo>
                    <a:pt x="3124200" y="25400"/>
                  </a:lnTo>
                  <a:close/>
                </a:path>
                <a:path w="8007350" h="76200">
                  <a:moveTo>
                    <a:pt x="3175000" y="25400"/>
                  </a:moveTo>
                  <a:lnTo>
                    <a:pt x="3149600" y="25400"/>
                  </a:lnTo>
                  <a:lnTo>
                    <a:pt x="3149600" y="50800"/>
                  </a:lnTo>
                  <a:lnTo>
                    <a:pt x="3175000" y="50800"/>
                  </a:lnTo>
                  <a:lnTo>
                    <a:pt x="3175000" y="25400"/>
                  </a:lnTo>
                  <a:close/>
                </a:path>
                <a:path w="8007350" h="76200">
                  <a:moveTo>
                    <a:pt x="3225800" y="25400"/>
                  </a:moveTo>
                  <a:lnTo>
                    <a:pt x="3200400" y="25400"/>
                  </a:lnTo>
                  <a:lnTo>
                    <a:pt x="3200400" y="50800"/>
                  </a:lnTo>
                  <a:lnTo>
                    <a:pt x="3225800" y="50800"/>
                  </a:lnTo>
                  <a:lnTo>
                    <a:pt x="3225800" y="25400"/>
                  </a:lnTo>
                  <a:close/>
                </a:path>
                <a:path w="8007350" h="76200">
                  <a:moveTo>
                    <a:pt x="3276600" y="25400"/>
                  </a:moveTo>
                  <a:lnTo>
                    <a:pt x="3251200" y="25400"/>
                  </a:lnTo>
                  <a:lnTo>
                    <a:pt x="3251200" y="50800"/>
                  </a:lnTo>
                  <a:lnTo>
                    <a:pt x="3276600" y="50800"/>
                  </a:lnTo>
                  <a:lnTo>
                    <a:pt x="3276600" y="25400"/>
                  </a:lnTo>
                  <a:close/>
                </a:path>
                <a:path w="8007350" h="76200">
                  <a:moveTo>
                    <a:pt x="3327400" y="25400"/>
                  </a:moveTo>
                  <a:lnTo>
                    <a:pt x="3302000" y="25400"/>
                  </a:lnTo>
                  <a:lnTo>
                    <a:pt x="3302000" y="50800"/>
                  </a:lnTo>
                  <a:lnTo>
                    <a:pt x="3327400" y="50800"/>
                  </a:lnTo>
                  <a:lnTo>
                    <a:pt x="3327400" y="25400"/>
                  </a:lnTo>
                  <a:close/>
                </a:path>
                <a:path w="8007350" h="76200">
                  <a:moveTo>
                    <a:pt x="3378200" y="25400"/>
                  </a:moveTo>
                  <a:lnTo>
                    <a:pt x="3352800" y="25400"/>
                  </a:lnTo>
                  <a:lnTo>
                    <a:pt x="3352800" y="50800"/>
                  </a:lnTo>
                  <a:lnTo>
                    <a:pt x="3378200" y="50800"/>
                  </a:lnTo>
                  <a:lnTo>
                    <a:pt x="3378200" y="25400"/>
                  </a:lnTo>
                  <a:close/>
                </a:path>
                <a:path w="8007350" h="76200">
                  <a:moveTo>
                    <a:pt x="3429000" y="25400"/>
                  </a:moveTo>
                  <a:lnTo>
                    <a:pt x="3403600" y="25400"/>
                  </a:lnTo>
                  <a:lnTo>
                    <a:pt x="3403600" y="50800"/>
                  </a:lnTo>
                  <a:lnTo>
                    <a:pt x="3429000" y="50800"/>
                  </a:lnTo>
                  <a:lnTo>
                    <a:pt x="3429000" y="25400"/>
                  </a:lnTo>
                  <a:close/>
                </a:path>
                <a:path w="8007350" h="76200">
                  <a:moveTo>
                    <a:pt x="3479800" y="25400"/>
                  </a:moveTo>
                  <a:lnTo>
                    <a:pt x="3454400" y="25400"/>
                  </a:lnTo>
                  <a:lnTo>
                    <a:pt x="3454400" y="50800"/>
                  </a:lnTo>
                  <a:lnTo>
                    <a:pt x="3479800" y="50800"/>
                  </a:lnTo>
                  <a:lnTo>
                    <a:pt x="3479800" y="25400"/>
                  </a:lnTo>
                  <a:close/>
                </a:path>
                <a:path w="8007350" h="76200">
                  <a:moveTo>
                    <a:pt x="3530600" y="25400"/>
                  </a:moveTo>
                  <a:lnTo>
                    <a:pt x="3505200" y="25400"/>
                  </a:lnTo>
                  <a:lnTo>
                    <a:pt x="3505200" y="50800"/>
                  </a:lnTo>
                  <a:lnTo>
                    <a:pt x="3530600" y="50800"/>
                  </a:lnTo>
                  <a:lnTo>
                    <a:pt x="3530600" y="25400"/>
                  </a:lnTo>
                  <a:close/>
                </a:path>
                <a:path w="8007350" h="76200">
                  <a:moveTo>
                    <a:pt x="3581400" y="25400"/>
                  </a:moveTo>
                  <a:lnTo>
                    <a:pt x="3556000" y="25400"/>
                  </a:lnTo>
                  <a:lnTo>
                    <a:pt x="3556000" y="50800"/>
                  </a:lnTo>
                  <a:lnTo>
                    <a:pt x="3581400" y="50800"/>
                  </a:lnTo>
                  <a:lnTo>
                    <a:pt x="3581400" y="25400"/>
                  </a:lnTo>
                  <a:close/>
                </a:path>
                <a:path w="8007350" h="76200">
                  <a:moveTo>
                    <a:pt x="3632200" y="25400"/>
                  </a:moveTo>
                  <a:lnTo>
                    <a:pt x="3606800" y="25400"/>
                  </a:lnTo>
                  <a:lnTo>
                    <a:pt x="3606800" y="50800"/>
                  </a:lnTo>
                  <a:lnTo>
                    <a:pt x="3632200" y="50800"/>
                  </a:lnTo>
                  <a:lnTo>
                    <a:pt x="3632200" y="25400"/>
                  </a:lnTo>
                  <a:close/>
                </a:path>
                <a:path w="8007350" h="76200">
                  <a:moveTo>
                    <a:pt x="3683000" y="25400"/>
                  </a:moveTo>
                  <a:lnTo>
                    <a:pt x="3657600" y="25400"/>
                  </a:lnTo>
                  <a:lnTo>
                    <a:pt x="3657600" y="50800"/>
                  </a:lnTo>
                  <a:lnTo>
                    <a:pt x="3683000" y="50800"/>
                  </a:lnTo>
                  <a:lnTo>
                    <a:pt x="3683000" y="25400"/>
                  </a:lnTo>
                  <a:close/>
                </a:path>
                <a:path w="8007350" h="76200">
                  <a:moveTo>
                    <a:pt x="3733800" y="25400"/>
                  </a:moveTo>
                  <a:lnTo>
                    <a:pt x="3708400" y="25400"/>
                  </a:lnTo>
                  <a:lnTo>
                    <a:pt x="3708400" y="50800"/>
                  </a:lnTo>
                  <a:lnTo>
                    <a:pt x="3733800" y="50800"/>
                  </a:lnTo>
                  <a:lnTo>
                    <a:pt x="3733800" y="25400"/>
                  </a:lnTo>
                  <a:close/>
                </a:path>
                <a:path w="8007350" h="76200">
                  <a:moveTo>
                    <a:pt x="3784600" y="25400"/>
                  </a:moveTo>
                  <a:lnTo>
                    <a:pt x="3759200" y="25400"/>
                  </a:lnTo>
                  <a:lnTo>
                    <a:pt x="3759200" y="50800"/>
                  </a:lnTo>
                  <a:lnTo>
                    <a:pt x="3784600" y="50800"/>
                  </a:lnTo>
                  <a:lnTo>
                    <a:pt x="3784600" y="25400"/>
                  </a:lnTo>
                  <a:close/>
                </a:path>
                <a:path w="8007350" h="76200">
                  <a:moveTo>
                    <a:pt x="3835400" y="25400"/>
                  </a:moveTo>
                  <a:lnTo>
                    <a:pt x="3810000" y="25400"/>
                  </a:lnTo>
                  <a:lnTo>
                    <a:pt x="3810000" y="50800"/>
                  </a:lnTo>
                  <a:lnTo>
                    <a:pt x="3835400" y="50800"/>
                  </a:lnTo>
                  <a:lnTo>
                    <a:pt x="3835400" y="25400"/>
                  </a:lnTo>
                  <a:close/>
                </a:path>
                <a:path w="8007350" h="76200">
                  <a:moveTo>
                    <a:pt x="3886200" y="25400"/>
                  </a:moveTo>
                  <a:lnTo>
                    <a:pt x="3860800" y="25400"/>
                  </a:lnTo>
                  <a:lnTo>
                    <a:pt x="3860800" y="50800"/>
                  </a:lnTo>
                  <a:lnTo>
                    <a:pt x="3886200" y="50800"/>
                  </a:lnTo>
                  <a:lnTo>
                    <a:pt x="3886200" y="25400"/>
                  </a:lnTo>
                  <a:close/>
                </a:path>
                <a:path w="8007350" h="76200">
                  <a:moveTo>
                    <a:pt x="3937000" y="25400"/>
                  </a:moveTo>
                  <a:lnTo>
                    <a:pt x="3911600" y="25400"/>
                  </a:lnTo>
                  <a:lnTo>
                    <a:pt x="3911600" y="50800"/>
                  </a:lnTo>
                  <a:lnTo>
                    <a:pt x="3937000" y="50800"/>
                  </a:lnTo>
                  <a:lnTo>
                    <a:pt x="3937000" y="25400"/>
                  </a:lnTo>
                  <a:close/>
                </a:path>
                <a:path w="8007350" h="76200">
                  <a:moveTo>
                    <a:pt x="3987800" y="25400"/>
                  </a:moveTo>
                  <a:lnTo>
                    <a:pt x="3962400" y="25400"/>
                  </a:lnTo>
                  <a:lnTo>
                    <a:pt x="3962400" y="50800"/>
                  </a:lnTo>
                  <a:lnTo>
                    <a:pt x="3987800" y="50800"/>
                  </a:lnTo>
                  <a:lnTo>
                    <a:pt x="3987800" y="25400"/>
                  </a:lnTo>
                  <a:close/>
                </a:path>
                <a:path w="8007350" h="76200">
                  <a:moveTo>
                    <a:pt x="4038600" y="25400"/>
                  </a:moveTo>
                  <a:lnTo>
                    <a:pt x="4013200" y="25400"/>
                  </a:lnTo>
                  <a:lnTo>
                    <a:pt x="4013200" y="50800"/>
                  </a:lnTo>
                  <a:lnTo>
                    <a:pt x="4038600" y="50800"/>
                  </a:lnTo>
                  <a:lnTo>
                    <a:pt x="4038600" y="25400"/>
                  </a:lnTo>
                  <a:close/>
                </a:path>
                <a:path w="8007350" h="76200">
                  <a:moveTo>
                    <a:pt x="4089400" y="25400"/>
                  </a:moveTo>
                  <a:lnTo>
                    <a:pt x="4064000" y="25400"/>
                  </a:lnTo>
                  <a:lnTo>
                    <a:pt x="4064000" y="50800"/>
                  </a:lnTo>
                  <a:lnTo>
                    <a:pt x="4089400" y="50800"/>
                  </a:lnTo>
                  <a:lnTo>
                    <a:pt x="4089400" y="25400"/>
                  </a:lnTo>
                  <a:close/>
                </a:path>
                <a:path w="8007350" h="76200">
                  <a:moveTo>
                    <a:pt x="4140200" y="25400"/>
                  </a:moveTo>
                  <a:lnTo>
                    <a:pt x="4114800" y="25400"/>
                  </a:lnTo>
                  <a:lnTo>
                    <a:pt x="4114800" y="50800"/>
                  </a:lnTo>
                  <a:lnTo>
                    <a:pt x="4140200" y="50800"/>
                  </a:lnTo>
                  <a:lnTo>
                    <a:pt x="4140200" y="25400"/>
                  </a:lnTo>
                  <a:close/>
                </a:path>
                <a:path w="8007350" h="76200">
                  <a:moveTo>
                    <a:pt x="4191000" y="25400"/>
                  </a:moveTo>
                  <a:lnTo>
                    <a:pt x="4165600" y="25400"/>
                  </a:lnTo>
                  <a:lnTo>
                    <a:pt x="4165600" y="50800"/>
                  </a:lnTo>
                  <a:lnTo>
                    <a:pt x="4191000" y="50800"/>
                  </a:lnTo>
                  <a:lnTo>
                    <a:pt x="4191000" y="25400"/>
                  </a:lnTo>
                  <a:close/>
                </a:path>
                <a:path w="8007350" h="76200">
                  <a:moveTo>
                    <a:pt x="4241800" y="25400"/>
                  </a:moveTo>
                  <a:lnTo>
                    <a:pt x="4216400" y="25400"/>
                  </a:lnTo>
                  <a:lnTo>
                    <a:pt x="4216400" y="50800"/>
                  </a:lnTo>
                  <a:lnTo>
                    <a:pt x="4241800" y="50800"/>
                  </a:lnTo>
                  <a:lnTo>
                    <a:pt x="4241800" y="25400"/>
                  </a:lnTo>
                  <a:close/>
                </a:path>
                <a:path w="8007350" h="76200">
                  <a:moveTo>
                    <a:pt x="4292600" y="25400"/>
                  </a:moveTo>
                  <a:lnTo>
                    <a:pt x="4267200" y="25400"/>
                  </a:lnTo>
                  <a:lnTo>
                    <a:pt x="4267200" y="50800"/>
                  </a:lnTo>
                  <a:lnTo>
                    <a:pt x="4292600" y="50800"/>
                  </a:lnTo>
                  <a:lnTo>
                    <a:pt x="4292600" y="25400"/>
                  </a:lnTo>
                  <a:close/>
                </a:path>
                <a:path w="8007350" h="76200">
                  <a:moveTo>
                    <a:pt x="4343400" y="25400"/>
                  </a:moveTo>
                  <a:lnTo>
                    <a:pt x="4318000" y="25400"/>
                  </a:lnTo>
                  <a:lnTo>
                    <a:pt x="4318000" y="50800"/>
                  </a:lnTo>
                  <a:lnTo>
                    <a:pt x="4343400" y="50800"/>
                  </a:lnTo>
                  <a:lnTo>
                    <a:pt x="4343400" y="25400"/>
                  </a:lnTo>
                  <a:close/>
                </a:path>
                <a:path w="8007350" h="76200">
                  <a:moveTo>
                    <a:pt x="4394200" y="25400"/>
                  </a:moveTo>
                  <a:lnTo>
                    <a:pt x="4368800" y="25400"/>
                  </a:lnTo>
                  <a:lnTo>
                    <a:pt x="4368800" y="50800"/>
                  </a:lnTo>
                  <a:lnTo>
                    <a:pt x="4394200" y="50800"/>
                  </a:lnTo>
                  <a:lnTo>
                    <a:pt x="4394200" y="25400"/>
                  </a:lnTo>
                  <a:close/>
                </a:path>
                <a:path w="8007350" h="76200">
                  <a:moveTo>
                    <a:pt x="4445000" y="25400"/>
                  </a:moveTo>
                  <a:lnTo>
                    <a:pt x="4419600" y="25400"/>
                  </a:lnTo>
                  <a:lnTo>
                    <a:pt x="4419600" y="50800"/>
                  </a:lnTo>
                  <a:lnTo>
                    <a:pt x="4445000" y="50800"/>
                  </a:lnTo>
                  <a:lnTo>
                    <a:pt x="4445000" y="25400"/>
                  </a:lnTo>
                  <a:close/>
                </a:path>
                <a:path w="8007350" h="76200">
                  <a:moveTo>
                    <a:pt x="4495800" y="25400"/>
                  </a:moveTo>
                  <a:lnTo>
                    <a:pt x="4470400" y="25400"/>
                  </a:lnTo>
                  <a:lnTo>
                    <a:pt x="4470400" y="50800"/>
                  </a:lnTo>
                  <a:lnTo>
                    <a:pt x="4495800" y="50800"/>
                  </a:lnTo>
                  <a:lnTo>
                    <a:pt x="4495800" y="25400"/>
                  </a:lnTo>
                  <a:close/>
                </a:path>
                <a:path w="8007350" h="76200">
                  <a:moveTo>
                    <a:pt x="4546600" y="25400"/>
                  </a:moveTo>
                  <a:lnTo>
                    <a:pt x="4521200" y="25400"/>
                  </a:lnTo>
                  <a:lnTo>
                    <a:pt x="4521200" y="50800"/>
                  </a:lnTo>
                  <a:lnTo>
                    <a:pt x="4546600" y="50800"/>
                  </a:lnTo>
                  <a:lnTo>
                    <a:pt x="4546600" y="25400"/>
                  </a:lnTo>
                  <a:close/>
                </a:path>
                <a:path w="8007350" h="76200">
                  <a:moveTo>
                    <a:pt x="4597400" y="25400"/>
                  </a:moveTo>
                  <a:lnTo>
                    <a:pt x="4572000" y="25400"/>
                  </a:lnTo>
                  <a:lnTo>
                    <a:pt x="4572000" y="50800"/>
                  </a:lnTo>
                  <a:lnTo>
                    <a:pt x="4597400" y="50800"/>
                  </a:lnTo>
                  <a:lnTo>
                    <a:pt x="4597400" y="25400"/>
                  </a:lnTo>
                  <a:close/>
                </a:path>
                <a:path w="8007350" h="76200">
                  <a:moveTo>
                    <a:pt x="4648200" y="25400"/>
                  </a:moveTo>
                  <a:lnTo>
                    <a:pt x="4622800" y="25400"/>
                  </a:lnTo>
                  <a:lnTo>
                    <a:pt x="4622800" y="50800"/>
                  </a:lnTo>
                  <a:lnTo>
                    <a:pt x="4648200" y="50800"/>
                  </a:lnTo>
                  <a:lnTo>
                    <a:pt x="4648200" y="25400"/>
                  </a:lnTo>
                  <a:close/>
                </a:path>
                <a:path w="8007350" h="76200">
                  <a:moveTo>
                    <a:pt x="4699000" y="25400"/>
                  </a:moveTo>
                  <a:lnTo>
                    <a:pt x="4673600" y="25400"/>
                  </a:lnTo>
                  <a:lnTo>
                    <a:pt x="4673600" y="50800"/>
                  </a:lnTo>
                  <a:lnTo>
                    <a:pt x="4699000" y="50800"/>
                  </a:lnTo>
                  <a:lnTo>
                    <a:pt x="4699000" y="25400"/>
                  </a:lnTo>
                  <a:close/>
                </a:path>
                <a:path w="8007350" h="76200">
                  <a:moveTo>
                    <a:pt x="4749800" y="25400"/>
                  </a:moveTo>
                  <a:lnTo>
                    <a:pt x="4724400" y="25400"/>
                  </a:lnTo>
                  <a:lnTo>
                    <a:pt x="4724400" y="50800"/>
                  </a:lnTo>
                  <a:lnTo>
                    <a:pt x="4749800" y="50800"/>
                  </a:lnTo>
                  <a:lnTo>
                    <a:pt x="4749800" y="25400"/>
                  </a:lnTo>
                  <a:close/>
                </a:path>
                <a:path w="8007350" h="76200">
                  <a:moveTo>
                    <a:pt x="4800600" y="25400"/>
                  </a:moveTo>
                  <a:lnTo>
                    <a:pt x="4775200" y="25400"/>
                  </a:lnTo>
                  <a:lnTo>
                    <a:pt x="4775200" y="50800"/>
                  </a:lnTo>
                  <a:lnTo>
                    <a:pt x="4800600" y="50800"/>
                  </a:lnTo>
                  <a:lnTo>
                    <a:pt x="4800600" y="25400"/>
                  </a:lnTo>
                  <a:close/>
                </a:path>
                <a:path w="8007350" h="76200">
                  <a:moveTo>
                    <a:pt x="4851400" y="25400"/>
                  </a:moveTo>
                  <a:lnTo>
                    <a:pt x="4826000" y="25400"/>
                  </a:lnTo>
                  <a:lnTo>
                    <a:pt x="4826000" y="50800"/>
                  </a:lnTo>
                  <a:lnTo>
                    <a:pt x="4851400" y="50800"/>
                  </a:lnTo>
                  <a:lnTo>
                    <a:pt x="4851400" y="25400"/>
                  </a:lnTo>
                  <a:close/>
                </a:path>
                <a:path w="8007350" h="76200">
                  <a:moveTo>
                    <a:pt x="4902200" y="25400"/>
                  </a:moveTo>
                  <a:lnTo>
                    <a:pt x="4876800" y="25400"/>
                  </a:lnTo>
                  <a:lnTo>
                    <a:pt x="4876800" y="50800"/>
                  </a:lnTo>
                  <a:lnTo>
                    <a:pt x="4902200" y="50800"/>
                  </a:lnTo>
                  <a:lnTo>
                    <a:pt x="4902200" y="25400"/>
                  </a:lnTo>
                  <a:close/>
                </a:path>
                <a:path w="8007350" h="76200">
                  <a:moveTo>
                    <a:pt x="4953000" y="25400"/>
                  </a:moveTo>
                  <a:lnTo>
                    <a:pt x="4927600" y="25400"/>
                  </a:lnTo>
                  <a:lnTo>
                    <a:pt x="4927600" y="50800"/>
                  </a:lnTo>
                  <a:lnTo>
                    <a:pt x="4953000" y="50800"/>
                  </a:lnTo>
                  <a:lnTo>
                    <a:pt x="4953000" y="25400"/>
                  </a:lnTo>
                  <a:close/>
                </a:path>
                <a:path w="8007350" h="76200">
                  <a:moveTo>
                    <a:pt x="5003800" y="25400"/>
                  </a:moveTo>
                  <a:lnTo>
                    <a:pt x="4978400" y="25400"/>
                  </a:lnTo>
                  <a:lnTo>
                    <a:pt x="4978400" y="50800"/>
                  </a:lnTo>
                  <a:lnTo>
                    <a:pt x="5003800" y="50800"/>
                  </a:lnTo>
                  <a:lnTo>
                    <a:pt x="5003800" y="25400"/>
                  </a:lnTo>
                  <a:close/>
                </a:path>
                <a:path w="8007350" h="76200">
                  <a:moveTo>
                    <a:pt x="5054600" y="25400"/>
                  </a:moveTo>
                  <a:lnTo>
                    <a:pt x="5029200" y="25400"/>
                  </a:lnTo>
                  <a:lnTo>
                    <a:pt x="5029200" y="50800"/>
                  </a:lnTo>
                  <a:lnTo>
                    <a:pt x="5054600" y="50800"/>
                  </a:lnTo>
                  <a:lnTo>
                    <a:pt x="5054600" y="25400"/>
                  </a:lnTo>
                  <a:close/>
                </a:path>
                <a:path w="8007350" h="76200">
                  <a:moveTo>
                    <a:pt x="5105400" y="25400"/>
                  </a:moveTo>
                  <a:lnTo>
                    <a:pt x="5080000" y="25400"/>
                  </a:lnTo>
                  <a:lnTo>
                    <a:pt x="5080000" y="50800"/>
                  </a:lnTo>
                  <a:lnTo>
                    <a:pt x="5105400" y="50800"/>
                  </a:lnTo>
                  <a:lnTo>
                    <a:pt x="5105400" y="25400"/>
                  </a:lnTo>
                  <a:close/>
                </a:path>
                <a:path w="8007350" h="76200">
                  <a:moveTo>
                    <a:pt x="5156200" y="25400"/>
                  </a:moveTo>
                  <a:lnTo>
                    <a:pt x="5130800" y="25400"/>
                  </a:lnTo>
                  <a:lnTo>
                    <a:pt x="5130800" y="50800"/>
                  </a:lnTo>
                  <a:lnTo>
                    <a:pt x="5156200" y="50800"/>
                  </a:lnTo>
                  <a:lnTo>
                    <a:pt x="5156200" y="25400"/>
                  </a:lnTo>
                  <a:close/>
                </a:path>
                <a:path w="8007350" h="76200">
                  <a:moveTo>
                    <a:pt x="5207000" y="25400"/>
                  </a:moveTo>
                  <a:lnTo>
                    <a:pt x="5181600" y="25400"/>
                  </a:lnTo>
                  <a:lnTo>
                    <a:pt x="5181600" y="50800"/>
                  </a:lnTo>
                  <a:lnTo>
                    <a:pt x="5207000" y="50800"/>
                  </a:lnTo>
                  <a:lnTo>
                    <a:pt x="5207000" y="25400"/>
                  </a:lnTo>
                  <a:close/>
                </a:path>
                <a:path w="8007350" h="76200">
                  <a:moveTo>
                    <a:pt x="5257800" y="25400"/>
                  </a:moveTo>
                  <a:lnTo>
                    <a:pt x="5232400" y="25400"/>
                  </a:lnTo>
                  <a:lnTo>
                    <a:pt x="5232400" y="50800"/>
                  </a:lnTo>
                  <a:lnTo>
                    <a:pt x="5257800" y="50800"/>
                  </a:lnTo>
                  <a:lnTo>
                    <a:pt x="5257800" y="25400"/>
                  </a:lnTo>
                  <a:close/>
                </a:path>
                <a:path w="8007350" h="76200">
                  <a:moveTo>
                    <a:pt x="5308600" y="25400"/>
                  </a:moveTo>
                  <a:lnTo>
                    <a:pt x="5283200" y="25400"/>
                  </a:lnTo>
                  <a:lnTo>
                    <a:pt x="5283200" y="50800"/>
                  </a:lnTo>
                  <a:lnTo>
                    <a:pt x="5308600" y="50800"/>
                  </a:lnTo>
                  <a:lnTo>
                    <a:pt x="5308600" y="25400"/>
                  </a:lnTo>
                  <a:close/>
                </a:path>
                <a:path w="8007350" h="76200">
                  <a:moveTo>
                    <a:pt x="5359400" y="25400"/>
                  </a:moveTo>
                  <a:lnTo>
                    <a:pt x="5334000" y="25400"/>
                  </a:lnTo>
                  <a:lnTo>
                    <a:pt x="5334000" y="50800"/>
                  </a:lnTo>
                  <a:lnTo>
                    <a:pt x="5359400" y="50800"/>
                  </a:lnTo>
                  <a:lnTo>
                    <a:pt x="5359400" y="25400"/>
                  </a:lnTo>
                  <a:close/>
                </a:path>
                <a:path w="8007350" h="76200">
                  <a:moveTo>
                    <a:pt x="5410200" y="25400"/>
                  </a:moveTo>
                  <a:lnTo>
                    <a:pt x="5384800" y="25400"/>
                  </a:lnTo>
                  <a:lnTo>
                    <a:pt x="5384800" y="50800"/>
                  </a:lnTo>
                  <a:lnTo>
                    <a:pt x="5410200" y="50800"/>
                  </a:lnTo>
                  <a:lnTo>
                    <a:pt x="5410200" y="25400"/>
                  </a:lnTo>
                  <a:close/>
                </a:path>
                <a:path w="8007350" h="76200">
                  <a:moveTo>
                    <a:pt x="5461000" y="25400"/>
                  </a:moveTo>
                  <a:lnTo>
                    <a:pt x="5435600" y="25400"/>
                  </a:lnTo>
                  <a:lnTo>
                    <a:pt x="5435600" y="50800"/>
                  </a:lnTo>
                  <a:lnTo>
                    <a:pt x="5461000" y="50800"/>
                  </a:lnTo>
                  <a:lnTo>
                    <a:pt x="5461000" y="25400"/>
                  </a:lnTo>
                  <a:close/>
                </a:path>
                <a:path w="8007350" h="76200">
                  <a:moveTo>
                    <a:pt x="5511800" y="25400"/>
                  </a:moveTo>
                  <a:lnTo>
                    <a:pt x="5486400" y="25400"/>
                  </a:lnTo>
                  <a:lnTo>
                    <a:pt x="5486400" y="50800"/>
                  </a:lnTo>
                  <a:lnTo>
                    <a:pt x="5511800" y="50800"/>
                  </a:lnTo>
                  <a:lnTo>
                    <a:pt x="5511800" y="25400"/>
                  </a:lnTo>
                  <a:close/>
                </a:path>
                <a:path w="8007350" h="76200">
                  <a:moveTo>
                    <a:pt x="5562600" y="25400"/>
                  </a:moveTo>
                  <a:lnTo>
                    <a:pt x="5537200" y="25400"/>
                  </a:lnTo>
                  <a:lnTo>
                    <a:pt x="5537200" y="50800"/>
                  </a:lnTo>
                  <a:lnTo>
                    <a:pt x="5562600" y="50800"/>
                  </a:lnTo>
                  <a:lnTo>
                    <a:pt x="5562600" y="25400"/>
                  </a:lnTo>
                  <a:close/>
                </a:path>
                <a:path w="8007350" h="76200">
                  <a:moveTo>
                    <a:pt x="5613400" y="25400"/>
                  </a:moveTo>
                  <a:lnTo>
                    <a:pt x="5588000" y="25400"/>
                  </a:lnTo>
                  <a:lnTo>
                    <a:pt x="5588000" y="50800"/>
                  </a:lnTo>
                  <a:lnTo>
                    <a:pt x="5613400" y="50800"/>
                  </a:lnTo>
                  <a:lnTo>
                    <a:pt x="5613400" y="25400"/>
                  </a:lnTo>
                  <a:close/>
                </a:path>
                <a:path w="8007350" h="76200">
                  <a:moveTo>
                    <a:pt x="5664200" y="25400"/>
                  </a:moveTo>
                  <a:lnTo>
                    <a:pt x="5638800" y="25400"/>
                  </a:lnTo>
                  <a:lnTo>
                    <a:pt x="5638800" y="50800"/>
                  </a:lnTo>
                  <a:lnTo>
                    <a:pt x="5664200" y="50800"/>
                  </a:lnTo>
                  <a:lnTo>
                    <a:pt x="5664200" y="25400"/>
                  </a:lnTo>
                  <a:close/>
                </a:path>
                <a:path w="8007350" h="76200">
                  <a:moveTo>
                    <a:pt x="5715000" y="25400"/>
                  </a:moveTo>
                  <a:lnTo>
                    <a:pt x="5689600" y="25400"/>
                  </a:lnTo>
                  <a:lnTo>
                    <a:pt x="5689600" y="50800"/>
                  </a:lnTo>
                  <a:lnTo>
                    <a:pt x="5715000" y="50800"/>
                  </a:lnTo>
                  <a:lnTo>
                    <a:pt x="5715000" y="25400"/>
                  </a:lnTo>
                  <a:close/>
                </a:path>
                <a:path w="8007350" h="76200">
                  <a:moveTo>
                    <a:pt x="5765800" y="25400"/>
                  </a:moveTo>
                  <a:lnTo>
                    <a:pt x="5740400" y="25400"/>
                  </a:lnTo>
                  <a:lnTo>
                    <a:pt x="5740400" y="50800"/>
                  </a:lnTo>
                  <a:lnTo>
                    <a:pt x="5765800" y="50800"/>
                  </a:lnTo>
                  <a:lnTo>
                    <a:pt x="5765800" y="25400"/>
                  </a:lnTo>
                  <a:close/>
                </a:path>
                <a:path w="8007350" h="76200">
                  <a:moveTo>
                    <a:pt x="5816600" y="25400"/>
                  </a:moveTo>
                  <a:lnTo>
                    <a:pt x="5791200" y="25400"/>
                  </a:lnTo>
                  <a:lnTo>
                    <a:pt x="5791200" y="50800"/>
                  </a:lnTo>
                  <a:lnTo>
                    <a:pt x="5816600" y="50800"/>
                  </a:lnTo>
                  <a:lnTo>
                    <a:pt x="5816600" y="25400"/>
                  </a:lnTo>
                  <a:close/>
                </a:path>
                <a:path w="8007350" h="76200">
                  <a:moveTo>
                    <a:pt x="5867400" y="25400"/>
                  </a:moveTo>
                  <a:lnTo>
                    <a:pt x="5842000" y="25400"/>
                  </a:lnTo>
                  <a:lnTo>
                    <a:pt x="5842000" y="50800"/>
                  </a:lnTo>
                  <a:lnTo>
                    <a:pt x="5867400" y="50800"/>
                  </a:lnTo>
                  <a:lnTo>
                    <a:pt x="5867400" y="25400"/>
                  </a:lnTo>
                  <a:close/>
                </a:path>
                <a:path w="8007350" h="76200">
                  <a:moveTo>
                    <a:pt x="5918200" y="25400"/>
                  </a:moveTo>
                  <a:lnTo>
                    <a:pt x="5892800" y="25400"/>
                  </a:lnTo>
                  <a:lnTo>
                    <a:pt x="5892800" y="50800"/>
                  </a:lnTo>
                  <a:lnTo>
                    <a:pt x="5918200" y="50800"/>
                  </a:lnTo>
                  <a:lnTo>
                    <a:pt x="5918200" y="25400"/>
                  </a:lnTo>
                  <a:close/>
                </a:path>
                <a:path w="8007350" h="76200">
                  <a:moveTo>
                    <a:pt x="5969000" y="25400"/>
                  </a:moveTo>
                  <a:lnTo>
                    <a:pt x="5943600" y="25400"/>
                  </a:lnTo>
                  <a:lnTo>
                    <a:pt x="5943600" y="50800"/>
                  </a:lnTo>
                  <a:lnTo>
                    <a:pt x="5969000" y="50800"/>
                  </a:lnTo>
                  <a:lnTo>
                    <a:pt x="5969000" y="25400"/>
                  </a:lnTo>
                  <a:close/>
                </a:path>
                <a:path w="8007350" h="76200">
                  <a:moveTo>
                    <a:pt x="6019800" y="25400"/>
                  </a:moveTo>
                  <a:lnTo>
                    <a:pt x="5994400" y="25400"/>
                  </a:lnTo>
                  <a:lnTo>
                    <a:pt x="5994400" y="50800"/>
                  </a:lnTo>
                  <a:lnTo>
                    <a:pt x="6019800" y="50800"/>
                  </a:lnTo>
                  <a:lnTo>
                    <a:pt x="6019800" y="25400"/>
                  </a:lnTo>
                  <a:close/>
                </a:path>
                <a:path w="8007350" h="76200">
                  <a:moveTo>
                    <a:pt x="6070600" y="25400"/>
                  </a:moveTo>
                  <a:lnTo>
                    <a:pt x="6045200" y="25400"/>
                  </a:lnTo>
                  <a:lnTo>
                    <a:pt x="6045200" y="50800"/>
                  </a:lnTo>
                  <a:lnTo>
                    <a:pt x="6070600" y="50800"/>
                  </a:lnTo>
                  <a:lnTo>
                    <a:pt x="6070600" y="25400"/>
                  </a:lnTo>
                  <a:close/>
                </a:path>
                <a:path w="8007350" h="76200">
                  <a:moveTo>
                    <a:pt x="6121400" y="25400"/>
                  </a:moveTo>
                  <a:lnTo>
                    <a:pt x="6096000" y="25400"/>
                  </a:lnTo>
                  <a:lnTo>
                    <a:pt x="6096000" y="50800"/>
                  </a:lnTo>
                  <a:lnTo>
                    <a:pt x="6121400" y="50800"/>
                  </a:lnTo>
                  <a:lnTo>
                    <a:pt x="6121400" y="25400"/>
                  </a:lnTo>
                  <a:close/>
                </a:path>
                <a:path w="8007350" h="76200">
                  <a:moveTo>
                    <a:pt x="6172200" y="25400"/>
                  </a:moveTo>
                  <a:lnTo>
                    <a:pt x="6146800" y="25400"/>
                  </a:lnTo>
                  <a:lnTo>
                    <a:pt x="6146800" y="50800"/>
                  </a:lnTo>
                  <a:lnTo>
                    <a:pt x="6172200" y="50800"/>
                  </a:lnTo>
                  <a:lnTo>
                    <a:pt x="6172200" y="25400"/>
                  </a:lnTo>
                  <a:close/>
                </a:path>
                <a:path w="8007350" h="76200">
                  <a:moveTo>
                    <a:pt x="6223000" y="25400"/>
                  </a:moveTo>
                  <a:lnTo>
                    <a:pt x="6197600" y="25400"/>
                  </a:lnTo>
                  <a:lnTo>
                    <a:pt x="6197600" y="50800"/>
                  </a:lnTo>
                  <a:lnTo>
                    <a:pt x="6223000" y="50800"/>
                  </a:lnTo>
                  <a:lnTo>
                    <a:pt x="6223000" y="25400"/>
                  </a:lnTo>
                  <a:close/>
                </a:path>
                <a:path w="8007350" h="76200">
                  <a:moveTo>
                    <a:pt x="6273800" y="25400"/>
                  </a:moveTo>
                  <a:lnTo>
                    <a:pt x="6248400" y="25400"/>
                  </a:lnTo>
                  <a:lnTo>
                    <a:pt x="6248400" y="50800"/>
                  </a:lnTo>
                  <a:lnTo>
                    <a:pt x="6273800" y="50800"/>
                  </a:lnTo>
                  <a:lnTo>
                    <a:pt x="6273800" y="25400"/>
                  </a:lnTo>
                  <a:close/>
                </a:path>
                <a:path w="8007350" h="76200">
                  <a:moveTo>
                    <a:pt x="6324600" y="25400"/>
                  </a:moveTo>
                  <a:lnTo>
                    <a:pt x="6299200" y="25400"/>
                  </a:lnTo>
                  <a:lnTo>
                    <a:pt x="6299200" y="50800"/>
                  </a:lnTo>
                  <a:lnTo>
                    <a:pt x="6324600" y="50800"/>
                  </a:lnTo>
                  <a:lnTo>
                    <a:pt x="6324600" y="25400"/>
                  </a:lnTo>
                  <a:close/>
                </a:path>
                <a:path w="8007350" h="76200">
                  <a:moveTo>
                    <a:pt x="6375400" y="25400"/>
                  </a:moveTo>
                  <a:lnTo>
                    <a:pt x="6350000" y="25400"/>
                  </a:lnTo>
                  <a:lnTo>
                    <a:pt x="6350000" y="50800"/>
                  </a:lnTo>
                  <a:lnTo>
                    <a:pt x="6375400" y="50800"/>
                  </a:lnTo>
                  <a:lnTo>
                    <a:pt x="6375400" y="25400"/>
                  </a:lnTo>
                  <a:close/>
                </a:path>
                <a:path w="8007350" h="76200">
                  <a:moveTo>
                    <a:pt x="6426200" y="25400"/>
                  </a:moveTo>
                  <a:lnTo>
                    <a:pt x="6400800" y="25400"/>
                  </a:lnTo>
                  <a:lnTo>
                    <a:pt x="6400800" y="50800"/>
                  </a:lnTo>
                  <a:lnTo>
                    <a:pt x="6426200" y="50800"/>
                  </a:lnTo>
                  <a:lnTo>
                    <a:pt x="6426200" y="25400"/>
                  </a:lnTo>
                  <a:close/>
                </a:path>
                <a:path w="8007350" h="76200">
                  <a:moveTo>
                    <a:pt x="6477000" y="25400"/>
                  </a:moveTo>
                  <a:lnTo>
                    <a:pt x="6451600" y="25400"/>
                  </a:lnTo>
                  <a:lnTo>
                    <a:pt x="6451600" y="50800"/>
                  </a:lnTo>
                  <a:lnTo>
                    <a:pt x="6477000" y="50800"/>
                  </a:lnTo>
                  <a:lnTo>
                    <a:pt x="6477000" y="25400"/>
                  </a:lnTo>
                  <a:close/>
                </a:path>
                <a:path w="8007350" h="76200">
                  <a:moveTo>
                    <a:pt x="6527800" y="25400"/>
                  </a:moveTo>
                  <a:lnTo>
                    <a:pt x="6502400" y="25400"/>
                  </a:lnTo>
                  <a:lnTo>
                    <a:pt x="6502400" y="50800"/>
                  </a:lnTo>
                  <a:lnTo>
                    <a:pt x="6527800" y="50800"/>
                  </a:lnTo>
                  <a:lnTo>
                    <a:pt x="6527800" y="25400"/>
                  </a:lnTo>
                  <a:close/>
                </a:path>
                <a:path w="8007350" h="76200">
                  <a:moveTo>
                    <a:pt x="6578600" y="25400"/>
                  </a:moveTo>
                  <a:lnTo>
                    <a:pt x="6553200" y="25400"/>
                  </a:lnTo>
                  <a:lnTo>
                    <a:pt x="6553200" y="50800"/>
                  </a:lnTo>
                  <a:lnTo>
                    <a:pt x="6578600" y="50800"/>
                  </a:lnTo>
                  <a:lnTo>
                    <a:pt x="6578600" y="25400"/>
                  </a:lnTo>
                  <a:close/>
                </a:path>
                <a:path w="8007350" h="76200">
                  <a:moveTo>
                    <a:pt x="6629400" y="25400"/>
                  </a:moveTo>
                  <a:lnTo>
                    <a:pt x="6604000" y="25400"/>
                  </a:lnTo>
                  <a:lnTo>
                    <a:pt x="6604000" y="50800"/>
                  </a:lnTo>
                  <a:lnTo>
                    <a:pt x="6629400" y="50800"/>
                  </a:lnTo>
                  <a:lnTo>
                    <a:pt x="6629400" y="25400"/>
                  </a:lnTo>
                  <a:close/>
                </a:path>
                <a:path w="8007350" h="76200">
                  <a:moveTo>
                    <a:pt x="6680200" y="25400"/>
                  </a:moveTo>
                  <a:lnTo>
                    <a:pt x="6654800" y="25400"/>
                  </a:lnTo>
                  <a:lnTo>
                    <a:pt x="6654800" y="50800"/>
                  </a:lnTo>
                  <a:lnTo>
                    <a:pt x="6680200" y="50800"/>
                  </a:lnTo>
                  <a:lnTo>
                    <a:pt x="6680200" y="25400"/>
                  </a:lnTo>
                  <a:close/>
                </a:path>
                <a:path w="8007350" h="76200">
                  <a:moveTo>
                    <a:pt x="6731000" y="25400"/>
                  </a:moveTo>
                  <a:lnTo>
                    <a:pt x="6705600" y="25400"/>
                  </a:lnTo>
                  <a:lnTo>
                    <a:pt x="6705600" y="50800"/>
                  </a:lnTo>
                  <a:lnTo>
                    <a:pt x="6731000" y="50800"/>
                  </a:lnTo>
                  <a:lnTo>
                    <a:pt x="6731000" y="25400"/>
                  </a:lnTo>
                  <a:close/>
                </a:path>
                <a:path w="8007350" h="76200">
                  <a:moveTo>
                    <a:pt x="6781800" y="25400"/>
                  </a:moveTo>
                  <a:lnTo>
                    <a:pt x="6756400" y="25400"/>
                  </a:lnTo>
                  <a:lnTo>
                    <a:pt x="6756400" y="50800"/>
                  </a:lnTo>
                  <a:lnTo>
                    <a:pt x="6781800" y="50800"/>
                  </a:lnTo>
                  <a:lnTo>
                    <a:pt x="6781800" y="25400"/>
                  </a:lnTo>
                  <a:close/>
                </a:path>
                <a:path w="8007350" h="76200">
                  <a:moveTo>
                    <a:pt x="6832600" y="25400"/>
                  </a:moveTo>
                  <a:lnTo>
                    <a:pt x="6807200" y="25400"/>
                  </a:lnTo>
                  <a:lnTo>
                    <a:pt x="6807200" y="50800"/>
                  </a:lnTo>
                  <a:lnTo>
                    <a:pt x="6832600" y="50800"/>
                  </a:lnTo>
                  <a:lnTo>
                    <a:pt x="6832600" y="25400"/>
                  </a:lnTo>
                  <a:close/>
                </a:path>
                <a:path w="8007350" h="76200">
                  <a:moveTo>
                    <a:pt x="6883400" y="25400"/>
                  </a:moveTo>
                  <a:lnTo>
                    <a:pt x="6858000" y="25400"/>
                  </a:lnTo>
                  <a:lnTo>
                    <a:pt x="6858000" y="50800"/>
                  </a:lnTo>
                  <a:lnTo>
                    <a:pt x="6883400" y="50800"/>
                  </a:lnTo>
                  <a:lnTo>
                    <a:pt x="6883400" y="25400"/>
                  </a:lnTo>
                  <a:close/>
                </a:path>
                <a:path w="8007350" h="76200">
                  <a:moveTo>
                    <a:pt x="6934200" y="25400"/>
                  </a:moveTo>
                  <a:lnTo>
                    <a:pt x="6908800" y="25400"/>
                  </a:lnTo>
                  <a:lnTo>
                    <a:pt x="6908800" y="50800"/>
                  </a:lnTo>
                  <a:lnTo>
                    <a:pt x="6934200" y="50800"/>
                  </a:lnTo>
                  <a:lnTo>
                    <a:pt x="6934200" y="25400"/>
                  </a:lnTo>
                  <a:close/>
                </a:path>
                <a:path w="8007350" h="76200">
                  <a:moveTo>
                    <a:pt x="6985000" y="25400"/>
                  </a:moveTo>
                  <a:lnTo>
                    <a:pt x="6959600" y="25400"/>
                  </a:lnTo>
                  <a:lnTo>
                    <a:pt x="6959600" y="50800"/>
                  </a:lnTo>
                  <a:lnTo>
                    <a:pt x="6985000" y="50800"/>
                  </a:lnTo>
                  <a:lnTo>
                    <a:pt x="6985000" y="25400"/>
                  </a:lnTo>
                  <a:close/>
                </a:path>
                <a:path w="8007350" h="76200">
                  <a:moveTo>
                    <a:pt x="7035800" y="25400"/>
                  </a:moveTo>
                  <a:lnTo>
                    <a:pt x="7010400" y="25400"/>
                  </a:lnTo>
                  <a:lnTo>
                    <a:pt x="7010400" y="50800"/>
                  </a:lnTo>
                  <a:lnTo>
                    <a:pt x="7035800" y="50800"/>
                  </a:lnTo>
                  <a:lnTo>
                    <a:pt x="7035800" y="25400"/>
                  </a:lnTo>
                  <a:close/>
                </a:path>
                <a:path w="8007350" h="76200">
                  <a:moveTo>
                    <a:pt x="7086600" y="25400"/>
                  </a:moveTo>
                  <a:lnTo>
                    <a:pt x="7061200" y="25400"/>
                  </a:lnTo>
                  <a:lnTo>
                    <a:pt x="7061200" y="50800"/>
                  </a:lnTo>
                  <a:lnTo>
                    <a:pt x="7086600" y="50800"/>
                  </a:lnTo>
                  <a:lnTo>
                    <a:pt x="7086600" y="25400"/>
                  </a:lnTo>
                  <a:close/>
                </a:path>
                <a:path w="8007350" h="76200">
                  <a:moveTo>
                    <a:pt x="7137400" y="25400"/>
                  </a:moveTo>
                  <a:lnTo>
                    <a:pt x="7112000" y="25400"/>
                  </a:lnTo>
                  <a:lnTo>
                    <a:pt x="7112000" y="50800"/>
                  </a:lnTo>
                  <a:lnTo>
                    <a:pt x="7137400" y="50800"/>
                  </a:lnTo>
                  <a:lnTo>
                    <a:pt x="7137400" y="25400"/>
                  </a:lnTo>
                  <a:close/>
                </a:path>
                <a:path w="8007350" h="76200">
                  <a:moveTo>
                    <a:pt x="7188200" y="25400"/>
                  </a:moveTo>
                  <a:lnTo>
                    <a:pt x="7162800" y="25400"/>
                  </a:lnTo>
                  <a:lnTo>
                    <a:pt x="7162800" y="50800"/>
                  </a:lnTo>
                  <a:lnTo>
                    <a:pt x="7188200" y="50800"/>
                  </a:lnTo>
                  <a:lnTo>
                    <a:pt x="7188200" y="25400"/>
                  </a:lnTo>
                  <a:close/>
                </a:path>
                <a:path w="8007350" h="76200">
                  <a:moveTo>
                    <a:pt x="7239000" y="25400"/>
                  </a:moveTo>
                  <a:lnTo>
                    <a:pt x="7213600" y="25400"/>
                  </a:lnTo>
                  <a:lnTo>
                    <a:pt x="7213600" y="50800"/>
                  </a:lnTo>
                  <a:lnTo>
                    <a:pt x="7239000" y="50800"/>
                  </a:lnTo>
                  <a:lnTo>
                    <a:pt x="7239000" y="25400"/>
                  </a:lnTo>
                  <a:close/>
                </a:path>
                <a:path w="8007350" h="76200">
                  <a:moveTo>
                    <a:pt x="7289800" y="25400"/>
                  </a:moveTo>
                  <a:lnTo>
                    <a:pt x="7264400" y="25400"/>
                  </a:lnTo>
                  <a:lnTo>
                    <a:pt x="7264400" y="50800"/>
                  </a:lnTo>
                  <a:lnTo>
                    <a:pt x="7289800" y="50800"/>
                  </a:lnTo>
                  <a:lnTo>
                    <a:pt x="7289800" y="25400"/>
                  </a:lnTo>
                  <a:close/>
                </a:path>
                <a:path w="8007350" h="76200">
                  <a:moveTo>
                    <a:pt x="7340600" y="25400"/>
                  </a:moveTo>
                  <a:lnTo>
                    <a:pt x="7315200" y="25400"/>
                  </a:lnTo>
                  <a:lnTo>
                    <a:pt x="7315200" y="50800"/>
                  </a:lnTo>
                  <a:lnTo>
                    <a:pt x="7340600" y="50800"/>
                  </a:lnTo>
                  <a:lnTo>
                    <a:pt x="7340600" y="25400"/>
                  </a:lnTo>
                  <a:close/>
                </a:path>
                <a:path w="8007350" h="76200">
                  <a:moveTo>
                    <a:pt x="7391400" y="25400"/>
                  </a:moveTo>
                  <a:lnTo>
                    <a:pt x="7366000" y="25400"/>
                  </a:lnTo>
                  <a:lnTo>
                    <a:pt x="7366000" y="50800"/>
                  </a:lnTo>
                  <a:lnTo>
                    <a:pt x="7391400" y="50800"/>
                  </a:lnTo>
                  <a:lnTo>
                    <a:pt x="7391400" y="25400"/>
                  </a:lnTo>
                  <a:close/>
                </a:path>
                <a:path w="8007350" h="76200">
                  <a:moveTo>
                    <a:pt x="7442200" y="25400"/>
                  </a:moveTo>
                  <a:lnTo>
                    <a:pt x="7416800" y="25400"/>
                  </a:lnTo>
                  <a:lnTo>
                    <a:pt x="7416800" y="50800"/>
                  </a:lnTo>
                  <a:lnTo>
                    <a:pt x="7442200" y="50800"/>
                  </a:lnTo>
                  <a:lnTo>
                    <a:pt x="7442200" y="25400"/>
                  </a:lnTo>
                  <a:close/>
                </a:path>
                <a:path w="8007350" h="76200">
                  <a:moveTo>
                    <a:pt x="7493000" y="25400"/>
                  </a:moveTo>
                  <a:lnTo>
                    <a:pt x="7467600" y="25400"/>
                  </a:lnTo>
                  <a:lnTo>
                    <a:pt x="7467600" y="50800"/>
                  </a:lnTo>
                  <a:lnTo>
                    <a:pt x="7493000" y="50800"/>
                  </a:lnTo>
                  <a:lnTo>
                    <a:pt x="7493000" y="25400"/>
                  </a:lnTo>
                  <a:close/>
                </a:path>
                <a:path w="8007350" h="76200">
                  <a:moveTo>
                    <a:pt x="7543800" y="25400"/>
                  </a:moveTo>
                  <a:lnTo>
                    <a:pt x="7518400" y="25400"/>
                  </a:lnTo>
                  <a:lnTo>
                    <a:pt x="7518400" y="50800"/>
                  </a:lnTo>
                  <a:lnTo>
                    <a:pt x="7543800" y="50800"/>
                  </a:lnTo>
                  <a:lnTo>
                    <a:pt x="7543800" y="25400"/>
                  </a:lnTo>
                  <a:close/>
                </a:path>
                <a:path w="8007350" h="76200">
                  <a:moveTo>
                    <a:pt x="7594600" y="25400"/>
                  </a:moveTo>
                  <a:lnTo>
                    <a:pt x="7569200" y="25400"/>
                  </a:lnTo>
                  <a:lnTo>
                    <a:pt x="7569200" y="50800"/>
                  </a:lnTo>
                  <a:lnTo>
                    <a:pt x="7594600" y="50800"/>
                  </a:lnTo>
                  <a:lnTo>
                    <a:pt x="7594600" y="25400"/>
                  </a:lnTo>
                  <a:close/>
                </a:path>
                <a:path w="8007350" h="76200">
                  <a:moveTo>
                    <a:pt x="7645400" y="25400"/>
                  </a:moveTo>
                  <a:lnTo>
                    <a:pt x="7620000" y="25400"/>
                  </a:lnTo>
                  <a:lnTo>
                    <a:pt x="7620000" y="50800"/>
                  </a:lnTo>
                  <a:lnTo>
                    <a:pt x="7645400" y="50800"/>
                  </a:lnTo>
                  <a:lnTo>
                    <a:pt x="7645400" y="25400"/>
                  </a:lnTo>
                  <a:close/>
                </a:path>
                <a:path w="8007350" h="76200">
                  <a:moveTo>
                    <a:pt x="7696200" y="25400"/>
                  </a:moveTo>
                  <a:lnTo>
                    <a:pt x="7670800" y="25400"/>
                  </a:lnTo>
                  <a:lnTo>
                    <a:pt x="7670800" y="50800"/>
                  </a:lnTo>
                  <a:lnTo>
                    <a:pt x="7696200" y="50800"/>
                  </a:lnTo>
                  <a:lnTo>
                    <a:pt x="7696200" y="25400"/>
                  </a:lnTo>
                  <a:close/>
                </a:path>
                <a:path w="8007350" h="76200">
                  <a:moveTo>
                    <a:pt x="7747000" y="25400"/>
                  </a:moveTo>
                  <a:lnTo>
                    <a:pt x="7721600" y="25400"/>
                  </a:lnTo>
                  <a:lnTo>
                    <a:pt x="7721600" y="50800"/>
                  </a:lnTo>
                  <a:lnTo>
                    <a:pt x="7747000" y="50800"/>
                  </a:lnTo>
                  <a:lnTo>
                    <a:pt x="7747000" y="25400"/>
                  </a:lnTo>
                  <a:close/>
                </a:path>
                <a:path w="8007350" h="76200">
                  <a:moveTo>
                    <a:pt x="7797800" y="25400"/>
                  </a:moveTo>
                  <a:lnTo>
                    <a:pt x="7772400" y="25400"/>
                  </a:lnTo>
                  <a:lnTo>
                    <a:pt x="7772400" y="50800"/>
                  </a:lnTo>
                  <a:lnTo>
                    <a:pt x="7797800" y="50800"/>
                  </a:lnTo>
                  <a:lnTo>
                    <a:pt x="7797800" y="25400"/>
                  </a:lnTo>
                  <a:close/>
                </a:path>
                <a:path w="8007350" h="76200">
                  <a:moveTo>
                    <a:pt x="7848600" y="25400"/>
                  </a:moveTo>
                  <a:lnTo>
                    <a:pt x="7823200" y="25400"/>
                  </a:lnTo>
                  <a:lnTo>
                    <a:pt x="7823200" y="50800"/>
                  </a:lnTo>
                  <a:lnTo>
                    <a:pt x="7848600" y="50800"/>
                  </a:lnTo>
                  <a:lnTo>
                    <a:pt x="7848600" y="25400"/>
                  </a:lnTo>
                  <a:close/>
                </a:path>
                <a:path w="8007350" h="76200">
                  <a:moveTo>
                    <a:pt x="7899400" y="25400"/>
                  </a:moveTo>
                  <a:lnTo>
                    <a:pt x="7874000" y="25400"/>
                  </a:lnTo>
                  <a:lnTo>
                    <a:pt x="7874000" y="50800"/>
                  </a:lnTo>
                  <a:lnTo>
                    <a:pt x="7899400" y="50800"/>
                  </a:lnTo>
                  <a:lnTo>
                    <a:pt x="7899400" y="25400"/>
                  </a:lnTo>
                  <a:close/>
                </a:path>
                <a:path w="8007350" h="76200">
                  <a:moveTo>
                    <a:pt x="7968995" y="0"/>
                  </a:moveTo>
                  <a:lnTo>
                    <a:pt x="7954148" y="2988"/>
                  </a:lnTo>
                  <a:lnTo>
                    <a:pt x="7942040" y="11144"/>
                  </a:lnTo>
                  <a:lnTo>
                    <a:pt x="7933884" y="23252"/>
                  </a:lnTo>
                  <a:lnTo>
                    <a:pt x="7930895" y="38100"/>
                  </a:lnTo>
                  <a:lnTo>
                    <a:pt x="7933884" y="52947"/>
                  </a:lnTo>
                  <a:lnTo>
                    <a:pt x="7942040" y="65055"/>
                  </a:lnTo>
                  <a:lnTo>
                    <a:pt x="7954148" y="73211"/>
                  </a:lnTo>
                  <a:lnTo>
                    <a:pt x="7968995" y="76200"/>
                  </a:lnTo>
                  <a:lnTo>
                    <a:pt x="7983843" y="73211"/>
                  </a:lnTo>
                  <a:lnTo>
                    <a:pt x="7995951" y="65055"/>
                  </a:lnTo>
                  <a:lnTo>
                    <a:pt x="8004107" y="52947"/>
                  </a:lnTo>
                  <a:lnTo>
                    <a:pt x="8004539" y="50800"/>
                  </a:lnTo>
                  <a:lnTo>
                    <a:pt x="7950200" y="50800"/>
                  </a:lnTo>
                  <a:lnTo>
                    <a:pt x="7950200" y="25400"/>
                  </a:lnTo>
                  <a:lnTo>
                    <a:pt x="8004539" y="25400"/>
                  </a:lnTo>
                  <a:lnTo>
                    <a:pt x="8004107" y="23252"/>
                  </a:lnTo>
                  <a:lnTo>
                    <a:pt x="7995951" y="11144"/>
                  </a:lnTo>
                  <a:lnTo>
                    <a:pt x="7983843" y="2988"/>
                  </a:lnTo>
                  <a:lnTo>
                    <a:pt x="7968995" y="0"/>
                  </a:lnTo>
                  <a:close/>
                </a:path>
                <a:path w="8007350" h="76200">
                  <a:moveTo>
                    <a:pt x="7933452" y="25400"/>
                  </a:moveTo>
                  <a:lnTo>
                    <a:pt x="7924800" y="25400"/>
                  </a:lnTo>
                  <a:lnTo>
                    <a:pt x="7924800" y="50800"/>
                  </a:lnTo>
                  <a:lnTo>
                    <a:pt x="7933452" y="50800"/>
                  </a:lnTo>
                  <a:lnTo>
                    <a:pt x="7930895" y="38100"/>
                  </a:lnTo>
                  <a:lnTo>
                    <a:pt x="7933452" y="25400"/>
                  </a:lnTo>
                  <a:close/>
                </a:path>
                <a:path w="8007350" h="76200">
                  <a:moveTo>
                    <a:pt x="8004539" y="25400"/>
                  </a:moveTo>
                  <a:lnTo>
                    <a:pt x="7950200" y="25400"/>
                  </a:lnTo>
                  <a:lnTo>
                    <a:pt x="7950200" y="50800"/>
                  </a:lnTo>
                  <a:lnTo>
                    <a:pt x="8004539" y="50800"/>
                  </a:lnTo>
                  <a:lnTo>
                    <a:pt x="8007095" y="38100"/>
                  </a:lnTo>
                  <a:lnTo>
                    <a:pt x="8004539" y="254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0573" y="3382264"/>
              <a:ext cx="160020" cy="319405"/>
            </a:xfrm>
            <a:custGeom>
              <a:avLst/>
              <a:gdLst/>
              <a:ahLst/>
              <a:cxnLst/>
              <a:rect l="l" t="t" r="r" b="b"/>
              <a:pathLst>
                <a:path w="160020" h="319404">
                  <a:moveTo>
                    <a:pt x="159753" y="0"/>
                  </a:moveTo>
                  <a:lnTo>
                    <a:pt x="0" y="159638"/>
                  </a:lnTo>
                  <a:lnTo>
                    <a:pt x="159753" y="319405"/>
                  </a:lnTo>
                  <a:lnTo>
                    <a:pt x="15975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0326" y="3382264"/>
              <a:ext cx="160020" cy="319405"/>
            </a:xfrm>
            <a:custGeom>
              <a:avLst/>
              <a:gdLst/>
              <a:ahLst/>
              <a:cxnLst/>
              <a:rect l="l" t="t" r="r" b="b"/>
              <a:pathLst>
                <a:path w="160020" h="319404">
                  <a:moveTo>
                    <a:pt x="0" y="0"/>
                  </a:moveTo>
                  <a:lnTo>
                    <a:pt x="0" y="319405"/>
                  </a:lnTo>
                  <a:lnTo>
                    <a:pt x="159753" y="159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45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0573" y="4286630"/>
            <a:ext cx="8355330" cy="319405"/>
            <a:chOff x="370573" y="4286630"/>
            <a:chExt cx="8355330" cy="319405"/>
          </a:xfrm>
        </p:grpSpPr>
        <p:sp>
          <p:nvSpPr>
            <p:cNvPr id="19" name="object 19"/>
            <p:cNvSpPr/>
            <p:nvPr/>
          </p:nvSpPr>
          <p:spPr>
            <a:xfrm>
              <a:off x="718565" y="4427981"/>
              <a:ext cx="8007350" cy="76200"/>
            </a:xfrm>
            <a:custGeom>
              <a:avLst/>
              <a:gdLst/>
              <a:ahLst/>
              <a:cxnLst/>
              <a:rect l="l" t="t" r="r" b="b"/>
              <a:pathLst>
                <a:path w="8007350" h="76200">
                  <a:moveTo>
                    <a:pt x="254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5400" y="50800"/>
                  </a:lnTo>
                  <a:lnTo>
                    <a:pt x="25400" y="25400"/>
                  </a:lnTo>
                  <a:close/>
                </a:path>
                <a:path w="8007350" h="76200">
                  <a:moveTo>
                    <a:pt x="76200" y="25400"/>
                  </a:moveTo>
                  <a:lnTo>
                    <a:pt x="50800" y="25400"/>
                  </a:lnTo>
                  <a:lnTo>
                    <a:pt x="508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8007350" h="76200">
                  <a:moveTo>
                    <a:pt x="127000" y="25400"/>
                  </a:moveTo>
                  <a:lnTo>
                    <a:pt x="101600" y="25400"/>
                  </a:lnTo>
                  <a:lnTo>
                    <a:pt x="101600" y="50800"/>
                  </a:lnTo>
                  <a:lnTo>
                    <a:pt x="127000" y="50800"/>
                  </a:lnTo>
                  <a:lnTo>
                    <a:pt x="127000" y="25400"/>
                  </a:lnTo>
                  <a:close/>
                </a:path>
                <a:path w="8007350" h="76200">
                  <a:moveTo>
                    <a:pt x="177800" y="25400"/>
                  </a:moveTo>
                  <a:lnTo>
                    <a:pt x="152400" y="25400"/>
                  </a:lnTo>
                  <a:lnTo>
                    <a:pt x="152400" y="50800"/>
                  </a:lnTo>
                  <a:lnTo>
                    <a:pt x="177800" y="50800"/>
                  </a:lnTo>
                  <a:lnTo>
                    <a:pt x="177800" y="25400"/>
                  </a:lnTo>
                  <a:close/>
                </a:path>
                <a:path w="8007350" h="76200">
                  <a:moveTo>
                    <a:pt x="228600" y="25400"/>
                  </a:moveTo>
                  <a:lnTo>
                    <a:pt x="203200" y="25400"/>
                  </a:lnTo>
                  <a:lnTo>
                    <a:pt x="203200" y="50800"/>
                  </a:lnTo>
                  <a:lnTo>
                    <a:pt x="228600" y="50800"/>
                  </a:lnTo>
                  <a:lnTo>
                    <a:pt x="228600" y="25400"/>
                  </a:lnTo>
                  <a:close/>
                </a:path>
                <a:path w="8007350" h="76200">
                  <a:moveTo>
                    <a:pt x="279400" y="25400"/>
                  </a:moveTo>
                  <a:lnTo>
                    <a:pt x="254000" y="25400"/>
                  </a:lnTo>
                  <a:lnTo>
                    <a:pt x="2540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8007350" h="76200">
                  <a:moveTo>
                    <a:pt x="330200" y="25400"/>
                  </a:moveTo>
                  <a:lnTo>
                    <a:pt x="304800" y="25400"/>
                  </a:lnTo>
                  <a:lnTo>
                    <a:pt x="304800" y="50800"/>
                  </a:lnTo>
                  <a:lnTo>
                    <a:pt x="330200" y="50800"/>
                  </a:lnTo>
                  <a:lnTo>
                    <a:pt x="330200" y="25400"/>
                  </a:lnTo>
                  <a:close/>
                </a:path>
                <a:path w="8007350" h="76200">
                  <a:moveTo>
                    <a:pt x="3810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381000" y="50800"/>
                  </a:lnTo>
                  <a:lnTo>
                    <a:pt x="381000" y="25400"/>
                  </a:lnTo>
                  <a:close/>
                </a:path>
                <a:path w="8007350" h="76200">
                  <a:moveTo>
                    <a:pt x="431800" y="25400"/>
                  </a:moveTo>
                  <a:lnTo>
                    <a:pt x="406400" y="25400"/>
                  </a:lnTo>
                  <a:lnTo>
                    <a:pt x="406400" y="50800"/>
                  </a:lnTo>
                  <a:lnTo>
                    <a:pt x="431800" y="50800"/>
                  </a:lnTo>
                  <a:lnTo>
                    <a:pt x="431800" y="25400"/>
                  </a:lnTo>
                  <a:close/>
                </a:path>
                <a:path w="8007350" h="76200">
                  <a:moveTo>
                    <a:pt x="482600" y="25400"/>
                  </a:moveTo>
                  <a:lnTo>
                    <a:pt x="457200" y="25400"/>
                  </a:lnTo>
                  <a:lnTo>
                    <a:pt x="457200" y="50800"/>
                  </a:lnTo>
                  <a:lnTo>
                    <a:pt x="482600" y="50800"/>
                  </a:lnTo>
                  <a:lnTo>
                    <a:pt x="482600" y="25400"/>
                  </a:lnTo>
                  <a:close/>
                </a:path>
                <a:path w="8007350" h="76200">
                  <a:moveTo>
                    <a:pt x="533400" y="25400"/>
                  </a:moveTo>
                  <a:lnTo>
                    <a:pt x="508000" y="25400"/>
                  </a:lnTo>
                  <a:lnTo>
                    <a:pt x="508000" y="50800"/>
                  </a:lnTo>
                  <a:lnTo>
                    <a:pt x="533400" y="50800"/>
                  </a:lnTo>
                  <a:lnTo>
                    <a:pt x="533400" y="25400"/>
                  </a:lnTo>
                  <a:close/>
                </a:path>
                <a:path w="8007350" h="76200">
                  <a:moveTo>
                    <a:pt x="584200" y="25400"/>
                  </a:moveTo>
                  <a:lnTo>
                    <a:pt x="558800" y="25400"/>
                  </a:lnTo>
                  <a:lnTo>
                    <a:pt x="558800" y="50800"/>
                  </a:lnTo>
                  <a:lnTo>
                    <a:pt x="584200" y="50800"/>
                  </a:lnTo>
                  <a:lnTo>
                    <a:pt x="584200" y="25400"/>
                  </a:lnTo>
                  <a:close/>
                </a:path>
                <a:path w="8007350" h="76200">
                  <a:moveTo>
                    <a:pt x="635000" y="25400"/>
                  </a:moveTo>
                  <a:lnTo>
                    <a:pt x="609600" y="25400"/>
                  </a:lnTo>
                  <a:lnTo>
                    <a:pt x="6096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8007350" h="76200">
                  <a:moveTo>
                    <a:pt x="685800" y="25400"/>
                  </a:moveTo>
                  <a:lnTo>
                    <a:pt x="660400" y="25400"/>
                  </a:lnTo>
                  <a:lnTo>
                    <a:pt x="660400" y="50800"/>
                  </a:lnTo>
                  <a:lnTo>
                    <a:pt x="685800" y="50800"/>
                  </a:lnTo>
                  <a:lnTo>
                    <a:pt x="685800" y="25400"/>
                  </a:lnTo>
                  <a:close/>
                </a:path>
                <a:path w="8007350" h="76200">
                  <a:moveTo>
                    <a:pt x="736600" y="25400"/>
                  </a:moveTo>
                  <a:lnTo>
                    <a:pt x="711200" y="25400"/>
                  </a:lnTo>
                  <a:lnTo>
                    <a:pt x="711200" y="50800"/>
                  </a:lnTo>
                  <a:lnTo>
                    <a:pt x="736600" y="50800"/>
                  </a:lnTo>
                  <a:lnTo>
                    <a:pt x="736600" y="25400"/>
                  </a:lnTo>
                  <a:close/>
                </a:path>
                <a:path w="8007350" h="76200">
                  <a:moveTo>
                    <a:pt x="787400" y="25400"/>
                  </a:moveTo>
                  <a:lnTo>
                    <a:pt x="762000" y="25400"/>
                  </a:lnTo>
                  <a:lnTo>
                    <a:pt x="762000" y="50800"/>
                  </a:lnTo>
                  <a:lnTo>
                    <a:pt x="787400" y="50800"/>
                  </a:lnTo>
                  <a:lnTo>
                    <a:pt x="787400" y="25400"/>
                  </a:lnTo>
                  <a:close/>
                </a:path>
                <a:path w="8007350" h="76200">
                  <a:moveTo>
                    <a:pt x="838200" y="25400"/>
                  </a:moveTo>
                  <a:lnTo>
                    <a:pt x="812800" y="25400"/>
                  </a:lnTo>
                  <a:lnTo>
                    <a:pt x="812800" y="50800"/>
                  </a:lnTo>
                  <a:lnTo>
                    <a:pt x="838200" y="50800"/>
                  </a:lnTo>
                  <a:lnTo>
                    <a:pt x="838200" y="25400"/>
                  </a:lnTo>
                  <a:close/>
                </a:path>
                <a:path w="8007350" h="76200">
                  <a:moveTo>
                    <a:pt x="889000" y="25400"/>
                  </a:moveTo>
                  <a:lnTo>
                    <a:pt x="863600" y="25400"/>
                  </a:lnTo>
                  <a:lnTo>
                    <a:pt x="863600" y="50800"/>
                  </a:lnTo>
                  <a:lnTo>
                    <a:pt x="889000" y="50800"/>
                  </a:lnTo>
                  <a:lnTo>
                    <a:pt x="889000" y="25400"/>
                  </a:lnTo>
                  <a:close/>
                </a:path>
                <a:path w="8007350" h="76200">
                  <a:moveTo>
                    <a:pt x="939800" y="25400"/>
                  </a:moveTo>
                  <a:lnTo>
                    <a:pt x="914400" y="25400"/>
                  </a:lnTo>
                  <a:lnTo>
                    <a:pt x="914400" y="50800"/>
                  </a:lnTo>
                  <a:lnTo>
                    <a:pt x="939800" y="50800"/>
                  </a:lnTo>
                  <a:lnTo>
                    <a:pt x="939800" y="25400"/>
                  </a:lnTo>
                  <a:close/>
                </a:path>
                <a:path w="8007350" h="76200">
                  <a:moveTo>
                    <a:pt x="990600" y="25400"/>
                  </a:moveTo>
                  <a:lnTo>
                    <a:pt x="965200" y="25400"/>
                  </a:lnTo>
                  <a:lnTo>
                    <a:pt x="965200" y="50800"/>
                  </a:lnTo>
                  <a:lnTo>
                    <a:pt x="990600" y="50800"/>
                  </a:lnTo>
                  <a:lnTo>
                    <a:pt x="990600" y="25400"/>
                  </a:lnTo>
                  <a:close/>
                </a:path>
                <a:path w="8007350" h="76200">
                  <a:moveTo>
                    <a:pt x="1041400" y="25400"/>
                  </a:moveTo>
                  <a:lnTo>
                    <a:pt x="1016000" y="25400"/>
                  </a:lnTo>
                  <a:lnTo>
                    <a:pt x="1016000" y="50800"/>
                  </a:lnTo>
                  <a:lnTo>
                    <a:pt x="1041400" y="50800"/>
                  </a:lnTo>
                  <a:lnTo>
                    <a:pt x="1041400" y="25400"/>
                  </a:lnTo>
                  <a:close/>
                </a:path>
                <a:path w="8007350" h="76200">
                  <a:moveTo>
                    <a:pt x="1092200" y="25400"/>
                  </a:moveTo>
                  <a:lnTo>
                    <a:pt x="1066800" y="25400"/>
                  </a:lnTo>
                  <a:lnTo>
                    <a:pt x="1066800" y="50800"/>
                  </a:lnTo>
                  <a:lnTo>
                    <a:pt x="1092200" y="50800"/>
                  </a:lnTo>
                  <a:lnTo>
                    <a:pt x="1092200" y="25400"/>
                  </a:lnTo>
                  <a:close/>
                </a:path>
                <a:path w="8007350" h="76200">
                  <a:moveTo>
                    <a:pt x="1143000" y="25400"/>
                  </a:moveTo>
                  <a:lnTo>
                    <a:pt x="1117600" y="25400"/>
                  </a:lnTo>
                  <a:lnTo>
                    <a:pt x="1117600" y="50800"/>
                  </a:lnTo>
                  <a:lnTo>
                    <a:pt x="1143000" y="50800"/>
                  </a:lnTo>
                  <a:lnTo>
                    <a:pt x="1143000" y="25400"/>
                  </a:lnTo>
                  <a:close/>
                </a:path>
                <a:path w="8007350" h="76200">
                  <a:moveTo>
                    <a:pt x="1193800" y="25400"/>
                  </a:moveTo>
                  <a:lnTo>
                    <a:pt x="1168400" y="25400"/>
                  </a:lnTo>
                  <a:lnTo>
                    <a:pt x="1168400" y="50800"/>
                  </a:lnTo>
                  <a:lnTo>
                    <a:pt x="1193800" y="50800"/>
                  </a:lnTo>
                  <a:lnTo>
                    <a:pt x="1193800" y="25400"/>
                  </a:lnTo>
                  <a:close/>
                </a:path>
                <a:path w="8007350" h="76200">
                  <a:moveTo>
                    <a:pt x="1244600" y="25400"/>
                  </a:moveTo>
                  <a:lnTo>
                    <a:pt x="1219200" y="25400"/>
                  </a:lnTo>
                  <a:lnTo>
                    <a:pt x="1219200" y="50800"/>
                  </a:lnTo>
                  <a:lnTo>
                    <a:pt x="1244600" y="50800"/>
                  </a:lnTo>
                  <a:lnTo>
                    <a:pt x="1244600" y="25400"/>
                  </a:lnTo>
                  <a:close/>
                </a:path>
                <a:path w="8007350" h="76200">
                  <a:moveTo>
                    <a:pt x="1295400" y="25400"/>
                  </a:moveTo>
                  <a:lnTo>
                    <a:pt x="1270000" y="25400"/>
                  </a:lnTo>
                  <a:lnTo>
                    <a:pt x="1270000" y="50800"/>
                  </a:lnTo>
                  <a:lnTo>
                    <a:pt x="1295400" y="50800"/>
                  </a:lnTo>
                  <a:lnTo>
                    <a:pt x="1295400" y="25400"/>
                  </a:lnTo>
                  <a:close/>
                </a:path>
                <a:path w="8007350" h="76200">
                  <a:moveTo>
                    <a:pt x="1346200" y="25400"/>
                  </a:moveTo>
                  <a:lnTo>
                    <a:pt x="1320800" y="25400"/>
                  </a:lnTo>
                  <a:lnTo>
                    <a:pt x="1320800" y="50800"/>
                  </a:lnTo>
                  <a:lnTo>
                    <a:pt x="1346200" y="50800"/>
                  </a:lnTo>
                  <a:lnTo>
                    <a:pt x="1346200" y="25400"/>
                  </a:lnTo>
                  <a:close/>
                </a:path>
                <a:path w="8007350" h="76200">
                  <a:moveTo>
                    <a:pt x="1397000" y="25400"/>
                  </a:moveTo>
                  <a:lnTo>
                    <a:pt x="1371600" y="25400"/>
                  </a:lnTo>
                  <a:lnTo>
                    <a:pt x="1371600" y="50800"/>
                  </a:lnTo>
                  <a:lnTo>
                    <a:pt x="1397000" y="50800"/>
                  </a:lnTo>
                  <a:lnTo>
                    <a:pt x="1397000" y="25400"/>
                  </a:lnTo>
                  <a:close/>
                </a:path>
                <a:path w="8007350" h="76200">
                  <a:moveTo>
                    <a:pt x="1447800" y="25400"/>
                  </a:moveTo>
                  <a:lnTo>
                    <a:pt x="1422400" y="25400"/>
                  </a:lnTo>
                  <a:lnTo>
                    <a:pt x="1422400" y="50800"/>
                  </a:lnTo>
                  <a:lnTo>
                    <a:pt x="1447800" y="50800"/>
                  </a:lnTo>
                  <a:lnTo>
                    <a:pt x="1447800" y="25400"/>
                  </a:lnTo>
                  <a:close/>
                </a:path>
                <a:path w="8007350" h="76200">
                  <a:moveTo>
                    <a:pt x="1498600" y="25400"/>
                  </a:moveTo>
                  <a:lnTo>
                    <a:pt x="1473200" y="25400"/>
                  </a:lnTo>
                  <a:lnTo>
                    <a:pt x="1473200" y="50800"/>
                  </a:lnTo>
                  <a:lnTo>
                    <a:pt x="1498600" y="50800"/>
                  </a:lnTo>
                  <a:lnTo>
                    <a:pt x="1498600" y="25400"/>
                  </a:lnTo>
                  <a:close/>
                </a:path>
                <a:path w="8007350" h="76200">
                  <a:moveTo>
                    <a:pt x="1549400" y="25400"/>
                  </a:moveTo>
                  <a:lnTo>
                    <a:pt x="1524000" y="25400"/>
                  </a:lnTo>
                  <a:lnTo>
                    <a:pt x="1524000" y="50800"/>
                  </a:lnTo>
                  <a:lnTo>
                    <a:pt x="1549400" y="50800"/>
                  </a:lnTo>
                  <a:lnTo>
                    <a:pt x="1549400" y="25400"/>
                  </a:lnTo>
                  <a:close/>
                </a:path>
                <a:path w="8007350" h="76200">
                  <a:moveTo>
                    <a:pt x="1600200" y="25400"/>
                  </a:moveTo>
                  <a:lnTo>
                    <a:pt x="1574800" y="25400"/>
                  </a:lnTo>
                  <a:lnTo>
                    <a:pt x="1574800" y="50800"/>
                  </a:lnTo>
                  <a:lnTo>
                    <a:pt x="1600200" y="50800"/>
                  </a:lnTo>
                  <a:lnTo>
                    <a:pt x="1600200" y="25400"/>
                  </a:lnTo>
                  <a:close/>
                </a:path>
                <a:path w="8007350" h="76200">
                  <a:moveTo>
                    <a:pt x="1651000" y="25400"/>
                  </a:moveTo>
                  <a:lnTo>
                    <a:pt x="1625600" y="25400"/>
                  </a:lnTo>
                  <a:lnTo>
                    <a:pt x="1625600" y="50800"/>
                  </a:lnTo>
                  <a:lnTo>
                    <a:pt x="1651000" y="50800"/>
                  </a:lnTo>
                  <a:lnTo>
                    <a:pt x="1651000" y="25400"/>
                  </a:lnTo>
                  <a:close/>
                </a:path>
                <a:path w="8007350" h="76200">
                  <a:moveTo>
                    <a:pt x="1701800" y="25400"/>
                  </a:moveTo>
                  <a:lnTo>
                    <a:pt x="1676400" y="25400"/>
                  </a:lnTo>
                  <a:lnTo>
                    <a:pt x="1676400" y="50800"/>
                  </a:lnTo>
                  <a:lnTo>
                    <a:pt x="1701800" y="50800"/>
                  </a:lnTo>
                  <a:lnTo>
                    <a:pt x="1701800" y="25400"/>
                  </a:lnTo>
                  <a:close/>
                </a:path>
                <a:path w="8007350" h="76200">
                  <a:moveTo>
                    <a:pt x="1752600" y="25400"/>
                  </a:moveTo>
                  <a:lnTo>
                    <a:pt x="1727200" y="25400"/>
                  </a:lnTo>
                  <a:lnTo>
                    <a:pt x="1727200" y="50800"/>
                  </a:lnTo>
                  <a:lnTo>
                    <a:pt x="1752600" y="50800"/>
                  </a:lnTo>
                  <a:lnTo>
                    <a:pt x="1752600" y="25400"/>
                  </a:lnTo>
                  <a:close/>
                </a:path>
                <a:path w="8007350" h="76200">
                  <a:moveTo>
                    <a:pt x="1803400" y="25400"/>
                  </a:moveTo>
                  <a:lnTo>
                    <a:pt x="1778000" y="25400"/>
                  </a:lnTo>
                  <a:lnTo>
                    <a:pt x="1778000" y="50800"/>
                  </a:lnTo>
                  <a:lnTo>
                    <a:pt x="1803400" y="50800"/>
                  </a:lnTo>
                  <a:lnTo>
                    <a:pt x="1803400" y="25400"/>
                  </a:lnTo>
                  <a:close/>
                </a:path>
                <a:path w="8007350" h="76200">
                  <a:moveTo>
                    <a:pt x="1854200" y="25400"/>
                  </a:moveTo>
                  <a:lnTo>
                    <a:pt x="1828800" y="25400"/>
                  </a:lnTo>
                  <a:lnTo>
                    <a:pt x="1828800" y="50800"/>
                  </a:lnTo>
                  <a:lnTo>
                    <a:pt x="1854200" y="50800"/>
                  </a:lnTo>
                  <a:lnTo>
                    <a:pt x="1854200" y="25400"/>
                  </a:lnTo>
                  <a:close/>
                </a:path>
                <a:path w="8007350" h="76200">
                  <a:moveTo>
                    <a:pt x="1905000" y="25400"/>
                  </a:moveTo>
                  <a:lnTo>
                    <a:pt x="1879600" y="25400"/>
                  </a:lnTo>
                  <a:lnTo>
                    <a:pt x="1879600" y="50800"/>
                  </a:lnTo>
                  <a:lnTo>
                    <a:pt x="1905000" y="50800"/>
                  </a:lnTo>
                  <a:lnTo>
                    <a:pt x="1905000" y="25400"/>
                  </a:lnTo>
                  <a:close/>
                </a:path>
                <a:path w="8007350" h="76200">
                  <a:moveTo>
                    <a:pt x="1955800" y="25400"/>
                  </a:moveTo>
                  <a:lnTo>
                    <a:pt x="1930400" y="25400"/>
                  </a:lnTo>
                  <a:lnTo>
                    <a:pt x="1930400" y="50800"/>
                  </a:lnTo>
                  <a:lnTo>
                    <a:pt x="1955800" y="50800"/>
                  </a:lnTo>
                  <a:lnTo>
                    <a:pt x="1955800" y="25400"/>
                  </a:lnTo>
                  <a:close/>
                </a:path>
                <a:path w="8007350" h="76200">
                  <a:moveTo>
                    <a:pt x="2006600" y="25400"/>
                  </a:moveTo>
                  <a:lnTo>
                    <a:pt x="1981200" y="25400"/>
                  </a:lnTo>
                  <a:lnTo>
                    <a:pt x="1981200" y="50800"/>
                  </a:lnTo>
                  <a:lnTo>
                    <a:pt x="2006600" y="50800"/>
                  </a:lnTo>
                  <a:lnTo>
                    <a:pt x="2006600" y="25400"/>
                  </a:lnTo>
                  <a:close/>
                </a:path>
                <a:path w="8007350" h="76200">
                  <a:moveTo>
                    <a:pt x="2057400" y="25400"/>
                  </a:moveTo>
                  <a:lnTo>
                    <a:pt x="2032000" y="25400"/>
                  </a:lnTo>
                  <a:lnTo>
                    <a:pt x="2032000" y="50800"/>
                  </a:lnTo>
                  <a:lnTo>
                    <a:pt x="2057400" y="50800"/>
                  </a:lnTo>
                  <a:lnTo>
                    <a:pt x="2057400" y="25400"/>
                  </a:lnTo>
                  <a:close/>
                </a:path>
                <a:path w="8007350" h="76200">
                  <a:moveTo>
                    <a:pt x="2108200" y="25400"/>
                  </a:moveTo>
                  <a:lnTo>
                    <a:pt x="2082800" y="25400"/>
                  </a:lnTo>
                  <a:lnTo>
                    <a:pt x="2082800" y="50800"/>
                  </a:lnTo>
                  <a:lnTo>
                    <a:pt x="2108200" y="50800"/>
                  </a:lnTo>
                  <a:lnTo>
                    <a:pt x="2108200" y="25400"/>
                  </a:lnTo>
                  <a:close/>
                </a:path>
                <a:path w="8007350" h="76200">
                  <a:moveTo>
                    <a:pt x="2159000" y="25400"/>
                  </a:moveTo>
                  <a:lnTo>
                    <a:pt x="2133600" y="25400"/>
                  </a:lnTo>
                  <a:lnTo>
                    <a:pt x="2133600" y="50800"/>
                  </a:lnTo>
                  <a:lnTo>
                    <a:pt x="2159000" y="50800"/>
                  </a:lnTo>
                  <a:lnTo>
                    <a:pt x="2159000" y="25400"/>
                  </a:lnTo>
                  <a:close/>
                </a:path>
                <a:path w="8007350" h="76200">
                  <a:moveTo>
                    <a:pt x="2209800" y="25400"/>
                  </a:moveTo>
                  <a:lnTo>
                    <a:pt x="2184400" y="25400"/>
                  </a:lnTo>
                  <a:lnTo>
                    <a:pt x="2184400" y="50800"/>
                  </a:lnTo>
                  <a:lnTo>
                    <a:pt x="2209800" y="50800"/>
                  </a:lnTo>
                  <a:lnTo>
                    <a:pt x="2209800" y="25400"/>
                  </a:lnTo>
                  <a:close/>
                </a:path>
                <a:path w="8007350" h="76200">
                  <a:moveTo>
                    <a:pt x="2260600" y="25400"/>
                  </a:moveTo>
                  <a:lnTo>
                    <a:pt x="2235200" y="25400"/>
                  </a:lnTo>
                  <a:lnTo>
                    <a:pt x="2235200" y="50800"/>
                  </a:lnTo>
                  <a:lnTo>
                    <a:pt x="2260600" y="50800"/>
                  </a:lnTo>
                  <a:lnTo>
                    <a:pt x="2260600" y="25400"/>
                  </a:lnTo>
                  <a:close/>
                </a:path>
                <a:path w="8007350" h="76200">
                  <a:moveTo>
                    <a:pt x="2311400" y="25400"/>
                  </a:moveTo>
                  <a:lnTo>
                    <a:pt x="2286000" y="25400"/>
                  </a:lnTo>
                  <a:lnTo>
                    <a:pt x="2286000" y="50800"/>
                  </a:lnTo>
                  <a:lnTo>
                    <a:pt x="2311400" y="50800"/>
                  </a:lnTo>
                  <a:lnTo>
                    <a:pt x="2311400" y="25400"/>
                  </a:lnTo>
                  <a:close/>
                </a:path>
                <a:path w="8007350" h="76200">
                  <a:moveTo>
                    <a:pt x="2362200" y="25400"/>
                  </a:moveTo>
                  <a:lnTo>
                    <a:pt x="2336800" y="25400"/>
                  </a:lnTo>
                  <a:lnTo>
                    <a:pt x="2336800" y="50800"/>
                  </a:lnTo>
                  <a:lnTo>
                    <a:pt x="2362200" y="50800"/>
                  </a:lnTo>
                  <a:lnTo>
                    <a:pt x="2362200" y="25400"/>
                  </a:lnTo>
                  <a:close/>
                </a:path>
                <a:path w="8007350" h="76200">
                  <a:moveTo>
                    <a:pt x="2413000" y="25400"/>
                  </a:moveTo>
                  <a:lnTo>
                    <a:pt x="2387600" y="25400"/>
                  </a:lnTo>
                  <a:lnTo>
                    <a:pt x="2387600" y="50800"/>
                  </a:lnTo>
                  <a:lnTo>
                    <a:pt x="2413000" y="50800"/>
                  </a:lnTo>
                  <a:lnTo>
                    <a:pt x="2413000" y="25400"/>
                  </a:lnTo>
                  <a:close/>
                </a:path>
                <a:path w="8007350" h="76200">
                  <a:moveTo>
                    <a:pt x="2463800" y="25400"/>
                  </a:moveTo>
                  <a:lnTo>
                    <a:pt x="2438400" y="25400"/>
                  </a:lnTo>
                  <a:lnTo>
                    <a:pt x="2438400" y="50800"/>
                  </a:lnTo>
                  <a:lnTo>
                    <a:pt x="2463800" y="50800"/>
                  </a:lnTo>
                  <a:lnTo>
                    <a:pt x="2463800" y="25400"/>
                  </a:lnTo>
                  <a:close/>
                </a:path>
                <a:path w="8007350" h="76200">
                  <a:moveTo>
                    <a:pt x="2514600" y="25400"/>
                  </a:moveTo>
                  <a:lnTo>
                    <a:pt x="2489200" y="25400"/>
                  </a:lnTo>
                  <a:lnTo>
                    <a:pt x="2489200" y="50800"/>
                  </a:lnTo>
                  <a:lnTo>
                    <a:pt x="2514600" y="50800"/>
                  </a:lnTo>
                  <a:lnTo>
                    <a:pt x="2514600" y="25400"/>
                  </a:lnTo>
                  <a:close/>
                </a:path>
                <a:path w="8007350" h="76200">
                  <a:moveTo>
                    <a:pt x="2565400" y="25400"/>
                  </a:moveTo>
                  <a:lnTo>
                    <a:pt x="2540000" y="25400"/>
                  </a:lnTo>
                  <a:lnTo>
                    <a:pt x="2540000" y="50800"/>
                  </a:lnTo>
                  <a:lnTo>
                    <a:pt x="2565400" y="50800"/>
                  </a:lnTo>
                  <a:lnTo>
                    <a:pt x="2565400" y="25400"/>
                  </a:lnTo>
                  <a:close/>
                </a:path>
                <a:path w="8007350" h="76200">
                  <a:moveTo>
                    <a:pt x="2616200" y="25400"/>
                  </a:moveTo>
                  <a:lnTo>
                    <a:pt x="2590800" y="25400"/>
                  </a:lnTo>
                  <a:lnTo>
                    <a:pt x="2590800" y="50800"/>
                  </a:lnTo>
                  <a:lnTo>
                    <a:pt x="2616200" y="50800"/>
                  </a:lnTo>
                  <a:lnTo>
                    <a:pt x="2616200" y="25400"/>
                  </a:lnTo>
                  <a:close/>
                </a:path>
                <a:path w="8007350" h="76200">
                  <a:moveTo>
                    <a:pt x="2667000" y="25400"/>
                  </a:moveTo>
                  <a:lnTo>
                    <a:pt x="2641600" y="25400"/>
                  </a:lnTo>
                  <a:lnTo>
                    <a:pt x="2641600" y="50800"/>
                  </a:lnTo>
                  <a:lnTo>
                    <a:pt x="2667000" y="50800"/>
                  </a:lnTo>
                  <a:lnTo>
                    <a:pt x="2667000" y="25400"/>
                  </a:lnTo>
                  <a:close/>
                </a:path>
                <a:path w="8007350" h="76200">
                  <a:moveTo>
                    <a:pt x="2717800" y="25400"/>
                  </a:moveTo>
                  <a:lnTo>
                    <a:pt x="2692400" y="25400"/>
                  </a:lnTo>
                  <a:lnTo>
                    <a:pt x="2692400" y="50800"/>
                  </a:lnTo>
                  <a:lnTo>
                    <a:pt x="2717800" y="50800"/>
                  </a:lnTo>
                  <a:lnTo>
                    <a:pt x="2717800" y="25400"/>
                  </a:lnTo>
                  <a:close/>
                </a:path>
                <a:path w="8007350" h="76200">
                  <a:moveTo>
                    <a:pt x="2768600" y="25400"/>
                  </a:moveTo>
                  <a:lnTo>
                    <a:pt x="2743200" y="25400"/>
                  </a:lnTo>
                  <a:lnTo>
                    <a:pt x="2743200" y="50800"/>
                  </a:lnTo>
                  <a:lnTo>
                    <a:pt x="2768600" y="50800"/>
                  </a:lnTo>
                  <a:lnTo>
                    <a:pt x="2768600" y="25400"/>
                  </a:lnTo>
                  <a:close/>
                </a:path>
                <a:path w="8007350" h="76200">
                  <a:moveTo>
                    <a:pt x="2819400" y="25400"/>
                  </a:moveTo>
                  <a:lnTo>
                    <a:pt x="2794000" y="25400"/>
                  </a:lnTo>
                  <a:lnTo>
                    <a:pt x="2794000" y="50800"/>
                  </a:lnTo>
                  <a:lnTo>
                    <a:pt x="2819400" y="50800"/>
                  </a:lnTo>
                  <a:lnTo>
                    <a:pt x="2819400" y="25400"/>
                  </a:lnTo>
                  <a:close/>
                </a:path>
                <a:path w="8007350" h="76200">
                  <a:moveTo>
                    <a:pt x="2870200" y="25400"/>
                  </a:moveTo>
                  <a:lnTo>
                    <a:pt x="2844800" y="25400"/>
                  </a:lnTo>
                  <a:lnTo>
                    <a:pt x="2844800" y="50800"/>
                  </a:lnTo>
                  <a:lnTo>
                    <a:pt x="2870200" y="50800"/>
                  </a:lnTo>
                  <a:lnTo>
                    <a:pt x="2870200" y="25400"/>
                  </a:lnTo>
                  <a:close/>
                </a:path>
                <a:path w="8007350" h="76200">
                  <a:moveTo>
                    <a:pt x="2921000" y="25400"/>
                  </a:moveTo>
                  <a:lnTo>
                    <a:pt x="2895600" y="25400"/>
                  </a:lnTo>
                  <a:lnTo>
                    <a:pt x="2895600" y="50800"/>
                  </a:lnTo>
                  <a:lnTo>
                    <a:pt x="2921000" y="50800"/>
                  </a:lnTo>
                  <a:lnTo>
                    <a:pt x="2921000" y="25400"/>
                  </a:lnTo>
                  <a:close/>
                </a:path>
                <a:path w="8007350" h="76200">
                  <a:moveTo>
                    <a:pt x="2971800" y="25400"/>
                  </a:moveTo>
                  <a:lnTo>
                    <a:pt x="2946400" y="25400"/>
                  </a:lnTo>
                  <a:lnTo>
                    <a:pt x="2946400" y="50800"/>
                  </a:lnTo>
                  <a:lnTo>
                    <a:pt x="2971800" y="50800"/>
                  </a:lnTo>
                  <a:lnTo>
                    <a:pt x="2971800" y="25400"/>
                  </a:lnTo>
                  <a:close/>
                </a:path>
                <a:path w="8007350" h="76200">
                  <a:moveTo>
                    <a:pt x="3022600" y="25400"/>
                  </a:moveTo>
                  <a:lnTo>
                    <a:pt x="2997200" y="25400"/>
                  </a:lnTo>
                  <a:lnTo>
                    <a:pt x="2997200" y="50800"/>
                  </a:lnTo>
                  <a:lnTo>
                    <a:pt x="3022600" y="50800"/>
                  </a:lnTo>
                  <a:lnTo>
                    <a:pt x="3022600" y="25400"/>
                  </a:lnTo>
                  <a:close/>
                </a:path>
                <a:path w="8007350" h="76200">
                  <a:moveTo>
                    <a:pt x="3073400" y="25400"/>
                  </a:moveTo>
                  <a:lnTo>
                    <a:pt x="3048000" y="25400"/>
                  </a:lnTo>
                  <a:lnTo>
                    <a:pt x="3048000" y="50800"/>
                  </a:lnTo>
                  <a:lnTo>
                    <a:pt x="3073400" y="50800"/>
                  </a:lnTo>
                  <a:lnTo>
                    <a:pt x="3073400" y="25400"/>
                  </a:lnTo>
                  <a:close/>
                </a:path>
                <a:path w="8007350" h="76200">
                  <a:moveTo>
                    <a:pt x="3124200" y="25400"/>
                  </a:moveTo>
                  <a:lnTo>
                    <a:pt x="3098800" y="25400"/>
                  </a:lnTo>
                  <a:lnTo>
                    <a:pt x="3098800" y="50800"/>
                  </a:lnTo>
                  <a:lnTo>
                    <a:pt x="3124200" y="50800"/>
                  </a:lnTo>
                  <a:lnTo>
                    <a:pt x="3124200" y="25400"/>
                  </a:lnTo>
                  <a:close/>
                </a:path>
                <a:path w="8007350" h="76200">
                  <a:moveTo>
                    <a:pt x="3175000" y="25400"/>
                  </a:moveTo>
                  <a:lnTo>
                    <a:pt x="3149600" y="25400"/>
                  </a:lnTo>
                  <a:lnTo>
                    <a:pt x="3149600" y="50800"/>
                  </a:lnTo>
                  <a:lnTo>
                    <a:pt x="3175000" y="50800"/>
                  </a:lnTo>
                  <a:lnTo>
                    <a:pt x="3175000" y="25400"/>
                  </a:lnTo>
                  <a:close/>
                </a:path>
                <a:path w="8007350" h="76200">
                  <a:moveTo>
                    <a:pt x="3225800" y="25400"/>
                  </a:moveTo>
                  <a:lnTo>
                    <a:pt x="3200400" y="25400"/>
                  </a:lnTo>
                  <a:lnTo>
                    <a:pt x="3200400" y="50800"/>
                  </a:lnTo>
                  <a:lnTo>
                    <a:pt x="3225800" y="50800"/>
                  </a:lnTo>
                  <a:lnTo>
                    <a:pt x="3225800" y="25400"/>
                  </a:lnTo>
                  <a:close/>
                </a:path>
                <a:path w="8007350" h="76200">
                  <a:moveTo>
                    <a:pt x="3276600" y="25400"/>
                  </a:moveTo>
                  <a:lnTo>
                    <a:pt x="3251200" y="25400"/>
                  </a:lnTo>
                  <a:lnTo>
                    <a:pt x="3251200" y="50800"/>
                  </a:lnTo>
                  <a:lnTo>
                    <a:pt x="3276600" y="50800"/>
                  </a:lnTo>
                  <a:lnTo>
                    <a:pt x="3276600" y="25400"/>
                  </a:lnTo>
                  <a:close/>
                </a:path>
                <a:path w="8007350" h="76200">
                  <a:moveTo>
                    <a:pt x="3327400" y="25400"/>
                  </a:moveTo>
                  <a:lnTo>
                    <a:pt x="3302000" y="25400"/>
                  </a:lnTo>
                  <a:lnTo>
                    <a:pt x="3302000" y="50800"/>
                  </a:lnTo>
                  <a:lnTo>
                    <a:pt x="3327400" y="50800"/>
                  </a:lnTo>
                  <a:lnTo>
                    <a:pt x="3327400" y="25400"/>
                  </a:lnTo>
                  <a:close/>
                </a:path>
                <a:path w="8007350" h="76200">
                  <a:moveTo>
                    <a:pt x="3378200" y="25400"/>
                  </a:moveTo>
                  <a:lnTo>
                    <a:pt x="3352800" y="25400"/>
                  </a:lnTo>
                  <a:lnTo>
                    <a:pt x="3352800" y="50800"/>
                  </a:lnTo>
                  <a:lnTo>
                    <a:pt x="3378200" y="50800"/>
                  </a:lnTo>
                  <a:lnTo>
                    <a:pt x="3378200" y="25400"/>
                  </a:lnTo>
                  <a:close/>
                </a:path>
                <a:path w="8007350" h="76200">
                  <a:moveTo>
                    <a:pt x="3429000" y="25400"/>
                  </a:moveTo>
                  <a:lnTo>
                    <a:pt x="3403600" y="25400"/>
                  </a:lnTo>
                  <a:lnTo>
                    <a:pt x="3403600" y="50800"/>
                  </a:lnTo>
                  <a:lnTo>
                    <a:pt x="3429000" y="50800"/>
                  </a:lnTo>
                  <a:lnTo>
                    <a:pt x="3429000" y="25400"/>
                  </a:lnTo>
                  <a:close/>
                </a:path>
                <a:path w="8007350" h="76200">
                  <a:moveTo>
                    <a:pt x="3479800" y="25400"/>
                  </a:moveTo>
                  <a:lnTo>
                    <a:pt x="3454400" y="25400"/>
                  </a:lnTo>
                  <a:lnTo>
                    <a:pt x="3454400" y="50800"/>
                  </a:lnTo>
                  <a:lnTo>
                    <a:pt x="3479800" y="50800"/>
                  </a:lnTo>
                  <a:lnTo>
                    <a:pt x="3479800" y="25400"/>
                  </a:lnTo>
                  <a:close/>
                </a:path>
                <a:path w="8007350" h="76200">
                  <a:moveTo>
                    <a:pt x="3530600" y="25400"/>
                  </a:moveTo>
                  <a:lnTo>
                    <a:pt x="3505200" y="25400"/>
                  </a:lnTo>
                  <a:lnTo>
                    <a:pt x="3505200" y="50800"/>
                  </a:lnTo>
                  <a:lnTo>
                    <a:pt x="3530600" y="50800"/>
                  </a:lnTo>
                  <a:lnTo>
                    <a:pt x="3530600" y="25400"/>
                  </a:lnTo>
                  <a:close/>
                </a:path>
                <a:path w="8007350" h="76200">
                  <a:moveTo>
                    <a:pt x="3581400" y="25400"/>
                  </a:moveTo>
                  <a:lnTo>
                    <a:pt x="3556000" y="25400"/>
                  </a:lnTo>
                  <a:lnTo>
                    <a:pt x="3556000" y="50800"/>
                  </a:lnTo>
                  <a:lnTo>
                    <a:pt x="3581400" y="50800"/>
                  </a:lnTo>
                  <a:lnTo>
                    <a:pt x="3581400" y="25400"/>
                  </a:lnTo>
                  <a:close/>
                </a:path>
                <a:path w="8007350" h="76200">
                  <a:moveTo>
                    <a:pt x="3632200" y="25400"/>
                  </a:moveTo>
                  <a:lnTo>
                    <a:pt x="3606800" y="25400"/>
                  </a:lnTo>
                  <a:lnTo>
                    <a:pt x="3606800" y="50800"/>
                  </a:lnTo>
                  <a:lnTo>
                    <a:pt x="3632200" y="50800"/>
                  </a:lnTo>
                  <a:lnTo>
                    <a:pt x="3632200" y="25400"/>
                  </a:lnTo>
                  <a:close/>
                </a:path>
                <a:path w="8007350" h="76200">
                  <a:moveTo>
                    <a:pt x="3683000" y="25400"/>
                  </a:moveTo>
                  <a:lnTo>
                    <a:pt x="3657600" y="25400"/>
                  </a:lnTo>
                  <a:lnTo>
                    <a:pt x="3657600" y="50800"/>
                  </a:lnTo>
                  <a:lnTo>
                    <a:pt x="3683000" y="50800"/>
                  </a:lnTo>
                  <a:lnTo>
                    <a:pt x="3683000" y="25400"/>
                  </a:lnTo>
                  <a:close/>
                </a:path>
                <a:path w="8007350" h="76200">
                  <a:moveTo>
                    <a:pt x="3733800" y="25400"/>
                  </a:moveTo>
                  <a:lnTo>
                    <a:pt x="3708400" y="25400"/>
                  </a:lnTo>
                  <a:lnTo>
                    <a:pt x="3708400" y="50800"/>
                  </a:lnTo>
                  <a:lnTo>
                    <a:pt x="3733800" y="50800"/>
                  </a:lnTo>
                  <a:lnTo>
                    <a:pt x="3733800" y="25400"/>
                  </a:lnTo>
                  <a:close/>
                </a:path>
                <a:path w="8007350" h="76200">
                  <a:moveTo>
                    <a:pt x="3784600" y="25400"/>
                  </a:moveTo>
                  <a:lnTo>
                    <a:pt x="3759200" y="25400"/>
                  </a:lnTo>
                  <a:lnTo>
                    <a:pt x="3759200" y="50800"/>
                  </a:lnTo>
                  <a:lnTo>
                    <a:pt x="3784600" y="50800"/>
                  </a:lnTo>
                  <a:lnTo>
                    <a:pt x="3784600" y="25400"/>
                  </a:lnTo>
                  <a:close/>
                </a:path>
                <a:path w="8007350" h="76200">
                  <a:moveTo>
                    <a:pt x="3835400" y="25400"/>
                  </a:moveTo>
                  <a:lnTo>
                    <a:pt x="3810000" y="25400"/>
                  </a:lnTo>
                  <a:lnTo>
                    <a:pt x="3810000" y="50800"/>
                  </a:lnTo>
                  <a:lnTo>
                    <a:pt x="3835400" y="50800"/>
                  </a:lnTo>
                  <a:lnTo>
                    <a:pt x="3835400" y="25400"/>
                  </a:lnTo>
                  <a:close/>
                </a:path>
                <a:path w="8007350" h="76200">
                  <a:moveTo>
                    <a:pt x="3886200" y="25400"/>
                  </a:moveTo>
                  <a:lnTo>
                    <a:pt x="3860800" y="25400"/>
                  </a:lnTo>
                  <a:lnTo>
                    <a:pt x="3860800" y="50800"/>
                  </a:lnTo>
                  <a:lnTo>
                    <a:pt x="3886200" y="50800"/>
                  </a:lnTo>
                  <a:lnTo>
                    <a:pt x="3886200" y="25400"/>
                  </a:lnTo>
                  <a:close/>
                </a:path>
                <a:path w="8007350" h="76200">
                  <a:moveTo>
                    <a:pt x="3937000" y="25400"/>
                  </a:moveTo>
                  <a:lnTo>
                    <a:pt x="3911600" y="25400"/>
                  </a:lnTo>
                  <a:lnTo>
                    <a:pt x="3911600" y="50800"/>
                  </a:lnTo>
                  <a:lnTo>
                    <a:pt x="3937000" y="50800"/>
                  </a:lnTo>
                  <a:lnTo>
                    <a:pt x="3937000" y="25400"/>
                  </a:lnTo>
                  <a:close/>
                </a:path>
                <a:path w="8007350" h="76200">
                  <a:moveTo>
                    <a:pt x="3987800" y="25400"/>
                  </a:moveTo>
                  <a:lnTo>
                    <a:pt x="3962400" y="25400"/>
                  </a:lnTo>
                  <a:lnTo>
                    <a:pt x="3962400" y="50800"/>
                  </a:lnTo>
                  <a:lnTo>
                    <a:pt x="3987800" y="50800"/>
                  </a:lnTo>
                  <a:lnTo>
                    <a:pt x="3987800" y="25400"/>
                  </a:lnTo>
                  <a:close/>
                </a:path>
                <a:path w="8007350" h="76200">
                  <a:moveTo>
                    <a:pt x="4038600" y="25400"/>
                  </a:moveTo>
                  <a:lnTo>
                    <a:pt x="4013200" y="25400"/>
                  </a:lnTo>
                  <a:lnTo>
                    <a:pt x="4013200" y="50800"/>
                  </a:lnTo>
                  <a:lnTo>
                    <a:pt x="4038600" y="50800"/>
                  </a:lnTo>
                  <a:lnTo>
                    <a:pt x="4038600" y="25400"/>
                  </a:lnTo>
                  <a:close/>
                </a:path>
                <a:path w="8007350" h="76200">
                  <a:moveTo>
                    <a:pt x="4089400" y="25400"/>
                  </a:moveTo>
                  <a:lnTo>
                    <a:pt x="4064000" y="25400"/>
                  </a:lnTo>
                  <a:lnTo>
                    <a:pt x="4064000" y="50800"/>
                  </a:lnTo>
                  <a:lnTo>
                    <a:pt x="4089400" y="50800"/>
                  </a:lnTo>
                  <a:lnTo>
                    <a:pt x="4089400" y="25400"/>
                  </a:lnTo>
                  <a:close/>
                </a:path>
                <a:path w="8007350" h="76200">
                  <a:moveTo>
                    <a:pt x="4140200" y="25400"/>
                  </a:moveTo>
                  <a:lnTo>
                    <a:pt x="4114800" y="25400"/>
                  </a:lnTo>
                  <a:lnTo>
                    <a:pt x="4114800" y="50800"/>
                  </a:lnTo>
                  <a:lnTo>
                    <a:pt x="4140200" y="50800"/>
                  </a:lnTo>
                  <a:lnTo>
                    <a:pt x="4140200" y="25400"/>
                  </a:lnTo>
                  <a:close/>
                </a:path>
                <a:path w="8007350" h="76200">
                  <a:moveTo>
                    <a:pt x="4191000" y="25400"/>
                  </a:moveTo>
                  <a:lnTo>
                    <a:pt x="4165600" y="25400"/>
                  </a:lnTo>
                  <a:lnTo>
                    <a:pt x="4165600" y="50800"/>
                  </a:lnTo>
                  <a:lnTo>
                    <a:pt x="4191000" y="50800"/>
                  </a:lnTo>
                  <a:lnTo>
                    <a:pt x="4191000" y="25400"/>
                  </a:lnTo>
                  <a:close/>
                </a:path>
                <a:path w="8007350" h="76200">
                  <a:moveTo>
                    <a:pt x="4241800" y="25400"/>
                  </a:moveTo>
                  <a:lnTo>
                    <a:pt x="4216400" y="25400"/>
                  </a:lnTo>
                  <a:lnTo>
                    <a:pt x="4216400" y="50800"/>
                  </a:lnTo>
                  <a:lnTo>
                    <a:pt x="4241800" y="50800"/>
                  </a:lnTo>
                  <a:lnTo>
                    <a:pt x="4241800" y="25400"/>
                  </a:lnTo>
                  <a:close/>
                </a:path>
                <a:path w="8007350" h="76200">
                  <a:moveTo>
                    <a:pt x="4292600" y="25400"/>
                  </a:moveTo>
                  <a:lnTo>
                    <a:pt x="4267200" y="25400"/>
                  </a:lnTo>
                  <a:lnTo>
                    <a:pt x="4267200" y="50800"/>
                  </a:lnTo>
                  <a:lnTo>
                    <a:pt x="4292600" y="50800"/>
                  </a:lnTo>
                  <a:lnTo>
                    <a:pt x="4292600" y="25400"/>
                  </a:lnTo>
                  <a:close/>
                </a:path>
                <a:path w="8007350" h="76200">
                  <a:moveTo>
                    <a:pt x="4343400" y="25400"/>
                  </a:moveTo>
                  <a:lnTo>
                    <a:pt x="4318000" y="25400"/>
                  </a:lnTo>
                  <a:lnTo>
                    <a:pt x="4318000" y="50800"/>
                  </a:lnTo>
                  <a:lnTo>
                    <a:pt x="4343400" y="50800"/>
                  </a:lnTo>
                  <a:lnTo>
                    <a:pt x="4343400" y="25400"/>
                  </a:lnTo>
                  <a:close/>
                </a:path>
                <a:path w="8007350" h="76200">
                  <a:moveTo>
                    <a:pt x="4394200" y="25400"/>
                  </a:moveTo>
                  <a:lnTo>
                    <a:pt x="4368800" y="25400"/>
                  </a:lnTo>
                  <a:lnTo>
                    <a:pt x="4368800" y="50800"/>
                  </a:lnTo>
                  <a:lnTo>
                    <a:pt x="4394200" y="50800"/>
                  </a:lnTo>
                  <a:lnTo>
                    <a:pt x="4394200" y="25400"/>
                  </a:lnTo>
                  <a:close/>
                </a:path>
                <a:path w="8007350" h="76200">
                  <a:moveTo>
                    <a:pt x="4445000" y="25400"/>
                  </a:moveTo>
                  <a:lnTo>
                    <a:pt x="4419600" y="25400"/>
                  </a:lnTo>
                  <a:lnTo>
                    <a:pt x="4419600" y="50800"/>
                  </a:lnTo>
                  <a:lnTo>
                    <a:pt x="4445000" y="50800"/>
                  </a:lnTo>
                  <a:lnTo>
                    <a:pt x="4445000" y="25400"/>
                  </a:lnTo>
                  <a:close/>
                </a:path>
                <a:path w="8007350" h="76200">
                  <a:moveTo>
                    <a:pt x="4495800" y="25400"/>
                  </a:moveTo>
                  <a:lnTo>
                    <a:pt x="4470400" y="25400"/>
                  </a:lnTo>
                  <a:lnTo>
                    <a:pt x="4470400" y="50800"/>
                  </a:lnTo>
                  <a:lnTo>
                    <a:pt x="4495800" y="50800"/>
                  </a:lnTo>
                  <a:lnTo>
                    <a:pt x="4495800" y="25400"/>
                  </a:lnTo>
                  <a:close/>
                </a:path>
                <a:path w="8007350" h="76200">
                  <a:moveTo>
                    <a:pt x="4546600" y="25400"/>
                  </a:moveTo>
                  <a:lnTo>
                    <a:pt x="4521200" y="25400"/>
                  </a:lnTo>
                  <a:lnTo>
                    <a:pt x="4521200" y="50800"/>
                  </a:lnTo>
                  <a:lnTo>
                    <a:pt x="4546600" y="50800"/>
                  </a:lnTo>
                  <a:lnTo>
                    <a:pt x="4546600" y="25400"/>
                  </a:lnTo>
                  <a:close/>
                </a:path>
                <a:path w="8007350" h="76200">
                  <a:moveTo>
                    <a:pt x="4597400" y="25400"/>
                  </a:moveTo>
                  <a:lnTo>
                    <a:pt x="4572000" y="25400"/>
                  </a:lnTo>
                  <a:lnTo>
                    <a:pt x="4572000" y="50800"/>
                  </a:lnTo>
                  <a:lnTo>
                    <a:pt x="4597400" y="50800"/>
                  </a:lnTo>
                  <a:lnTo>
                    <a:pt x="4597400" y="25400"/>
                  </a:lnTo>
                  <a:close/>
                </a:path>
                <a:path w="8007350" h="76200">
                  <a:moveTo>
                    <a:pt x="4648200" y="25400"/>
                  </a:moveTo>
                  <a:lnTo>
                    <a:pt x="4622800" y="25400"/>
                  </a:lnTo>
                  <a:lnTo>
                    <a:pt x="4622800" y="50800"/>
                  </a:lnTo>
                  <a:lnTo>
                    <a:pt x="4648200" y="50800"/>
                  </a:lnTo>
                  <a:lnTo>
                    <a:pt x="4648200" y="25400"/>
                  </a:lnTo>
                  <a:close/>
                </a:path>
                <a:path w="8007350" h="76200">
                  <a:moveTo>
                    <a:pt x="4699000" y="25400"/>
                  </a:moveTo>
                  <a:lnTo>
                    <a:pt x="4673600" y="25400"/>
                  </a:lnTo>
                  <a:lnTo>
                    <a:pt x="4673600" y="50800"/>
                  </a:lnTo>
                  <a:lnTo>
                    <a:pt x="4699000" y="50800"/>
                  </a:lnTo>
                  <a:lnTo>
                    <a:pt x="4699000" y="25400"/>
                  </a:lnTo>
                  <a:close/>
                </a:path>
                <a:path w="8007350" h="76200">
                  <a:moveTo>
                    <a:pt x="4749800" y="25400"/>
                  </a:moveTo>
                  <a:lnTo>
                    <a:pt x="4724400" y="25400"/>
                  </a:lnTo>
                  <a:lnTo>
                    <a:pt x="4724400" y="50800"/>
                  </a:lnTo>
                  <a:lnTo>
                    <a:pt x="4749800" y="50800"/>
                  </a:lnTo>
                  <a:lnTo>
                    <a:pt x="4749800" y="25400"/>
                  </a:lnTo>
                  <a:close/>
                </a:path>
                <a:path w="8007350" h="76200">
                  <a:moveTo>
                    <a:pt x="4800600" y="25400"/>
                  </a:moveTo>
                  <a:lnTo>
                    <a:pt x="4775200" y="25400"/>
                  </a:lnTo>
                  <a:lnTo>
                    <a:pt x="4775200" y="50800"/>
                  </a:lnTo>
                  <a:lnTo>
                    <a:pt x="4800600" y="50800"/>
                  </a:lnTo>
                  <a:lnTo>
                    <a:pt x="4800600" y="25400"/>
                  </a:lnTo>
                  <a:close/>
                </a:path>
                <a:path w="8007350" h="76200">
                  <a:moveTo>
                    <a:pt x="4851400" y="25400"/>
                  </a:moveTo>
                  <a:lnTo>
                    <a:pt x="4826000" y="25400"/>
                  </a:lnTo>
                  <a:lnTo>
                    <a:pt x="4826000" y="50800"/>
                  </a:lnTo>
                  <a:lnTo>
                    <a:pt x="4851400" y="50800"/>
                  </a:lnTo>
                  <a:lnTo>
                    <a:pt x="4851400" y="25400"/>
                  </a:lnTo>
                  <a:close/>
                </a:path>
                <a:path w="8007350" h="76200">
                  <a:moveTo>
                    <a:pt x="4902200" y="25400"/>
                  </a:moveTo>
                  <a:lnTo>
                    <a:pt x="4876800" y="25400"/>
                  </a:lnTo>
                  <a:lnTo>
                    <a:pt x="4876800" y="50800"/>
                  </a:lnTo>
                  <a:lnTo>
                    <a:pt x="4902200" y="50800"/>
                  </a:lnTo>
                  <a:lnTo>
                    <a:pt x="4902200" y="25400"/>
                  </a:lnTo>
                  <a:close/>
                </a:path>
                <a:path w="8007350" h="76200">
                  <a:moveTo>
                    <a:pt x="4953000" y="25400"/>
                  </a:moveTo>
                  <a:lnTo>
                    <a:pt x="4927600" y="25400"/>
                  </a:lnTo>
                  <a:lnTo>
                    <a:pt x="4927600" y="50800"/>
                  </a:lnTo>
                  <a:lnTo>
                    <a:pt x="4953000" y="50800"/>
                  </a:lnTo>
                  <a:lnTo>
                    <a:pt x="4953000" y="25400"/>
                  </a:lnTo>
                  <a:close/>
                </a:path>
                <a:path w="8007350" h="76200">
                  <a:moveTo>
                    <a:pt x="5003800" y="25400"/>
                  </a:moveTo>
                  <a:lnTo>
                    <a:pt x="4978400" y="25400"/>
                  </a:lnTo>
                  <a:lnTo>
                    <a:pt x="4978400" y="50800"/>
                  </a:lnTo>
                  <a:lnTo>
                    <a:pt x="5003800" y="50800"/>
                  </a:lnTo>
                  <a:lnTo>
                    <a:pt x="5003800" y="25400"/>
                  </a:lnTo>
                  <a:close/>
                </a:path>
                <a:path w="8007350" h="76200">
                  <a:moveTo>
                    <a:pt x="5054600" y="25400"/>
                  </a:moveTo>
                  <a:lnTo>
                    <a:pt x="5029200" y="25400"/>
                  </a:lnTo>
                  <a:lnTo>
                    <a:pt x="5029200" y="50800"/>
                  </a:lnTo>
                  <a:lnTo>
                    <a:pt x="5054600" y="50800"/>
                  </a:lnTo>
                  <a:lnTo>
                    <a:pt x="5054600" y="25400"/>
                  </a:lnTo>
                  <a:close/>
                </a:path>
                <a:path w="8007350" h="76200">
                  <a:moveTo>
                    <a:pt x="5105400" y="25400"/>
                  </a:moveTo>
                  <a:lnTo>
                    <a:pt x="5080000" y="25400"/>
                  </a:lnTo>
                  <a:lnTo>
                    <a:pt x="5080000" y="50800"/>
                  </a:lnTo>
                  <a:lnTo>
                    <a:pt x="5105400" y="50800"/>
                  </a:lnTo>
                  <a:lnTo>
                    <a:pt x="5105400" y="25400"/>
                  </a:lnTo>
                  <a:close/>
                </a:path>
                <a:path w="8007350" h="76200">
                  <a:moveTo>
                    <a:pt x="5156200" y="25400"/>
                  </a:moveTo>
                  <a:lnTo>
                    <a:pt x="5130800" y="25400"/>
                  </a:lnTo>
                  <a:lnTo>
                    <a:pt x="5130800" y="50800"/>
                  </a:lnTo>
                  <a:lnTo>
                    <a:pt x="5156200" y="50800"/>
                  </a:lnTo>
                  <a:lnTo>
                    <a:pt x="5156200" y="25400"/>
                  </a:lnTo>
                  <a:close/>
                </a:path>
                <a:path w="8007350" h="76200">
                  <a:moveTo>
                    <a:pt x="5207000" y="25400"/>
                  </a:moveTo>
                  <a:lnTo>
                    <a:pt x="5181600" y="25400"/>
                  </a:lnTo>
                  <a:lnTo>
                    <a:pt x="5181600" y="50800"/>
                  </a:lnTo>
                  <a:lnTo>
                    <a:pt x="5207000" y="50800"/>
                  </a:lnTo>
                  <a:lnTo>
                    <a:pt x="5207000" y="25400"/>
                  </a:lnTo>
                  <a:close/>
                </a:path>
                <a:path w="8007350" h="76200">
                  <a:moveTo>
                    <a:pt x="5257800" y="25400"/>
                  </a:moveTo>
                  <a:lnTo>
                    <a:pt x="5232400" y="25400"/>
                  </a:lnTo>
                  <a:lnTo>
                    <a:pt x="5232400" y="50800"/>
                  </a:lnTo>
                  <a:lnTo>
                    <a:pt x="5257800" y="50800"/>
                  </a:lnTo>
                  <a:lnTo>
                    <a:pt x="5257800" y="25400"/>
                  </a:lnTo>
                  <a:close/>
                </a:path>
                <a:path w="8007350" h="76200">
                  <a:moveTo>
                    <a:pt x="5308600" y="25400"/>
                  </a:moveTo>
                  <a:lnTo>
                    <a:pt x="5283200" y="25400"/>
                  </a:lnTo>
                  <a:lnTo>
                    <a:pt x="5283200" y="50800"/>
                  </a:lnTo>
                  <a:lnTo>
                    <a:pt x="5308600" y="50800"/>
                  </a:lnTo>
                  <a:lnTo>
                    <a:pt x="5308600" y="25400"/>
                  </a:lnTo>
                  <a:close/>
                </a:path>
                <a:path w="8007350" h="76200">
                  <a:moveTo>
                    <a:pt x="5359400" y="25400"/>
                  </a:moveTo>
                  <a:lnTo>
                    <a:pt x="5334000" y="25400"/>
                  </a:lnTo>
                  <a:lnTo>
                    <a:pt x="5334000" y="50800"/>
                  </a:lnTo>
                  <a:lnTo>
                    <a:pt x="5359400" y="50800"/>
                  </a:lnTo>
                  <a:lnTo>
                    <a:pt x="5359400" y="25400"/>
                  </a:lnTo>
                  <a:close/>
                </a:path>
                <a:path w="8007350" h="76200">
                  <a:moveTo>
                    <a:pt x="5410200" y="25400"/>
                  </a:moveTo>
                  <a:lnTo>
                    <a:pt x="5384800" y="25400"/>
                  </a:lnTo>
                  <a:lnTo>
                    <a:pt x="5384800" y="50800"/>
                  </a:lnTo>
                  <a:lnTo>
                    <a:pt x="5410200" y="50800"/>
                  </a:lnTo>
                  <a:lnTo>
                    <a:pt x="5410200" y="25400"/>
                  </a:lnTo>
                  <a:close/>
                </a:path>
                <a:path w="8007350" h="76200">
                  <a:moveTo>
                    <a:pt x="5461000" y="25400"/>
                  </a:moveTo>
                  <a:lnTo>
                    <a:pt x="5435600" y="25400"/>
                  </a:lnTo>
                  <a:lnTo>
                    <a:pt x="5435600" y="50800"/>
                  </a:lnTo>
                  <a:lnTo>
                    <a:pt x="5461000" y="50800"/>
                  </a:lnTo>
                  <a:lnTo>
                    <a:pt x="5461000" y="25400"/>
                  </a:lnTo>
                  <a:close/>
                </a:path>
                <a:path w="8007350" h="76200">
                  <a:moveTo>
                    <a:pt x="5511800" y="25400"/>
                  </a:moveTo>
                  <a:lnTo>
                    <a:pt x="5486400" y="25400"/>
                  </a:lnTo>
                  <a:lnTo>
                    <a:pt x="5486400" y="50800"/>
                  </a:lnTo>
                  <a:lnTo>
                    <a:pt x="5511800" y="50800"/>
                  </a:lnTo>
                  <a:lnTo>
                    <a:pt x="5511800" y="25400"/>
                  </a:lnTo>
                  <a:close/>
                </a:path>
                <a:path w="8007350" h="76200">
                  <a:moveTo>
                    <a:pt x="5562600" y="25400"/>
                  </a:moveTo>
                  <a:lnTo>
                    <a:pt x="5537200" y="25400"/>
                  </a:lnTo>
                  <a:lnTo>
                    <a:pt x="5537200" y="50800"/>
                  </a:lnTo>
                  <a:lnTo>
                    <a:pt x="5562600" y="50800"/>
                  </a:lnTo>
                  <a:lnTo>
                    <a:pt x="5562600" y="25400"/>
                  </a:lnTo>
                  <a:close/>
                </a:path>
                <a:path w="8007350" h="76200">
                  <a:moveTo>
                    <a:pt x="5613400" y="25400"/>
                  </a:moveTo>
                  <a:lnTo>
                    <a:pt x="5588000" y="25400"/>
                  </a:lnTo>
                  <a:lnTo>
                    <a:pt x="5588000" y="50800"/>
                  </a:lnTo>
                  <a:lnTo>
                    <a:pt x="5613400" y="50800"/>
                  </a:lnTo>
                  <a:lnTo>
                    <a:pt x="5613400" y="25400"/>
                  </a:lnTo>
                  <a:close/>
                </a:path>
                <a:path w="8007350" h="76200">
                  <a:moveTo>
                    <a:pt x="5664200" y="25400"/>
                  </a:moveTo>
                  <a:lnTo>
                    <a:pt x="5638800" y="25400"/>
                  </a:lnTo>
                  <a:lnTo>
                    <a:pt x="5638800" y="50800"/>
                  </a:lnTo>
                  <a:lnTo>
                    <a:pt x="5664200" y="50800"/>
                  </a:lnTo>
                  <a:lnTo>
                    <a:pt x="5664200" y="25400"/>
                  </a:lnTo>
                  <a:close/>
                </a:path>
                <a:path w="8007350" h="76200">
                  <a:moveTo>
                    <a:pt x="5715000" y="25400"/>
                  </a:moveTo>
                  <a:lnTo>
                    <a:pt x="5689600" y="25400"/>
                  </a:lnTo>
                  <a:lnTo>
                    <a:pt x="5689600" y="50800"/>
                  </a:lnTo>
                  <a:lnTo>
                    <a:pt x="5715000" y="50800"/>
                  </a:lnTo>
                  <a:lnTo>
                    <a:pt x="5715000" y="25400"/>
                  </a:lnTo>
                  <a:close/>
                </a:path>
                <a:path w="8007350" h="76200">
                  <a:moveTo>
                    <a:pt x="5765800" y="25400"/>
                  </a:moveTo>
                  <a:lnTo>
                    <a:pt x="5740400" y="25400"/>
                  </a:lnTo>
                  <a:lnTo>
                    <a:pt x="5740400" y="50800"/>
                  </a:lnTo>
                  <a:lnTo>
                    <a:pt x="5765800" y="50800"/>
                  </a:lnTo>
                  <a:lnTo>
                    <a:pt x="5765800" y="25400"/>
                  </a:lnTo>
                  <a:close/>
                </a:path>
                <a:path w="8007350" h="76200">
                  <a:moveTo>
                    <a:pt x="5816600" y="25400"/>
                  </a:moveTo>
                  <a:lnTo>
                    <a:pt x="5791200" y="25400"/>
                  </a:lnTo>
                  <a:lnTo>
                    <a:pt x="5791200" y="50800"/>
                  </a:lnTo>
                  <a:lnTo>
                    <a:pt x="5816600" y="50800"/>
                  </a:lnTo>
                  <a:lnTo>
                    <a:pt x="5816600" y="25400"/>
                  </a:lnTo>
                  <a:close/>
                </a:path>
                <a:path w="8007350" h="76200">
                  <a:moveTo>
                    <a:pt x="5867400" y="25400"/>
                  </a:moveTo>
                  <a:lnTo>
                    <a:pt x="5842000" y="25400"/>
                  </a:lnTo>
                  <a:lnTo>
                    <a:pt x="5842000" y="50800"/>
                  </a:lnTo>
                  <a:lnTo>
                    <a:pt x="5867400" y="50800"/>
                  </a:lnTo>
                  <a:lnTo>
                    <a:pt x="5867400" y="25400"/>
                  </a:lnTo>
                  <a:close/>
                </a:path>
                <a:path w="8007350" h="76200">
                  <a:moveTo>
                    <a:pt x="5918200" y="25400"/>
                  </a:moveTo>
                  <a:lnTo>
                    <a:pt x="5892800" y="25400"/>
                  </a:lnTo>
                  <a:lnTo>
                    <a:pt x="5892800" y="50800"/>
                  </a:lnTo>
                  <a:lnTo>
                    <a:pt x="5918200" y="50800"/>
                  </a:lnTo>
                  <a:lnTo>
                    <a:pt x="5918200" y="25400"/>
                  </a:lnTo>
                  <a:close/>
                </a:path>
                <a:path w="8007350" h="76200">
                  <a:moveTo>
                    <a:pt x="5969000" y="25400"/>
                  </a:moveTo>
                  <a:lnTo>
                    <a:pt x="5943600" y="25400"/>
                  </a:lnTo>
                  <a:lnTo>
                    <a:pt x="5943600" y="50800"/>
                  </a:lnTo>
                  <a:lnTo>
                    <a:pt x="5969000" y="50800"/>
                  </a:lnTo>
                  <a:lnTo>
                    <a:pt x="5969000" y="25400"/>
                  </a:lnTo>
                  <a:close/>
                </a:path>
                <a:path w="8007350" h="76200">
                  <a:moveTo>
                    <a:pt x="6019800" y="25400"/>
                  </a:moveTo>
                  <a:lnTo>
                    <a:pt x="5994400" y="25400"/>
                  </a:lnTo>
                  <a:lnTo>
                    <a:pt x="5994400" y="50800"/>
                  </a:lnTo>
                  <a:lnTo>
                    <a:pt x="6019800" y="50800"/>
                  </a:lnTo>
                  <a:lnTo>
                    <a:pt x="6019800" y="25400"/>
                  </a:lnTo>
                  <a:close/>
                </a:path>
                <a:path w="8007350" h="76200">
                  <a:moveTo>
                    <a:pt x="6070600" y="25400"/>
                  </a:moveTo>
                  <a:lnTo>
                    <a:pt x="6045200" y="25400"/>
                  </a:lnTo>
                  <a:lnTo>
                    <a:pt x="6045200" y="50800"/>
                  </a:lnTo>
                  <a:lnTo>
                    <a:pt x="6070600" y="50800"/>
                  </a:lnTo>
                  <a:lnTo>
                    <a:pt x="6070600" y="25400"/>
                  </a:lnTo>
                  <a:close/>
                </a:path>
                <a:path w="8007350" h="76200">
                  <a:moveTo>
                    <a:pt x="6121400" y="25400"/>
                  </a:moveTo>
                  <a:lnTo>
                    <a:pt x="6096000" y="25400"/>
                  </a:lnTo>
                  <a:lnTo>
                    <a:pt x="6096000" y="50800"/>
                  </a:lnTo>
                  <a:lnTo>
                    <a:pt x="6121400" y="50800"/>
                  </a:lnTo>
                  <a:lnTo>
                    <a:pt x="6121400" y="25400"/>
                  </a:lnTo>
                  <a:close/>
                </a:path>
                <a:path w="8007350" h="76200">
                  <a:moveTo>
                    <a:pt x="6172200" y="25400"/>
                  </a:moveTo>
                  <a:lnTo>
                    <a:pt x="6146800" y="25400"/>
                  </a:lnTo>
                  <a:lnTo>
                    <a:pt x="6146800" y="50800"/>
                  </a:lnTo>
                  <a:lnTo>
                    <a:pt x="6172200" y="50800"/>
                  </a:lnTo>
                  <a:lnTo>
                    <a:pt x="6172200" y="25400"/>
                  </a:lnTo>
                  <a:close/>
                </a:path>
                <a:path w="8007350" h="76200">
                  <a:moveTo>
                    <a:pt x="6223000" y="25400"/>
                  </a:moveTo>
                  <a:lnTo>
                    <a:pt x="6197600" y="25400"/>
                  </a:lnTo>
                  <a:lnTo>
                    <a:pt x="6197600" y="50800"/>
                  </a:lnTo>
                  <a:lnTo>
                    <a:pt x="6223000" y="50800"/>
                  </a:lnTo>
                  <a:lnTo>
                    <a:pt x="6223000" y="25400"/>
                  </a:lnTo>
                  <a:close/>
                </a:path>
                <a:path w="8007350" h="76200">
                  <a:moveTo>
                    <a:pt x="6273800" y="25400"/>
                  </a:moveTo>
                  <a:lnTo>
                    <a:pt x="6248400" y="25400"/>
                  </a:lnTo>
                  <a:lnTo>
                    <a:pt x="6248400" y="50800"/>
                  </a:lnTo>
                  <a:lnTo>
                    <a:pt x="6273800" y="50800"/>
                  </a:lnTo>
                  <a:lnTo>
                    <a:pt x="6273800" y="25400"/>
                  </a:lnTo>
                  <a:close/>
                </a:path>
                <a:path w="8007350" h="76200">
                  <a:moveTo>
                    <a:pt x="6324600" y="25400"/>
                  </a:moveTo>
                  <a:lnTo>
                    <a:pt x="6299200" y="25400"/>
                  </a:lnTo>
                  <a:lnTo>
                    <a:pt x="6299200" y="50800"/>
                  </a:lnTo>
                  <a:lnTo>
                    <a:pt x="6324600" y="50800"/>
                  </a:lnTo>
                  <a:lnTo>
                    <a:pt x="6324600" y="25400"/>
                  </a:lnTo>
                  <a:close/>
                </a:path>
                <a:path w="8007350" h="76200">
                  <a:moveTo>
                    <a:pt x="6375400" y="25400"/>
                  </a:moveTo>
                  <a:lnTo>
                    <a:pt x="6350000" y="25400"/>
                  </a:lnTo>
                  <a:lnTo>
                    <a:pt x="6350000" y="50800"/>
                  </a:lnTo>
                  <a:lnTo>
                    <a:pt x="6375400" y="50800"/>
                  </a:lnTo>
                  <a:lnTo>
                    <a:pt x="6375400" y="25400"/>
                  </a:lnTo>
                  <a:close/>
                </a:path>
                <a:path w="8007350" h="76200">
                  <a:moveTo>
                    <a:pt x="6426200" y="25400"/>
                  </a:moveTo>
                  <a:lnTo>
                    <a:pt x="6400800" y="25400"/>
                  </a:lnTo>
                  <a:lnTo>
                    <a:pt x="6400800" y="50800"/>
                  </a:lnTo>
                  <a:lnTo>
                    <a:pt x="6426200" y="50800"/>
                  </a:lnTo>
                  <a:lnTo>
                    <a:pt x="6426200" y="25400"/>
                  </a:lnTo>
                  <a:close/>
                </a:path>
                <a:path w="8007350" h="76200">
                  <a:moveTo>
                    <a:pt x="6477000" y="25400"/>
                  </a:moveTo>
                  <a:lnTo>
                    <a:pt x="6451600" y="25400"/>
                  </a:lnTo>
                  <a:lnTo>
                    <a:pt x="6451600" y="50800"/>
                  </a:lnTo>
                  <a:lnTo>
                    <a:pt x="6477000" y="50800"/>
                  </a:lnTo>
                  <a:lnTo>
                    <a:pt x="6477000" y="25400"/>
                  </a:lnTo>
                  <a:close/>
                </a:path>
                <a:path w="8007350" h="76200">
                  <a:moveTo>
                    <a:pt x="6527800" y="25400"/>
                  </a:moveTo>
                  <a:lnTo>
                    <a:pt x="6502400" y="25400"/>
                  </a:lnTo>
                  <a:lnTo>
                    <a:pt x="6502400" y="50800"/>
                  </a:lnTo>
                  <a:lnTo>
                    <a:pt x="6527800" y="50800"/>
                  </a:lnTo>
                  <a:lnTo>
                    <a:pt x="6527800" y="25400"/>
                  </a:lnTo>
                  <a:close/>
                </a:path>
                <a:path w="8007350" h="76200">
                  <a:moveTo>
                    <a:pt x="6578600" y="25400"/>
                  </a:moveTo>
                  <a:lnTo>
                    <a:pt x="6553200" y="25400"/>
                  </a:lnTo>
                  <a:lnTo>
                    <a:pt x="6553200" y="50800"/>
                  </a:lnTo>
                  <a:lnTo>
                    <a:pt x="6578600" y="50800"/>
                  </a:lnTo>
                  <a:lnTo>
                    <a:pt x="6578600" y="25400"/>
                  </a:lnTo>
                  <a:close/>
                </a:path>
                <a:path w="8007350" h="76200">
                  <a:moveTo>
                    <a:pt x="6629400" y="25400"/>
                  </a:moveTo>
                  <a:lnTo>
                    <a:pt x="6604000" y="25400"/>
                  </a:lnTo>
                  <a:lnTo>
                    <a:pt x="6604000" y="50800"/>
                  </a:lnTo>
                  <a:lnTo>
                    <a:pt x="6629400" y="50800"/>
                  </a:lnTo>
                  <a:lnTo>
                    <a:pt x="6629400" y="25400"/>
                  </a:lnTo>
                  <a:close/>
                </a:path>
                <a:path w="8007350" h="76200">
                  <a:moveTo>
                    <a:pt x="6680200" y="25400"/>
                  </a:moveTo>
                  <a:lnTo>
                    <a:pt x="6654800" y="25400"/>
                  </a:lnTo>
                  <a:lnTo>
                    <a:pt x="6654800" y="50800"/>
                  </a:lnTo>
                  <a:lnTo>
                    <a:pt x="6680200" y="50800"/>
                  </a:lnTo>
                  <a:lnTo>
                    <a:pt x="6680200" y="25400"/>
                  </a:lnTo>
                  <a:close/>
                </a:path>
                <a:path w="8007350" h="76200">
                  <a:moveTo>
                    <a:pt x="6731000" y="25400"/>
                  </a:moveTo>
                  <a:lnTo>
                    <a:pt x="6705600" y="25400"/>
                  </a:lnTo>
                  <a:lnTo>
                    <a:pt x="6705600" y="50800"/>
                  </a:lnTo>
                  <a:lnTo>
                    <a:pt x="6731000" y="50800"/>
                  </a:lnTo>
                  <a:lnTo>
                    <a:pt x="6731000" y="25400"/>
                  </a:lnTo>
                  <a:close/>
                </a:path>
                <a:path w="8007350" h="76200">
                  <a:moveTo>
                    <a:pt x="6781800" y="25400"/>
                  </a:moveTo>
                  <a:lnTo>
                    <a:pt x="6756400" y="25400"/>
                  </a:lnTo>
                  <a:lnTo>
                    <a:pt x="6756400" y="50800"/>
                  </a:lnTo>
                  <a:lnTo>
                    <a:pt x="6781800" y="50800"/>
                  </a:lnTo>
                  <a:lnTo>
                    <a:pt x="6781800" y="25400"/>
                  </a:lnTo>
                  <a:close/>
                </a:path>
                <a:path w="8007350" h="76200">
                  <a:moveTo>
                    <a:pt x="6832600" y="25400"/>
                  </a:moveTo>
                  <a:lnTo>
                    <a:pt x="6807200" y="25400"/>
                  </a:lnTo>
                  <a:lnTo>
                    <a:pt x="6807200" y="50800"/>
                  </a:lnTo>
                  <a:lnTo>
                    <a:pt x="6832600" y="50800"/>
                  </a:lnTo>
                  <a:lnTo>
                    <a:pt x="6832600" y="25400"/>
                  </a:lnTo>
                  <a:close/>
                </a:path>
                <a:path w="8007350" h="76200">
                  <a:moveTo>
                    <a:pt x="6883400" y="25400"/>
                  </a:moveTo>
                  <a:lnTo>
                    <a:pt x="6858000" y="25400"/>
                  </a:lnTo>
                  <a:lnTo>
                    <a:pt x="6858000" y="50800"/>
                  </a:lnTo>
                  <a:lnTo>
                    <a:pt x="6883400" y="50800"/>
                  </a:lnTo>
                  <a:lnTo>
                    <a:pt x="6883400" y="25400"/>
                  </a:lnTo>
                  <a:close/>
                </a:path>
                <a:path w="8007350" h="76200">
                  <a:moveTo>
                    <a:pt x="6934200" y="25400"/>
                  </a:moveTo>
                  <a:lnTo>
                    <a:pt x="6908800" y="25400"/>
                  </a:lnTo>
                  <a:lnTo>
                    <a:pt x="6908800" y="50800"/>
                  </a:lnTo>
                  <a:lnTo>
                    <a:pt x="6934200" y="50800"/>
                  </a:lnTo>
                  <a:lnTo>
                    <a:pt x="6934200" y="25400"/>
                  </a:lnTo>
                  <a:close/>
                </a:path>
                <a:path w="8007350" h="76200">
                  <a:moveTo>
                    <a:pt x="6985000" y="25400"/>
                  </a:moveTo>
                  <a:lnTo>
                    <a:pt x="6959600" y="25400"/>
                  </a:lnTo>
                  <a:lnTo>
                    <a:pt x="6959600" y="50800"/>
                  </a:lnTo>
                  <a:lnTo>
                    <a:pt x="6985000" y="50800"/>
                  </a:lnTo>
                  <a:lnTo>
                    <a:pt x="6985000" y="25400"/>
                  </a:lnTo>
                  <a:close/>
                </a:path>
                <a:path w="8007350" h="76200">
                  <a:moveTo>
                    <a:pt x="7035800" y="25400"/>
                  </a:moveTo>
                  <a:lnTo>
                    <a:pt x="7010400" y="25400"/>
                  </a:lnTo>
                  <a:lnTo>
                    <a:pt x="7010400" y="50800"/>
                  </a:lnTo>
                  <a:lnTo>
                    <a:pt x="7035800" y="50800"/>
                  </a:lnTo>
                  <a:lnTo>
                    <a:pt x="7035800" y="25400"/>
                  </a:lnTo>
                  <a:close/>
                </a:path>
                <a:path w="8007350" h="76200">
                  <a:moveTo>
                    <a:pt x="7086600" y="25400"/>
                  </a:moveTo>
                  <a:lnTo>
                    <a:pt x="7061200" y="25400"/>
                  </a:lnTo>
                  <a:lnTo>
                    <a:pt x="7061200" y="50800"/>
                  </a:lnTo>
                  <a:lnTo>
                    <a:pt x="7086600" y="50800"/>
                  </a:lnTo>
                  <a:lnTo>
                    <a:pt x="7086600" y="25400"/>
                  </a:lnTo>
                  <a:close/>
                </a:path>
                <a:path w="8007350" h="76200">
                  <a:moveTo>
                    <a:pt x="7137400" y="25400"/>
                  </a:moveTo>
                  <a:lnTo>
                    <a:pt x="7112000" y="25400"/>
                  </a:lnTo>
                  <a:lnTo>
                    <a:pt x="7112000" y="50800"/>
                  </a:lnTo>
                  <a:lnTo>
                    <a:pt x="7137400" y="50800"/>
                  </a:lnTo>
                  <a:lnTo>
                    <a:pt x="7137400" y="25400"/>
                  </a:lnTo>
                  <a:close/>
                </a:path>
                <a:path w="8007350" h="76200">
                  <a:moveTo>
                    <a:pt x="7188200" y="25400"/>
                  </a:moveTo>
                  <a:lnTo>
                    <a:pt x="7162800" y="25400"/>
                  </a:lnTo>
                  <a:lnTo>
                    <a:pt x="7162800" y="50800"/>
                  </a:lnTo>
                  <a:lnTo>
                    <a:pt x="7188200" y="50800"/>
                  </a:lnTo>
                  <a:lnTo>
                    <a:pt x="7188200" y="25400"/>
                  </a:lnTo>
                  <a:close/>
                </a:path>
                <a:path w="8007350" h="76200">
                  <a:moveTo>
                    <a:pt x="7239000" y="25400"/>
                  </a:moveTo>
                  <a:lnTo>
                    <a:pt x="7213600" y="25400"/>
                  </a:lnTo>
                  <a:lnTo>
                    <a:pt x="7213600" y="50800"/>
                  </a:lnTo>
                  <a:lnTo>
                    <a:pt x="7239000" y="50800"/>
                  </a:lnTo>
                  <a:lnTo>
                    <a:pt x="7239000" y="25400"/>
                  </a:lnTo>
                  <a:close/>
                </a:path>
                <a:path w="8007350" h="76200">
                  <a:moveTo>
                    <a:pt x="7289800" y="25400"/>
                  </a:moveTo>
                  <a:lnTo>
                    <a:pt x="7264400" y="25400"/>
                  </a:lnTo>
                  <a:lnTo>
                    <a:pt x="7264400" y="50800"/>
                  </a:lnTo>
                  <a:lnTo>
                    <a:pt x="7289800" y="50800"/>
                  </a:lnTo>
                  <a:lnTo>
                    <a:pt x="7289800" y="25400"/>
                  </a:lnTo>
                  <a:close/>
                </a:path>
                <a:path w="8007350" h="76200">
                  <a:moveTo>
                    <a:pt x="7340600" y="25400"/>
                  </a:moveTo>
                  <a:lnTo>
                    <a:pt x="7315200" y="25400"/>
                  </a:lnTo>
                  <a:lnTo>
                    <a:pt x="7315200" y="50800"/>
                  </a:lnTo>
                  <a:lnTo>
                    <a:pt x="7340600" y="50800"/>
                  </a:lnTo>
                  <a:lnTo>
                    <a:pt x="7340600" y="25400"/>
                  </a:lnTo>
                  <a:close/>
                </a:path>
                <a:path w="8007350" h="76200">
                  <a:moveTo>
                    <a:pt x="7391400" y="25400"/>
                  </a:moveTo>
                  <a:lnTo>
                    <a:pt x="7366000" y="25400"/>
                  </a:lnTo>
                  <a:lnTo>
                    <a:pt x="7366000" y="50800"/>
                  </a:lnTo>
                  <a:lnTo>
                    <a:pt x="7391400" y="50800"/>
                  </a:lnTo>
                  <a:lnTo>
                    <a:pt x="7391400" y="25400"/>
                  </a:lnTo>
                  <a:close/>
                </a:path>
                <a:path w="8007350" h="76200">
                  <a:moveTo>
                    <a:pt x="7442200" y="25400"/>
                  </a:moveTo>
                  <a:lnTo>
                    <a:pt x="7416800" y="25400"/>
                  </a:lnTo>
                  <a:lnTo>
                    <a:pt x="7416800" y="50800"/>
                  </a:lnTo>
                  <a:lnTo>
                    <a:pt x="7442200" y="50800"/>
                  </a:lnTo>
                  <a:lnTo>
                    <a:pt x="7442200" y="25400"/>
                  </a:lnTo>
                  <a:close/>
                </a:path>
                <a:path w="8007350" h="76200">
                  <a:moveTo>
                    <a:pt x="7493000" y="25400"/>
                  </a:moveTo>
                  <a:lnTo>
                    <a:pt x="7467600" y="25400"/>
                  </a:lnTo>
                  <a:lnTo>
                    <a:pt x="7467600" y="50800"/>
                  </a:lnTo>
                  <a:lnTo>
                    <a:pt x="7493000" y="50800"/>
                  </a:lnTo>
                  <a:lnTo>
                    <a:pt x="7493000" y="25400"/>
                  </a:lnTo>
                  <a:close/>
                </a:path>
                <a:path w="8007350" h="76200">
                  <a:moveTo>
                    <a:pt x="7543800" y="25400"/>
                  </a:moveTo>
                  <a:lnTo>
                    <a:pt x="7518400" y="25400"/>
                  </a:lnTo>
                  <a:lnTo>
                    <a:pt x="7518400" y="50800"/>
                  </a:lnTo>
                  <a:lnTo>
                    <a:pt x="7543800" y="50800"/>
                  </a:lnTo>
                  <a:lnTo>
                    <a:pt x="7543800" y="25400"/>
                  </a:lnTo>
                  <a:close/>
                </a:path>
                <a:path w="8007350" h="76200">
                  <a:moveTo>
                    <a:pt x="7594600" y="25400"/>
                  </a:moveTo>
                  <a:lnTo>
                    <a:pt x="7569200" y="25400"/>
                  </a:lnTo>
                  <a:lnTo>
                    <a:pt x="7569200" y="50800"/>
                  </a:lnTo>
                  <a:lnTo>
                    <a:pt x="7594600" y="50800"/>
                  </a:lnTo>
                  <a:lnTo>
                    <a:pt x="7594600" y="25400"/>
                  </a:lnTo>
                  <a:close/>
                </a:path>
                <a:path w="8007350" h="76200">
                  <a:moveTo>
                    <a:pt x="7645400" y="25400"/>
                  </a:moveTo>
                  <a:lnTo>
                    <a:pt x="7620000" y="25400"/>
                  </a:lnTo>
                  <a:lnTo>
                    <a:pt x="7620000" y="50800"/>
                  </a:lnTo>
                  <a:lnTo>
                    <a:pt x="7645400" y="50800"/>
                  </a:lnTo>
                  <a:lnTo>
                    <a:pt x="7645400" y="25400"/>
                  </a:lnTo>
                  <a:close/>
                </a:path>
                <a:path w="8007350" h="76200">
                  <a:moveTo>
                    <a:pt x="7696200" y="25400"/>
                  </a:moveTo>
                  <a:lnTo>
                    <a:pt x="7670800" y="25400"/>
                  </a:lnTo>
                  <a:lnTo>
                    <a:pt x="7670800" y="50800"/>
                  </a:lnTo>
                  <a:lnTo>
                    <a:pt x="7696200" y="50800"/>
                  </a:lnTo>
                  <a:lnTo>
                    <a:pt x="7696200" y="25400"/>
                  </a:lnTo>
                  <a:close/>
                </a:path>
                <a:path w="8007350" h="76200">
                  <a:moveTo>
                    <a:pt x="7747000" y="25400"/>
                  </a:moveTo>
                  <a:lnTo>
                    <a:pt x="7721600" y="25400"/>
                  </a:lnTo>
                  <a:lnTo>
                    <a:pt x="7721600" y="50800"/>
                  </a:lnTo>
                  <a:lnTo>
                    <a:pt x="7747000" y="50800"/>
                  </a:lnTo>
                  <a:lnTo>
                    <a:pt x="7747000" y="25400"/>
                  </a:lnTo>
                  <a:close/>
                </a:path>
                <a:path w="8007350" h="76200">
                  <a:moveTo>
                    <a:pt x="7797800" y="25400"/>
                  </a:moveTo>
                  <a:lnTo>
                    <a:pt x="7772400" y="25400"/>
                  </a:lnTo>
                  <a:lnTo>
                    <a:pt x="7772400" y="50800"/>
                  </a:lnTo>
                  <a:lnTo>
                    <a:pt x="7797800" y="50800"/>
                  </a:lnTo>
                  <a:lnTo>
                    <a:pt x="7797800" y="25400"/>
                  </a:lnTo>
                  <a:close/>
                </a:path>
                <a:path w="8007350" h="76200">
                  <a:moveTo>
                    <a:pt x="7848600" y="25400"/>
                  </a:moveTo>
                  <a:lnTo>
                    <a:pt x="7823200" y="25400"/>
                  </a:lnTo>
                  <a:lnTo>
                    <a:pt x="7823200" y="50800"/>
                  </a:lnTo>
                  <a:lnTo>
                    <a:pt x="7848600" y="50800"/>
                  </a:lnTo>
                  <a:lnTo>
                    <a:pt x="7848600" y="25400"/>
                  </a:lnTo>
                  <a:close/>
                </a:path>
                <a:path w="8007350" h="76200">
                  <a:moveTo>
                    <a:pt x="7899400" y="25400"/>
                  </a:moveTo>
                  <a:lnTo>
                    <a:pt x="7874000" y="25400"/>
                  </a:lnTo>
                  <a:lnTo>
                    <a:pt x="7874000" y="50800"/>
                  </a:lnTo>
                  <a:lnTo>
                    <a:pt x="7899400" y="50800"/>
                  </a:lnTo>
                  <a:lnTo>
                    <a:pt x="7899400" y="25400"/>
                  </a:lnTo>
                  <a:close/>
                </a:path>
                <a:path w="8007350" h="76200">
                  <a:moveTo>
                    <a:pt x="7968995" y="0"/>
                  </a:moveTo>
                  <a:lnTo>
                    <a:pt x="7954148" y="2988"/>
                  </a:lnTo>
                  <a:lnTo>
                    <a:pt x="7942040" y="11144"/>
                  </a:lnTo>
                  <a:lnTo>
                    <a:pt x="7933884" y="23252"/>
                  </a:lnTo>
                  <a:lnTo>
                    <a:pt x="7930895" y="38100"/>
                  </a:lnTo>
                  <a:lnTo>
                    <a:pt x="7933884" y="52947"/>
                  </a:lnTo>
                  <a:lnTo>
                    <a:pt x="7942040" y="65055"/>
                  </a:lnTo>
                  <a:lnTo>
                    <a:pt x="7954148" y="73211"/>
                  </a:lnTo>
                  <a:lnTo>
                    <a:pt x="7968995" y="76200"/>
                  </a:lnTo>
                  <a:lnTo>
                    <a:pt x="7983843" y="73211"/>
                  </a:lnTo>
                  <a:lnTo>
                    <a:pt x="7995951" y="65055"/>
                  </a:lnTo>
                  <a:lnTo>
                    <a:pt x="8004107" y="52947"/>
                  </a:lnTo>
                  <a:lnTo>
                    <a:pt x="8004539" y="50800"/>
                  </a:lnTo>
                  <a:lnTo>
                    <a:pt x="7950200" y="50800"/>
                  </a:lnTo>
                  <a:lnTo>
                    <a:pt x="7950200" y="25400"/>
                  </a:lnTo>
                  <a:lnTo>
                    <a:pt x="8004539" y="25400"/>
                  </a:lnTo>
                  <a:lnTo>
                    <a:pt x="8004107" y="23252"/>
                  </a:lnTo>
                  <a:lnTo>
                    <a:pt x="7995951" y="11144"/>
                  </a:lnTo>
                  <a:lnTo>
                    <a:pt x="7983843" y="2988"/>
                  </a:lnTo>
                  <a:lnTo>
                    <a:pt x="7968995" y="0"/>
                  </a:lnTo>
                  <a:close/>
                </a:path>
                <a:path w="8007350" h="76200">
                  <a:moveTo>
                    <a:pt x="7933452" y="25400"/>
                  </a:moveTo>
                  <a:lnTo>
                    <a:pt x="7924800" y="25400"/>
                  </a:lnTo>
                  <a:lnTo>
                    <a:pt x="7924800" y="50800"/>
                  </a:lnTo>
                  <a:lnTo>
                    <a:pt x="7933452" y="50800"/>
                  </a:lnTo>
                  <a:lnTo>
                    <a:pt x="7930895" y="38100"/>
                  </a:lnTo>
                  <a:lnTo>
                    <a:pt x="7933452" y="25400"/>
                  </a:lnTo>
                  <a:close/>
                </a:path>
                <a:path w="8007350" h="76200">
                  <a:moveTo>
                    <a:pt x="8004539" y="25400"/>
                  </a:moveTo>
                  <a:lnTo>
                    <a:pt x="7950200" y="25400"/>
                  </a:lnTo>
                  <a:lnTo>
                    <a:pt x="7950200" y="50800"/>
                  </a:lnTo>
                  <a:lnTo>
                    <a:pt x="8004539" y="50800"/>
                  </a:lnTo>
                  <a:lnTo>
                    <a:pt x="8007095" y="38100"/>
                  </a:lnTo>
                  <a:lnTo>
                    <a:pt x="8004539" y="254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0573" y="4286630"/>
              <a:ext cx="160020" cy="319405"/>
            </a:xfrm>
            <a:custGeom>
              <a:avLst/>
              <a:gdLst/>
              <a:ahLst/>
              <a:cxnLst/>
              <a:rect l="l" t="t" r="r" b="b"/>
              <a:pathLst>
                <a:path w="160020" h="319404">
                  <a:moveTo>
                    <a:pt x="159753" y="0"/>
                  </a:moveTo>
                  <a:lnTo>
                    <a:pt x="0" y="159766"/>
                  </a:lnTo>
                  <a:lnTo>
                    <a:pt x="159753" y="319405"/>
                  </a:lnTo>
                  <a:lnTo>
                    <a:pt x="15975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0326" y="4286630"/>
              <a:ext cx="160020" cy="319405"/>
            </a:xfrm>
            <a:custGeom>
              <a:avLst/>
              <a:gdLst/>
              <a:ahLst/>
              <a:cxnLst/>
              <a:rect l="l" t="t" r="r" b="b"/>
              <a:pathLst>
                <a:path w="160020" h="319404">
                  <a:moveTo>
                    <a:pt x="0" y="0"/>
                  </a:moveTo>
                  <a:lnTo>
                    <a:pt x="0" y="319405"/>
                  </a:lnTo>
                  <a:lnTo>
                    <a:pt x="159753" y="159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04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371398" y="5132451"/>
            <a:ext cx="8354695" cy="320040"/>
            <a:chOff x="371398" y="5132451"/>
            <a:chExt cx="8354695" cy="320040"/>
          </a:xfrm>
        </p:grpSpPr>
        <p:sp>
          <p:nvSpPr>
            <p:cNvPr id="23" name="object 23"/>
            <p:cNvSpPr/>
            <p:nvPr/>
          </p:nvSpPr>
          <p:spPr>
            <a:xfrm>
              <a:off x="720089" y="5273802"/>
              <a:ext cx="8006080" cy="76200"/>
            </a:xfrm>
            <a:custGeom>
              <a:avLst/>
              <a:gdLst/>
              <a:ahLst/>
              <a:cxnLst/>
              <a:rect l="l" t="t" r="r" b="b"/>
              <a:pathLst>
                <a:path w="8006080" h="76200">
                  <a:moveTo>
                    <a:pt x="254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5400" y="50800"/>
                  </a:lnTo>
                  <a:lnTo>
                    <a:pt x="25400" y="25400"/>
                  </a:lnTo>
                  <a:close/>
                </a:path>
                <a:path w="8006080" h="76200">
                  <a:moveTo>
                    <a:pt x="76200" y="25400"/>
                  </a:moveTo>
                  <a:lnTo>
                    <a:pt x="50800" y="25400"/>
                  </a:lnTo>
                  <a:lnTo>
                    <a:pt x="508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8006080" h="76200">
                  <a:moveTo>
                    <a:pt x="127000" y="25400"/>
                  </a:moveTo>
                  <a:lnTo>
                    <a:pt x="101600" y="25400"/>
                  </a:lnTo>
                  <a:lnTo>
                    <a:pt x="101600" y="50800"/>
                  </a:lnTo>
                  <a:lnTo>
                    <a:pt x="127000" y="50800"/>
                  </a:lnTo>
                  <a:lnTo>
                    <a:pt x="127000" y="25400"/>
                  </a:lnTo>
                  <a:close/>
                </a:path>
                <a:path w="8006080" h="76200">
                  <a:moveTo>
                    <a:pt x="177800" y="25400"/>
                  </a:moveTo>
                  <a:lnTo>
                    <a:pt x="152400" y="25400"/>
                  </a:lnTo>
                  <a:lnTo>
                    <a:pt x="152400" y="50800"/>
                  </a:lnTo>
                  <a:lnTo>
                    <a:pt x="177800" y="50800"/>
                  </a:lnTo>
                  <a:lnTo>
                    <a:pt x="177800" y="25400"/>
                  </a:lnTo>
                  <a:close/>
                </a:path>
                <a:path w="8006080" h="76200">
                  <a:moveTo>
                    <a:pt x="228600" y="25400"/>
                  </a:moveTo>
                  <a:lnTo>
                    <a:pt x="203200" y="25400"/>
                  </a:lnTo>
                  <a:lnTo>
                    <a:pt x="203200" y="50800"/>
                  </a:lnTo>
                  <a:lnTo>
                    <a:pt x="228600" y="50800"/>
                  </a:lnTo>
                  <a:lnTo>
                    <a:pt x="228600" y="25400"/>
                  </a:lnTo>
                  <a:close/>
                </a:path>
                <a:path w="8006080" h="76200">
                  <a:moveTo>
                    <a:pt x="279400" y="25400"/>
                  </a:moveTo>
                  <a:lnTo>
                    <a:pt x="254000" y="25400"/>
                  </a:lnTo>
                  <a:lnTo>
                    <a:pt x="2540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8006080" h="76200">
                  <a:moveTo>
                    <a:pt x="330200" y="25400"/>
                  </a:moveTo>
                  <a:lnTo>
                    <a:pt x="304800" y="25400"/>
                  </a:lnTo>
                  <a:lnTo>
                    <a:pt x="304800" y="50800"/>
                  </a:lnTo>
                  <a:lnTo>
                    <a:pt x="330200" y="50800"/>
                  </a:lnTo>
                  <a:lnTo>
                    <a:pt x="330200" y="25400"/>
                  </a:lnTo>
                  <a:close/>
                </a:path>
                <a:path w="8006080" h="76200">
                  <a:moveTo>
                    <a:pt x="3810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381000" y="50800"/>
                  </a:lnTo>
                  <a:lnTo>
                    <a:pt x="381000" y="25400"/>
                  </a:lnTo>
                  <a:close/>
                </a:path>
                <a:path w="8006080" h="76200">
                  <a:moveTo>
                    <a:pt x="431800" y="25400"/>
                  </a:moveTo>
                  <a:lnTo>
                    <a:pt x="406400" y="25400"/>
                  </a:lnTo>
                  <a:lnTo>
                    <a:pt x="406400" y="50800"/>
                  </a:lnTo>
                  <a:lnTo>
                    <a:pt x="431800" y="50800"/>
                  </a:lnTo>
                  <a:lnTo>
                    <a:pt x="431800" y="25400"/>
                  </a:lnTo>
                  <a:close/>
                </a:path>
                <a:path w="8006080" h="76200">
                  <a:moveTo>
                    <a:pt x="482600" y="25400"/>
                  </a:moveTo>
                  <a:lnTo>
                    <a:pt x="457200" y="25400"/>
                  </a:lnTo>
                  <a:lnTo>
                    <a:pt x="457200" y="50800"/>
                  </a:lnTo>
                  <a:lnTo>
                    <a:pt x="482600" y="50800"/>
                  </a:lnTo>
                  <a:lnTo>
                    <a:pt x="482600" y="25400"/>
                  </a:lnTo>
                  <a:close/>
                </a:path>
                <a:path w="8006080" h="76200">
                  <a:moveTo>
                    <a:pt x="533400" y="25400"/>
                  </a:moveTo>
                  <a:lnTo>
                    <a:pt x="508000" y="25400"/>
                  </a:lnTo>
                  <a:lnTo>
                    <a:pt x="508000" y="50800"/>
                  </a:lnTo>
                  <a:lnTo>
                    <a:pt x="533400" y="50800"/>
                  </a:lnTo>
                  <a:lnTo>
                    <a:pt x="533400" y="25400"/>
                  </a:lnTo>
                  <a:close/>
                </a:path>
                <a:path w="8006080" h="76200">
                  <a:moveTo>
                    <a:pt x="584200" y="25400"/>
                  </a:moveTo>
                  <a:lnTo>
                    <a:pt x="558800" y="25400"/>
                  </a:lnTo>
                  <a:lnTo>
                    <a:pt x="558800" y="50800"/>
                  </a:lnTo>
                  <a:lnTo>
                    <a:pt x="584200" y="50800"/>
                  </a:lnTo>
                  <a:lnTo>
                    <a:pt x="584200" y="25400"/>
                  </a:lnTo>
                  <a:close/>
                </a:path>
                <a:path w="8006080" h="76200">
                  <a:moveTo>
                    <a:pt x="635000" y="25400"/>
                  </a:moveTo>
                  <a:lnTo>
                    <a:pt x="609600" y="25400"/>
                  </a:lnTo>
                  <a:lnTo>
                    <a:pt x="6096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8006080" h="76200">
                  <a:moveTo>
                    <a:pt x="685800" y="25400"/>
                  </a:moveTo>
                  <a:lnTo>
                    <a:pt x="660400" y="25400"/>
                  </a:lnTo>
                  <a:lnTo>
                    <a:pt x="660400" y="50800"/>
                  </a:lnTo>
                  <a:lnTo>
                    <a:pt x="685800" y="50800"/>
                  </a:lnTo>
                  <a:lnTo>
                    <a:pt x="685800" y="25400"/>
                  </a:lnTo>
                  <a:close/>
                </a:path>
                <a:path w="8006080" h="76200">
                  <a:moveTo>
                    <a:pt x="736600" y="25400"/>
                  </a:moveTo>
                  <a:lnTo>
                    <a:pt x="711200" y="25400"/>
                  </a:lnTo>
                  <a:lnTo>
                    <a:pt x="711200" y="50800"/>
                  </a:lnTo>
                  <a:lnTo>
                    <a:pt x="736600" y="50800"/>
                  </a:lnTo>
                  <a:lnTo>
                    <a:pt x="736600" y="25400"/>
                  </a:lnTo>
                  <a:close/>
                </a:path>
                <a:path w="8006080" h="76200">
                  <a:moveTo>
                    <a:pt x="787400" y="25400"/>
                  </a:moveTo>
                  <a:lnTo>
                    <a:pt x="762000" y="25400"/>
                  </a:lnTo>
                  <a:lnTo>
                    <a:pt x="762000" y="50800"/>
                  </a:lnTo>
                  <a:lnTo>
                    <a:pt x="787400" y="50800"/>
                  </a:lnTo>
                  <a:lnTo>
                    <a:pt x="787400" y="25400"/>
                  </a:lnTo>
                  <a:close/>
                </a:path>
                <a:path w="8006080" h="76200">
                  <a:moveTo>
                    <a:pt x="838200" y="25400"/>
                  </a:moveTo>
                  <a:lnTo>
                    <a:pt x="812800" y="25400"/>
                  </a:lnTo>
                  <a:lnTo>
                    <a:pt x="812800" y="50800"/>
                  </a:lnTo>
                  <a:lnTo>
                    <a:pt x="838200" y="50800"/>
                  </a:lnTo>
                  <a:lnTo>
                    <a:pt x="838200" y="25400"/>
                  </a:lnTo>
                  <a:close/>
                </a:path>
                <a:path w="8006080" h="76200">
                  <a:moveTo>
                    <a:pt x="889000" y="25400"/>
                  </a:moveTo>
                  <a:lnTo>
                    <a:pt x="863600" y="25400"/>
                  </a:lnTo>
                  <a:lnTo>
                    <a:pt x="863600" y="50800"/>
                  </a:lnTo>
                  <a:lnTo>
                    <a:pt x="889000" y="50800"/>
                  </a:lnTo>
                  <a:lnTo>
                    <a:pt x="889000" y="25400"/>
                  </a:lnTo>
                  <a:close/>
                </a:path>
                <a:path w="8006080" h="76200">
                  <a:moveTo>
                    <a:pt x="939799" y="25400"/>
                  </a:moveTo>
                  <a:lnTo>
                    <a:pt x="914399" y="25400"/>
                  </a:lnTo>
                  <a:lnTo>
                    <a:pt x="914399" y="50800"/>
                  </a:lnTo>
                  <a:lnTo>
                    <a:pt x="939799" y="50800"/>
                  </a:lnTo>
                  <a:lnTo>
                    <a:pt x="939799" y="25400"/>
                  </a:lnTo>
                  <a:close/>
                </a:path>
                <a:path w="8006080" h="76200">
                  <a:moveTo>
                    <a:pt x="990599" y="25400"/>
                  </a:moveTo>
                  <a:lnTo>
                    <a:pt x="965199" y="25400"/>
                  </a:lnTo>
                  <a:lnTo>
                    <a:pt x="965199" y="50800"/>
                  </a:lnTo>
                  <a:lnTo>
                    <a:pt x="990599" y="50800"/>
                  </a:lnTo>
                  <a:lnTo>
                    <a:pt x="990599" y="25400"/>
                  </a:lnTo>
                  <a:close/>
                </a:path>
                <a:path w="8006080" h="76200">
                  <a:moveTo>
                    <a:pt x="1041399" y="25400"/>
                  </a:moveTo>
                  <a:lnTo>
                    <a:pt x="1015999" y="25400"/>
                  </a:lnTo>
                  <a:lnTo>
                    <a:pt x="1015999" y="50800"/>
                  </a:lnTo>
                  <a:lnTo>
                    <a:pt x="1041399" y="50800"/>
                  </a:lnTo>
                  <a:lnTo>
                    <a:pt x="1041399" y="25400"/>
                  </a:lnTo>
                  <a:close/>
                </a:path>
                <a:path w="8006080" h="76200">
                  <a:moveTo>
                    <a:pt x="1092199" y="25400"/>
                  </a:moveTo>
                  <a:lnTo>
                    <a:pt x="1066799" y="25400"/>
                  </a:lnTo>
                  <a:lnTo>
                    <a:pt x="1066799" y="50800"/>
                  </a:lnTo>
                  <a:lnTo>
                    <a:pt x="1092199" y="50800"/>
                  </a:lnTo>
                  <a:lnTo>
                    <a:pt x="1092199" y="25400"/>
                  </a:lnTo>
                  <a:close/>
                </a:path>
                <a:path w="8006080" h="76200">
                  <a:moveTo>
                    <a:pt x="1142999" y="25400"/>
                  </a:moveTo>
                  <a:lnTo>
                    <a:pt x="1117599" y="25400"/>
                  </a:lnTo>
                  <a:lnTo>
                    <a:pt x="1117599" y="50800"/>
                  </a:lnTo>
                  <a:lnTo>
                    <a:pt x="1142999" y="50800"/>
                  </a:lnTo>
                  <a:lnTo>
                    <a:pt x="1142999" y="25400"/>
                  </a:lnTo>
                  <a:close/>
                </a:path>
                <a:path w="8006080" h="76200">
                  <a:moveTo>
                    <a:pt x="1193799" y="25400"/>
                  </a:moveTo>
                  <a:lnTo>
                    <a:pt x="1168399" y="25400"/>
                  </a:lnTo>
                  <a:lnTo>
                    <a:pt x="1168399" y="50800"/>
                  </a:lnTo>
                  <a:lnTo>
                    <a:pt x="1193799" y="50800"/>
                  </a:lnTo>
                  <a:lnTo>
                    <a:pt x="1193799" y="25400"/>
                  </a:lnTo>
                  <a:close/>
                </a:path>
                <a:path w="8006080" h="76200">
                  <a:moveTo>
                    <a:pt x="1244599" y="25400"/>
                  </a:moveTo>
                  <a:lnTo>
                    <a:pt x="1219199" y="25400"/>
                  </a:lnTo>
                  <a:lnTo>
                    <a:pt x="1219199" y="50800"/>
                  </a:lnTo>
                  <a:lnTo>
                    <a:pt x="1244599" y="50800"/>
                  </a:lnTo>
                  <a:lnTo>
                    <a:pt x="1244599" y="25400"/>
                  </a:lnTo>
                  <a:close/>
                </a:path>
                <a:path w="8006080" h="76200">
                  <a:moveTo>
                    <a:pt x="1295399" y="25400"/>
                  </a:moveTo>
                  <a:lnTo>
                    <a:pt x="1269999" y="25400"/>
                  </a:lnTo>
                  <a:lnTo>
                    <a:pt x="1269999" y="50800"/>
                  </a:lnTo>
                  <a:lnTo>
                    <a:pt x="1295399" y="50800"/>
                  </a:lnTo>
                  <a:lnTo>
                    <a:pt x="1295399" y="25400"/>
                  </a:lnTo>
                  <a:close/>
                </a:path>
                <a:path w="8006080" h="76200">
                  <a:moveTo>
                    <a:pt x="1346199" y="25400"/>
                  </a:moveTo>
                  <a:lnTo>
                    <a:pt x="1320799" y="25400"/>
                  </a:lnTo>
                  <a:lnTo>
                    <a:pt x="1320799" y="50800"/>
                  </a:lnTo>
                  <a:lnTo>
                    <a:pt x="1346199" y="50800"/>
                  </a:lnTo>
                  <a:lnTo>
                    <a:pt x="1346199" y="25400"/>
                  </a:lnTo>
                  <a:close/>
                </a:path>
                <a:path w="8006080" h="76200">
                  <a:moveTo>
                    <a:pt x="1396999" y="25400"/>
                  </a:moveTo>
                  <a:lnTo>
                    <a:pt x="1371599" y="25400"/>
                  </a:lnTo>
                  <a:lnTo>
                    <a:pt x="1371599" y="50800"/>
                  </a:lnTo>
                  <a:lnTo>
                    <a:pt x="1396999" y="50800"/>
                  </a:lnTo>
                  <a:lnTo>
                    <a:pt x="1396999" y="25400"/>
                  </a:lnTo>
                  <a:close/>
                </a:path>
                <a:path w="8006080" h="76200">
                  <a:moveTo>
                    <a:pt x="1447799" y="25400"/>
                  </a:moveTo>
                  <a:lnTo>
                    <a:pt x="1422399" y="25400"/>
                  </a:lnTo>
                  <a:lnTo>
                    <a:pt x="1422399" y="50800"/>
                  </a:lnTo>
                  <a:lnTo>
                    <a:pt x="1447799" y="50800"/>
                  </a:lnTo>
                  <a:lnTo>
                    <a:pt x="1447799" y="25400"/>
                  </a:lnTo>
                  <a:close/>
                </a:path>
                <a:path w="8006080" h="76200">
                  <a:moveTo>
                    <a:pt x="1498599" y="25400"/>
                  </a:moveTo>
                  <a:lnTo>
                    <a:pt x="1473199" y="25400"/>
                  </a:lnTo>
                  <a:lnTo>
                    <a:pt x="1473199" y="50800"/>
                  </a:lnTo>
                  <a:lnTo>
                    <a:pt x="1498599" y="50800"/>
                  </a:lnTo>
                  <a:lnTo>
                    <a:pt x="1498599" y="25400"/>
                  </a:lnTo>
                  <a:close/>
                </a:path>
                <a:path w="8006080" h="76200">
                  <a:moveTo>
                    <a:pt x="1549399" y="25400"/>
                  </a:moveTo>
                  <a:lnTo>
                    <a:pt x="1523999" y="25400"/>
                  </a:lnTo>
                  <a:lnTo>
                    <a:pt x="1523999" y="50800"/>
                  </a:lnTo>
                  <a:lnTo>
                    <a:pt x="1549399" y="50800"/>
                  </a:lnTo>
                  <a:lnTo>
                    <a:pt x="1549399" y="25400"/>
                  </a:lnTo>
                  <a:close/>
                </a:path>
                <a:path w="8006080" h="76200">
                  <a:moveTo>
                    <a:pt x="1600199" y="25400"/>
                  </a:moveTo>
                  <a:lnTo>
                    <a:pt x="1574799" y="25400"/>
                  </a:lnTo>
                  <a:lnTo>
                    <a:pt x="1574799" y="50800"/>
                  </a:lnTo>
                  <a:lnTo>
                    <a:pt x="1600199" y="50800"/>
                  </a:lnTo>
                  <a:lnTo>
                    <a:pt x="1600199" y="25400"/>
                  </a:lnTo>
                  <a:close/>
                </a:path>
                <a:path w="8006080" h="76200">
                  <a:moveTo>
                    <a:pt x="1651000" y="25400"/>
                  </a:moveTo>
                  <a:lnTo>
                    <a:pt x="1625599" y="25400"/>
                  </a:lnTo>
                  <a:lnTo>
                    <a:pt x="1625599" y="50800"/>
                  </a:lnTo>
                  <a:lnTo>
                    <a:pt x="1651000" y="50800"/>
                  </a:lnTo>
                  <a:lnTo>
                    <a:pt x="1651000" y="25400"/>
                  </a:lnTo>
                  <a:close/>
                </a:path>
                <a:path w="8006080" h="76200">
                  <a:moveTo>
                    <a:pt x="1701800" y="25400"/>
                  </a:moveTo>
                  <a:lnTo>
                    <a:pt x="1676400" y="25400"/>
                  </a:lnTo>
                  <a:lnTo>
                    <a:pt x="1676400" y="50800"/>
                  </a:lnTo>
                  <a:lnTo>
                    <a:pt x="1701800" y="50800"/>
                  </a:lnTo>
                  <a:lnTo>
                    <a:pt x="1701800" y="25400"/>
                  </a:lnTo>
                  <a:close/>
                </a:path>
                <a:path w="8006080" h="76200">
                  <a:moveTo>
                    <a:pt x="1752600" y="25400"/>
                  </a:moveTo>
                  <a:lnTo>
                    <a:pt x="1727200" y="25400"/>
                  </a:lnTo>
                  <a:lnTo>
                    <a:pt x="1727200" y="50800"/>
                  </a:lnTo>
                  <a:lnTo>
                    <a:pt x="1752600" y="50800"/>
                  </a:lnTo>
                  <a:lnTo>
                    <a:pt x="1752600" y="25400"/>
                  </a:lnTo>
                  <a:close/>
                </a:path>
                <a:path w="8006080" h="76200">
                  <a:moveTo>
                    <a:pt x="1803400" y="25400"/>
                  </a:moveTo>
                  <a:lnTo>
                    <a:pt x="1778000" y="25400"/>
                  </a:lnTo>
                  <a:lnTo>
                    <a:pt x="1778000" y="50800"/>
                  </a:lnTo>
                  <a:lnTo>
                    <a:pt x="1803400" y="50800"/>
                  </a:lnTo>
                  <a:lnTo>
                    <a:pt x="1803400" y="25400"/>
                  </a:lnTo>
                  <a:close/>
                </a:path>
                <a:path w="8006080" h="76200">
                  <a:moveTo>
                    <a:pt x="1854200" y="25400"/>
                  </a:moveTo>
                  <a:lnTo>
                    <a:pt x="1828800" y="25400"/>
                  </a:lnTo>
                  <a:lnTo>
                    <a:pt x="1828800" y="50800"/>
                  </a:lnTo>
                  <a:lnTo>
                    <a:pt x="1854200" y="50800"/>
                  </a:lnTo>
                  <a:lnTo>
                    <a:pt x="1854200" y="25400"/>
                  </a:lnTo>
                  <a:close/>
                </a:path>
                <a:path w="8006080" h="76200">
                  <a:moveTo>
                    <a:pt x="1905000" y="25400"/>
                  </a:moveTo>
                  <a:lnTo>
                    <a:pt x="1879600" y="25400"/>
                  </a:lnTo>
                  <a:lnTo>
                    <a:pt x="1879600" y="50800"/>
                  </a:lnTo>
                  <a:lnTo>
                    <a:pt x="1905000" y="50800"/>
                  </a:lnTo>
                  <a:lnTo>
                    <a:pt x="1905000" y="25400"/>
                  </a:lnTo>
                  <a:close/>
                </a:path>
                <a:path w="8006080" h="76200">
                  <a:moveTo>
                    <a:pt x="1955800" y="25400"/>
                  </a:moveTo>
                  <a:lnTo>
                    <a:pt x="1930400" y="25400"/>
                  </a:lnTo>
                  <a:lnTo>
                    <a:pt x="1930400" y="50800"/>
                  </a:lnTo>
                  <a:lnTo>
                    <a:pt x="1955800" y="50800"/>
                  </a:lnTo>
                  <a:lnTo>
                    <a:pt x="1955800" y="25400"/>
                  </a:lnTo>
                  <a:close/>
                </a:path>
                <a:path w="8006080" h="76200">
                  <a:moveTo>
                    <a:pt x="2006600" y="25400"/>
                  </a:moveTo>
                  <a:lnTo>
                    <a:pt x="1981200" y="25400"/>
                  </a:lnTo>
                  <a:lnTo>
                    <a:pt x="1981200" y="50800"/>
                  </a:lnTo>
                  <a:lnTo>
                    <a:pt x="2006600" y="50800"/>
                  </a:lnTo>
                  <a:lnTo>
                    <a:pt x="2006600" y="25400"/>
                  </a:lnTo>
                  <a:close/>
                </a:path>
                <a:path w="8006080" h="76200">
                  <a:moveTo>
                    <a:pt x="2057400" y="25400"/>
                  </a:moveTo>
                  <a:lnTo>
                    <a:pt x="2032000" y="25400"/>
                  </a:lnTo>
                  <a:lnTo>
                    <a:pt x="2032000" y="50800"/>
                  </a:lnTo>
                  <a:lnTo>
                    <a:pt x="2057400" y="50800"/>
                  </a:lnTo>
                  <a:lnTo>
                    <a:pt x="2057400" y="25400"/>
                  </a:lnTo>
                  <a:close/>
                </a:path>
                <a:path w="8006080" h="76200">
                  <a:moveTo>
                    <a:pt x="2108200" y="25400"/>
                  </a:moveTo>
                  <a:lnTo>
                    <a:pt x="2082800" y="25400"/>
                  </a:lnTo>
                  <a:lnTo>
                    <a:pt x="2082800" y="50800"/>
                  </a:lnTo>
                  <a:lnTo>
                    <a:pt x="2108200" y="50800"/>
                  </a:lnTo>
                  <a:lnTo>
                    <a:pt x="2108200" y="25400"/>
                  </a:lnTo>
                  <a:close/>
                </a:path>
                <a:path w="8006080" h="76200">
                  <a:moveTo>
                    <a:pt x="2159000" y="25400"/>
                  </a:moveTo>
                  <a:lnTo>
                    <a:pt x="2133600" y="25400"/>
                  </a:lnTo>
                  <a:lnTo>
                    <a:pt x="2133600" y="50800"/>
                  </a:lnTo>
                  <a:lnTo>
                    <a:pt x="2159000" y="50800"/>
                  </a:lnTo>
                  <a:lnTo>
                    <a:pt x="2159000" y="25400"/>
                  </a:lnTo>
                  <a:close/>
                </a:path>
                <a:path w="8006080" h="76200">
                  <a:moveTo>
                    <a:pt x="2209800" y="25400"/>
                  </a:moveTo>
                  <a:lnTo>
                    <a:pt x="2184400" y="25400"/>
                  </a:lnTo>
                  <a:lnTo>
                    <a:pt x="2184400" y="50800"/>
                  </a:lnTo>
                  <a:lnTo>
                    <a:pt x="2209800" y="50800"/>
                  </a:lnTo>
                  <a:lnTo>
                    <a:pt x="2209800" y="25400"/>
                  </a:lnTo>
                  <a:close/>
                </a:path>
                <a:path w="8006080" h="76200">
                  <a:moveTo>
                    <a:pt x="2260600" y="25400"/>
                  </a:moveTo>
                  <a:lnTo>
                    <a:pt x="2235200" y="25400"/>
                  </a:lnTo>
                  <a:lnTo>
                    <a:pt x="2235200" y="50800"/>
                  </a:lnTo>
                  <a:lnTo>
                    <a:pt x="2260600" y="50800"/>
                  </a:lnTo>
                  <a:lnTo>
                    <a:pt x="2260600" y="25400"/>
                  </a:lnTo>
                  <a:close/>
                </a:path>
                <a:path w="8006080" h="76200">
                  <a:moveTo>
                    <a:pt x="2311400" y="25400"/>
                  </a:moveTo>
                  <a:lnTo>
                    <a:pt x="2286000" y="25400"/>
                  </a:lnTo>
                  <a:lnTo>
                    <a:pt x="2286000" y="50800"/>
                  </a:lnTo>
                  <a:lnTo>
                    <a:pt x="2311400" y="50800"/>
                  </a:lnTo>
                  <a:lnTo>
                    <a:pt x="2311400" y="25400"/>
                  </a:lnTo>
                  <a:close/>
                </a:path>
                <a:path w="8006080" h="76200">
                  <a:moveTo>
                    <a:pt x="2362200" y="25400"/>
                  </a:moveTo>
                  <a:lnTo>
                    <a:pt x="2336800" y="25400"/>
                  </a:lnTo>
                  <a:lnTo>
                    <a:pt x="2336800" y="50800"/>
                  </a:lnTo>
                  <a:lnTo>
                    <a:pt x="2362200" y="50800"/>
                  </a:lnTo>
                  <a:lnTo>
                    <a:pt x="2362200" y="25400"/>
                  </a:lnTo>
                  <a:close/>
                </a:path>
                <a:path w="8006080" h="76200">
                  <a:moveTo>
                    <a:pt x="2413000" y="25400"/>
                  </a:moveTo>
                  <a:lnTo>
                    <a:pt x="2387600" y="25400"/>
                  </a:lnTo>
                  <a:lnTo>
                    <a:pt x="2387600" y="50800"/>
                  </a:lnTo>
                  <a:lnTo>
                    <a:pt x="2413000" y="50800"/>
                  </a:lnTo>
                  <a:lnTo>
                    <a:pt x="2413000" y="25400"/>
                  </a:lnTo>
                  <a:close/>
                </a:path>
                <a:path w="8006080" h="76200">
                  <a:moveTo>
                    <a:pt x="2463800" y="25400"/>
                  </a:moveTo>
                  <a:lnTo>
                    <a:pt x="2438400" y="25400"/>
                  </a:lnTo>
                  <a:lnTo>
                    <a:pt x="2438400" y="50800"/>
                  </a:lnTo>
                  <a:lnTo>
                    <a:pt x="2463800" y="50800"/>
                  </a:lnTo>
                  <a:lnTo>
                    <a:pt x="2463800" y="25400"/>
                  </a:lnTo>
                  <a:close/>
                </a:path>
                <a:path w="8006080" h="76200">
                  <a:moveTo>
                    <a:pt x="2514600" y="25400"/>
                  </a:moveTo>
                  <a:lnTo>
                    <a:pt x="2489200" y="25400"/>
                  </a:lnTo>
                  <a:lnTo>
                    <a:pt x="2489200" y="50800"/>
                  </a:lnTo>
                  <a:lnTo>
                    <a:pt x="2514600" y="50800"/>
                  </a:lnTo>
                  <a:lnTo>
                    <a:pt x="2514600" y="25400"/>
                  </a:lnTo>
                  <a:close/>
                </a:path>
                <a:path w="8006080" h="76200">
                  <a:moveTo>
                    <a:pt x="2565400" y="25400"/>
                  </a:moveTo>
                  <a:lnTo>
                    <a:pt x="2540000" y="25400"/>
                  </a:lnTo>
                  <a:lnTo>
                    <a:pt x="2540000" y="50800"/>
                  </a:lnTo>
                  <a:lnTo>
                    <a:pt x="2565400" y="50800"/>
                  </a:lnTo>
                  <a:lnTo>
                    <a:pt x="2565400" y="25400"/>
                  </a:lnTo>
                  <a:close/>
                </a:path>
                <a:path w="8006080" h="76200">
                  <a:moveTo>
                    <a:pt x="2616200" y="25400"/>
                  </a:moveTo>
                  <a:lnTo>
                    <a:pt x="2590800" y="25400"/>
                  </a:lnTo>
                  <a:lnTo>
                    <a:pt x="2590800" y="50800"/>
                  </a:lnTo>
                  <a:lnTo>
                    <a:pt x="2616200" y="50800"/>
                  </a:lnTo>
                  <a:lnTo>
                    <a:pt x="2616200" y="25400"/>
                  </a:lnTo>
                  <a:close/>
                </a:path>
                <a:path w="8006080" h="76200">
                  <a:moveTo>
                    <a:pt x="2667000" y="25400"/>
                  </a:moveTo>
                  <a:lnTo>
                    <a:pt x="2641600" y="25400"/>
                  </a:lnTo>
                  <a:lnTo>
                    <a:pt x="2641600" y="50800"/>
                  </a:lnTo>
                  <a:lnTo>
                    <a:pt x="2667000" y="50800"/>
                  </a:lnTo>
                  <a:lnTo>
                    <a:pt x="2667000" y="25400"/>
                  </a:lnTo>
                  <a:close/>
                </a:path>
                <a:path w="8006080" h="76200">
                  <a:moveTo>
                    <a:pt x="2717800" y="25400"/>
                  </a:moveTo>
                  <a:lnTo>
                    <a:pt x="2692400" y="25400"/>
                  </a:lnTo>
                  <a:lnTo>
                    <a:pt x="2692400" y="50800"/>
                  </a:lnTo>
                  <a:lnTo>
                    <a:pt x="2717800" y="50800"/>
                  </a:lnTo>
                  <a:lnTo>
                    <a:pt x="2717800" y="25400"/>
                  </a:lnTo>
                  <a:close/>
                </a:path>
                <a:path w="8006080" h="76200">
                  <a:moveTo>
                    <a:pt x="2768600" y="25400"/>
                  </a:moveTo>
                  <a:lnTo>
                    <a:pt x="2743200" y="25400"/>
                  </a:lnTo>
                  <a:lnTo>
                    <a:pt x="2743200" y="50800"/>
                  </a:lnTo>
                  <a:lnTo>
                    <a:pt x="2768600" y="50800"/>
                  </a:lnTo>
                  <a:lnTo>
                    <a:pt x="2768600" y="25400"/>
                  </a:lnTo>
                  <a:close/>
                </a:path>
                <a:path w="8006080" h="76200">
                  <a:moveTo>
                    <a:pt x="2819400" y="25400"/>
                  </a:moveTo>
                  <a:lnTo>
                    <a:pt x="2794000" y="25400"/>
                  </a:lnTo>
                  <a:lnTo>
                    <a:pt x="2794000" y="50800"/>
                  </a:lnTo>
                  <a:lnTo>
                    <a:pt x="2819400" y="50800"/>
                  </a:lnTo>
                  <a:lnTo>
                    <a:pt x="2819400" y="25400"/>
                  </a:lnTo>
                  <a:close/>
                </a:path>
                <a:path w="8006080" h="76200">
                  <a:moveTo>
                    <a:pt x="2870200" y="25400"/>
                  </a:moveTo>
                  <a:lnTo>
                    <a:pt x="2844800" y="25400"/>
                  </a:lnTo>
                  <a:lnTo>
                    <a:pt x="2844800" y="50800"/>
                  </a:lnTo>
                  <a:lnTo>
                    <a:pt x="2870200" y="50800"/>
                  </a:lnTo>
                  <a:lnTo>
                    <a:pt x="2870200" y="25400"/>
                  </a:lnTo>
                  <a:close/>
                </a:path>
                <a:path w="8006080" h="76200">
                  <a:moveTo>
                    <a:pt x="2921000" y="25400"/>
                  </a:moveTo>
                  <a:lnTo>
                    <a:pt x="2895600" y="25400"/>
                  </a:lnTo>
                  <a:lnTo>
                    <a:pt x="2895600" y="50800"/>
                  </a:lnTo>
                  <a:lnTo>
                    <a:pt x="2921000" y="50800"/>
                  </a:lnTo>
                  <a:lnTo>
                    <a:pt x="2921000" y="25400"/>
                  </a:lnTo>
                  <a:close/>
                </a:path>
                <a:path w="8006080" h="76200">
                  <a:moveTo>
                    <a:pt x="2971800" y="25400"/>
                  </a:moveTo>
                  <a:lnTo>
                    <a:pt x="2946400" y="25400"/>
                  </a:lnTo>
                  <a:lnTo>
                    <a:pt x="2946400" y="50800"/>
                  </a:lnTo>
                  <a:lnTo>
                    <a:pt x="2971800" y="50800"/>
                  </a:lnTo>
                  <a:lnTo>
                    <a:pt x="2971800" y="25400"/>
                  </a:lnTo>
                  <a:close/>
                </a:path>
                <a:path w="8006080" h="76200">
                  <a:moveTo>
                    <a:pt x="3022600" y="25400"/>
                  </a:moveTo>
                  <a:lnTo>
                    <a:pt x="2997200" y="25400"/>
                  </a:lnTo>
                  <a:lnTo>
                    <a:pt x="2997200" y="50800"/>
                  </a:lnTo>
                  <a:lnTo>
                    <a:pt x="3022600" y="50800"/>
                  </a:lnTo>
                  <a:lnTo>
                    <a:pt x="3022600" y="25400"/>
                  </a:lnTo>
                  <a:close/>
                </a:path>
                <a:path w="8006080" h="76200">
                  <a:moveTo>
                    <a:pt x="3073400" y="25400"/>
                  </a:moveTo>
                  <a:lnTo>
                    <a:pt x="3048000" y="25400"/>
                  </a:lnTo>
                  <a:lnTo>
                    <a:pt x="3048000" y="50800"/>
                  </a:lnTo>
                  <a:lnTo>
                    <a:pt x="3073400" y="50800"/>
                  </a:lnTo>
                  <a:lnTo>
                    <a:pt x="3073400" y="25400"/>
                  </a:lnTo>
                  <a:close/>
                </a:path>
                <a:path w="8006080" h="76200">
                  <a:moveTo>
                    <a:pt x="3124200" y="25400"/>
                  </a:moveTo>
                  <a:lnTo>
                    <a:pt x="3098800" y="25400"/>
                  </a:lnTo>
                  <a:lnTo>
                    <a:pt x="3098800" y="50800"/>
                  </a:lnTo>
                  <a:lnTo>
                    <a:pt x="3124200" y="50800"/>
                  </a:lnTo>
                  <a:lnTo>
                    <a:pt x="3124200" y="25400"/>
                  </a:lnTo>
                  <a:close/>
                </a:path>
                <a:path w="8006080" h="76200">
                  <a:moveTo>
                    <a:pt x="3175000" y="25400"/>
                  </a:moveTo>
                  <a:lnTo>
                    <a:pt x="3149600" y="25400"/>
                  </a:lnTo>
                  <a:lnTo>
                    <a:pt x="3149600" y="50800"/>
                  </a:lnTo>
                  <a:lnTo>
                    <a:pt x="3175000" y="50800"/>
                  </a:lnTo>
                  <a:lnTo>
                    <a:pt x="3175000" y="25400"/>
                  </a:lnTo>
                  <a:close/>
                </a:path>
                <a:path w="8006080" h="76200">
                  <a:moveTo>
                    <a:pt x="3225800" y="25400"/>
                  </a:moveTo>
                  <a:lnTo>
                    <a:pt x="3200400" y="25400"/>
                  </a:lnTo>
                  <a:lnTo>
                    <a:pt x="3200400" y="50800"/>
                  </a:lnTo>
                  <a:lnTo>
                    <a:pt x="3225800" y="50800"/>
                  </a:lnTo>
                  <a:lnTo>
                    <a:pt x="3225800" y="25400"/>
                  </a:lnTo>
                  <a:close/>
                </a:path>
                <a:path w="8006080" h="76200">
                  <a:moveTo>
                    <a:pt x="3276600" y="25400"/>
                  </a:moveTo>
                  <a:lnTo>
                    <a:pt x="3251200" y="25400"/>
                  </a:lnTo>
                  <a:lnTo>
                    <a:pt x="3251200" y="50800"/>
                  </a:lnTo>
                  <a:lnTo>
                    <a:pt x="3276600" y="50800"/>
                  </a:lnTo>
                  <a:lnTo>
                    <a:pt x="3276600" y="25400"/>
                  </a:lnTo>
                  <a:close/>
                </a:path>
                <a:path w="8006080" h="76200">
                  <a:moveTo>
                    <a:pt x="3327400" y="25400"/>
                  </a:moveTo>
                  <a:lnTo>
                    <a:pt x="3302000" y="25400"/>
                  </a:lnTo>
                  <a:lnTo>
                    <a:pt x="3302000" y="50800"/>
                  </a:lnTo>
                  <a:lnTo>
                    <a:pt x="3327400" y="50800"/>
                  </a:lnTo>
                  <a:lnTo>
                    <a:pt x="3327400" y="25400"/>
                  </a:lnTo>
                  <a:close/>
                </a:path>
                <a:path w="8006080" h="76200">
                  <a:moveTo>
                    <a:pt x="3378200" y="25400"/>
                  </a:moveTo>
                  <a:lnTo>
                    <a:pt x="3352800" y="25400"/>
                  </a:lnTo>
                  <a:lnTo>
                    <a:pt x="3352800" y="50800"/>
                  </a:lnTo>
                  <a:lnTo>
                    <a:pt x="3378200" y="50800"/>
                  </a:lnTo>
                  <a:lnTo>
                    <a:pt x="3378200" y="25400"/>
                  </a:lnTo>
                  <a:close/>
                </a:path>
                <a:path w="8006080" h="76200">
                  <a:moveTo>
                    <a:pt x="3429000" y="25400"/>
                  </a:moveTo>
                  <a:lnTo>
                    <a:pt x="3403600" y="25400"/>
                  </a:lnTo>
                  <a:lnTo>
                    <a:pt x="3403600" y="50800"/>
                  </a:lnTo>
                  <a:lnTo>
                    <a:pt x="3429000" y="50800"/>
                  </a:lnTo>
                  <a:lnTo>
                    <a:pt x="3429000" y="25400"/>
                  </a:lnTo>
                  <a:close/>
                </a:path>
                <a:path w="8006080" h="76200">
                  <a:moveTo>
                    <a:pt x="3479800" y="25400"/>
                  </a:moveTo>
                  <a:lnTo>
                    <a:pt x="3454400" y="25400"/>
                  </a:lnTo>
                  <a:lnTo>
                    <a:pt x="3454400" y="50800"/>
                  </a:lnTo>
                  <a:lnTo>
                    <a:pt x="3479800" y="50800"/>
                  </a:lnTo>
                  <a:lnTo>
                    <a:pt x="3479800" y="25400"/>
                  </a:lnTo>
                  <a:close/>
                </a:path>
                <a:path w="8006080" h="76200">
                  <a:moveTo>
                    <a:pt x="3530600" y="25400"/>
                  </a:moveTo>
                  <a:lnTo>
                    <a:pt x="3505200" y="25400"/>
                  </a:lnTo>
                  <a:lnTo>
                    <a:pt x="3505200" y="50800"/>
                  </a:lnTo>
                  <a:lnTo>
                    <a:pt x="3530600" y="50800"/>
                  </a:lnTo>
                  <a:lnTo>
                    <a:pt x="3530600" y="25400"/>
                  </a:lnTo>
                  <a:close/>
                </a:path>
                <a:path w="8006080" h="76200">
                  <a:moveTo>
                    <a:pt x="3581400" y="25400"/>
                  </a:moveTo>
                  <a:lnTo>
                    <a:pt x="3556000" y="25400"/>
                  </a:lnTo>
                  <a:lnTo>
                    <a:pt x="3556000" y="50800"/>
                  </a:lnTo>
                  <a:lnTo>
                    <a:pt x="3581400" y="50800"/>
                  </a:lnTo>
                  <a:lnTo>
                    <a:pt x="3581400" y="25400"/>
                  </a:lnTo>
                  <a:close/>
                </a:path>
                <a:path w="8006080" h="76200">
                  <a:moveTo>
                    <a:pt x="3632200" y="25400"/>
                  </a:moveTo>
                  <a:lnTo>
                    <a:pt x="3606800" y="25400"/>
                  </a:lnTo>
                  <a:lnTo>
                    <a:pt x="3606800" y="50800"/>
                  </a:lnTo>
                  <a:lnTo>
                    <a:pt x="3632200" y="50800"/>
                  </a:lnTo>
                  <a:lnTo>
                    <a:pt x="3632200" y="25400"/>
                  </a:lnTo>
                  <a:close/>
                </a:path>
                <a:path w="8006080" h="76200">
                  <a:moveTo>
                    <a:pt x="3683000" y="25400"/>
                  </a:moveTo>
                  <a:lnTo>
                    <a:pt x="3657600" y="25400"/>
                  </a:lnTo>
                  <a:lnTo>
                    <a:pt x="3657600" y="50800"/>
                  </a:lnTo>
                  <a:lnTo>
                    <a:pt x="3683000" y="50800"/>
                  </a:lnTo>
                  <a:lnTo>
                    <a:pt x="3683000" y="25400"/>
                  </a:lnTo>
                  <a:close/>
                </a:path>
                <a:path w="8006080" h="76200">
                  <a:moveTo>
                    <a:pt x="3733800" y="25400"/>
                  </a:moveTo>
                  <a:lnTo>
                    <a:pt x="3708400" y="25400"/>
                  </a:lnTo>
                  <a:lnTo>
                    <a:pt x="3708400" y="50800"/>
                  </a:lnTo>
                  <a:lnTo>
                    <a:pt x="3733800" y="50800"/>
                  </a:lnTo>
                  <a:lnTo>
                    <a:pt x="3733800" y="25400"/>
                  </a:lnTo>
                  <a:close/>
                </a:path>
                <a:path w="8006080" h="76200">
                  <a:moveTo>
                    <a:pt x="3784600" y="25400"/>
                  </a:moveTo>
                  <a:lnTo>
                    <a:pt x="3759200" y="25400"/>
                  </a:lnTo>
                  <a:lnTo>
                    <a:pt x="3759200" y="50800"/>
                  </a:lnTo>
                  <a:lnTo>
                    <a:pt x="3784600" y="50800"/>
                  </a:lnTo>
                  <a:lnTo>
                    <a:pt x="3784600" y="25400"/>
                  </a:lnTo>
                  <a:close/>
                </a:path>
                <a:path w="8006080" h="76200">
                  <a:moveTo>
                    <a:pt x="3835400" y="25400"/>
                  </a:moveTo>
                  <a:lnTo>
                    <a:pt x="3810000" y="25400"/>
                  </a:lnTo>
                  <a:lnTo>
                    <a:pt x="3810000" y="50800"/>
                  </a:lnTo>
                  <a:lnTo>
                    <a:pt x="3835400" y="50800"/>
                  </a:lnTo>
                  <a:lnTo>
                    <a:pt x="3835400" y="25400"/>
                  </a:lnTo>
                  <a:close/>
                </a:path>
                <a:path w="8006080" h="76200">
                  <a:moveTo>
                    <a:pt x="3886200" y="25400"/>
                  </a:moveTo>
                  <a:lnTo>
                    <a:pt x="3860800" y="25400"/>
                  </a:lnTo>
                  <a:lnTo>
                    <a:pt x="3860800" y="50800"/>
                  </a:lnTo>
                  <a:lnTo>
                    <a:pt x="3886200" y="50800"/>
                  </a:lnTo>
                  <a:lnTo>
                    <a:pt x="3886200" y="25400"/>
                  </a:lnTo>
                  <a:close/>
                </a:path>
                <a:path w="8006080" h="76200">
                  <a:moveTo>
                    <a:pt x="3937000" y="25400"/>
                  </a:moveTo>
                  <a:lnTo>
                    <a:pt x="3911600" y="25400"/>
                  </a:lnTo>
                  <a:lnTo>
                    <a:pt x="3911600" y="50800"/>
                  </a:lnTo>
                  <a:lnTo>
                    <a:pt x="3937000" y="50800"/>
                  </a:lnTo>
                  <a:lnTo>
                    <a:pt x="3937000" y="25400"/>
                  </a:lnTo>
                  <a:close/>
                </a:path>
                <a:path w="8006080" h="76200">
                  <a:moveTo>
                    <a:pt x="3987800" y="25400"/>
                  </a:moveTo>
                  <a:lnTo>
                    <a:pt x="3962400" y="25400"/>
                  </a:lnTo>
                  <a:lnTo>
                    <a:pt x="3962400" y="50800"/>
                  </a:lnTo>
                  <a:lnTo>
                    <a:pt x="3987800" y="50800"/>
                  </a:lnTo>
                  <a:lnTo>
                    <a:pt x="3987800" y="25400"/>
                  </a:lnTo>
                  <a:close/>
                </a:path>
                <a:path w="8006080" h="76200">
                  <a:moveTo>
                    <a:pt x="4038600" y="25400"/>
                  </a:moveTo>
                  <a:lnTo>
                    <a:pt x="4013200" y="25400"/>
                  </a:lnTo>
                  <a:lnTo>
                    <a:pt x="4013200" y="50800"/>
                  </a:lnTo>
                  <a:lnTo>
                    <a:pt x="4038600" y="50800"/>
                  </a:lnTo>
                  <a:lnTo>
                    <a:pt x="4038600" y="25400"/>
                  </a:lnTo>
                  <a:close/>
                </a:path>
                <a:path w="8006080" h="76200">
                  <a:moveTo>
                    <a:pt x="4089400" y="25400"/>
                  </a:moveTo>
                  <a:lnTo>
                    <a:pt x="4064000" y="25400"/>
                  </a:lnTo>
                  <a:lnTo>
                    <a:pt x="4064000" y="50800"/>
                  </a:lnTo>
                  <a:lnTo>
                    <a:pt x="4089400" y="50800"/>
                  </a:lnTo>
                  <a:lnTo>
                    <a:pt x="4089400" y="25400"/>
                  </a:lnTo>
                  <a:close/>
                </a:path>
                <a:path w="8006080" h="76200">
                  <a:moveTo>
                    <a:pt x="4140200" y="25400"/>
                  </a:moveTo>
                  <a:lnTo>
                    <a:pt x="4114800" y="25400"/>
                  </a:lnTo>
                  <a:lnTo>
                    <a:pt x="4114800" y="50800"/>
                  </a:lnTo>
                  <a:lnTo>
                    <a:pt x="4140200" y="50800"/>
                  </a:lnTo>
                  <a:lnTo>
                    <a:pt x="4140200" y="25400"/>
                  </a:lnTo>
                  <a:close/>
                </a:path>
                <a:path w="8006080" h="76200">
                  <a:moveTo>
                    <a:pt x="4191000" y="25400"/>
                  </a:moveTo>
                  <a:lnTo>
                    <a:pt x="4165600" y="25400"/>
                  </a:lnTo>
                  <a:lnTo>
                    <a:pt x="4165600" y="50800"/>
                  </a:lnTo>
                  <a:lnTo>
                    <a:pt x="4191000" y="50800"/>
                  </a:lnTo>
                  <a:lnTo>
                    <a:pt x="4191000" y="25400"/>
                  </a:lnTo>
                  <a:close/>
                </a:path>
                <a:path w="8006080" h="76200">
                  <a:moveTo>
                    <a:pt x="4241800" y="25400"/>
                  </a:moveTo>
                  <a:lnTo>
                    <a:pt x="4216400" y="25400"/>
                  </a:lnTo>
                  <a:lnTo>
                    <a:pt x="4216400" y="50800"/>
                  </a:lnTo>
                  <a:lnTo>
                    <a:pt x="4241800" y="50800"/>
                  </a:lnTo>
                  <a:lnTo>
                    <a:pt x="4241800" y="25400"/>
                  </a:lnTo>
                  <a:close/>
                </a:path>
                <a:path w="8006080" h="76200">
                  <a:moveTo>
                    <a:pt x="4292600" y="25400"/>
                  </a:moveTo>
                  <a:lnTo>
                    <a:pt x="4267200" y="25400"/>
                  </a:lnTo>
                  <a:lnTo>
                    <a:pt x="4267200" y="50800"/>
                  </a:lnTo>
                  <a:lnTo>
                    <a:pt x="4292600" y="50800"/>
                  </a:lnTo>
                  <a:lnTo>
                    <a:pt x="4292600" y="25400"/>
                  </a:lnTo>
                  <a:close/>
                </a:path>
                <a:path w="8006080" h="76200">
                  <a:moveTo>
                    <a:pt x="4343400" y="25400"/>
                  </a:moveTo>
                  <a:lnTo>
                    <a:pt x="4318000" y="25400"/>
                  </a:lnTo>
                  <a:lnTo>
                    <a:pt x="4318000" y="50800"/>
                  </a:lnTo>
                  <a:lnTo>
                    <a:pt x="4343400" y="50800"/>
                  </a:lnTo>
                  <a:lnTo>
                    <a:pt x="4343400" y="25400"/>
                  </a:lnTo>
                  <a:close/>
                </a:path>
                <a:path w="8006080" h="76200">
                  <a:moveTo>
                    <a:pt x="4394200" y="25400"/>
                  </a:moveTo>
                  <a:lnTo>
                    <a:pt x="4368800" y="25400"/>
                  </a:lnTo>
                  <a:lnTo>
                    <a:pt x="4368800" y="50800"/>
                  </a:lnTo>
                  <a:lnTo>
                    <a:pt x="4394200" y="50800"/>
                  </a:lnTo>
                  <a:lnTo>
                    <a:pt x="4394200" y="25400"/>
                  </a:lnTo>
                  <a:close/>
                </a:path>
                <a:path w="8006080" h="76200">
                  <a:moveTo>
                    <a:pt x="4445000" y="25400"/>
                  </a:moveTo>
                  <a:lnTo>
                    <a:pt x="4419600" y="25400"/>
                  </a:lnTo>
                  <a:lnTo>
                    <a:pt x="4419600" y="50800"/>
                  </a:lnTo>
                  <a:lnTo>
                    <a:pt x="4445000" y="50800"/>
                  </a:lnTo>
                  <a:lnTo>
                    <a:pt x="4445000" y="25400"/>
                  </a:lnTo>
                  <a:close/>
                </a:path>
                <a:path w="8006080" h="76200">
                  <a:moveTo>
                    <a:pt x="4495800" y="25400"/>
                  </a:moveTo>
                  <a:lnTo>
                    <a:pt x="4470400" y="25400"/>
                  </a:lnTo>
                  <a:lnTo>
                    <a:pt x="4470400" y="50800"/>
                  </a:lnTo>
                  <a:lnTo>
                    <a:pt x="4495800" y="50800"/>
                  </a:lnTo>
                  <a:lnTo>
                    <a:pt x="4495800" y="25400"/>
                  </a:lnTo>
                  <a:close/>
                </a:path>
                <a:path w="8006080" h="76200">
                  <a:moveTo>
                    <a:pt x="4546600" y="25400"/>
                  </a:moveTo>
                  <a:lnTo>
                    <a:pt x="4521200" y="25400"/>
                  </a:lnTo>
                  <a:lnTo>
                    <a:pt x="4521200" y="50800"/>
                  </a:lnTo>
                  <a:lnTo>
                    <a:pt x="4546600" y="50800"/>
                  </a:lnTo>
                  <a:lnTo>
                    <a:pt x="4546600" y="25400"/>
                  </a:lnTo>
                  <a:close/>
                </a:path>
                <a:path w="8006080" h="76200">
                  <a:moveTo>
                    <a:pt x="4597400" y="25400"/>
                  </a:moveTo>
                  <a:lnTo>
                    <a:pt x="4572000" y="25400"/>
                  </a:lnTo>
                  <a:lnTo>
                    <a:pt x="4572000" y="50800"/>
                  </a:lnTo>
                  <a:lnTo>
                    <a:pt x="4597400" y="50800"/>
                  </a:lnTo>
                  <a:lnTo>
                    <a:pt x="4597400" y="25400"/>
                  </a:lnTo>
                  <a:close/>
                </a:path>
                <a:path w="8006080" h="76200">
                  <a:moveTo>
                    <a:pt x="4648200" y="25400"/>
                  </a:moveTo>
                  <a:lnTo>
                    <a:pt x="4622800" y="25400"/>
                  </a:lnTo>
                  <a:lnTo>
                    <a:pt x="4622800" y="50800"/>
                  </a:lnTo>
                  <a:lnTo>
                    <a:pt x="4648200" y="50800"/>
                  </a:lnTo>
                  <a:lnTo>
                    <a:pt x="4648200" y="25400"/>
                  </a:lnTo>
                  <a:close/>
                </a:path>
                <a:path w="8006080" h="76200">
                  <a:moveTo>
                    <a:pt x="4699000" y="25400"/>
                  </a:moveTo>
                  <a:lnTo>
                    <a:pt x="4673600" y="25400"/>
                  </a:lnTo>
                  <a:lnTo>
                    <a:pt x="4673600" y="50800"/>
                  </a:lnTo>
                  <a:lnTo>
                    <a:pt x="4699000" y="50800"/>
                  </a:lnTo>
                  <a:lnTo>
                    <a:pt x="4699000" y="25400"/>
                  </a:lnTo>
                  <a:close/>
                </a:path>
                <a:path w="8006080" h="76200">
                  <a:moveTo>
                    <a:pt x="4749800" y="25400"/>
                  </a:moveTo>
                  <a:lnTo>
                    <a:pt x="4724400" y="25400"/>
                  </a:lnTo>
                  <a:lnTo>
                    <a:pt x="4724400" y="50800"/>
                  </a:lnTo>
                  <a:lnTo>
                    <a:pt x="4749800" y="50800"/>
                  </a:lnTo>
                  <a:lnTo>
                    <a:pt x="4749800" y="25400"/>
                  </a:lnTo>
                  <a:close/>
                </a:path>
                <a:path w="8006080" h="76200">
                  <a:moveTo>
                    <a:pt x="4800600" y="25400"/>
                  </a:moveTo>
                  <a:lnTo>
                    <a:pt x="4775200" y="25400"/>
                  </a:lnTo>
                  <a:lnTo>
                    <a:pt x="4775200" y="50800"/>
                  </a:lnTo>
                  <a:lnTo>
                    <a:pt x="4800600" y="50800"/>
                  </a:lnTo>
                  <a:lnTo>
                    <a:pt x="4800600" y="25400"/>
                  </a:lnTo>
                  <a:close/>
                </a:path>
                <a:path w="8006080" h="76200">
                  <a:moveTo>
                    <a:pt x="4851400" y="25400"/>
                  </a:moveTo>
                  <a:lnTo>
                    <a:pt x="4826000" y="25400"/>
                  </a:lnTo>
                  <a:lnTo>
                    <a:pt x="4826000" y="50800"/>
                  </a:lnTo>
                  <a:lnTo>
                    <a:pt x="4851400" y="50800"/>
                  </a:lnTo>
                  <a:lnTo>
                    <a:pt x="4851400" y="25400"/>
                  </a:lnTo>
                  <a:close/>
                </a:path>
                <a:path w="8006080" h="76200">
                  <a:moveTo>
                    <a:pt x="4902200" y="25400"/>
                  </a:moveTo>
                  <a:lnTo>
                    <a:pt x="4876800" y="25400"/>
                  </a:lnTo>
                  <a:lnTo>
                    <a:pt x="4876800" y="50800"/>
                  </a:lnTo>
                  <a:lnTo>
                    <a:pt x="4902200" y="50800"/>
                  </a:lnTo>
                  <a:lnTo>
                    <a:pt x="4902200" y="25400"/>
                  </a:lnTo>
                  <a:close/>
                </a:path>
                <a:path w="8006080" h="76200">
                  <a:moveTo>
                    <a:pt x="4953000" y="25400"/>
                  </a:moveTo>
                  <a:lnTo>
                    <a:pt x="4927600" y="25400"/>
                  </a:lnTo>
                  <a:lnTo>
                    <a:pt x="4927600" y="50800"/>
                  </a:lnTo>
                  <a:lnTo>
                    <a:pt x="4953000" y="50800"/>
                  </a:lnTo>
                  <a:lnTo>
                    <a:pt x="4953000" y="25400"/>
                  </a:lnTo>
                  <a:close/>
                </a:path>
                <a:path w="8006080" h="76200">
                  <a:moveTo>
                    <a:pt x="5003800" y="25400"/>
                  </a:moveTo>
                  <a:lnTo>
                    <a:pt x="4978400" y="25400"/>
                  </a:lnTo>
                  <a:lnTo>
                    <a:pt x="4978400" y="50800"/>
                  </a:lnTo>
                  <a:lnTo>
                    <a:pt x="5003800" y="50800"/>
                  </a:lnTo>
                  <a:lnTo>
                    <a:pt x="5003800" y="25400"/>
                  </a:lnTo>
                  <a:close/>
                </a:path>
                <a:path w="8006080" h="76200">
                  <a:moveTo>
                    <a:pt x="5054600" y="25400"/>
                  </a:moveTo>
                  <a:lnTo>
                    <a:pt x="5029200" y="25400"/>
                  </a:lnTo>
                  <a:lnTo>
                    <a:pt x="5029200" y="50800"/>
                  </a:lnTo>
                  <a:lnTo>
                    <a:pt x="5054600" y="50800"/>
                  </a:lnTo>
                  <a:lnTo>
                    <a:pt x="5054600" y="25400"/>
                  </a:lnTo>
                  <a:close/>
                </a:path>
                <a:path w="8006080" h="76200">
                  <a:moveTo>
                    <a:pt x="5105400" y="25400"/>
                  </a:moveTo>
                  <a:lnTo>
                    <a:pt x="5080000" y="25400"/>
                  </a:lnTo>
                  <a:lnTo>
                    <a:pt x="5080000" y="50800"/>
                  </a:lnTo>
                  <a:lnTo>
                    <a:pt x="5105400" y="50800"/>
                  </a:lnTo>
                  <a:lnTo>
                    <a:pt x="5105400" y="25400"/>
                  </a:lnTo>
                  <a:close/>
                </a:path>
                <a:path w="8006080" h="76200">
                  <a:moveTo>
                    <a:pt x="5156200" y="25400"/>
                  </a:moveTo>
                  <a:lnTo>
                    <a:pt x="5130800" y="25400"/>
                  </a:lnTo>
                  <a:lnTo>
                    <a:pt x="5130800" y="50800"/>
                  </a:lnTo>
                  <a:lnTo>
                    <a:pt x="5156200" y="50800"/>
                  </a:lnTo>
                  <a:lnTo>
                    <a:pt x="5156200" y="25400"/>
                  </a:lnTo>
                  <a:close/>
                </a:path>
                <a:path w="8006080" h="76200">
                  <a:moveTo>
                    <a:pt x="5207000" y="25400"/>
                  </a:moveTo>
                  <a:lnTo>
                    <a:pt x="5181600" y="25400"/>
                  </a:lnTo>
                  <a:lnTo>
                    <a:pt x="5181600" y="50800"/>
                  </a:lnTo>
                  <a:lnTo>
                    <a:pt x="5207000" y="50800"/>
                  </a:lnTo>
                  <a:lnTo>
                    <a:pt x="5207000" y="25400"/>
                  </a:lnTo>
                  <a:close/>
                </a:path>
                <a:path w="8006080" h="76200">
                  <a:moveTo>
                    <a:pt x="5257800" y="25400"/>
                  </a:moveTo>
                  <a:lnTo>
                    <a:pt x="5232400" y="25400"/>
                  </a:lnTo>
                  <a:lnTo>
                    <a:pt x="5232400" y="50800"/>
                  </a:lnTo>
                  <a:lnTo>
                    <a:pt x="5257800" y="50800"/>
                  </a:lnTo>
                  <a:lnTo>
                    <a:pt x="5257800" y="25400"/>
                  </a:lnTo>
                  <a:close/>
                </a:path>
                <a:path w="8006080" h="76200">
                  <a:moveTo>
                    <a:pt x="5308600" y="25400"/>
                  </a:moveTo>
                  <a:lnTo>
                    <a:pt x="5283200" y="25400"/>
                  </a:lnTo>
                  <a:lnTo>
                    <a:pt x="5283200" y="50800"/>
                  </a:lnTo>
                  <a:lnTo>
                    <a:pt x="5308600" y="50800"/>
                  </a:lnTo>
                  <a:lnTo>
                    <a:pt x="5308600" y="25400"/>
                  </a:lnTo>
                  <a:close/>
                </a:path>
                <a:path w="8006080" h="76200">
                  <a:moveTo>
                    <a:pt x="5359400" y="25400"/>
                  </a:moveTo>
                  <a:lnTo>
                    <a:pt x="5334000" y="25400"/>
                  </a:lnTo>
                  <a:lnTo>
                    <a:pt x="5334000" y="50800"/>
                  </a:lnTo>
                  <a:lnTo>
                    <a:pt x="5359400" y="50800"/>
                  </a:lnTo>
                  <a:lnTo>
                    <a:pt x="5359400" y="25400"/>
                  </a:lnTo>
                  <a:close/>
                </a:path>
                <a:path w="8006080" h="76200">
                  <a:moveTo>
                    <a:pt x="5410200" y="25400"/>
                  </a:moveTo>
                  <a:lnTo>
                    <a:pt x="5384800" y="25400"/>
                  </a:lnTo>
                  <a:lnTo>
                    <a:pt x="5384800" y="50800"/>
                  </a:lnTo>
                  <a:lnTo>
                    <a:pt x="5410200" y="50800"/>
                  </a:lnTo>
                  <a:lnTo>
                    <a:pt x="5410200" y="25400"/>
                  </a:lnTo>
                  <a:close/>
                </a:path>
                <a:path w="8006080" h="76200">
                  <a:moveTo>
                    <a:pt x="5461000" y="25400"/>
                  </a:moveTo>
                  <a:lnTo>
                    <a:pt x="5435600" y="25400"/>
                  </a:lnTo>
                  <a:lnTo>
                    <a:pt x="5435600" y="50800"/>
                  </a:lnTo>
                  <a:lnTo>
                    <a:pt x="5461000" y="50800"/>
                  </a:lnTo>
                  <a:lnTo>
                    <a:pt x="5461000" y="25400"/>
                  </a:lnTo>
                  <a:close/>
                </a:path>
                <a:path w="8006080" h="76200">
                  <a:moveTo>
                    <a:pt x="5511800" y="25400"/>
                  </a:moveTo>
                  <a:lnTo>
                    <a:pt x="5486400" y="25400"/>
                  </a:lnTo>
                  <a:lnTo>
                    <a:pt x="5486400" y="50800"/>
                  </a:lnTo>
                  <a:lnTo>
                    <a:pt x="5511800" y="50800"/>
                  </a:lnTo>
                  <a:lnTo>
                    <a:pt x="5511800" y="25400"/>
                  </a:lnTo>
                  <a:close/>
                </a:path>
                <a:path w="8006080" h="76200">
                  <a:moveTo>
                    <a:pt x="5562600" y="25400"/>
                  </a:moveTo>
                  <a:lnTo>
                    <a:pt x="5537200" y="25400"/>
                  </a:lnTo>
                  <a:lnTo>
                    <a:pt x="5537200" y="50800"/>
                  </a:lnTo>
                  <a:lnTo>
                    <a:pt x="5562600" y="50800"/>
                  </a:lnTo>
                  <a:lnTo>
                    <a:pt x="5562600" y="25400"/>
                  </a:lnTo>
                  <a:close/>
                </a:path>
                <a:path w="8006080" h="76200">
                  <a:moveTo>
                    <a:pt x="5613400" y="25400"/>
                  </a:moveTo>
                  <a:lnTo>
                    <a:pt x="5588000" y="25400"/>
                  </a:lnTo>
                  <a:lnTo>
                    <a:pt x="5588000" y="50800"/>
                  </a:lnTo>
                  <a:lnTo>
                    <a:pt x="5613400" y="50800"/>
                  </a:lnTo>
                  <a:lnTo>
                    <a:pt x="5613400" y="25400"/>
                  </a:lnTo>
                  <a:close/>
                </a:path>
                <a:path w="8006080" h="76200">
                  <a:moveTo>
                    <a:pt x="5664200" y="25400"/>
                  </a:moveTo>
                  <a:lnTo>
                    <a:pt x="5638800" y="25400"/>
                  </a:lnTo>
                  <a:lnTo>
                    <a:pt x="5638800" y="50800"/>
                  </a:lnTo>
                  <a:lnTo>
                    <a:pt x="5664200" y="50800"/>
                  </a:lnTo>
                  <a:lnTo>
                    <a:pt x="5664200" y="25400"/>
                  </a:lnTo>
                  <a:close/>
                </a:path>
                <a:path w="8006080" h="76200">
                  <a:moveTo>
                    <a:pt x="5715000" y="25400"/>
                  </a:moveTo>
                  <a:lnTo>
                    <a:pt x="5689600" y="25400"/>
                  </a:lnTo>
                  <a:lnTo>
                    <a:pt x="5689600" y="50800"/>
                  </a:lnTo>
                  <a:lnTo>
                    <a:pt x="5715000" y="50800"/>
                  </a:lnTo>
                  <a:lnTo>
                    <a:pt x="5715000" y="25400"/>
                  </a:lnTo>
                  <a:close/>
                </a:path>
                <a:path w="8006080" h="76200">
                  <a:moveTo>
                    <a:pt x="5765800" y="25400"/>
                  </a:moveTo>
                  <a:lnTo>
                    <a:pt x="5740400" y="25400"/>
                  </a:lnTo>
                  <a:lnTo>
                    <a:pt x="5740400" y="50800"/>
                  </a:lnTo>
                  <a:lnTo>
                    <a:pt x="5765800" y="50800"/>
                  </a:lnTo>
                  <a:lnTo>
                    <a:pt x="5765800" y="25400"/>
                  </a:lnTo>
                  <a:close/>
                </a:path>
                <a:path w="8006080" h="76200">
                  <a:moveTo>
                    <a:pt x="5816600" y="25400"/>
                  </a:moveTo>
                  <a:lnTo>
                    <a:pt x="5791200" y="25400"/>
                  </a:lnTo>
                  <a:lnTo>
                    <a:pt x="5791200" y="50800"/>
                  </a:lnTo>
                  <a:lnTo>
                    <a:pt x="5816600" y="50800"/>
                  </a:lnTo>
                  <a:lnTo>
                    <a:pt x="5816600" y="25400"/>
                  </a:lnTo>
                  <a:close/>
                </a:path>
                <a:path w="8006080" h="76200">
                  <a:moveTo>
                    <a:pt x="5867400" y="25400"/>
                  </a:moveTo>
                  <a:lnTo>
                    <a:pt x="5842000" y="25400"/>
                  </a:lnTo>
                  <a:lnTo>
                    <a:pt x="5842000" y="50800"/>
                  </a:lnTo>
                  <a:lnTo>
                    <a:pt x="5867400" y="50800"/>
                  </a:lnTo>
                  <a:lnTo>
                    <a:pt x="5867400" y="25400"/>
                  </a:lnTo>
                  <a:close/>
                </a:path>
                <a:path w="8006080" h="76200">
                  <a:moveTo>
                    <a:pt x="5918200" y="25400"/>
                  </a:moveTo>
                  <a:lnTo>
                    <a:pt x="5892800" y="25400"/>
                  </a:lnTo>
                  <a:lnTo>
                    <a:pt x="5892800" y="50800"/>
                  </a:lnTo>
                  <a:lnTo>
                    <a:pt x="5918200" y="50800"/>
                  </a:lnTo>
                  <a:lnTo>
                    <a:pt x="5918200" y="25400"/>
                  </a:lnTo>
                  <a:close/>
                </a:path>
                <a:path w="8006080" h="76200">
                  <a:moveTo>
                    <a:pt x="5969000" y="25400"/>
                  </a:moveTo>
                  <a:lnTo>
                    <a:pt x="5943600" y="25400"/>
                  </a:lnTo>
                  <a:lnTo>
                    <a:pt x="5943600" y="50800"/>
                  </a:lnTo>
                  <a:lnTo>
                    <a:pt x="5969000" y="50800"/>
                  </a:lnTo>
                  <a:lnTo>
                    <a:pt x="5969000" y="25400"/>
                  </a:lnTo>
                  <a:close/>
                </a:path>
                <a:path w="8006080" h="76200">
                  <a:moveTo>
                    <a:pt x="6019800" y="25400"/>
                  </a:moveTo>
                  <a:lnTo>
                    <a:pt x="5994400" y="25400"/>
                  </a:lnTo>
                  <a:lnTo>
                    <a:pt x="5994400" y="50800"/>
                  </a:lnTo>
                  <a:lnTo>
                    <a:pt x="6019800" y="50800"/>
                  </a:lnTo>
                  <a:lnTo>
                    <a:pt x="6019800" y="25400"/>
                  </a:lnTo>
                  <a:close/>
                </a:path>
                <a:path w="8006080" h="76200">
                  <a:moveTo>
                    <a:pt x="6070600" y="25400"/>
                  </a:moveTo>
                  <a:lnTo>
                    <a:pt x="6045200" y="25400"/>
                  </a:lnTo>
                  <a:lnTo>
                    <a:pt x="6045200" y="50800"/>
                  </a:lnTo>
                  <a:lnTo>
                    <a:pt x="6070600" y="50800"/>
                  </a:lnTo>
                  <a:lnTo>
                    <a:pt x="6070600" y="25400"/>
                  </a:lnTo>
                  <a:close/>
                </a:path>
                <a:path w="8006080" h="76200">
                  <a:moveTo>
                    <a:pt x="6121400" y="25400"/>
                  </a:moveTo>
                  <a:lnTo>
                    <a:pt x="6096000" y="25400"/>
                  </a:lnTo>
                  <a:lnTo>
                    <a:pt x="6096000" y="50800"/>
                  </a:lnTo>
                  <a:lnTo>
                    <a:pt x="6121400" y="50800"/>
                  </a:lnTo>
                  <a:lnTo>
                    <a:pt x="6121400" y="25400"/>
                  </a:lnTo>
                  <a:close/>
                </a:path>
                <a:path w="8006080" h="76200">
                  <a:moveTo>
                    <a:pt x="6172200" y="25400"/>
                  </a:moveTo>
                  <a:lnTo>
                    <a:pt x="6146800" y="25400"/>
                  </a:lnTo>
                  <a:lnTo>
                    <a:pt x="6146800" y="50800"/>
                  </a:lnTo>
                  <a:lnTo>
                    <a:pt x="6172200" y="50800"/>
                  </a:lnTo>
                  <a:lnTo>
                    <a:pt x="6172200" y="25400"/>
                  </a:lnTo>
                  <a:close/>
                </a:path>
                <a:path w="8006080" h="76200">
                  <a:moveTo>
                    <a:pt x="6223000" y="25400"/>
                  </a:moveTo>
                  <a:lnTo>
                    <a:pt x="6197600" y="25400"/>
                  </a:lnTo>
                  <a:lnTo>
                    <a:pt x="6197600" y="50800"/>
                  </a:lnTo>
                  <a:lnTo>
                    <a:pt x="6223000" y="50800"/>
                  </a:lnTo>
                  <a:lnTo>
                    <a:pt x="6223000" y="25400"/>
                  </a:lnTo>
                  <a:close/>
                </a:path>
                <a:path w="8006080" h="76200">
                  <a:moveTo>
                    <a:pt x="6273800" y="25400"/>
                  </a:moveTo>
                  <a:lnTo>
                    <a:pt x="6248400" y="25400"/>
                  </a:lnTo>
                  <a:lnTo>
                    <a:pt x="6248400" y="50800"/>
                  </a:lnTo>
                  <a:lnTo>
                    <a:pt x="6273800" y="50800"/>
                  </a:lnTo>
                  <a:lnTo>
                    <a:pt x="6273800" y="25400"/>
                  </a:lnTo>
                  <a:close/>
                </a:path>
                <a:path w="8006080" h="76200">
                  <a:moveTo>
                    <a:pt x="6324600" y="25400"/>
                  </a:moveTo>
                  <a:lnTo>
                    <a:pt x="6299200" y="25400"/>
                  </a:lnTo>
                  <a:lnTo>
                    <a:pt x="6299200" y="50800"/>
                  </a:lnTo>
                  <a:lnTo>
                    <a:pt x="6324600" y="50800"/>
                  </a:lnTo>
                  <a:lnTo>
                    <a:pt x="6324600" y="25400"/>
                  </a:lnTo>
                  <a:close/>
                </a:path>
                <a:path w="8006080" h="76200">
                  <a:moveTo>
                    <a:pt x="6375400" y="25400"/>
                  </a:moveTo>
                  <a:lnTo>
                    <a:pt x="6350000" y="25400"/>
                  </a:lnTo>
                  <a:lnTo>
                    <a:pt x="6350000" y="50800"/>
                  </a:lnTo>
                  <a:lnTo>
                    <a:pt x="6375400" y="50800"/>
                  </a:lnTo>
                  <a:lnTo>
                    <a:pt x="6375400" y="25400"/>
                  </a:lnTo>
                  <a:close/>
                </a:path>
                <a:path w="8006080" h="76200">
                  <a:moveTo>
                    <a:pt x="6426200" y="25400"/>
                  </a:moveTo>
                  <a:lnTo>
                    <a:pt x="6400800" y="25400"/>
                  </a:lnTo>
                  <a:lnTo>
                    <a:pt x="6400800" y="50800"/>
                  </a:lnTo>
                  <a:lnTo>
                    <a:pt x="6426200" y="50800"/>
                  </a:lnTo>
                  <a:lnTo>
                    <a:pt x="6426200" y="25400"/>
                  </a:lnTo>
                  <a:close/>
                </a:path>
                <a:path w="8006080" h="76200">
                  <a:moveTo>
                    <a:pt x="6477000" y="25400"/>
                  </a:moveTo>
                  <a:lnTo>
                    <a:pt x="6451600" y="25400"/>
                  </a:lnTo>
                  <a:lnTo>
                    <a:pt x="6451600" y="50800"/>
                  </a:lnTo>
                  <a:lnTo>
                    <a:pt x="6477000" y="50800"/>
                  </a:lnTo>
                  <a:lnTo>
                    <a:pt x="6477000" y="25400"/>
                  </a:lnTo>
                  <a:close/>
                </a:path>
                <a:path w="8006080" h="76200">
                  <a:moveTo>
                    <a:pt x="6527800" y="25400"/>
                  </a:moveTo>
                  <a:lnTo>
                    <a:pt x="6502400" y="25400"/>
                  </a:lnTo>
                  <a:lnTo>
                    <a:pt x="6502400" y="50800"/>
                  </a:lnTo>
                  <a:lnTo>
                    <a:pt x="6527800" y="50800"/>
                  </a:lnTo>
                  <a:lnTo>
                    <a:pt x="6527800" y="25400"/>
                  </a:lnTo>
                  <a:close/>
                </a:path>
                <a:path w="8006080" h="76200">
                  <a:moveTo>
                    <a:pt x="6578600" y="25400"/>
                  </a:moveTo>
                  <a:lnTo>
                    <a:pt x="6553200" y="25400"/>
                  </a:lnTo>
                  <a:lnTo>
                    <a:pt x="6553200" y="50800"/>
                  </a:lnTo>
                  <a:lnTo>
                    <a:pt x="6578600" y="50800"/>
                  </a:lnTo>
                  <a:lnTo>
                    <a:pt x="6578600" y="25400"/>
                  </a:lnTo>
                  <a:close/>
                </a:path>
                <a:path w="8006080" h="76200">
                  <a:moveTo>
                    <a:pt x="6629400" y="25400"/>
                  </a:moveTo>
                  <a:lnTo>
                    <a:pt x="6604000" y="25400"/>
                  </a:lnTo>
                  <a:lnTo>
                    <a:pt x="6604000" y="50800"/>
                  </a:lnTo>
                  <a:lnTo>
                    <a:pt x="6629400" y="50800"/>
                  </a:lnTo>
                  <a:lnTo>
                    <a:pt x="6629400" y="25400"/>
                  </a:lnTo>
                  <a:close/>
                </a:path>
                <a:path w="8006080" h="76200">
                  <a:moveTo>
                    <a:pt x="6680200" y="25400"/>
                  </a:moveTo>
                  <a:lnTo>
                    <a:pt x="6654800" y="25400"/>
                  </a:lnTo>
                  <a:lnTo>
                    <a:pt x="6654800" y="50800"/>
                  </a:lnTo>
                  <a:lnTo>
                    <a:pt x="6680200" y="50800"/>
                  </a:lnTo>
                  <a:lnTo>
                    <a:pt x="6680200" y="25400"/>
                  </a:lnTo>
                  <a:close/>
                </a:path>
                <a:path w="8006080" h="76200">
                  <a:moveTo>
                    <a:pt x="6731000" y="25400"/>
                  </a:moveTo>
                  <a:lnTo>
                    <a:pt x="6705600" y="25400"/>
                  </a:lnTo>
                  <a:lnTo>
                    <a:pt x="6705600" y="50800"/>
                  </a:lnTo>
                  <a:lnTo>
                    <a:pt x="6731000" y="50800"/>
                  </a:lnTo>
                  <a:lnTo>
                    <a:pt x="6731000" y="25400"/>
                  </a:lnTo>
                  <a:close/>
                </a:path>
                <a:path w="8006080" h="76200">
                  <a:moveTo>
                    <a:pt x="6781800" y="25400"/>
                  </a:moveTo>
                  <a:lnTo>
                    <a:pt x="6756400" y="25400"/>
                  </a:lnTo>
                  <a:lnTo>
                    <a:pt x="6756400" y="50800"/>
                  </a:lnTo>
                  <a:lnTo>
                    <a:pt x="6781800" y="50800"/>
                  </a:lnTo>
                  <a:lnTo>
                    <a:pt x="6781800" y="25400"/>
                  </a:lnTo>
                  <a:close/>
                </a:path>
                <a:path w="8006080" h="76200">
                  <a:moveTo>
                    <a:pt x="6832600" y="25400"/>
                  </a:moveTo>
                  <a:lnTo>
                    <a:pt x="6807200" y="25400"/>
                  </a:lnTo>
                  <a:lnTo>
                    <a:pt x="6807200" y="50800"/>
                  </a:lnTo>
                  <a:lnTo>
                    <a:pt x="6832600" y="50800"/>
                  </a:lnTo>
                  <a:lnTo>
                    <a:pt x="6832600" y="25400"/>
                  </a:lnTo>
                  <a:close/>
                </a:path>
                <a:path w="8006080" h="76200">
                  <a:moveTo>
                    <a:pt x="6883400" y="25400"/>
                  </a:moveTo>
                  <a:lnTo>
                    <a:pt x="6858000" y="25400"/>
                  </a:lnTo>
                  <a:lnTo>
                    <a:pt x="6858000" y="50800"/>
                  </a:lnTo>
                  <a:lnTo>
                    <a:pt x="6883400" y="50800"/>
                  </a:lnTo>
                  <a:lnTo>
                    <a:pt x="6883400" y="25400"/>
                  </a:lnTo>
                  <a:close/>
                </a:path>
                <a:path w="8006080" h="76200">
                  <a:moveTo>
                    <a:pt x="6934200" y="25400"/>
                  </a:moveTo>
                  <a:lnTo>
                    <a:pt x="6908800" y="25400"/>
                  </a:lnTo>
                  <a:lnTo>
                    <a:pt x="6908800" y="50800"/>
                  </a:lnTo>
                  <a:lnTo>
                    <a:pt x="6934200" y="50800"/>
                  </a:lnTo>
                  <a:lnTo>
                    <a:pt x="6934200" y="25400"/>
                  </a:lnTo>
                  <a:close/>
                </a:path>
                <a:path w="8006080" h="76200">
                  <a:moveTo>
                    <a:pt x="6985000" y="25400"/>
                  </a:moveTo>
                  <a:lnTo>
                    <a:pt x="6959600" y="25400"/>
                  </a:lnTo>
                  <a:lnTo>
                    <a:pt x="6959600" y="50800"/>
                  </a:lnTo>
                  <a:lnTo>
                    <a:pt x="6985000" y="50800"/>
                  </a:lnTo>
                  <a:lnTo>
                    <a:pt x="6985000" y="25400"/>
                  </a:lnTo>
                  <a:close/>
                </a:path>
                <a:path w="8006080" h="76200">
                  <a:moveTo>
                    <a:pt x="7035800" y="25400"/>
                  </a:moveTo>
                  <a:lnTo>
                    <a:pt x="7010400" y="25400"/>
                  </a:lnTo>
                  <a:lnTo>
                    <a:pt x="7010400" y="50800"/>
                  </a:lnTo>
                  <a:lnTo>
                    <a:pt x="7035800" y="50800"/>
                  </a:lnTo>
                  <a:lnTo>
                    <a:pt x="7035800" y="25400"/>
                  </a:lnTo>
                  <a:close/>
                </a:path>
                <a:path w="8006080" h="76200">
                  <a:moveTo>
                    <a:pt x="7086600" y="25400"/>
                  </a:moveTo>
                  <a:lnTo>
                    <a:pt x="7061200" y="25400"/>
                  </a:lnTo>
                  <a:lnTo>
                    <a:pt x="7061200" y="50800"/>
                  </a:lnTo>
                  <a:lnTo>
                    <a:pt x="7086600" y="50800"/>
                  </a:lnTo>
                  <a:lnTo>
                    <a:pt x="7086600" y="25400"/>
                  </a:lnTo>
                  <a:close/>
                </a:path>
                <a:path w="8006080" h="76200">
                  <a:moveTo>
                    <a:pt x="7137400" y="25400"/>
                  </a:moveTo>
                  <a:lnTo>
                    <a:pt x="7112000" y="25400"/>
                  </a:lnTo>
                  <a:lnTo>
                    <a:pt x="7112000" y="50800"/>
                  </a:lnTo>
                  <a:lnTo>
                    <a:pt x="7137400" y="50800"/>
                  </a:lnTo>
                  <a:lnTo>
                    <a:pt x="7137400" y="25400"/>
                  </a:lnTo>
                  <a:close/>
                </a:path>
                <a:path w="8006080" h="76200">
                  <a:moveTo>
                    <a:pt x="7188200" y="25400"/>
                  </a:moveTo>
                  <a:lnTo>
                    <a:pt x="7162800" y="25400"/>
                  </a:lnTo>
                  <a:lnTo>
                    <a:pt x="7162800" y="50800"/>
                  </a:lnTo>
                  <a:lnTo>
                    <a:pt x="7188200" y="50800"/>
                  </a:lnTo>
                  <a:lnTo>
                    <a:pt x="7188200" y="25400"/>
                  </a:lnTo>
                  <a:close/>
                </a:path>
                <a:path w="8006080" h="76200">
                  <a:moveTo>
                    <a:pt x="7239000" y="25400"/>
                  </a:moveTo>
                  <a:lnTo>
                    <a:pt x="7213600" y="25400"/>
                  </a:lnTo>
                  <a:lnTo>
                    <a:pt x="7213600" y="50800"/>
                  </a:lnTo>
                  <a:lnTo>
                    <a:pt x="7239000" y="50800"/>
                  </a:lnTo>
                  <a:lnTo>
                    <a:pt x="7239000" y="25400"/>
                  </a:lnTo>
                  <a:close/>
                </a:path>
                <a:path w="8006080" h="76200">
                  <a:moveTo>
                    <a:pt x="7289800" y="25400"/>
                  </a:moveTo>
                  <a:lnTo>
                    <a:pt x="7264400" y="25400"/>
                  </a:lnTo>
                  <a:lnTo>
                    <a:pt x="7264400" y="50800"/>
                  </a:lnTo>
                  <a:lnTo>
                    <a:pt x="7289800" y="50800"/>
                  </a:lnTo>
                  <a:lnTo>
                    <a:pt x="7289800" y="25400"/>
                  </a:lnTo>
                  <a:close/>
                </a:path>
                <a:path w="8006080" h="76200">
                  <a:moveTo>
                    <a:pt x="7340600" y="25400"/>
                  </a:moveTo>
                  <a:lnTo>
                    <a:pt x="7315200" y="25400"/>
                  </a:lnTo>
                  <a:lnTo>
                    <a:pt x="7315200" y="50800"/>
                  </a:lnTo>
                  <a:lnTo>
                    <a:pt x="7340600" y="50800"/>
                  </a:lnTo>
                  <a:lnTo>
                    <a:pt x="7340600" y="25400"/>
                  </a:lnTo>
                  <a:close/>
                </a:path>
                <a:path w="8006080" h="76200">
                  <a:moveTo>
                    <a:pt x="7391400" y="25400"/>
                  </a:moveTo>
                  <a:lnTo>
                    <a:pt x="7366000" y="25400"/>
                  </a:lnTo>
                  <a:lnTo>
                    <a:pt x="7366000" y="50800"/>
                  </a:lnTo>
                  <a:lnTo>
                    <a:pt x="7391400" y="50800"/>
                  </a:lnTo>
                  <a:lnTo>
                    <a:pt x="7391400" y="25400"/>
                  </a:lnTo>
                  <a:close/>
                </a:path>
                <a:path w="8006080" h="76200">
                  <a:moveTo>
                    <a:pt x="7442200" y="25400"/>
                  </a:moveTo>
                  <a:lnTo>
                    <a:pt x="7416800" y="25400"/>
                  </a:lnTo>
                  <a:lnTo>
                    <a:pt x="7416800" y="50800"/>
                  </a:lnTo>
                  <a:lnTo>
                    <a:pt x="7442200" y="50800"/>
                  </a:lnTo>
                  <a:lnTo>
                    <a:pt x="7442200" y="25400"/>
                  </a:lnTo>
                  <a:close/>
                </a:path>
                <a:path w="8006080" h="76200">
                  <a:moveTo>
                    <a:pt x="7493000" y="25400"/>
                  </a:moveTo>
                  <a:lnTo>
                    <a:pt x="7467600" y="25400"/>
                  </a:lnTo>
                  <a:lnTo>
                    <a:pt x="7467600" y="50800"/>
                  </a:lnTo>
                  <a:lnTo>
                    <a:pt x="7493000" y="50800"/>
                  </a:lnTo>
                  <a:lnTo>
                    <a:pt x="7493000" y="25400"/>
                  </a:lnTo>
                  <a:close/>
                </a:path>
                <a:path w="8006080" h="76200">
                  <a:moveTo>
                    <a:pt x="7543800" y="25400"/>
                  </a:moveTo>
                  <a:lnTo>
                    <a:pt x="7518400" y="25400"/>
                  </a:lnTo>
                  <a:lnTo>
                    <a:pt x="7518400" y="50800"/>
                  </a:lnTo>
                  <a:lnTo>
                    <a:pt x="7543800" y="50800"/>
                  </a:lnTo>
                  <a:lnTo>
                    <a:pt x="7543800" y="25400"/>
                  </a:lnTo>
                  <a:close/>
                </a:path>
                <a:path w="8006080" h="76200">
                  <a:moveTo>
                    <a:pt x="7594600" y="25400"/>
                  </a:moveTo>
                  <a:lnTo>
                    <a:pt x="7569200" y="25400"/>
                  </a:lnTo>
                  <a:lnTo>
                    <a:pt x="7569200" y="50800"/>
                  </a:lnTo>
                  <a:lnTo>
                    <a:pt x="7594600" y="50800"/>
                  </a:lnTo>
                  <a:lnTo>
                    <a:pt x="7594600" y="25400"/>
                  </a:lnTo>
                  <a:close/>
                </a:path>
                <a:path w="8006080" h="76200">
                  <a:moveTo>
                    <a:pt x="7645400" y="25400"/>
                  </a:moveTo>
                  <a:lnTo>
                    <a:pt x="7620000" y="25400"/>
                  </a:lnTo>
                  <a:lnTo>
                    <a:pt x="7620000" y="50800"/>
                  </a:lnTo>
                  <a:lnTo>
                    <a:pt x="7645400" y="50800"/>
                  </a:lnTo>
                  <a:lnTo>
                    <a:pt x="7645400" y="25400"/>
                  </a:lnTo>
                  <a:close/>
                </a:path>
                <a:path w="8006080" h="76200">
                  <a:moveTo>
                    <a:pt x="7696200" y="25400"/>
                  </a:moveTo>
                  <a:lnTo>
                    <a:pt x="7670800" y="25400"/>
                  </a:lnTo>
                  <a:lnTo>
                    <a:pt x="7670800" y="50800"/>
                  </a:lnTo>
                  <a:lnTo>
                    <a:pt x="7696200" y="50800"/>
                  </a:lnTo>
                  <a:lnTo>
                    <a:pt x="7696200" y="25400"/>
                  </a:lnTo>
                  <a:close/>
                </a:path>
                <a:path w="8006080" h="76200">
                  <a:moveTo>
                    <a:pt x="7747000" y="25400"/>
                  </a:moveTo>
                  <a:lnTo>
                    <a:pt x="7721600" y="25400"/>
                  </a:lnTo>
                  <a:lnTo>
                    <a:pt x="7721600" y="50800"/>
                  </a:lnTo>
                  <a:lnTo>
                    <a:pt x="7747000" y="50800"/>
                  </a:lnTo>
                  <a:lnTo>
                    <a:pt x="7747000" y="25400"/>
                  </a:lnTo>
                  <a:close/>
                </a:path>
                <a:path w="8006080" h="76200">
                  <a:moveTo>
                    <a:pt x="7797800" y="25400"/>
                  </a:moveTo>
                  <a:lnTo>
                    <a:pt x="7772400" y="25400"/>
                  </a:lnTo>
                  <a:lnTo>
                    <a:pt x="7772400" y="50800"/>
                  </a:lnTo>
                  <a:lnTo>
                    <a:pt x="7797800" y="50800"/>
                  </a:lnTo>
                  <a:lnTo>
                    <a:pt x="7797800" y="25400"/>
                  </a:lnTo>
                  <a:close/>
                </a:path>
                <a:path w="8006080" h="76200">
                  <a:moveTo>
                    <a:pt x="7848600" y="25400"/>
                  </a:moveTo>
                  <a:lnTo>
                    <a:pt x="7823200" y="25400"/>
                  </a:lnTo>
                  <a:lnTo>
                    <a:pt x="7823200" y="50800"/>
                  </a:lnTo>
                  <a:lnTo>
                    <a:pt x="7848600" y="50800"/>
                  </a:lnTo>
                  <a:lnTo>
                    <a:pt x="7848600" y="25400"/>
                  </a:lnTo>
                  <a:close/>
                </a:path>
                <a:path w="8006080" h="76200">
                  <a:moveTo>
                    <a:pt x="7899400" y="25400"/>
                  </a:moveTo>
                  <a:lnTo>
                    <a:pt x="7874000" y="25400"/>
                  </a:lnTo>
                  <a:lnTo>
                    <a:pt x="7874000" y="50800"/>
                  </a:lnTo>
                  <a:lnTo>
                    <a:pt x="7899400" y="50800"/>
                  </a:lnTo>
                  <a:lnTo>
                    <a:pt x="7899400" y="25400"/>
                  </a:lnTo>
                  <a:close/>
                </a:path>
                <a:path w="8006080" h="76200">
                  <a:moveTo>
                    <a:pt x="7967471" y="0"/>
                  </a:moveTo>
                  <a:lnTo>
                    <a:pt x="7952624" y="2988"/>
                  </a:lnTo>
                  <a:lnTo>
                    <a:pt x="7940516" y="11144"/>
                  </a:lnTo>
                  <a:lnTo>
                    <a:pt x="7932360" y="23252"/>
                  </a:lnTo>
                  <a:lnTo>
                    <a:pt x="7929371" y="38100"/>
                  </a:lnTo>
                  <a:lnTo>
                    <a:pt x="7932360" y="52947"/>
                  </a:lnTo>
                  <a:lnTo>
                    <a:pt x="7940516" y="65055"/>
                  </a:lnTo>
                  <a:lnTo>
                    <a:pt x="7952624" y="73211"/>
                  </a:lnTo>
                  <a:lnTo>
                    <a:pt x="7967471" y="76200"/>
                  </a:lnTo>
                  <a:lnTo>
                    <a:pt x="7982319" y="73211"/>
                  </a:lnTo>
                  <a:lnTo>
                    <a:pt x="7994427" y="65055"/>
                  </a:lnTo>
                  <a:lnTo>
                    <a:pt x="8002583" y="52947"/>
                  </a:lnTo>
                  <a:lnTo>
                    <a:pt x="8003015" y="50800"/>
                  </a:lnTo>
                  <a:lnTo>
                    <a:pt x="7950200" y="50800"/>
                  </a:lnTo>
                  <a:lnTo>
                    <a:pt x="7950200" y="25400"/>
                  </a:lnTo>
                  <a:lnTo>
                    <a:pt x="8003015" y="25400"/>
                  </a:lnTo>
                  <a:lnTo>
                    <a:pt x="8002583" y="23252"/>
                  </a:lnTo>
                  <a:lnTo>
                    <a:pt x="7994427" y="11144"/>
                  </a:lnTo>
                  <a:lnTo>
                    <a:pt x="7982319" y="2988"/>
                  </a:lnTo>
                  <a:lnTo>
                    <a:pt x="7967471" y="0"/>
                  </a:lnTo>
                  <a:close/>
                </a:path>
                <a:path w="8006080" h="76200">
                  <a:moveTo>
                    <a:pt x="7931928" y="25400"/>
                  </a:moveTo>
                  <a:lnTo>
                    <a:pt x="7924800" y="25400"/>
                  </a:lnTo>
                  <a:lnTo>
                    <a:pt x="7924800" y="50800"/>
                  </a:lnTo>
                  <a:lnTo>
                    <a:pt x="7931928" y="50800"/>
                  </a:lnTo>
                  <a:lnTo>
                    <a:pt x="7929371" y="38100"/>
                  </a:lnTo>
                  <a:lnTo>
                    <a:pt x="7931928" y="25400"/>
                  </a:lnTo>
                  <a:close/>
                </a:path>
                <a:path w="8006080" h="76200">
                  <a:moveTo>
                    <a:pt x="8003015" y="25400"/>
                  </a:moveTo>
                  <a:lnTo>
                    <a:pt x="7950200" y="25400"/>
                  </a:lnTo>
                  <a:lnTo>
                    <a:pt x="7950200" y="50800"/>
                  </a:lnTo>
                  <a:lnTo>
                    <a:pt x="8003015" y="50800"/>
                  </a:lnTo>
                  <a:lnTo>
                    <a:pt x="8005571" y="38100"/>
                  </a:lnTo>
                  <a:lnTo>
                    <a:pt x="8003015" y="254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1398" y="5132451"/>
              <a:ext cx="160020" cy="320040"/>
            </a:xfrm>
            <a:custGeom>
              <a:avLst/>
              <a:gdLst/>
              <a:ahLst/>
              <a:cxnLst/>
              <a:rect l="l" t="t" r="r" b="b"/>
              <a:pathLst>
                <a:path w="160020" h="320039">
                  <a:moveTo>
                    <a:pt x="159753" y="0"/>
                  </a:moveTo>
                  <a:lnTo>
                    <a:pt x="0" y="159765"/>
                  </a:lnTo>
                  <a:lnTo>
                    <a:pt x="159753" y="319532"/>
                  </a:lnTo>
                  <a:lnTo>
                    <a:pt x="15975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1152" y="5132451"/>
              <a:ext cx="160020" cy="320040"/>
            </a:xfrm>
            <a:custGeom>
              <a:avLst/>
              <a:gdLst/>
              <a:ahLst/>
              <a:cxnLst/>
              <a:rect l="l" t="t" r="r" b="b"/>
              <a:pathLst>
                <a:path w="160020" h="320039">
                  <a:moveTo>
                    <a:pt x="0" y="0"/>
                  </a:moveTo>
                  <a:lnTo>
                    <a:pt x="0" y="319532"/>
                  </a:lnTo>
                  <a:lnTo>
                    <a:pt x="159753" y="159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6C9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6246" y="570455"/>
            <a:ext cx="5816666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4.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EXPERIMENTS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AND</a:t>
            </a:r>
            <a:r>
              <a:rPr spc="-5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DISCUSSION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25" y="1040138"/>
            <a:ext cx="7242175" cy="581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6715" indent="-28575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86715" algn="l"/>
              </a:tabLst>
            </a:pP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SOME</a:t>
            </a:r>
            <a:r>
              <a:rPr sz="16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FAIL</a:t>
            </a:r>
            <a:r>
              <a:rPr sz="16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Calibri"/>
                <a:cs typeface="Calibri"/>
              </a:rPr>
              <a:t>CASES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346835" algn="l"/>
                <a:tab pos="2359660" algn="l"/>
                <a:tab pos="3455670" algn="l"/>
                <a:tab pos="4528820" algn="l"/>
                <a:tab pos="5526405" algn="l"/>
                <a:tab pos="6487795" algn="l"/>
              </a:tabLst>
            </a:pPr>
            <a:r>
              <a:rPr sz="1800" b="1" spc="-15" baseline="2000" dirty="0">
                <a:latin typeface="Calibri"/>
                <a:cs typeface="Calibri"/>
              </a:rPr>
              <a:t>Ground-truth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Input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200" b="1" spc="-20" dirty="0">
                <a:latin typeface="Calibri"/>
                <a:cs typeface="Calibri"/>
              </a:rPr>
              <a:t>Zhang</a:t>
            </a:r>
            <a:r>
              <a:rPr sz="1200" b="1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Iizuka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Larsson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RegSoft</a:t>
            </a:r>
            <a:r>
              <a:rPr sz="1800" b="1" baseline="2000" dirty="0">
                <a:latin typeface="Calibri"/>
                <a:cs typeface="Calibri"/>
              </a:rPr>
              <a:t>	</a:t>
            </a:r>
            <a:r>
              <a:rPr sz="1800" b="1" spc="-15" baseline="2000" dirty="0">
                <a:latin typeface="Calibri"/>
                <a:cs typeface="Calibri"/>
              </a:rPr>
              <a:t>ClasRegSoft</a:t>
            </a:r>
            <a:endParaRPr sz="1800" baseline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2405" y="1412494"/>
            <a:ext cx="986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SegClasRegSoft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485" y="6004966"/>
            <a:ext cx="8542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My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results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difficulties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colorization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incorrect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colors,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noise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occurrences.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defects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similar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results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Iizuka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Larsson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</a:t>
            </a:r>
            <a:r>
              <a:rPr sz="1600" spc="-20" dirty="0">
                <a:latin typeface="Calibri"/>
                <a:cs typeface="Calibri"/>
              </a:rPr>
              <a:t> al..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1671827"/>
            <a:ext cx="8552688" cy="4267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79003" y="570455"/>
            <a:ext cx="2843141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1460">
              <a:lnSpc>
                <a:spcPct val="100000"/>
              </a:lnSpc>
              <a:spcBef>
                <a:spcPts val="105"/>
              </a:spcBef>
            </a:pPr>
            <a:r>
              <a:rPr dirty="0"/>
              <a:t>5.</a:t>
            </a:r>
            <a:r>
              <a:rPr spc="-5" dirty="0"/>
              <a:t> </a:t>
            </a:r>
            <a:r>
              <a:rPr spc="-10" dirty="0"/>
              <a:t>CONCLUSIONS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05485" y="983360"/>
            <a:ext cx="8357234" cy="455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I</a:t>
            </a:r>
            <a:r>
              <a:rPr sz="18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proposed</a:t>
            </a:r>
            <a:r>
              <a:rPr sz="18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encoder-</a:t>
            </a:r>
            <a:r>
              <a:rPr sz="1800" dirty="0">
                <a:latin typeface="Arial" panose="020B0604020202020204"/>
                <a:cs typeface="Arial" panose="020B0604020202020204"/>
              </a:rPr>
              <a:t>decoder</a:t>
            </a:r>
            <a:r>
              <a:rPr sz="1800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architecture</a:t>
            </a:r>
            <a:r>
              <a:rPr sz="18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deal</a:t>
            </a:r>
            <a:r>
              <a:rPr sz="1800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with</a:t>
            </a:r>
            <a:r>
              <a:rPr sz="18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global</a:t>
            </a:r>
            <a:r>
              <a:rPr sz="18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local </a:t>
            </a:r>
            <a:r>
              <a:rPr sz="1800" dirty="0">
                <a:latin typeface="Arial" panose="020B0604020202020204"/>
                <a:cs typeface="Arial" panose="020B0604020202020204"/>
              </a:rPr>
              <a:t>semantics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colorization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problem.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Arial" panose="020B0604020202020204"/>
              <a:buChar char="•"/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Our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colorization model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is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result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mutual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benefit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learning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of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600" b="1" spc="-10" dirty="0">
                <a:latin typeface="Arial" panose="020B0604020202020204"/>
                <a:cs typeface="Arial" panose="020B0604020202020204"/>
              </a:rPr>
              <a:t>scene-</a:t>
            </a:r>
            <a:r>
              <a:rPr sz="1600" b="1" dirty="0">
                <a:latin typeface="Arial" panose="020B0604020202020204"/>
                <a:cs typeface="Arial" panose="020B0604020202020204"/>
              </a:rPr>
              <a:t>context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classification </a:t>
            </a:r>
            <a:r>
              <a:rPr sz="1600" dirty="0">
                <a:latin typeface="Arial" panose="020B0604020202020204"/>
                <a:cs typeface="Arial" panose="020B0604020202020204"/>
              </a:rPr>
              <a:t>branch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bring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global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image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style,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600" b="1" dirty="0">
                <a:latin typeface="Arial" panose="020B0604020202020204"/>
                <a:cs typeface="Arial" panose="020B0604020202020204"/>
              </a:rPr>
              <a:t>semantic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segmentation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branch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at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pixel-</a:t>
            </a:r>
            <a:r>
              <a:rPr sz="1600" dirty="0">
                <a:latin typeface="Arial" panose="020B0604020202020204"/>
                <a:cs typeface="Arial" panose="020B0604020202020204"/>
              </a:rPr>
              <a:t>level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objects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scenes,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600" b="1" dirty="0">
                <a:latin typeface="Arial" panose="020B0604020202020204"/>
                <a:cs typeface="Arial" panose="020B0604020202020204"/>
              </a:rPr>
              <a:t>average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colorization</a:t>
            </a:r>
            <a:r>
              <a:rPr sz="16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branch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regression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branch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and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600" b="1" dirty="0">
                <a:latin typeface="Arial" panose="020B0604020202020204"/>
                <a:cs typeface="Arial" panose="020B0604020202020204"/>
              </a:rPr>
              <a:t>color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distribution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branch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in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soft-</a:t>
            </a:r>
            <a:r>
              <a:rPr sz="1600" dirty="0">
                <a:latin typeface="Arial" panose="020B0604020202020204"/>
                <a:cs typeface="Arial" panose="020B0604020202020204"/>
              </a:rPr>
              <a:t>encoding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branch.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–"/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  <a:tab pos="35814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	In</a:t>
            </a:r>
            <a:r>
              <a:rPr sz="1600" spc="145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150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future,</a:t>
            </a:r>
            <a:r>
              <a:rPr sz="1600" spc="150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145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enhance</a:t>
            </a:r>
            <a:r>
              <a:rPr sz="1600" spc="140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the</a:t>
            </a:r>
            <a:r>
              <a:rPr sz="16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optimization</a:t>
            </a:r>
            <a:r>
              <a:rPr sz="1600" b="1" i="1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process</a:t>
            </a:r>
            <a:r>
              <a:rPr sz="1600" b="1" i="1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for</a:t>
            </a:r>
            <a:r>
              <a:rPr sz="1600" b="1" i="1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spc="-10" dirty="0">
                <a:latin typeface="Arial" panose="020B0604020202020204"/>
                <a:cs typeface="Arial" panose="020B0604020202020204"/>
              </a:rPr>
              <a:t>multi-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scale</a:t>
            </a:r>
            <a:r>
              <a:rPr sz="1600" b="1" i="1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outputs</a:t>
            </a:r>
            <a:r>
              <a:rPr sz="1600" b="1" i="1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to </a:t>
            </a:r>
            <a:r>
              <a:rPr sz="1600" dirty="0">
                <a:latin typeface="Arial" panose="020B0604020202020204"/>
                <a:cs typeface="Arial" panose="020B0604020202020204"/>
              </a:rPr>
              <a:t>reduce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noises.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Moreover,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</a:t>
            </a:r>
            <a:r>
              <a:rPr sz="16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will</a:t>
            </a:r>
            <a:r>
              <a:rPr sz="16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use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GANs</a:t>
            </a:r>
            <a:r>
              <a:rPr sz="1600" b="1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model</a:t>
            </a:r>
            <a:r>
              <a:rPr sz="1600" b="1" i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to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colorize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images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better</a:t>
            </a:r>
            <a:r>
              <a:rPr sz="16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and</a:t>
            </a:r>
            <a:r>
              <a:rPr sz="16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get</a:t>
            </a:r>
            <a:r>
              <a:rPr sz="16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high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resolution.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  <a:tab pos="35814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	Published</a:t>
            </a:r>
            <a:r>
              <a:rPr sz="1600" spc="4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Paper:</a:t>
            </a:r>
            <a:r>
              <a:rPr sz="1600" spc="4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“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Image</a:t>
            </a:r>
            <a:r>
              <a:rPr sz="1600" b="1" i="1" spc="45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colorization</a:t>
            </a:r>
            <a:r>
              <a:rPr sz="1600" b="1" i="1" spc="47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using</a:t>
            </a:r>
            <a:r>
              <a:rPr sz="1600" b="1" i="1" spc="45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the</a:t>
            </a:r>
            <a:r>
              <a:rPr sz="1600" b="1" i="1" spc="44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global</a:t>
            </a:r>
            <a:r>
              <a:rPr sz="1600" b="1" i="1" spc="4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spc="-10" dirty="0">
                <a:latin typeface="Arial" panose="020B0604020202020204"/>
                <a:cs typeface="Arial" panose="020B0604020202020204"/>
              </a:rPr>
              <a:t>scene-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context</a:t>
            </a:r>
            <a:r>
              <a:rPr sz="1600" b="1" i="1" spc="45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style</a:t>
            </a:r>
            <a:r>
              <a:rPr sz="1600" b="1" i="1" spc="459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i="1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1600" b="1" i="1" spc="-10" dirty="0">
                <a:latin typeface="Arial" panose="020B0604020202020204"/>
                <a:cs typeface="Arial" panose="020B0604020202020204"/>
              </a:rPr>
              <a:t>pixel-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wise</a:t>
            </a:r>
            <a:r>
              <a:rPr sz="1600" b="1" i="1" spc="215" dirty="0">
                <a:latin typeface="Arial" panose="020B0604020202020204"/>
                <a:cs typeface="Arial" panose="020B0604020202020204"/>
              </a:rPr>
              <a:t> 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semantic</a:t>
            </a:r>
            <a:r>
              <a:rPr sz="1600" b="1" i="1" spc="215" dirty="0">
                <a:latin typeface="Arial" panose="020B0604020202020204"/>
                <a:cs typeface="Arial" panose="020B0604020202020204"/>
              </a:rPr>
              <a:t>  </a:t>
            </a:r>
            <a:r>
              <a:rPr sz="1600" b="1" i="1" dirty="0">
                <a:latin typeface="Arial" panose="020B0604020202020204"/>
                <a:cs typeface="Arial" panose="020B0604020202020204"/>
              </a:rPr>
              <a:t>segmentation</a:t>
            </a:r>
            <a:r>
              <a:rPr sz="1600" dirty="0">
                <a:latin typeface="Arial" panose="020B0604020202020204"/>
                <a:cs typeface="Arial" panose="020B0604020202020204"/>
              </a:rPr>
              <a:t>,</a:t>
            </a:r>
            <a:r>
              <a:rPr sz="1600" spc="220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”</a:t>
            </a:r>
            <a:r>
              <a:rPr sz="1600" spc="215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IEEE</a:t>
            </a:r>
            <a:r>
              <a:rPr sz="1600" spc="210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Access</a:t>
            </a:r>
            <a:r>
              <a:rPr sz="1600" spc="220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11/2020</a:t>
            </a:r>
            <a:r>
              <a:rPr sz="1600" spc="210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(IF:</a:t>
            </a:r>
            <a:r>
              <a:rPr sz="1600" spc="215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Arial" panose="020B0604020202020204"/>
                <a:cs typeface="Arial" panose="020B0604020202020204"/>
              </a:rPr>
              <a:t>3.745),</a:t>
            </a:r>
            <a:r>
              <a:rPr sz="1600" spc="215" dirty="0">
                <a:latin typeface="Arial" panose="020B0604020202020204"/>
                <a:cs typeface="Arial" panose="020B0604020202020204"/>
              </a:rPr>
              <a:t>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link: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https://ieeexplore.ieee.org/document/9272287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7091" y="1905468"/>
            <a:ext cx="6907530" cy="2539365"/>
            <a:chOff x="1117091" y="1905468"/>
            <a:chExt cx="6907530" cy="253936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78307" y="1905468"/>
              <a:ext cx="4530269" cy="6571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091" y="2450591"/>
              <a:ext cx="6907530" cy="199415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1385" y="1571701"/>
            <a:ext cx="57626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436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F91D0"/>
                </a:solidFill>
              </a:rPr>
              <a:t>THANK</a:t>
            </a:r>
            <a:r>
              <a:rPr sz="7200" spc="-25" dirty="0">
                <a:solidFill>
                  <a:srgbClr val="0F91D0"/>
                </a:solidFill>
              </a:rPr>
              <a:t> YOU </a:t>
            </a:r>
            <a:r>
              <a:rPr sz="7200" dirty="0">
                <a:solidFill>
                  <a:srgbClr val="0F91D0"/>
                </a:solidFill>
              </a:rPr>
              <a:t>FOR</a:t>
            </a:r>
            <a:r>
              <a:rPr sz="7200" spc="-150" dirty="0">
                <a:solidFill>
                  <a:srgbClr val="0F91D0"/>
                </a:solidFill>
              </a:rPr>
              <a:t> </a:t>
            </a:r>
            <a:r>
              <a:rPr sz="7200" spc="-10" dirty="0">
                <a:solidFill>
                  <a:srgbClr val="0F91D0"/>
                </a:solidFill>
              </a:rPr>
              <a:t>LISTENING</a:t>
            </a:r>
            <a:endParaRPr sz="7200"/>
          </a:p>
        </p:txBody>
      </p:sp>
      <p:grpSp>
        <p:nvGrpSpPr>
          <p:cNvPr id="7" name="object 7"/>
          <p:cNvGrpSpPr/>
          <p:nvPr/>
        </p:nvGrpSpPr>
        <p:grpSpPr>
          <a:xfrm>
            <a:off x="0" y="1694688"/>
            <a:ext cx="9144000" cy="2209800"/>
            <a:chOff x="0" y="1694688"/>
            <a:chExt cx="9144000" cy="2209800"/>
          </a:xfrm>
        </p:grpSpPr>
        <p:sp>
          <p:nvSpPr>
            <p:cNvPr id="8" name="object 8"/>
            <p:cNvSpPr/>
            <p:nvPr/>
          </p:nvSpPr>
          <p:spPr>
            <a:xfrm>
              <a:off x="0" y="1694688"/>
              <a:ext cx="1614170" cy="451484"/>
            </a:xfrm>
            <a:custGeom>
              <a:avLst/>
              <a:gdLst/>
              <a:ahLst/>
              <a:cxnLst/>
              <a:rect l="l" t="t" r="r" b="b"/>
              <a:pathLst>
                <a:path w="1614170" h="451485">
                  <a:moveTo>
                    <a:pt x="16139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13916" y="451103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76B0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2281428"/>
              <a:ext cx="1614170" cy="451484"/>
            </a:xfrm>
            <a:custGeom>
              <a:avLst/>
              <a:gdLst/>
              <a:ahLst/>
              <a:cxnLst/>
              <a:rect l="l" t="t" r="r" b="b"/>
              <a:pathLst>
                <a:path w="1614170" h="451485">
                  <a:moveTo>
                    <a:pt x="16139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13916" y="451103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9FC4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2866644"/>
              <a:ext cx="1614170" cy="451484"/>
            </a:xfrm>
            <a:custGeom>
              <a:avLst/>
              <a:gdLst/>
              <a:ahLst/>
              <a:cxnLst/>
              <a:rect l="l" t="t" r="r" b="b"/>
              <a:pathLst>
                <a:path w="1614170" h="451485">
                  <a:moveTo>
                    <a:pt x="16139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13916" y="451103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F3C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453383"/>
              <a:ext cx="1614170" cy="451484"/>
            </a:xfrm>
            <a:custGeom>
              <a:avLst/>
              <a:gdLst/>
              <a:ahLst/>
              <a:cxnLst/>
              <a:rect l="l" t="t" r="r" b="b"/>
              <a:pathLst>
                <a:path w="1614170" h="451485">
                  <a:moveTo>
                    <a:pt x="16139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13916" y="451103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F16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30083" y="1694688"/>
              <a:ext cx="1614170" cy="451484"/>
            </a:xfrm>
            <a:custGeom>
              <a:avLst/>
              <a:gdLst/>
              <a:ahLst/>
              <a:cxnLst/>
              <a:rect l="l" t="t" r="r" b="b"/>
              <a:pathLst>
                <a:path w="1614170" h="451485">
                  <a:moveTo>
                    <a:pt x="16139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13916" y="451103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76B0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30083" y="2281428"/>
              <a:ext cx="1614170" cy="451484"/>
            </a:xfrm>
            <a:custGeom>
              <a:avLst/>
              <a:gdLst/>
              <a:ahLst/>
              <a:cxnLst/>
              <a:rect l="l" t="t" r="r" b="b"/>
              <a:pathLst>
                <a:path w="1614170" h="451485">
                  <a:moveTo>
                    <a:pt x="16139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13916" y="451103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9FC4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30083" y="2866644"/>
              <a:ext cx="1614170" cy="451484"/>
            </a:xfrm>
            <a:custGeom>
              <a:avLst/>
              <a:gdLst/>
              <a:ahLst/>
              <a:cxnLst/>
              <a:rect l="l" t="t" r="r" b="b"/>
              <a:pathLst>
                <a:path w="1614170" h="451485">
                  <a:moveTo>
                    <a:pt x="16139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13916" y="451103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F3C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30083" y="3453383"/>
              <a:ext cx="1614170" cy="451484"/>
            </a:xfrm>
            <a:custGeom>
              <a:avLst/>
              <a:gdLst/>
              <a:ahLst/>
              <a:cxnLst/>
              <a:rect l="l" t="t" r="r" b="b"/>
              <a:pathLst>
                <a:path w="1614170" h="451485">
                  <a:moveTo>
                    <a:pt x="16139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613916" y="451103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F16C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3872" y="457454"/>
            <a:ext cx="586384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5255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spc="-5" dirty="0"/>
              <a:t> </a:t>
            </a:r>
            <a:r>
              <a:rPr spc="-10" dirty="0"/>
              <a:t>INTRODUCTION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405485" y="1161799"/>
            <a:ext cx="8356600" cy="13271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Problem: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Fully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Automatic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Colorization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Given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grayscale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image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28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plausible</a:t>
            </a:r>
            <a:r>
              <a:rPr sz="1800" b="1" i="1" spc="29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colorization</a:t>
            </a:r>
            <a:r>
              <a:rPr sz="1800" b="1" i="1" spc="2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2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fool</a:t>
            </a:r>
            <a:r>
              <a:rPr sz="1800" b="1" i="1" spc="28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28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human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b="1" i="1" spc="-10" dirty="0">
                <a:latin typeface="Calibri"/>
                <a:cs typeface="Calibri"/>
              </a:rPr>
              <a:t>observer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5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800" b="1" dirty="0">
                <a:latin typeface="Calibri"/>
                <a:cs typeface="Calibri"/>
              </a:rPr>
              <a:t>Input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Grayscale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channel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channel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8848" y="3208020"/>
            <a:ext cx="1414271" cy="15666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64666" y="2856738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58481" y="3819984"/>
            <a:ext cx="851535" cy="135890"/>
            <a:chOff x="2258481" y="3819984"/>
            <a:chExt cx="851535" cy="1358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8481" y="3819984"/>
              <a:ext cx="851449" cy="1353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2857" y="3827526"/>
              <a:ext cx="802005" cy="76200"/>
            </a:xfrm>
            <a:custGeom>
              <a:avLst/>
              <a:gdLst/>
              <a:ahLst/>
              <a:cxnLst/>
              <a:rect l="l" t="t" r="r" b="b"/>
              <a:pathLst>
                <a:path w="802005" h="76200">
                  <a:moveTo>
                    <a:pt x="725424" y="0"/>
                  </a:moveTo>
                  <a:lnTo>
                    <a:pt x="725424" y="76200"/>
                  </a:lnTo>
                  <a:lnTo>
                    <a:pt x="776224" y="50800"/>
                  </a:lnTo>
                  <a:lnTo>
                    <a:pt x="738124" y="50800"/>
                  </a:lnTo>
                  <a:lnTo>
                    <a:pt x="738124" y="25400"/>
                  </a:lnTo>
                  <a:lnTo>
                    <a:pt x="776224" y="25400"/>
                  </a:lnTo>
                  <a:lnTo>
                    <a:pt x="725424" y="0"/>
                  </a:lnTo>
                  <a:close/>
                </a:path>
                <a:path w="802005" h="76200">
                  <a:moveTo>
                    <a:pt x="725424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725424" y="50800"/>
                  </a:lnTo>
                  <a:lnTo>
                    <a:pt x="725424" y="25400"/>
                  </a:lnTo>
                  <a:close/>
                </a:path>
                <a:path w="802005" h="76200">
                  <a:moveTo>
                    <a:pt x="776224" y="25400"/>
                  </a:moveTo>
                  <a:lnTo>
                    <a:pt x="738124" y="25400"/>
                  </a:lnTo>
                  <a:lnTo>
                    <a:pt x="738124" y="50800"/>
                  </a:lnTo>
                  <a:lnTo>
                    <a:pt x="776224" y="50800"/>
                  </a:lnTo>
                  <a:lnTo>
                    <a:pt x="801624" y="38100"/>
                  </a:lnTo>
                  <a:lnTo>
                    <a:pt x="776224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028" y="3208020"/>
            <a:ext cx="2778252" cy="156514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88485" y="2811856"/>
            <a:ext cx="138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4230" y="2798190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29442" y="3819984"/>
            <a:ext cx="851535" cy="135890"/>
            <a:chOff x="6129442" y="3819984"/>
            <a:chExt cx="851535" cy="13589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9442" y="3819984"/>
              <a:ext cx="851449" cy="13538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63818" y="3827526"/>
              <a:ext cx="802005" cy="76200"/>
            </a:xfrm>
            <a:custGeom>
              <a:avLst/>
              <a:gdLst/>
              <a:ahLst/>
              <a:cxnLst/>
              <a:rect l="l" t="t" r="r" b="b"/>
              <a:pathLst>
                <a:path w="802004" h="76200">
                  <a:moveTo>
                    <a:pt x="725424" y="0"/>
                  </a:moveTo>
                  <a:lnTo>
                    <a:pt x="725424" y="76200"/>
                  </a:lnTo>
                  <a:lnTo>
                    <a:pt x="776224" y="50800"/>
                  </a:lnTo>
                  <a:lnTo>
                    <a:pt x="738124" y="50800"/>
                  </a:lnTo>
                  <a:lnTo>
                    <a:pt x="738124" y="25400"/>
                  </a:lnTo>
                  <a:lnTo>
                    <a:pt x="776224" y="25400"/>
                  </a:lnTo>
                  <a:lnTo>
                    <a:pt x="725424" y="0"/>
                  </a:lnTo>
                  <a:close/>
                </a:path>
                <a:path w="802004" h="76200">
                  <a:moveTo>
                    <a:pt x="725424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725424" y="50800"/>
                  </a:lnTo>
                  <a:lnTo>
                    <a:pt x="725424" y="25400"/>
                  </a:lnTo>
                  <a:close/>
                </a:path>
                <a:path w="802004" h="76200">
                  <a:moveTo>
                    <a:pt x="776224" y="25400"/>
                  </a:moveTo>
                  <a:lnTo>
                    <a:pt x="738124" y="25400"/>
                  </a:lnTo>
                  <a:lnTo>
                    <a:pt x="738124" y="50800"/>
                  </a:lnTo>
                  <a:lnTo>
                    <a:pt x="776224" y="50800"/>
                  </a:lnTo>
                  <a:lnTo>
                    <a:pt x="801624" y="38100"/>
                  </a:lnTo>
                  <a:lnTo>
                    <a:pt x="776224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4616" y="3163823"/>
            <a:ext cx="1487424" cy="1469136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2325" y="570455"/>
            <a:ext cx="3048879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525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1.</a:t>
            </a:r>
            <a:r>
              <a:rPr spc="-5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INTRODUCTION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85" y="1161860"/>
            <a:ext cx="5095240" cy="49460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Challenges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Fully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Automatic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Colorization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56285" marR="128905" lvl="1" indent="-287020">
              <a:lnSpc>
                <a:spcPct val="90000"/>
              </a:lnSpc>
              <a:spcBef>
                <a:spcPts val="44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Averaging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effect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grayish,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desaturated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94%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cells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eyes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determine </a:t>
            </a:r>
            <a:r>
              <a:rPr sz="1800" dirty="0">
                <a:latin typeface="Calibri"/>
                <a:cs typeface="Calibri"/>
              </a:rPr>
              <a:t>brightness,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6%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colors.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Grayscale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sharper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color </a:t>
            </a:r>
            <a:r>
              <a:rPr sz="1800" spc="-10" dirty="0">
                <a:latin typeface="Calibri"/>
                <a:cs typeface="Calibri"/>
              </a:rPr>
              <a:t>layers.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–"/>
            </a:pP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85"/>
              </a:spcBef>
              <a:buFont typeface="Arial" panose="020B0604020202020204"/>
              <a:buChar char="–"/>
            </a:pPr>
            <a:endParaRPr sz="1800">
              <a:latin typeface="Calibri"/>
              <a:cs typeface="Calibri"/>
            </a:endParaRPr>
          </a:p>
          <a:p>
            <a:pPr marL="756285" marR="161925" lvl="1" indent="-287020">
              <a:lnSpc>
                <a:spcPct val="9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1800" b="1" dirty="0">
                <a:latin typeface="Calibri"/>
                <a:cs typeface="Calibri"/>
              </a:rPr>
              <a:t>Rare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colors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images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strongly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biased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appearance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clouds,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pavement,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walls.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–"/>
            </a:pP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–"/>
            </a:pPr>
            <a:endParaRPr sz="1800">
              <a:latin typeface="Calibri"/>
              <a:cs typeface="Calibri"/>
            </a:endParaRPr>
          </a:p>
          <a:p>
            <a:pPr marL="756285" marR="5080" lvl="1" indent="-287020">
              <a:lnSpc>
                <a:spcPts val="1940"/>
              </a:lnSpc>
              <a:buFont typeface="Arial" panose="020B0604020202020204"/>
              <a:buChar char="–"/>
              <a:tabLst>
                <a:tab pos="756285" algn="l"/>
              </a:tabLst>
            </a:pPr>
            <a:r>
              <a:rPr sz="1800" b="1" dirty="0">
                <a:latin typeface="Calibri"/>
                <a:cs typeface="Calibri"/>
              </a:rPr>
              <a:t>Semantic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information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matters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colorize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kind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must </a:t>
            </a:r>
            <a:r>
              <a:rPr sz="1800" spc="-10" dirty="0">
                <a:latin typeface="Calibri"/>
                <a:cs typeface="Calibri"/>
              </a:rPr>
              <a:t>interpret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semantic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composition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scene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faces,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plants,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1820"/>
              </a:lnSpc>
            </a:pPr>
            <a:r>
              <a:rPr sz="1800" dirty="0">
                <a:latin typeface="Calibri"/>
                <a:cs typeface="Calibri"/>
              </a:rPr>
              <a:t>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localize objects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(where </a:t>
            </a:r>
            <a:r>
              <a:rPr sz="1800" spc="-10" dirty="0">
                <a:latin typeface="Calibri"/>
                <a:cs typeface="Calibri"/>
              </a:rPr>
              <a:t>things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055"/>
              </a:lnSpc>
            </a:pPr>
            <a:r>
              <a:rPr sz="1800" spc="-10" dirty="0">
                <a:latin typeface="Calibri"/>
                <a:cs typeface="Calibri"/>
              </a:rPr>
              <a:t>are).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1952" y="2974854"/>
            <a:ext cx="2793492" cy="17373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8047" y="970788"/>
            <a:ext cx="2787396" cy="17347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6711" y="4840223"/>
            <a:ext cx="3169919" cy="146913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2325" y="570455"/>
            <a:ext cx="3048879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525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1.</a:t>
            </a:r>
            <a:r>
              <a:rPr spc="-5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INTRODUCTION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85" y="1161799"/>
            <a:ext cx="779780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Objectives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spc="-10" dirty="0">
                <a:latin typeface="Calibri"/>
                <a:cs typeface="Calibri"/>
              </a:rPr>
              <a:t>Integrate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scene-context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classification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pixel-</a:t>
            </a:r>
            <a:r>
              <a:rPr sz="1800" dirty="0">
                <a:latin typeface="Calibri"/>
                <a:cs typeface="Calibri"/>
              </a:rPr>
              <a:t>wise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semantic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2060" y="2132076"/>
            <a:ext cx="5678805" cy="4133215"/>
            <a:chOff x="1242060" y="2132076"/>
            <a:chExt cx="5678805" cy="41332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2060" y="2132076"/>
              <a:ext cx="4768596" cy="411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3351" y="3861841"/>
              <a:ext cx="745236" cy="3535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02986" y="3884041"/>
              <a:ext cx="588010" cy="210185"/>
            </a:xfrm>
            <a:custGeom>
              <a:avLst/>
              <a:gdLst/>
              <a:ahLst/>
              <a:cxnLst/>
              <a:rect l="l" t="t" r="r" b="b"/>
              <a:pathLst>
                <a:path w="588010" h="210185">
                  <a:moveTo>
                    <a:pt x="61213" y="137413"/>
                  </a:moveTo>
                  <a:lnTo>
                    <a:pt x="0" y="196722"/>
                  </a:lnTo>
                  <a:lnTo>
                    <a:pt x="84200" y="210057"/>
                  </a:lnTo>
                  <a:lnTo>
                    <a:pt x="77771" y="189737"/>
                  </a:lnTo>
                  <a:lnTo>
                    <a:pt x="64388" y="189737"/>
                  </a:lnTo>
                  <a:lnTo>
                    <a:pt x="56768" y="165480"/>
                  </a:lnTo>
                  <a:lnTo>
                    <a:pt x="68883" y="161649"/>
                  </a:lnTo>
                  <a:lnTo>
                    <a:pt x="61213" y="137413"/>
                  </a:lnTo>
                  <a:close/>
                </a:path>
                <a:path w="588010" h="210185">
                  <a:moveTo>
                    <a:pt x="68883" y="161649"/>
                  </a:moveTo>
                  <a:lnTo>
                    <a:pt x="56768" y="165480"/>
                  </a:lnTo>
                  <a:lnTo>
                    <a:pt x="64388" y="189737"/>
                  </a:lnTo>
                  <a:lnTo>
                    <a:pt x="76552" y="185888"/>
                  </a:lnTo>
                  <a:lnTo>
                    <a:pt x="68883" y="161649"/>
                  </a:lnTo>
                  <a:close/>
                </a:path>
                <a:path w="588010" h="210185">
                  <a:moveTo>
                    <a:pt x="76552" y="185888"/>
                  </a:moveTo>
                  <a:lnTo>
                    <a:pt x="64388" y="189737"/>
                  </a:lnTo>
                  <a:lnTo>
                    <a:pt x="77771" y="189737"/>
                  </a:lnTo>
                  <a:lnTo>
                    <a:pt x="76552" y="185888"/>
                  </a:lnTo>
                  <a:close/>
                </a:path>
                <a:path w="588010" h="210185">
                  <a:moveTo>
                    <a:pt x="580009" y="0"/>
                  </a:moveTo>
                  <a:lnTo>
                    <a:pt x="68883" y="161649"/>
                  </a:lnTo>
                  <a:lnTo>
                    <a:pt x="76552" y="185888"/>
                  </a:lnTo>
                  <a:lnTo>
                    <a:pt x="587628" y="24129"/>
                  </a:lnTo>
                  <a:lnTo>
                    <a:pt x="580009" y="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6724" y="5065801"/>
              <a:ext cx="1028700" cy="23467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26358" y="5127498"/>
              <a:ext cx="871855" cy="76200"/>
            </a:xfrm>
            <a:custGeom>
              <a:avLst/>
              <a:gdLst/>
              <a:ahLst/>
              <a:cxnLst/>
              <a:rect l="l" t="t" r="r" b="b"/>
              <a:pathLst>
                <a:path w="87185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871854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871854" h="76200">
                  <a:moveTo>
                    <a:pt x="871474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871474" y="50800"/>
                  </a:lnTo>
                  <a:lnTo>
                    <a:pt x="871474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0167" y="4245864"/>
              <a:ext cx="411530" cy="3154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77411" y="4270248"/>
              <a:ext cx="321945" cy="226060"/>
            </a:xfrm>
            <a:custGeom>
              <a:avLst/>
              <a:gdLst/>
              <a:ahLst/>
              <a:cxnLst/>
              <a:rect l="l" t="t" r="r" b="b"/>
              <a:pathLst>
                <a:path w="321945" h="226060">
                  <a:moveTo>
                    <a:pt x="160782" y="0"/>
                  </a:moveTo>
                  <a:lnTo>
                    <a:pt x="109971" y="5754"/>
                  </a:lnTo>
                  <a:lnTo>
                    <a:pt x="65836" y="21774"/>
                  </a:lnTo>
                  <a:lnTo>
                    <a:pt x="31028" y="46195"/>
                  </a:lnTo>
                  <a:lnTo>
                    <a:pt x="8199" y="77150"/>
                  </a:lnTo>
                  <a:lnTo>
                    <a:pt x="0" y="112775"/>
                  </a:lnTo>
                  <a:lnTo>
                    <a:pt x="8199" y="148401"/>
                  </a:lnTo>
                  <a:lnTo>
                    <a:pt x="31028" y="179356"/>
                  </a:lnTo>
                  <a:lnTo>
                    <a:pt x="65836" y="203777"/>
                  </a:lnTo>
                  <a:lnTo>
                    <a:pt x="109971" y="219797"/>
                  </a:lnTo>
                  <a:lnTo>
                    <a:pt x="160782" y="225551"/>
                  </a:lnTo>
                  <a:lnTo>
                    <a:pt x="211592" y="219797"/>
                  </a:lnTo>
                  <a:lnTo>
                    <a:pt x="255727" y="203777"/>
                  </a:lnTo>
                  <a:lnTo>
                    <a:pt x="290535" y="179356"/>
                  </a:lnTo>
                  <a:lnTo>
                    <a:pt x="313364" y="148401"/>
                  </a:lnTo>
                  <a:lnTo>
                    <a:pt x="321563" y="112775"/>
                  </a:lnTo>
                  <a:lnTo>
                    <a:pt x="313364" y="77150"/>
                  </a:lnTo>
                  <a:lnTo>
                    <a:pt x="290535" y="46195"/>
                  </a:lnTo>
                  <a:lnTo>
                    <a:pt x="255727" y="21774"/>
                  </a:lnTo>
                  <a:lnTo>
                    <a:pt x="211592" y="5754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34AC8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77411" y="4270248"/>
              <a:ext cx="321945" cy="226060"/>
            </a:xfrm>
            <a:custGeom>
              <a:avLst/>
              <a:gdLst/>
              <a:ahLst/>
              <a:cxnLst/>
              <a:rect l="l" t="t" r="r" b="b"/>
              <a:pathLst>
                <a:path w="321945" h="226060">
                  <a:moveTo>
                    <a:pt x="0" y="112775"/>
                  </a:moveTo>
                  <a:lnTo>
                    <a:pt x="31028" y="46195"/>
                  </a:lnTo>
                  <a:lnTo>
                    <a:pt x="65836" y="21774"/>
                  </a:lnTo>
                  <a:lnTo>
                    <a:pt x="109971" y="5754"/>
                  </a:lnTo>
                  <a:lnTo>
                    <a:pt x="160782" y="0"/>
                  </a:lnTo>
                  <a:lnTo>
                    <a:pt x="211592" y="5754"/>
                  </a:lnTo>
                  <a:lnTo>
                    <a:pt x="255727" y="21774"/>
                  </a:lnTo>
                  <a:lnTo>
                    <a:pt x="290535" y="46195"/>
                  </a:lnTo>
                  <a:lnTo>
                    <a:pt x="313364" y="77150"/>
                  </a:lnTo>
                  <a:lnTo>
                    <a:pt x="321563" y="112775"/>
                  </a:lnTo>
                  <a:lnTo>
                    <a:pt x="313364" y="148401"/>
                  </a:lnTo>
                  <a:lnTo>
                    <a:pt x="290535" y="179356"/>
                  </a:lnTo>
                  <a:lnTo>
                    <a:pt x="255727" y="203777"/>
                  </a:lnTo>
                  <a:lnTo>
                    <a:pt x="211592" y="219797"/>
                  </a:lnTo>
                  <a:lnTo>
                    <a:pt x="160782" y="225551"/>
                  </a:lnTo>
                  <a:lnTo>
                    <a:pt x="109971" y="219797"/>
                  </a:lnTo>
                  <a:lnTo>
                    <a:pt x="65836" y="203777"/>
                  </a:lnTo>
                  <a:lnTo>
                    <a:pt x="31028" y="179356"/>
                  </a:lnTo>
                  <a:lnTo>
                    <a:pt x="8199" y="148401"/>
                  </a:lnTo>
                  <a:lnTo>
                    <a:pt x="0" y="112775"/>
                  </a:lnTo>
                  <a:close/>
                </a:path>
              </a:pathLst>
            </a:custGeom>
            <a:ln w="9525">
              <a:solidFill>
                <a:srgbClr val="4862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1355" y="4245902"/>
              <a:ext cx="853452" cy="32762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38600" y="4270248"/>
              <a:ext cx="763905" cy="238125"/>
            </a:xfrm>
            <a:custGeom>
              <a:avLst/>
              <a:gdLst/>
              <a:ahLst/>
              <a:cxnLst/>
              <a:rect l="l" t="t" r="r" b="b"/>
              <a:pathLst>
                <a:path w="763904" h="238125">
                  <a:moveTo>
                    <a:pt x="381762" y="0"/>
                  </a:moveTo>
                  <a:lnTo>
                    <a:pt x="313145" y="1914"/>
                  </a:lnTo>
                  <a:lnTo>
                    <a:pt x="248561" y="7436"/>
                  </a:lnTo>
                  <a:lnTo>
                    <a:pt x="189088" y="16227"/>
                  </a:lnTo>
                  <a:lnTo>
                    <a:pt x="135806" y="27954"/>
                  </a:lnTo>
                  <a:lnTo>
                    <a:pt x="89792" y="42281"/>
                  </a:lnTo>
                  <a:lnTo>
                    <a:pt x="52126" y="58871"/>
                  </a:lnTo>
                  <a:lnTo>
                    <a:pt x="6151" y="97502"/>
                  </a:lnTo>
                  <a:lnTo>
                    <a:pt x="0" y="118871"/>
                  </a:lnTo>
                  <a:lnTo>
                    <a:pt x="6151" y="140241"/>
                  </a:lnTo>
                  <a:lnTo>
                    <a:pt x="52126" y="178872"/>
                  </a:lnTo>
                  <a:lnTo>
                    <a:pt x="89792" y="195462"/>
                  </a:lnTo>
                  <a:lnTo>
                    <a:pt x="135806" y="209789"/>
                  </a:lnTo>
                  <a:lnTo>
                    <a:pt x="189088" y="221516"/>
                  </a:lnTo>
                  <a:lnTo>
                    <a:pt x="248561" y="230307"/>
                  </a:lnTo>
                  <a:lnTo>
                    <a:pt x="313145" y="235829"/>
                  </a:lnTo>
                  <a:lnTo>
                    <a:pt x="381762" y="237744"/>
                  </a:lnTo>
                  <a:lnTo>
                    <a:pt x="450378" y="235829"/>
                  </a:lnTo>
                  <a:lnTo>
                    <a:pt x="514962" y="230307"/>
                  </a:lnTo>
                  <a:lnTo>
                    <a:pt x="574435" y="221516"/>
                  </a:lnTo>
                  <a:lnTo>
                    <a:pt x="627717" y="209789"/>
                  </a:lnTo>
                  <a:lnTo>
                    <a:pt x="673731" y="195462"/>
                  </a:lnTo>
                  <a:lnTo>
                    <a:pt x="711397" y="178872"/>
                  </a:lnTo>
                  <a:lnTo>
                    <a:pt x="757372" y="140241"/>
                  </a:lnTo>
                  <a:lnTo>
                    <a:pt x="763524" y="118871"/>
                  </a:lnTo>
                  <a:lnTo>
                    <a:pt x="757372" y="97502"/>
                  </a:lnTo>
                  <a:lnTo>
                    <a:pt x="711397" y="58871"/>
                  </a:lnTo>
                  <a:lnTo>
                    <a:pt x="673731" y="42281"/>
                  </a:lnTo>
                  <a:lnTo>
                    <a:pt x="627717" y="27954"/>
                  </a:lnTo>
                  <a:lnTo>
                    <a:pt x="574435" y="16227"/>
                  </a:lnTo>
                  <a:lnTo>
                    <a:pt x="514962" y="7436"/>
                  </a:lnTo>
                  <a:lnTo>
                    <a:pt x="450378" y="1914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34AC8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38600" y="4270248"/>
              <a:ext cx="763905" cy="238125"/>
            </a:xfrm>
            <a:custGeom>
              <a:avLst/>
              <a:gdLst/>
              <a:ahLst/>
              <a:cxnLst/>
              <a:rect l="l" t="t" r="r" b="b"/>
              <a:pathLst>
                <a:path w="763904" h="238125">
                  <a:moveTo>
                    <a:pt x="0" y="118871"/>
                  </a:moveTo>
                  <a:lnTo>
                    <a:pt x="23886" y="77390"/>
                  </a:lnTo>
                  <a:lnTo>
                    <a:pt x="89792" y="42281"/>
                  </a:lnTo>
                  <a:lnTo>
                    <a:pt x="135806" y="27954"/>
                  </a:lnTo>
                  <a:lnTo>
                    <a:pt x="189088" y="16227"/>
                  </a:lnTo>
                  <a:lnTo>
                    <a:pt x="248561" y="7436"/>
                  </a:lnTo>
                  <a:lnTo>
                    <a:pt x="313145" y="1914"/>
                  </a:lnTo>
                  <a:lnTo>
                    <a:pt x="381762" y="0"/>
                  </a:lnTo>
                  <a:lnTo>
                    <a:pt x="450378" y="1914"/>
                  </a:lnTo>
                  <a:lnTo>
                    <a:pt x="514962" y="7436"/>
                  </a:lnTo>
                  <a:lnTo>
                    <a:pt x="574435" y="16227"/>
                  </a:lnTo>
                  <a:lnTo>
                    <a:pt x="627717" y="27954"/>
                  </a:lnTo>
                  <a:lnTo>
                    <a:pt x="673731" y="42281"/>
                  </a:lnTo>
                  <a:lnTo>
                    <a:pt x="711397" y="58871"/>
                  </a:lnTo>
                  <a:lnTo>
                    <a:pt x="757372" y="97502"/>
                  </a:lnTo>
                  <a:lnTo>
                    <a:pt x="763524" y="118871"/>
                  </a:lnTo>
                  <a:lnTo>
                    <a:pt x="757372" y="140241"/>
                  </a:lnTo>
                  <a:lnTo>
                    <a:pt x="711397" y="178872"/>
                  </a:lnTo>
                  <a:lnTo>
                    <a:pt x="673731" y="195462"/>
                  </a:lnTo>
                  <a:lnTo>
                    <a:pt x="627717" y="209789"/>
                  </a:lnTo>
                  <a:lnTo>
                    <a:pt x="574435" y="221516"/>
                  </a:lnTo>
                  <a:lnTo>
                    <a:pt x="514962" y="230307"/>
                  </a:lnTo>
                  <a:lnTo>
                    <a:pt x="450378" y="235829"/>
                  </a:lnTo>
                  <a:lnTo>
                    <a:pt x="381762" y="237744"/>
                  </a:lnTo>
                  <a:lnTo>
                    <a:pt x="313145" y="235829"/>
                  </a:lnTo>
                  <a:lnTo>
                    <a:pt x="248561" y="230307"/>
                  </a:lnTo>
                  <a:lnTo>
                    <a:pt x="189088" y="221516"/>
                  </a:lnTo>
                  <a:lnTo>
                    <a:pt x="135806" y="209789"/>
                  </a:lnTo>
                  <a:lnTo>
                    <a:pt x="89792" y="195462"/>
                  </a:lnTo>
                  <a:lnTo>
                    <a:pt x="52126" y="178872"/>
                  </a:lnTo>
                  <a:lnTo>
                    <a:pt x="6151" y="140241"/>
                  </a:lnTo>
                  <a:lnTo>
                    <a:pt x="0" y="118871"/>
                  </a:lnTo>
                  <a:close/>
                </a:path>
              </a:pathLst>
            </a:custGeom>
            <a:ln w="9525">
              <a:solidFill>
                <a:srgbClr val="4862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1456" y="4238180"/>
              <a:ext cx="853452" cy="3292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38700" y="4262627"/>
              <a:ext cx="763905" cy="239395"/>
            </a:xfrm>
            <a:custGeom>
              <a:avLst/>
              <a:gdLst/>
              <a:ahLst/>
              <a:cxnLst/>
              <a:rect l="l" t="t" r="r" b="b"/>
              <a:pathLst>
                <a:path w="763904" h="239395">
                  <a:moveTo>
                    <a:pt x="381762" y="0"/>
                  </a:moveTo>
                  <a:lnTo>
                    <a:pt x="313145" y="1928"/>
                  </a:lnTo>
                  <a:lnTo>
                    <a:pt x="248561" y="7488"/>
                  </a:lnTo>
                  <a:lnTo>
                    <a:pt x="189088" y="16340"/>
                  </a:lnTo>
                  <a:lnTo>
                    <a:pt x="135806" y="28146"/>
                  </a:lnTo>
                  <a:lnTo>
                    <a:pt x="89792" y="42568"/>
                  </a:lnTo>
                  <a:lnTo>
                    <a:pt x="52126" y="59266"/>
                  </a:lnTo>
                  <a:lnTo>
                    <a:pt x="6151" y="98138"/>
                  </a:lnTo>
                  <a:lnTo>
                    <a:pt x="0" y="119634"/>
                  </a:lnTo>
                  <a:lnTo>
                    <a:pt x="6151" y="141129"/>
                  </a:lnTo>
                  <a:lnTo>
                    <a:pt x="52126" y="180001"/>
                  </a:lnTo>
                  <a:lnTo>
                    <a:pt x="89792" y="196699"/>
                  </a:lnTo>
                  <a:lnTo>
                    <a:pt x="135806" y="211121"/>
                  </a:lnTo>
                  <a:lnTo>
                    <a:pt x="189088" y="222927"/>
                  </a:lnTo>
                  <a:lnTo>
                    <a:pt x="248561" y="231779"/>
                  </a:lnTo>
                  <a:lnTo>
                    <a:pt x="313145" y="237339"/>
                  </a:lnTo>
                  <a:lnTo>
                    <a:pt x="381762" y="239268"/>
                  </a:lnTo>
                  <a:lnTo>
                    <a:pt x="450378" y="237339"/>
                  </a:lnTo>
                  <a:lnTo>
                    <a:pt x="514962" y="231779"/>
                  </a:lnTo>
                  <a:lnTo>
                    <a:pt x="574435" y="222927"/>
                  </a:lnTo>
                  <a:lnTo>
                    <a:pt x="627717" y="211121"/>
                  </a:lnTo>
                  <a:lnTo>
                    <a:pt x="673731" y="196699"/>
                  </a:lnTo>
                  <a:lnTo>
                    <a:pt x="711397" y="180001"/>
                  </a:lnTo>
                  <a:lnTo>
                    <a:pt x="757372" y="141129"/>
                  </a:lnTo>
                  <a:lnTo>
                    <a:pt x="763524" y="119634"/>
                  </a:lnTo>
                  <a:lnTo>
                    <a:pt x="757372" y="98138"/>
                  </a:lnTo>
                  <a:lnTo>
                    <a:pt x="711397" y="59266"/>
                  </a:lnTo>
                  <a:lnTo>
                    <a:pt x="673731" y="42568"/>
                  </a:lnTo>
                  <a:lnTo>
                    <a:pt x="627717" y="28146"/>
                  </a:lnTo>
                  <a:lnTo>
                    <a:pt x="574435" y="16340"/>
                  </a:lnTo>
                  <a:lnTo>
                    <a:pt x="514962" y="7488"/>
                  </a:lnTo>
                  <a:lnTo>
                    <a:pt x="450378" y="1928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34AC8A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38700" y="4262627"/>
              <a:ext cx="763905" cy="239395"/>
            </a:xfrm>
            <a:custGeom>
              <a:avLst/>
              <a:gdLst/>
              <a:ahLst/>
              <a:cxnLst/>
              <a:rect l="l" t="t" r="r" b="b"/>
              <a:pathLst>
                <a:path w="763904" h="239395">
                  <a:moveTo>
                    <a:pt x="0" y="119634"/>
                  </a:moveTo>
                  <a:lnTo>
                    <a:pt x="23886" y="77902"/>
                  </a:lnTo>
                  <a:lnTo>
                    <a:pt x="89792" y="42568"/>
                  </a:lnTo>
                  <a:lnTo>
                    <a:pt x="135806" y="28146"/>
                  </a:lnTo>
                  <a:lnTo>
                    <a:pt x="189088" y="16340"/>
                  </a:lnTo>
                  <a:lnTo>
                    <a:pt x="248561" y="7488"/>
                  </a:lnTo>
                  <a:lnTo>
                    <a:pt x="313145" y="1928"/>
                  </a:lnTo>
                  <a:lnTo>
                    <a:pt x="381762" y="0"/>
                  </a:lnTo>
                  <a:lnTo>
                    <a:pt x="450378" y="1928"/>
                  </a:lnTo>
                  <a:lnTo>
                    <a:pt x="514962" y="7488"/>
                  </a:lnTo>
                  <a:lnTo>
                    <a:pt x="574435" y="16340"/>
                  </a:lnTo>
                  <a:lnTo>
                    <a:pt x="627717" y="28146"/>
                  </a:lnTo>
                  <a:lnTo>
                    <a:pt x="673731" y="42568"/>
                  </a:lnTo>
                  <a:lnTo>
                    <a:pt x="711397" y="59266"/>
                  </a:lnTo>
                  <a:lnTo>
                    <a:pt x="757372" y="98138"/>
                  </a:lnTo>
                  <a:lnTo>
                    <a:pt x="763524" y="119634"/>
                  </a:lnTo>
                  <a:lnTo>
                    <a:pt x="757372" y="141129"/>
                  </a:lnTo>
                  <a:lnTo>
                    <a:pt x="711397" y="180001"/>
                  </a:lnTo>
                  <a:lnTo>
                    <a:pt x="673731" y="196699"/>
                  </a:lnTo>
                  <a:lnTo>
                    <a:pt x="627717" y="211121"/>
                  </a:lnTo>
                  <a:lnTo>
                    <a:pt x="574435" y="222927"/>
                  </a:lnTo>
                  <a:lnTo>
                    <a:pt x="514962" y="231779"/>
                  </a:lnTo>
                  <a:lnTo>
                    <a:pt x="450378" y="237339"/>
                  </a:lnTo>
                  <a:lnTo>
                    <a:pt x="381762" y="239268"/>
                  </a:lnTo>
                  <a:lnTo>
                    <a:pt x="313145" y="237339"/>
                  </a:lnTo>
                  <a:lnTo>
                    <a:pt x="248561" y="231779"/>
                  </a:lnTo>
                  <a:lnTo>
                    <a:pt x="189088" y="222927"/>
                  </a:lnTo>
                  <a:lnTo>
                    <a:pt x="135806" y="211121"/>
                  </a:lnTo>
                  <a:lnTo>
                    <a:pt x="89792" y="196699"/>
                  </a:lnTo>
                  <a:lnTo>
                    <a:pt x="52126" y="180001"/>
                  </a:lnTo>
                  <a:lnTo>
                    <a:pt x="6151" y="141129"/>
                  </a:lnTo>
                  <a:lnTo>
                    <a:pt x="0" y="119634"/>
                  </a:lnTo>
                  <a:close/>
                </a:path>
              </a:pathLst>
            </a:custGeom>
            <a:ln w="9525">
              <a:solidFill>
                <a:srgbClr val="4862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1783" y="6030467"/>
              <a:ext cx="1028700" cy="23467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11418" y="6092190"/>
              <a:ext cx="871855" cy="76200"/>
            </a:xfrm>
            <a:custGeom>
              <a:avLst/>
              <a:gdLst/>
              <a:ahLst/>
              <a:cxnLst/>
              <a:rect l="l" t="t" r="r" b="b"/>
              <a:pathLst>
                <a:path w="87185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871854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871854" h="76200">
                  <a:moveTo>
                    <a:pt x="871474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871474" y="50800"/>
                  </a:lnTo>
                  <a:lnTo>
                    <a:pt x="871474" y="25400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651375" y="3591559"/>
            <a:ext cx="4173854" cy="249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68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scene-context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  <a:p>
            <a:pPr marL="162687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global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scene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1579245" marR="1248410">
              <a:lnSpc>
                <a:spcPct val="100000"/>
              </a:lnSpc>
              <a:spcBef>
                <a:spcPts val="815"/>
              </a:spcBef>
            </a:pPr>
            <a:r>
              <a:rPr sz="1200" spc="-10" dirty="0">
                <a:latin typeface="Calibri"/>
                <a:cs typeface="Calibri"/>
              </a:rPr>
              <a:t>Scene-context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classes </a:t>
            </a:r>
            <a:r>
              <a:rPr sz="1200" dirty="0">
                <a:latin typeface="Calibri"/>
                <a:cs typeface="Calibri"/>
              </a:rPr>
              <a:t>(totally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365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classes)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pixel-</a:t>
            </a:r>
            <a:r>
              <a:rPr sz="1800" dirty="0">
                <a:latin typeface="Calibri"/>
                <a:cs typeface="Calibri"/>
              </a:rPr>
              <a:t>wise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semantic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what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object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pixels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belong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511300">
              <a:lnSpc>
                <a:spcPct val="100000"/>
              </a:lnSpc>
              <a:spcBef>
                <a:spcPts val="1385"/>
              </a:spcBef>
            </a:pPr>
            <a:r>
              <a:rPr sz="1200" spc="-10" dirty="0">
                <a:latin typeface="Calibri"/>
                <a:cs typeface="Calibri"/>
              </a:rPr>
              <a:t>Segmentation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classes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Coco-</a:t>
            </a:r>
            <a:r>
              <a:rPr sz="1200" spc="-20" dirty="0">
                <a:latin typeface="Calibri"/>
                <a:cs typeface="Calibri"/>
              </a:rPr>
              <a:t>Stuff</a:t>
            </a:r>
            <a:endParaRPr sz="1200">
              <a:latin typeface="Calibri"/>
              <a:cs typeface="Calibri"/>
            </a:endParaRPr>
          </a:p>
          <a:p>
            <a:pPr marL="15113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(0: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unlabeld,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182: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stuffes)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83352" y="4283964"/>
            <a:ext cx="657225" cy="233679"/>
            <a:chOff x="5483352" y="4283964"/>
            <a:chExt cx="657225" cy="233679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3352" y="4283964"/>
              <a:ext cx="656818" cy="2331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02986" y="4343400"/>
              <a:ext cx="499109" cy="76200"/>
            </a:xfrm>
            <a:custGeom>
              <a:avLst/>
              <a:gdLst/>
              <a:ahLst/>
              <a:cxnLst/>
              <a:rect l="l" t="t" r="r" b="b"/>
              <a:pathLst>
                <a:path w="499110" h="76200">
                  <a:moveTo>
                    <a:pt x="75564" y="0"/>
                  </a:moveTo>
                  <a:lnTo>
                    <a:pt x="0" y="39369"/>
                  </a:lnTo>
                  <a:lnTo>
                    <a:pt x="76835" y="76200"/>
                  </a:lnTo>
                  <a:lnTo>
                    <a:pt x="76413" y="50926"/>
                  </a:lnTo>
                  <a:lnTo>
                    <a:pt x="63753" y="50926"/>
                  </a:lnTo>
                  <a:lnTo>
                    <a:pt x="63246" y="25654"/>
                  </a:lnTo>
                  <a:lnTo>
                    <a:pt x="75989" y="25445"/>
                  </a:lnTo>
                  <a:lnTo>
                    <a:pt x="75564" y="0"/>
                  </a:lnTo>
                  <a:close/>
                </a:path>
                <a:path w="499110" h="76200">
                  <a:moveTo>
                    <a:pt x="75989" y="25445"/>
                  </a:moveTo>
                  <a:lnTo>
                    <a:pt x="63246" y="25654"/>
                  </a:lnTo>
                  <a:lnTo>
                    <a:pt x="63749" y="50723"/>
                  </a:lnTo>
                  <a:lnTo>
                    <a:pt x="63753" y="50926"/>
                  </a:lnTo>
                  <a:lnTo>
                    <a:pt x="76410" y="50723"/>
                  </a:lnTo>
                  <a:lnTo>
                    <a:pt x="75992" y="25654"/>
                  </a:lnTo>
                  <a:lnTo>
                    <a:pt x="75989" y="25445"/>
                  </a:lnTo>
                  <a:close/>
                </a:path>
                <a:path w="499110" h="76200">
                  <a:moveTo>
                    <a:pt x="76410" y="50723"/>
                  </a:moveTo>
                  <a:lnTo>
                    <a:pt x="63753" y="50926"/>
                  </a:lnTo>
                  <a:lnTo>
                    <a:pt x="76413" y="50926"/>
                  </a:lnTo>
                  <a:lnTo>
                    <a:pt x="76410" y="50723"/>
                  </a:lnTo>
                  <a:close/>
                </a:path>
                <a:path w="499110" h="76200">
                  <a:moveTo>
                    <a:pt x="498728" y="18542"/>
                  </a:moveTo>
                  <a:lnTo>
                    <a:pt x="75989" y="25445"/>
                  </a:lnTo>
                  <a:lnTo>
                    <a:pt x="76221" y="39369"/>
                  </a:lnTo>
                  <a:lnTo>
                    <a:pt x="76297" y="43942"/>
                  </a:lnTo>
                  <a:lnTo>
                    <a:pt x="76410" y="50723"/>
                  </a:lnTo>
                  <a:lnTo>
                    <a:pt x="499110" y="43942"/>
                  </a:lnTo>
                  <a:lnTo>
                    <a:pt x="498835" y="25654"/>
                  </a:lnTo>
                  <a:lnTo>
                    <a:pt x="498728" y="18542"/>
                  </a:lnTo>
                  <a:close/>
                </a:path>
              </a:pathLst>
            </a:custGeom>
            <a:solidFill>
              <a:srgbClr val="4E67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20611" y="3890771"/>
            <a:ext cx="2243328" cy="13197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325" y="570455"/>
            <a:ext cx="3048879" cy="300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525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1.</a:t>
            </a:r>
            <a:r>
              <a:rPr spc="-5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INTRODUCTION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485" y="1223899"/>
            <a:ext cx="1544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Objectives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685" y="1585086"/>
            <a:ext cx="790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encourage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rare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color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(rebalancing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colors),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multi-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1647" y="2540507"/>
            <a:ext cx="2908300" cy="2505710"/>
            <a:chOff x="231647" y="2540507"/>
            <a:chExt cx="2908300" cy="25057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647" y="2540507"/>
              <a:ext cx="1671827" cy="2505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0071" y="2554223"/>
              <a:ext cx="1005839" cy="10058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1959" y="3578025"/>
              <a:ext cx="1077480" cy="1682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0071" y="3593591"/>
              <a:ext cx="1005839" cy="960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00071" y="3593591"/>
              <a:ext cx="1005840" cy="96520"/>
            </a:xfrm>
            <a:custGeom>
              <a:avLst/>
              <a:gdLst/>
              <a:ahLst/>
              <a:cxnLst/>
              <a:rect l="l" t="t" r="r" b="b"/>
              <a:pathLst>
                <a:path w="1005839" h="96520">
                  <a:moveTo>
                    <a:pt x="0" y="96011"/>
                  </a:moveTo>
                  <a:lnTo>
                    <a:pt x="1005839" y="96011"/>
                  </a:lnTo>
                  <a:lnTo>
                    <a:pt x="1005839" y="0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9525">
              <a:solidFill>
                <a:srgbClr val="4862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076957" y="366047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9592" y="3630548"/>
            <a:ext cx="33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n-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6363" y="2115311"/>
            <a:ext cx="1871980" cy="1360805"/>
            <a:chOff x="626363" y="2115311"/>
            <a:chExt cx="1871980" cy="136080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323" y="2115311"/>
              <a:ext cx="1810512" cy="12222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0465" y="2135758"/>
              <a:ext cx="1633855" cy="1141095"/>
            </a:xfrm>
            <a:custGeom>
              <a:avLst/>
              <a:gdLst/>
              <a:ahLst/>
              <a:cxnLst/>
              <a:rect l="l" t="t" r="r" b="b"/>
              <a:pathLst>
                <a:path w="1633855" h="1141095">
                  <a:moveTo>
                    <a:pt x="881672" y="0"/>
                  </a:moveTo>
                  <a:lnTo>
                    <a:pt x="854240" y="0"/>
                  </a:lnTo>
                  <a:lnTo>
                    <a:pt x="826935" y="1904"/>
                  </a:lnTo>
                  <a:lnTo>
                    <a:pt x="773214" y="11429"/>
                  </a:lnTo>
                  <a:lnTo>
                    <a:pt x="720509" y="29590"/>
                  </a:lnTo>
                  <a:lnTo>
                    <a:pt x="669074" y="56261"/>
                  </a:lnTo>
                  <a:lnTo>
                    <a:pt x="618909" y="91439"/>
                  </a:lnTo>
                  <a:lnTo>
                    <a:pt x="569887" y="134112"/>
                  </a:lnTo>
                  <a:lnTo>
                    <a:pt x="522135" y="184023"/>
                  </a:lnTo>
                  <a:lnTo>
                    <a:pt x="475411" y="240283"/>
                  </a:lnTo>
                  <a:lnTo>
                    <a:pt x="452297" y="270637"/>
                  </a:lnTo>
                  <a:lnTo>
                    <a:pt x="429463" y="302513"/>
                  </a:lnTo>
                  <a:lnTo>
                    <a:pt x="406768" y="335788"/>
                  </a:lnTo>
                  <a:lnTo>
                    <a:pt x="384352" y="370204"/>
                  </a:lnTo>
                  <a:lnTo>
                    <a:pt x="362064" y="405891"/>
                  </a:lnTo>
                  <a:lnTo>
                    <a:pt x="339890" y="442721"/>
                  </a:lnTo>
                  <a:lnTo>
                    <a:pt x="317906" y="480694"/>
                  </a:lnTo>
                  <a:lnTo>
                    <a:pt x="296113" y="519556"/>
                  </a:lnTo>
                  <a:lnTo>
                    <a:pt x="274434" y="559435"/>
                  </a:lnTo>
                  <a:lnTo>
                    <a:pt x="252857" y="600201"/>
                  </a:lnTo>
                  <a:lnTo>
                    <a:pt x="231381" y="641730"/>
                  </a:lnTo>
                  <a:lnTo>
                    <a:pt x="210007" y="684149"/>
                  </a:lnTo>
                  <a:lnTo>
                    <a:pt x="188734" y="727075"/>
                  </a:lnTo>
                  <a:lnTo>
                    <a:pt x="167551" y="770763"/>
                  </a:lnTo>
                  <a:lnTo>
                    <a:pt x="125425" y="859408"/>
                  </a:lnTo>
                  <a:lnTo>
                    <a:pt x="83477" y="949705"/>
                  </a:lnTo>
                  <a:lnTo>
                    <a:pt x="0" y="1133220"/>
                  </a:lnTo>
                  <a:lnTo>
                    <a:pt x="17348" y="1141094"/>
                  </a:lnTo>
                  <a:lnTo>
                    <a:pt x="59054" y="1049146"/>
                  </a:lnTo>
                  <a:lnTo>
                    <a:pt x="100749" y="957833"/>
                  </a:lnTo>
                  <a:lnTo>
                    <a:pt x="142620" y="867537"/>
                  </a:lnTo>
                  <a:lnTo>
                    <a:pt x="184696" y="779017"/>
                  </a:lnTo>
                  <a:lnTo>
                    <a:pt x="205803" y="735456"/>
                  </a:lnTo>
                  <a:lnTo>
                    <a:pt x="227012" y="692657"/>
                  </a:lnTo>
                  <a:lnTo>
                    <a:pt x="248310" y="650493"/>
                  </a:lnTo>
                  <a:lnTo>
                    <a:pt x="269697" y="609091"/>
                  </a:lnTo>
                  <a:lnTo>
                    <a:pt x="291172" y="568578"/>
                  </a:lnTo>
                  <a:lnTo>
                    <a:pt x="312737" y="528827"/>
                  </a:lnTo>
                  <a:lnTo>
                    <a:pt x="334390" y="490219"/>
                  </a:lnTo>
                  <a:lnTo>
                    <a:pt x="356209" y="452500"/>
                  </a:lnTo>
                  <a:lnTo>
                    <a:pt x="378231" y="415925"/>
                  </a:lnTo>
                  <a:lnTo>
                    <a:pt x="400329" y="380618"/>
                  </a:lnTo>
                  <a:lnTo>
                    <a:pt x="422490" y="346455"/>
                  </a:lnTo>
                  <a:lnTo>
                    <a:pt x="444944" y="313563"/>
                  </a:lnTo>
                  <a:lnTo>
                    <a:pt x="467461" y="282193"/>
                  </a:lnTo>
                  <a:lnTo>
                    <a:pt x="513118" y="223774"/>
                  </a:lnTo>
                  <a:lnTo>
                    <a:pt x="559346" y="171703"/>
                  </a:lnTo>
                  <a:lnTo>
                    <a:pt x="606463" y="126618"/>
                  </a:lnTo>
                  <a:lnTo>
                    <a:pt x="654215" y="88900"/>
                  </a:lnTo>
                  <a:lnTo>
                    <a:pt x="702729" y="59054"/>
                  </a:lnTo>
                  <a:lnTo>
                    <a:pt x="752132" y="37591"/>
                  </a:lnTo>
                  <a:lnTo>
                    <a:pt x="802551" y="24511"/>
                  </a:lnTo>
                  <a:lnTo>
                    <a:pt x="854240" y="19050"/>
                  </a:lnTo>
                  <a:lnTo>
                    <a:pt x="997427" y="19050"/>
                  </a:lnTo>
                  <a:lnTo>
                    <a:pt x="993051" y="17779"/>
                  </a:lnTo>
                  <a:lnTo>
                    <a:pt x="965111" y="10921"/>
                  </a:lnTo>
                  <a:lnTo>
                    <a:pt x="937044" y="5587"/>
                  </a:lnTo>
                  <a:lnTo>
                    <a:pt x="909231" y="1904"/>
                  </a:lnTo>
                  <a:lnTo>
                    <a:pt x="881672" y="0"/>
                  </a:lnTo>
                  <a:close/>
                </a:path>
                <a:path w="1633855" h="1141095">
                  <a:moveTo>
                    <a:pt x="1527594" y="400050"/>
                  </a:moveTo>
                  <a:lnTo>
                    <a:pt x="1522641" y="403605"/>
                  </a:lnTo>
                  <a:lnTo>
                    <a:pt x="1521117" y="414019"/>
                  </a:lnTo>
                  <a:lnTo>
                    <a:pt x="1524673" y="418845"/>
                  </a:lnTo>
                  <a:lnTo>
                    <a:pt x="1633258" y="435101"/>
                  </a:lnTo>
                  <a:lnTo>
                    <a:pt x="1631604" y="430783"/>
                  </a:lnTo>
                  <a:lnTo>
                    <a:pt x="1612557" y="430783"/>
                  </a:lnTo>
                  <a:lnTo>
                    <a:pt x="1585101" y="408664"/>
                  </a:lnTo>
                  <a:lnTo>
                    <a:pt x="1527594" y="400050"/>
                  </a:lnTo>
                  <a:close/>
                </a:path>
                <a:path w="1633855" h="1141095">
                  <a:moveTo>
                    <a:pt x="1585101" y="408664"/>
                  </a:moveTo>
                  <a:lnTo>
                    <a:pt x="1612557" y="430783"/>
                  </a:lnTo>
                  <a:lnTo>
                    <a:pt x="1615822" y="426719"/>
                  </a:lnTo>
                  <a:lnTo>
                    <a:pt x="1609636" y="426719"/>
                  </a:lnTo>
                  <a:lnTo>
                    <a:pt x="1603810" y="411473"/>
                  </a:lnTo>
                  <a:lnTo>
                    <a:pt x="1585101" y="408664"/>
                  </a:lnTo>
                  <a:close/>
                </a:path>
                <a:path w="1633855" h="1141095">
                  <a:moveTo>
                    <a:pt x="1588554" y="330200"/>
                  </a:moveTo>
                  <a:lnTo>
                    <a:pt x="1583279" y="332104"/>
                  </a:lnTo>
                  <a:lnTo>
                    <a:pt x="1578775" y="333882"/>
                  </a:lnTo>
                  <a:lnTo>
                    <a:pt x="1576235" y="339470"/>
                  </a:lnTo>
                  <a:lnTo>
                    <a:pt x="1578140" y="344296"/>
                  </a:lnTo>
                  <a:lnTo>
                    <a:pt x="1597067" y="393828"/>
                  </a:lnTo>
                  <a:lnTo>
                    <a:pt x="1624495" y="415925"/>
                  </a:lnTo>
                  <a:lnTo>
                    <a:pt x="1612557" y="430783"/>
                  </a:lnTo>
                  <a:lnTo>
                    <a:pt x="1631604" y="430783"/>
                  </a:lnTo>
                  <a:lnTo>
                    <a:pt x="1594015" y="332613"/>
                  </a:lnTo>
                  <a:lnTo>
                    <a:pt x="1588554" y="330200"/>
                  </a:lnTo>
                  <a:close/>
                </a:path>
                <a:path w="1633855" h="1141095">
                  <a:moveTo>
                    <a:pt x="1603810" y="411473"/>
                  </a:moveTo>
                  <a:lnTo>
                    <a:pt x="1609636" y="426719"/>
                  </a:lnTo>
                  <a:lnTo>
                    <a:pt x="1619821" y="414019"/>
                  </a:lnTo>
                  <a:lnTo>
                    <a:pt x="1620768" y="414019"/>
                  </a:lnTo>
                  <a:lnTo>
                    <a:pt x="1603810" y="411473"/>
                  </a:lnTo>
                  <a:close/>
                </a:path>
                <a:path w="1633855" h="1141095">
                  <a:moveTo>
                    <a:pt x="1597067" y="393828"/>
                  </a:moveTo>
                  <a:lnTo>
                    <a:pt x="1603810" y="411473"/>
                  </a:lnTo>
                  <a:lnTo>
                    <a:pt x="1620768" y="414019"/>
                  </a:lnTo>
                  <a:lnTo>
                    <a:pt x="1619821" y="414019"/>
                  </a:lnTo>
                  <a:lnTo>
                    <a:pt x="1609636" y="426719"/>
                  </a:lnTo>
                  <a:lnTo>
                    <a:pt x="1615822" y="426719"/>
                  </a:lnTo>
                  <a:lnTo>
                    <a:pt x="1624495" y="415925"/>
                  </a:lnTo>
                  <a:lnTo>
                    <a:pt x="1597067" y="393828"/>
                  </a:lnTo>
                  <a:close/>
                </a:path>
                <a:path w="1633855" h="1141095">
                  <a:moveTo>
                    <a:pt x="997427" y="19050"/>
                  </a:moveTo>
                  <a:lnTo>
                    <a:pt x="880275" y="19050"/>
                  </a:lnTo>
                  <a:lnTo>
                    <a:pt x="906818" y="20827"/>
                  </a:lnTo>
                  <a:lnTo>
                    <a:pt x="933488" y="24256"/>
                  </a:lnTo>
                  <a:lnTo>
                    <a:pt x="987717" y="36067"/>
                  </a:lnTo>
                  <a:lnTo>
                    <a:pt x="1042962" y="53720"/>
                  </a:lnTo>
                  <a:lnTo>
                    <a:pt x="1098969" y="76835"/>
                  </a:lnTo>
                  <a:lnTo>
                    <a:pt x="1155738" y="105028"/>
                  </a:lnTo>
                  <a:lnTo>
                    <a:pt x="1213269" y="137413"/>
                  </a:lnTo>
                  <a:lnTo>
                    <a:pt x="1271308" y="173736"/>
                  </a:lnTo>
                  <a:lnTo>
                    <a:pt x="1329855" y="213487"/>
                  </a:lnTo>
                  <a:lnTo>
                    <a:pt x="1388783" y="255904"/>
                  </a:lnTo>
                  <a:lnTo>
                    <a:pt x="1448092" y="300608"/>
                  </a:lnTo>
                  <a:lnTo>
                    <a:pt x="1507655" y="346963"/>
                  </a:lnTo>
                  <a:lnTo>
                    <a:pt x="1567472" y="394462"/>
                  </a:lnTo>
                  <a:lnTo>
                    <a:pt x="1585101" y="408664"/>
                  </a:lnTo>
                  <a:lnTo>
                    <a:pt x="1603810" y="411473"/>
                  </a:lnTo>
                  <a:lnTo>
                    <a:pt x="1579410" y="379602"/>
                  </a:lnTo>
                  <a:lnTo>
                    <a:pt x="1519593" y="332104"/>
                  </a:lnTo>
                  <a:lnTo>
                    <a:pt x="1459903" y="285623"/>
                  </a:lnTo>
                  <a:lnTo>
                    <a:pt x="1400340" y="240791"/>
                  </a:lnTo>
                  <a:lnTo>
                    <a:pt x="1340904" y="197992"/>
                  </a:lnTo>
                  <a:lnTo>
                    <a:pt x="1281976" y="157987"/>
                  </a:lnTo>
                  <a:lnTo>
                    <a:pt x="1223302" y="121157"/>
                  </a:lnTo>
                  <a:lnTo>
                    <a:pt x="1164882" y="88264"/>
                  </a:lnTo>
                  <a:lnTo>
                    <a:pt x="1107224" y="59689"/>
                  </a:lnTo>
                  <a:lnTo>
                    <a:pt x="1050270" y="36067"/>
                  </a:lnTo>
                  <a:lnTo>
                    <a:pt x="1021499" y="26035"/>
                  </a:lnTo>
                  <a:lnTo>
                    <a:pt x="997427" y="19050"/>
                  </a:lnTo>
                  <a:close/>
                </a:path>
              </a:pathLst>
            </a:custGeom>
            <a:solidFill>
              <a:srgbClr val="4862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363" y="3258248"/>
              <a:ext cx="217868" cy="2178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607" y="3282695"/>
              <a:ext cx="128015" cy="1280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845" y="3277933"/>
              <a:ext cx="137540" cy="13754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00250" y="3969766"/>
            <a:ext cx="1316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ab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color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distribution</a:t>
            </a:r>
            <a:endParaRPr sz="12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25" dirty="0">
                <a:latin typeface="Calibri"/>
                <a:cs typeface="Calibri"/>
              </a:rPr>
              <a:t>vs.</a:t>
            </a:r>
            <a:endParaRPr sz="12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ab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color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value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186" y="1758445"/>
            <a:ext cx="2643505" cy="77597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635635">
              <a:lnSpc>
                <a:spcPct val="100000"/>
              </a:lnSpc>
              <a:spcBef>
                <a:spcPts val="895"/>
              </a:spcBef>
            </a:pPr>
            <a:r>
              <a:rPr sz="1800" b="1" i="1" dirty="0">
                <a:latin typeface="Calibri"/>
                <a:cs typeface="Calibri"/>
              </a:rPr>
              <a:t>modal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colorization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20" dirty="0">
                <a:latin typeface="Calibri"/>
                <a:cs typeface="Calibri"/>
              </a:rPr>
              <a:t>pixel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91801" y="4366130"/>
            <a:ext cx="200025" cy="200025"/>
            <a:chOff x="1991801" y="4366130"/>
            <a:chExt cx="200025" cy="200025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1801" y="4366130"/>
              <a:ext cx="199712" cy="1997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9968" y="4381500"/>
              <a:ext cx="128015" cy="1280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5205" y="4376737"/>
              <a:ext cx="137540" cy="137541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99604" y="2414016"/>
            <a:ext cx="1499616" cy="115671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46420" y="2386583"/>
            <a:ext cx="1493520" cy="11643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87140" y="2395727"/>
            <a:ext cx="1495043" cy="116433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268215" y="2172970"/>
            <a:ext cx="361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Gray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64707" y="2138883"/>
            <a:ext cx="3651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Ours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682996" y="2087867"/>
            <a:ext cx="1507490" cy="1088390"/>
            <a:chOff x="5682996" y="2087867"/>
            <a:chExt cx="1507490" cy="1088390"/>
          </a:xfrm>
        </p:grpSpPr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92824" y="2118385"/>
              <a:ext cx="597420" cy="6019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12458" y="2140712"/>
              <a:ext cx="440055" cy="445134"/>
            </a:xfrm>
            <a:custGeom>
              <a:avLst/>
              <a:gdLst/>
              <a:ahLst/>
              <a:cxnLst/>
              <a:rect l="l" t="t" r="r" b="b"/>
              <a:pathLst>
                <a:path w="440054" h="445135">
                  <a:moveTo>
                    <a:pt x="26416" y="363982"/>
                  </a:moveTo>
                  <a:lnTo>
                    <a:pt x="0" y="445008"/>
                  </a:lnTo>
                  <a:lnTo>
                    <a:pt x="80645" y="417575"/>
                  </a:lnTo>
                  <a:lnTo>
                    <a:pt x="71778" y="408813"/>
                  </a:lnTo>
                  <a:lnTo>
                    <a:pt x="53594" y="408813"/>
                  </a:lnTo>
                  <a:lnTo>
                    <a:pt x="35560" y="390905"/>
                  </a:lnTo>
                  <a:lnTo>
                    <a:pt x="44498" y="381852"/>
                  </a:lnTo>
                  <a:lnTo>
                    <a:pt x="26416" y="363982"/>
                  </a:lnTo>
                  <a:close/>
                </a:path>
                <a:path w="440054" h="445135">
                  <a:moveTo>
                    <a:pt x="44498" y="381852"/>
                  </a:moveTo>
                  <a:lnTo>
                    <a:pt x="35560" y="390905"/>
                  </a:lnTo>
                  <a:lnTo>
                    <a:pt x="53594" y="408813"/>
                  </a:lnTo>
                  <a:lnTo>
                    <a:pt x="62573" y="399715"/>
                  </a:lnTo>
                  <a:lnTo>
                    <a:pt x="44498" y="381852"/>
                  </a:lnTo>
                  <a:close/>
                </a:path>
                <a:path w="440054" h="445135">
                  <a:moveTo>
                    <a:pt x="62573" y="399715"/>
                  </a:moveTo>
                  <a:lnTo>
                    <a:pt x="53594" y="408813"/>
                  </a:lnTo>
                  <a:lnTo>
                    <a:pt x="71778" y="408813"/>
                  </a:lnTo>
                  <a:lnTo>
                    <a:pt x="62573" y="399715"/>
                  </a:lnTo>
                  <a:close/>
                </a:path>
                <a:path w="440054" h="445135">
                  <a:moveTo>
                    <a:pt x="421513" y="0"/>
                  </a:moveTo>
                  <a:lnTo>
                    <a:pt x="44498" y="381852"/>
                  </a:lnTo>
                  <a:lnTo>
                    <a:pt x="62573" y="399715"/>
                  </a:lnTo>
                  <a:lnTo>
                    <a:pt x="439547" y="17779"/>
                  </a:lnTo>
                  <a:lnTo>
                    <a:pt x="421513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82996" y="2087867"/>
              <a:ext cx="598931" cy="10881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725541" y="2110740"/>
              <a:ext cx="444500" cy="930275"/>
            </a:xfrm>
            <a:custGeom>
              <a:avLst/>
              <a:gdLst/>
              <a:ahLst/>
              <a:cxnLst/>
              <a:rect l="l" t="t" r="r" b="b"/>
              <a:pathLst>
                <a:path w="444500" h="930275">
                  <a:moveTo>
                    <a:pt x="398488" y="866541"/>
                  </a:moveTo>
                  <a:lnTo>
                    <a:pt x="375412" y="877315"/>
                  </a:lnTo>
                  <a:lnTo>
                    <a:pt x="442087" y="930275"/>
                  </a:lnTo>
                  <a:lnTo>
                    <a:pt x="443565" y="878077"/>
                  </a:lnTo>
                  <a:lnTo>
                    <a:pt x="403860" y="878077"/>
                  </a:lnTo>
                  <a:lnTo>
                    <a:pt x="398488" y="866541"/>
                  </a:lnTo>
                  <a:close/>
                </a:path>
                <a:path w="444500" h="930275">
                  <a:moveTo>
                    <a:pt x="421500" y="855796"/>
                  </a:moveTo>
                  <a:lnTo>
                    <a:pt x="398488" y="866541"/>
                  </a:lnTo>
                  <a:lnTo>
                    <a:pt x="403860" y="878077"/>
                  </a:lnTo>
                  <a:lnTo>
                    <a:pt x="426847" y="867283"/>
                  </a:lnTo>
                  <a:lnTo>
                    <a:pt x="421500" y="855796"/>
                  </a:lnTo>
                  <a:close/>
                </a:path>
                <a:path w="444500" h="930275">
                  <a:moveTo>
                    <a:pt x="444500" y="845058"/>
                  </a:moveTo>
                  <a:lnTo>
                    <a:pt x="421500" y="855796"/>
                  </a:lnTo>
                  <a:lnTo>
                    <a:pt x="426847" y="867283"/>
                  </a:lnTo>
                  <a:lnTo>
                    <a:pt x="403860" y="878077"/>
                  </a:lnTo>
                  <a:lnTo>
                    <a:pt x="443565" y="878077"/>
                  </a:lnTo>
                  <a:lnTo>
                    <a:pt x="444500" y="845058"/>
                  </a:lnTo>
                  <a:close/>
                </a:path>
                <a:path w="444500" h="930275">
                  <a:moveTo>
                    <a:pt x="23113" y="0"/>
                  </a:moveTo>
                  <a:lnTo>
                    <a:pt x="0" y="10668"/>
                  </a:lnTo>
                  <a:lnTo>
                    <a:pt x="398488" y="866541"/>
                  </a:lnTo>
                  <a:lnTo>
                    <a:pt x="421500" y="855796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5DCE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175754" y="1919815"/>
            <a:ext cx="1344930" cy="49275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200" b="1" dirty="0">
                <a:solidFill>
                  <a:srgbClr val="0000FF"/>
                </a:solidFill>
                <a:latin typeface="Calibri"/>
                <a:cs typeface="Calibri"/>
              </a:rPr>
              <a:t>Sky</a:t>
            </a:r>
            <a:r>
              <a:rPr sz="12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alibri"/>
                <a:cs typeface="Calibri"/>
              </a:rPr>
              <a:t>(common</a:t>
            </a:r>
            <a:r>
              <a:rPr sz="12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Calibri"/>
                <a:cs typeface="Calibri"/>
              </a:rPr>
              <a:t>colors)</a:t>
            </a:r>
            <a:endParaRPr sz="1200">
              <a:latin typeface="Calibri"/>
              <a:cs typeface="Calibri"/>
            </a:endParaRPr>
          </a:p>
          <a:p>
            <a:pPr marR="147320" algn="r">
              <a:lnSpc>
                <a:spcPct val="100000"/>
              </a:lnSpc>
              <a:spcBef>
                <a:spcPts val="300"/>
              </a:spcBef>
            </a:pPr>
            <a:r>
              <a:rPr sz="1400" spc="-25" dirty="0">
                <a:latin typeface="Calibri"/>
                <a:cs typeface="Calibri"/>
              </a:rPr>
              <a:t>GT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8253" y="1897507"/>
            <a:ext cx="300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00AF50"/>
                </a:solidFill>
                <a:latin typeface="Calibri"/>
                <a:cs typeface="Calibri"/>
              </a:rPr>
              <a:t>Tree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93840" y="5609335"/>
            <a:ext cx="215836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Multi-</a:t>
            </a:r>
            <a:r>
              <a:rPr sz="1400" dirty="0">
                <a:latin typeface="Calibri"/>
                <a:cs typeface="Calibri"/>
              </a:rPr>
              <a:t>Modal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Attribute</a:t>
            </a:r>
            <a:r>
              <a:rPr sz="1400" dirty="0">
                <a:latin typeface="Calibri"/>
                <a:cs typeface="Calibri"/>
              </a:rPr>
              <a:t> 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Bias </a:t>
            </a:r>
            <a:r>
              <a:rPr sz="1400" dirty="0">
                <a:latin typeface="Calibri"/>
                <a:cs typeface="Calibri"/>
              </a:rPr>
              <a:t>(many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colorization) </a:t>
            </a:r>
            <a:r>
              <a:rPr sz="1400" dirty="0">
                <a:latin typeface="Calibri"/>
                <a:cs typeface="Calibri"/>
              </a:rPr>
              <a:t>leading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Grayish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Desaturated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Effect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67396" y="3673855"/>
            <a:ext cx="222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GT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25390" y="3657980"/>
            <a:ext cx="36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Gray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2745" y="5820257"/>
            <a:ext cx="1016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Grayish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60311" y="5321884"/>
            <a:ext cx="19843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Shirt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(diversity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colors,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rare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colors)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519671" y="4148315"/>
            <a:ext cx="1965960" cy="1216660"/>
            <a:chOff x="6519671" y="4148315"/>
            <a:chExt cx="1965960" cy="1216660"/>
          </a:xfrm>
        </p:grpSpPr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72655" y="4236707"/>
              <a:ext cx="830567" cy="112624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892289" y="4336542"/>
              <a:ext cx="673100" cy="968375"/>
            </a:xfrm>
            <a:custGeom>
              <a:avLst/>
              <a:gdLst/>
              <a:ahLst/>
              <a:cxnLst/>
              <a:rect l="l" t="t" r="r" b="b"/>
              <a:pathLst>
                <a:path w="673100" h="968375">
                  <a:moveTo>
                    <a:pt x="53699" y="55556"/>
                  </a:moveTo>
                  <a:lnTo>
                    <a:pt x="32764" y="69935"/>
                  </a:lnTo>
                  <a:lnTo>
                    <a:pt x="651890" y="968120"/>
                  </a:lnTo>
                  <a:lnTo>
                    <a:pt x="672718" y="953642"/>
                  </a:lnTo>
                  <a:lnTo>
                    <a:pt x="53699" y="55556"/>
                  </a:lnTo>
                  <a:close/>
                </a:path>
                <a:path w="673100" h="968375">
                  <a:moveTo>
                    <a:pt x="0" y="0"/>
                  </a:moveTo>
                  <a:lnTo>
                    <a:pt x="11810" y="84327"/>
                  </a:lnTo>
                  <a:lnTo>
                    <a:pt x="32764" y="69935"/>
                  </a:lnTo>
                  <a:lnTo>
                    <a:pt x="25526" y="59435"/>
                  </a:lnTo>
                  <a:lnTo>
                    <a:pt x="46481" y="45084"/>
                  </a:lnTo>
                  <a:lnTo>
                    <a:pt x="68944" y="45084"/>
                  </a:lnTo>
                  <a:lnTo>
                    <a:pt x="74675" y="41147"/>
                  </a:lnTo>
                  <a:lnTo>
                    <a:pt x="0" y="0"/>
                  </a:lnTo>
                  <a:close/>
                </a:path>
                <a:path w="673100" h="968375">
                  <a:moveTo>
                    <a:pt x="46481" y="45084"/>
                  </a:moveTo>
                  <a:lnTo>
                    <a:pt x="25526" y="59435"/>
                  </a:lnTo>
                  <a:lnTo>
                    <a:pt x="32764" y="69935"/>
                  </a:lnTo>
                  <a:lnTo>
                    <a:pt x="53699" y="55556"/>
                  </a:lnTo>
                  <a:lnTo>
                    <a:pt x="46481" y="45084"/>
                  </a:lnTo>
                  <a:close/>
                </a:path>
                <a:path w="673100" h="968375">
                  <a:moveTo>
                    <a:pt x="68944" y="45084"/>
                  </a:moveTo>
                  <a:lnTo>
                    <a:pt x="46481" y="45084"/>
                  </a:lnTo>
                  <a:lnTo>
                    <a:pt x="53699" y="55556"/>
                  </a:lnTo>
                  <a:lnTo>
                    <a:pt x="68944" y="45084"/>
                  </a:lnTo>
                  <a:close/>
                </a:path>
              </a:pathLst>
            </a:custGeom>
            <a:solidFill>
              <a:srgbClr val="F041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95743" y="4151363"/>
              <a:ext cx="509003" cy="120854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202550" y="4251198"/>
              <a:ext cx="363855" cy="1050925"/>
            </a:xfrm>
            <a:custGeom>
              <a:avLst/>
              <a:gdLst/>
              <a:ahLst/>
              <a:cxnLst/>
              <a:rect l="l" t="t" r="r" b="b"/>
              <a:pathLst>
                <a:path w="363854" h="1050925">
                  <a:moveTo>
                    <a:pt x="48344" y="68537"/>
                  </a:moveTo>
                  <a:lnTo>
                    <a:pt x="24234" y="76349"/>
                  </a:lnTo>
                  <a:lnTo>
                    <a:pt x="339725" y="1050543"/>
                  </a:lnTo>
                  <a:lnTo>
                    <a:pt x="363854" y="1042669"/>
                  </a:lnTo>
                  <a:lnTo>
                    <a:pt x="48344" y="68537"/>
                  </a:lnTo>
                  <a:close/>
                </a:path>
                <a:path w="363854" h="1050925">
                  <a:moveTo>
                    <a:pt x="12826" y="0"/>
                  </a:moveTo>
                  <a:lnTo>
                    <a:pt x="0" y="84200"/>
                  </a:lnTo>
                  <a:lnTo>
                    <a:pt x="24234" y="76349"/>
                  </a:lnTo>
                  <a:lnTo>
                    <a:pt x="20320" y="64262"/>
                  </a:lnTo>
                  <a:lnTo>
                    <a:pt x="44450" y="56514"/>
                  </a:lnTo>
                  <a:lnTo>
                    <a:pt x="68396" y="56514"/>
                  </a:lnTo>
                  <a:lnTo>
                    <a:pt x="12826" y="0"/>
                  </a:lnTo>
                  <a:close/>
                </a:path>
                <a:path w="363854" h="1050925">
                  <a:moveTo>
                    <a:pt x="44450" y="56514"/>
                  </a:moveTo>
                  <a:lnTo>
                    <a:pt x="20320" y="64262"/>
                  </a:lnTo>
                  <a:lnTo>
                    <a:pt x="24234" y="76349"/>
                  </a:lnTo>
                  <a:lnTo>
                    <a:pt x="48344" y="68537"/>
                  </a:lnTo>
                  <a:lnTo>
                    <a:pt x="44450" y="56514"/>
                  </a:lnTo>
                  <a:close/>
                </a:path>
                <a:path w="363854" h="1050925">
                  <a:moveTo>
                    <a:pt x="68396" y="56514"/>
                  </a:moveTo>
                  <a:lnTo>
                    <a:pt x="44450" y="56514"/>
                  </a:lnTo>
                  <a:lnTo>
                    <a:pt x="48344" y="68537"/>
                  </a:lnTo>
                  <a:lnTo>
                    <a:pt x="72517" y="60706"/>
                  </a:lnTo>
                  <a:lnTo>
                    <a:pt x="68396" y="56514"/>
                  </a:lnTo>
                  <a:close/>
                </a:path>
              </a:pathLst>
            </a:custGeom>
            <a:solidFill>
              <a:srgbClr val="F041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9671" y="4148315"/>
              <a:ext cx="1082052" cy="121616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639305" y="4248150"/>
              <a:ext cx="924560" cy="1057910"/>
            </a:xfrm>
            <a:custGeom>
              <a:avLst/>
              <a:gdLst/>
              <a:ahLst/>
              <a:cxnLst/>
              <a:rect l="l" t="t" r="r" b="b"/>
              <a:pathLst>
                <a:path w="924559" h="1057910">
                  <a:moveTo>
                    <a:pt x="59627" y="49045"/>
                  </a:moveTo>
                  <a:lnTo>
                    <a:pt x="40427" y="65781"/>
                  </a:lnTo>
                  <a:lnTo>
                    <a:pt x="905001" y="1057910"/>
                  </a:lnTo>
                  <a:lnTo>
                    <a:pt x="924051" y="1041146"/>
                  </a:lnTo>
                  <a:lnTo>
                    <a:pt x="59627" y="49045"/>
                  </a:lnTo>
                  <a:close/>
                </a:path>
                <a:path w="924559" h="1057910">
                  <a:moveTo>
                    <a:pt x="0" y="0"/>
                  </a:moveTo>
                  <a:lnTo>
                    <a:pt x="21336" y="82423"/>
                  </a:lnTo>
                  <a:lnTo>
                    <a:pt x="40427" y="65781"/>
                  </a:lnTo>
                  <a:lnTo>
                    <a:pt x="32130" y="56261"/>
                  </a:lnTo>
                  <a:lnTo>
                    <a:pt x="51308" y="39497"/>
                  </a:lnTo>
                  <a:lnTo>
                    <a:pt x="70581" y="39497"/>
                  </a:lnTo>
                  <a:lnTo>
                    <a:pt x="78740" y="32385"/>
                  </a:lnTo>
                  <a:lnTo>
                    <a:pt x="0" y="0"/>
                  </a:lnTo>
                  <a:close/>
                </a:path>
                <a:path w="924559" h="1057910">
                  <a:moveTo>
                    <a:pt x="51308" y="39497"/>
                  </a:moveTo>
                  <a:lnTo>
                    <a:pt x="32130" y="56261"/>
                  </a:lnTo>
                  <a:lnTo>
                    <a:pt x="40427" y="65781"/>
                  </a:lnTo>
                  <a:lnTo>
                    <a:pt x="59627" y="49045"/>
                  </a:lnTo>
                  <a:lnTo>
                    <a:pt x="51308" y="39497"/>
                  </a:lnTo>
                  <a:close/>
                </a:path>
                <a:path w="924559" h="1057910">
                  <a:moveTo>
                    <a:pt x="70581" y="39497"/>
                  </a:moveTo>
                  <a:lnTo>
                    <a:pt x="51308" y="39497"/>
                  </a:lnTo>
                  <a:lnTo>
                    <a:pt x="59627" y="49045"/>
                  </a:lnTo>
                  <a:lnTo>
                    <a:pt x="70581" y="39497"/>
                  </a:lnTo>
                  <a:close/>
                </a:path>
              </a:pathLst>
            </a:custGeom>
            <a:solidFill>
              <a:srgbClr val="F041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64907" y="4175760"/>
              <a:ext cx="339890" cy="118262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359395" y="4275582"/>
              <a:ext cx="207645" cy="1024255"/>
            </a:xfrm>
            <a:custGeom>
              <a:avLst/>
              <a:gdLst/>
              <a:ahLst/>
              <a:cxnLst/>
              <a:rect l="l" t="t" r="r" b="b"/>
              <a:pathLst>
                <a:path w="207645" h="1024254">
                  <a:moveTo>
                    <a:pt x="50210" y="73095"/>
                  </a:moveTo>
                  <a:lnTo>
                    <a:pt x="25062" y="77258"/>
                  </a:lnTo>
                  <a:lnTo>
                    <a:pt x="182372" y="1024001"/>
                  </a:lnTo>
                  <a:lnTo>
                    <a:pt x="207390" y="1019810"/>
                  </a:lnTo>
                  <a:lnTo>
                    <a:pt x="50210" y="73095"/>
                  </a:lnTo>
                  <a:close/>
                </a:path>
                <a:path w="207645" h="1024254">
                  <a:moveTo>
                    <a:pt x="25146" y="0"/>
                  </a:moveTo>
                  <a:lnTo>
                    <a:pt x="0" y="81407"/>
                  </a:lnTo>
                  <a:lnTo>
                    <a:pt x="25062" y="77258"/>
                  </a:lnTo>
                  <a:lnTo>
                    <a:pt x="22986" y="64770"/>
                  </a:lnTo>
                  <a:lnTo>
                    <a:pt x="48132" y="60579"/>
                  </a:lnTo>
                  <a:lnTo>
                    <a:pt x="69102" y="60579"/>
                  </a:lnTo>
                  <a:lnTo>
                    <a:pt x="25146" y="0"/>
                  </a:lnTo>
                  <a:close/>
                </a:path>
                <a:path w="207645" h="1024254">
                  <a:moveTo>
                    <a:pt x="48132" y="60579"/>
                  </a:moveTo>
                  <a:lnTo>
                    <a:pt x="22986" y="64770"/>
                  </a:lnTo>
                  <a:lnTo>
                    <a:pt x="25062" y="77258"/>
                  </a:lnTo>
                  <a:lnTo>
                    <a:pt x="50210" y="73095"/>
                  </a:lnTo>
                  <a:lnTo>
                    <a:pt x="48132" y="60579"/>
                  </a:lnTo>
                  <a:close/>
                </a:path>
                <a:path w="207645" h="1024254">
                  <a:moveTo>
                    <a:pt x="69102" y="60579"/>
                  </a:moveTo>
                  <a:lnTo>
                    <a:pt x="48132" y="60579"/>
                  </a:lnTo>
                  <a:lnTo>
                    <a:pt x="50210" y="73095"/>
                  </a:lnTo>
                  <a:lnTo>
                    <a:pt x="75183" y="68961"/>
                  </a:lnTo>
                  <a:lnTo>
                    <a:pt x="69102" y="60579"/>
                  </a:lnTo>
                  <a:close/>
                </a:path>
              </a:pathLst>
            </a:custGeom>
            <a:solidFill>
              <a:srgbClr val="F041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99603" y="4175747"/>
              <a:ext cx="266750" cy="118111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542529" y="4275582"/>
              <a:ext cx="139700" cy="1023619"/>
            </a:xfrm>
            <a:custGeom>
              <a:avLst/>
              <a:gdLst/>
              <a:ahLst/>
              <a:cxnLst/>
              <a:rect l="l" t="t" r="r" b="b"/>
              <a:pathLst>
                <a:path w="139700" h="1023620">
                  <a:moveTo>
                    <a:pt x="88978" y="74641"/>
                  </a:moveTo>
                  <a:lnTo>
                    <a:pt x="0" y="1020699"/>
                  </a:lnTo>
                  <a:lnTo>
                    <a:pt x="25400" y="1023112"/>
                  </a:lnTo>
                  <a:lnTo>
                    <a:pt x="114257" y="77012"/>
                  </a:lnTo>
                  <a:lnTo>
                    <a:pt x="88978" y="74641"/>
                  </a:lnTo>
                  <a:close/>
                </a:path>
                <a:path w="139700" h="1023620">
                  <a:moveTo>
                    <a:pt x="132709" y="61976"/>
                  </a:moveTo>
                  <a:lnTo>
                    <a:pt x="90170" y="61976"/>
                  </a:lnTo>
                  <a:lnTo>
                    <a:pt x="115443" y="64389"/>
                  </a:lnTo>
                  <a:lnTo>
                    <a:pt x="114257" y="77012"/>
                  </a:lnTo>
                  <a:lnTo>
                    <a:pt x="139446" y="79375"/>
                  </a:lnTo>
                  <a:lnTo>
                    <a:pt x="132709" y="61976"/>
                  </a:lnTo>
                  <a:close/>
                </a:path>
                <a:path w="139700" h="1023620">
                  <a:moveTo>
                    <a:pt x="90170" y="61976"/>
                  </a:moveTo>
                  <a:lnTo>
                    <a:pt x="88978" y="74641"/>
                  </a:lnTo>
                  <a:lnTo>
                    <a:pt x="114257" y="77012"/>
                  </a:lnTo>
                  <a:lnTo>
                    <a:pt x="115443" y="64389"/>
                  </a:lnTo>
                  <a:lnTo>
                    <a:pt x="90170" y="61976"/>
                  </a:lnTo>
                  <a:close/>
                </a:path>
                <a:path w="139700" h="1023620">
                  <a:moveTo>
                    <a:pt x="108712" y="0"/>
                  </a:moveTo>
                  <a:lnTo>
                    <a:pt x="63626" y="72263"/>
                  </a:lnTo>
                  <a:lnTo>
                    <a:pt x="88978" y="74641"/>
                  </a:lnTo>
                  <a:lnTo>
                    <a:pt x="90170" y="61976"/>
                  </a:lnTo>
                  <a:lnTo>
                    <a:pt x="132709" y="61976"/>
                  </a:lnTo>
                  <a:lnTo>
                    <a:pt x="108712" y="0"/>
                  </a:lnTo>
                  <a:close/>
                </a:path>
              </a:pathLst>
            </a:custGeom>
            <a:solidFill>
              <a:srgbClr val="F041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01127" y="4186428"/>
              <a:ext cx="533412" cy="117348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02651" y="4286250"/>
              <a:ext cx="982979" cy="10782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545831" y="4392930"/>
              <a:ext cx="825500" cy="913765"/>
            </a:xfrm>
            <a:custGeom>
              <a:avLst/>
              <a:gdLst/>
              <a:ahLst/>
              <a:cxnLst/>
              <a:rect l="l" t="t" r="r" b="b"/>
              <a:pathLst>
                <a:path w="825500" h="913764">
                  <a:moveTo>
                    <a:pt x="764878" y="48090"/>
                  </a:moveTo>
                  <a:lnTo>
                    <a:pt x="0" y="896239"/>
                  </a:lnTo>
                  <a:lnTo>
                    <a:pt x="18796" y="913257"/>
                  </a:lnTo>
                  <a:lnTo>
                    <a:pt x="783733" y="65043"/>
                  </a:lnTo>
                  <a:lnTo>
                    <a:pt x="764878" y="48090"/>
                  </a:lnTo>
                  <a:close/>
                </a:path>
                <a:path w="825500" h="913764">
                  <a:moveTo>
                    <a:pt x="814675" y="38608"/>
                  </a:moveTo>
                  <a:lnTo>
                    <a:pt x="773429" y="38608"/>
                  </a:lnTo>
                  <a:lnTo>
                    <a:pt x="792226" y="55626"/>
                  </a:lnTo>
                  <a:lnTo>
                    <a:pt x="783733" y="65043"/>
                  </a:lnTo>
                  <a:lnTo>
                    <a:pt x="802640" y="82042"/>
                  </a:lnTo>
                  <a:lnTo>
                    <a:pt x="814675" y="38608"/>
                  </a:lnTo>
                  <a:close/>
                </a:path>
                <a:path w="825500" h="913764">
                  <a:moveTo>
                    <a:pt x="773429" y="38608"/>
                  </a:moveTo>
                  <a:lnTo>
                    <a:pt x="764878" y="48090"/>
                  </a:lnTo>
                  <a:lnTo>
                    <a:pt x="783733" y="65043"/>
                  </a:lnTo>
                  <a:lnTo>
                    <a:pt x="792226" y="55626"/>
                  </a:lnTo>
                  <a:lnTo>
                    <a:pt x="773429" y="38608"/>
                  </a:lnTo>
                  <a:close/>
                </a:path>
                <a:path w="825500" h="913764">
                  <a:moveTo>
                    <a:pt x="825373" y="0"/>
                  </a:moveTo>
                  <a:lnTo>
                    <a:pt x="745998" y="31115"/>
                  </a:lnTo>
                  <a:lnTo>
                    <a:pt x="764878" y="48090"/>
                  </a:lnTo>
                  <a:lnTo>
                    <a:pt x="773429" y="38608"/>
                  </a:lnTo>
                  <a:lnTo>
                    <a:pt x="814675" y="38608"/>
                  </a:lnTo>
                  <a:lnTo>
                    <a:pt x="825373" y="0"/>
                  </a:lnTo>
                  <a:close/>
                </a:path>
              </a:pathLst>
            </a:custGeom>
            <a:solidFill>
              <a:srgbClr val="F0412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9" name="object 5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052315" y="3892296"/>
            <a:ext cx="2266188" cy="133350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50791" y="5317235"/>
            <a:ext cx="2267712" cy="1335024"/>
          </a:xfrm>
          <a:prstGeom prst="rect">
            <a:avLst/>
          </a:prstGeom>
        </p:spPr>
      </p:pic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6208" y="570455"/>
            <a:ext cx="3248726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889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2.</a:t>
            </a:r>
            <a:r>
              <a:rPr spc="-60" dirty="0">
                <a:solidFill>
                  <a:srgbClr val="0F91D0"/>
                </a:solidFill>
              </a:rPr>
              <a:t> </a:t>
            </a:r>
            <a:r>
              <a:rPr spc="-25" dirty="0">
                <a:solidFill>
                  <a:srgbClr val="0F91D0"/>
                </a:solidFill>
              </a:rPr>
              <a:t>RELATED</a:t>
            </a:r>
            <a:r>
              <a:rPr spc="-75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WORKS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785" y="1226946"/>
            <a:ext cx="8382634" cy="13049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68300" marR="17780" indent="-342900">
              <a:lnSpc>
                <a:spcPts val="2390"/>
              </a:lnSpc>
              <a:spcBef>
                <a:spcPts val="190"/>
              </a:spcBef>
              <a:buFont typeface="Arial" panose="020B0604020202020204"/>
              <a:buChar char="•"/>
              <a:tabLst>
                <a:tab pos="368300" algn="l"/>
              </a:tabLst>
            </a:pPr>
            <a:r>
              <a:rPr sz="2000" b="1" dirty="0">
                <a:latin typeface="Calibri"/>
                <a:cs typeface="Calibri"/>
              </a:rPr>
              <a:t>Larsson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al.</a:t>
            </a:r>
            <a:r>
              <a:rPr sz="1950" b="1" baseline="3600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10" dirty="0">
                <a:latin typeface="Calibri"/>
                <a:cs typeface="Calibri"/>
              </a:rPr>
              <a:t> un-rebalanced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loss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hyper-</a:t>
            </a:r>
            <a:r>
              <a:rPr sz="2000" spc="-10" dirty="0">
                <a:latin typeface="Calibri"/>
                <a:cs typeface="Calibri"/>
              </a:rPr>
              <a:t>columns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VGG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ImageNet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PSNR,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RMSE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67665" indent="-342265">
              <a:lnSpc>
                <a:spcPts val="2395"/>
              </a:lnSpc>
              <a:spcBef>
                <a:spcPts val="415"/>
              </a:spcBef>
              <a:buFont typeface="Arial" panose="020B0604020202020204"/>
              <a:buChar char="•"/>
              <a:tabLst>
                <a:tab pos="367665" algn="l"/>
              </a:tabLst>
            </a:pPr>
            <a:r>
              <a:rPr sz="2000" b="1" dirty="0">
                <a:latin typeface="Calibri"/>
                <a:cs typeface="Calibri"/>
              </a:rPr>
              <a:t>Iizuka</a:t>
            </a:r>
            <a:r>
              <a:rPr sz="2000" b="1" spc="2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et</a:t>
            </a:r>
            <a:r>
              <a:rPr sz="2000" b="1" spc="20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al.</a:t>
            </a:r>
            <a:r>
              <a:rPr sz="1950" b="1" baseline="36000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regression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loss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two-</a:t>
            </a:r>
            <a:r>
              <a:rPr sz="2000" b="1" i="1" dirty="0">
                <a:latin typeface="Calibri"/>
                <a:cs typeface="Calibri"/>
              </a:rPr>
              <a:t>stream</a:t>
            </a:r>
            <a:r>
              <a:rPr sz="2000" b="1" i="1" spc="19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architecture</a:t>
            </a:r>
            <a:r>
              <a:rPr sz="2000" b="1" i="1" spc="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fusing</a:t>
            </a:r>
            <a:endParaRPr sz="2000">
              <a:latin typeface="Calibri"/>
              <a:cs typeface="Calibri"/>
            </a:endParaRPr>
          </a:p>
          <a:p>
            <a:pPr marL="368300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Places365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scene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266690"/>
            <a:ext cx="8756650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algn="ctr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sz="2700" b="1" baseline="2000" dirty="0">
                <a:latin typeface="Calibri"/>
                <a:cs typeface="Calibri"/>
              </a:rPr>
              <a:t>Larsson</a:t>
            </a:r>
            <a:r>
              <a:rPr sz="2700" b="1" spc="-82" baseline="2000" dirty="0">
                <a:latin typeface="Calibri"/>
                <a:cs typeface="Calibri"/>
              </a:rPr>
              <a:t> </a:t>
            </a:r>
            <a:r>
              <a:rPr sz="2700" b="1" baseline="2000" dirty="0">
                <a:latin typeface="Calibri"/>
                <a:cs typeface="Calibri"/>
              </a:rPr>
              <a:t>et</a:t>
            </a:r>
            <a:r>
              <a:rPr sz="2700" b="1" spc="-44" baseline="2000" dirty="0">
                <a:latin typeface="Calibri"/>
                <a:cs typeface="Calibri"/>
              </a:rPr>
              <a:t> </a:t>
            </a:r>
            <a:r>
              <a:rPr sz="2700" b="1" spc="-37" baseline="2000" dirty="0">
                <a:latin typeface="Calibri"/>
                <a:cs typeface="Calibri"/>
              </a:rPr>
              <a:t>al.</a:t>
            </a:r>
            <a:r>
              <a:rPr sz="2700" b="1" baseline="2000" dirty="0">
                <a:latin typeface="Calibri"/>
                <a:cs typeface="Calibri"/>
              </a:rPr>
              <a:t>	</a:t>
            </a:r>
            <a:r>
              <a:rPr sz="1800" b="1" dirty="0">
                <a:latin typeface="Calibri"/>
                <a:cs typeface="Calibri"/>
              </a:rPr>
              <a:t>Iizuka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12700" marR="5080" indent="172720">
              <a:lnSpc>
                <a:spcPct val="100000"/>
              </a:lnSpc>
              <a:buAutoNum type="arabicPlain"/>
              <a:tabLst>
                <a:tab pos="185420" algn="l"/>
              </a:tabLst>
            </a:pPr>
            <a:r>
              <a:rPr sz="1000" dirty="0">
                <a:latin typeface="Calibri"/>
                <a:cs typeface="Calibri"/>
              </a:rPr>
              <a:t>G.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Larsson,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Maire,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and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G.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Shakhnarovich,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“</a:t>
            </a:r>
            <a:r>
              <a:rPr sz="1000" b="1" i="1" dirty="0">
                <a:latin typeface="Calibri"/>
                <a:cs typeface="Calibri"/>
              </a:rPr>
              <a:t>Learning</a:t>
            </a:r>
            <a:r>
              <a:rPr sz="1000" b="1" i="1" spc="-15" dirty="0">
                <a:latin typeface="Calibri"/>
                <a:cs typeface="Calibri"/>
              </a:rPr>
              <a:t> </a:t>
            </a:r>
            <a:r>
              <a:rPr sz="1000" b="1" i="1" spc="-10" dirty="0">
                <a:latin typeface="Calibri"/>
                <a:cs typeface="Calibri"/>
              </a:rPr>
              <a:t>Representations</a:t>
            </a:r>
            <a:r>
              <a:rPr sz="1000" b="1" i="1" spc="-1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for</a:t>
            </a:r>
            <a:r>
              <a:rPr sz="1000" b="1" i="1" spc="-5" dirty="0">
                <a:latin typeface="Calibri"/>
                <a:cs typeface="Calibri"/>
              </a:rPr>
              <a:t> </a:t>
            </a:r>
            <a:r>
              <a:rPr sz="1000" b="1" i="1" spc="-10" dirty="0">
                <a:latin typeface="Calibri"/>
                <a:cs typeface="Calibri"/>
              </a:rPr>
              <a:t>Automatic </a:t>
            </a:r>
            <a:r>
              <a:rPr sz="1000" b="1" i="1" dirty="0">
                <a:latin typeface="Calibri"/>
                <a:cs typeface="Calibri"/>
              </a:rPr>
              <a:t>Colorization</a:t>
            </a:r>
            <a:r>
              <a:rPr sz="1000" dirty="0">
                <a:latin typeface="Calibri"/>
                <a:cs typeface="Calibri"/>
              </a:rPr>
              <a:t>,”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Lecture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Notes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in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Computer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Science</a:t>
            </a:r>
            <a:r>
              <a:rPr sz="1000" i="1" spc="-5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(including</a:t>
            </a:r>
            <a:r>
              <a:rPr sz="1000" i="1" spc="-3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subseries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Lecture </a:t>
            </a:r>
            <a:r>
              <a:rPr sz="1000" i="1" dirty="0">
                <a:latin typeface="Calibri"/>
                <a:cs typeface="Calibri"/>
              </a:rPr>
              <a:t>Notes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in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Artificial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Intelligence</a:t>
            </a:r>
            <a:r>
              <a:rPr sz="1000" i="1" spc="-5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and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Lecture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Notes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in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Bioinformatics)</a:t>
            </a:r>
            <a:r>
              <a:rPr sz="1000" spc="-10" dirty="0">
                <a:latin typeface="Calibri"/>
                <a:cs typeface="Calibri"/>
              </a:rPr>
              <a:t>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vol.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9908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LNCS,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2016,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pp.</a:t>
            </a:r>
            <a:r>
              <a:rPr sz="1000" spc="-10" dirty="0">
                <a:latin typeface="Calibri"/>
                <a:cs typeface="Calibri"/>
              </a:rPr>
              <a:t> 577–593.</a:t>
            </a:r>
            <a:endParaRPr sz="1000">
              <a:latin typeface="Calibri"/>
              <a:cs typeface="Calibri"/>
            </a:endParaRPr>
          </a:p>
          <a:p>
            <a:pPr marL="12700" marR="311785" indent="172720">
              <a:lnSpc>
                <a:spcPct val="100000"/>
              </a:lnSpc>
              <a:buAutoNum type="arabicPlain"/>
              <a:tabLst>
                <a:tab pos="185420" algn="l"/>
              </a:tabLst>
            </a:pPr>
            <a:r>
              <a:rPr sz="1000" dirty="0">
                <a:latin typeface="Calibri"/>
                <a:cs typeface="Calibri"/>
              </a:rPr>
              <a:t>S.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Iizuka,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E.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Simo-</a:t>
            </a:r>
            <a:r>
              <a:rPr sz="1000" dirty="0">
                <a:latin typeface="Calibri"/>
                <a:cs typeface="Calibri"/>
              </a:rPr>
              <a:t>Serra,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and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H.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Ishikawa,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“</a:t>
            </a:r>
            <a:r>
              <a:rPr sz="1000" b="1" i="1" dirty="0">
                <a:latin typeface="Calibri"/>
                <a:cs typeface="Calibri"/>
              </a:rPr>
              <a:t>Let</a:t>
            </a:r>
            <a:r>
              <a:rPr sz="1000" b="1" i="1" spc="-10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there</a:t>
            </a:r>
            <a:r>
              <a:rPr sz="1000" b="1" i="1" spc="-20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be</a:t>
            </a:r>
            <a:r>
              <a:rPr sz="1000" b="1" i="1" spc="-20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Color:</a:t>
            </a:r>
            <a:r>
              <a:rPr sz="1000" b="1" i="1" spc="-1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Joint</a:t>
            </a:r>
            <a:r>
              <a:rPr sz="1000" b="1" i="1" spc="-10" dirty="0">
                <a:latin typeface="Calibri"/>
                <a:cs typeface="Calibri"/>
              </a:rPr>
              <a:t> End-to-</a:t>
            </a:r>
            <a:r>
              <a:rPr sz="1000" b="1" i="1" dirty="0">
                <a:latin typeface="Calibri"/>
                <a:cs typeface="Calibri"/>
              </a:rPr>
              <a:t>end</a:t>
            </a:r>
            <a:r>
              <a:rPr sz="1000" b="1" i="1" spc="-20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Learning</a:t>
            </a:r>
            <a:r>
              <a:rPr sz="1000" b="1" i="1" spc="-1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of</a:t>
            </a:r>
            <a:r>
              <a:rPr sz="1000" b="1" i="1" spc="-2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Global</a:t>
            </a:r>
            <a:r>
              <a:rPr sz="1000" b="1" i="1" spc="-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and</a:t>
            </a:r>
            <a:r>
              <a:rPr sz="1000" b="1" i="1" spc="-20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Local Image</a:t>
            </a:r>
            <a:r>
              <a:rPr sz="1000" b="1" i="1" spc="-30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Priors</a:t>
            </a:r>
            <a:r>
              <a:rPr sz="1000" b="1" i="1" spc="1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for</a:t>
            </a:r>
            <a:r>
              <a:rPr sz="1000" b="1" i="1" spc="-15" dirty="0">
                <a:latin typeface="Calibri"/>
                <a:cs typeface="Calibri"/>
              </a:rPr>
              <a:t> </a:t>
            </a:r>
            <a:r>
              <a:rPr sz="1000" b="1" i="1" spc="-10" dirty="0">
                <a:latin typeface="Calibri"/>
                <a:cs typeface="Calibri"/>
              </a:rPr>
              <a:t>Automatic</a:t>
            </a:r>
            <a:r>
              <a:rPr sz="1000" b="1" i="1" spc="-1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Image</a:t>
            </a:r>
            <a:r>
              <a:rPr sz="1000" b="1" i="1" spc="-2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Colorization </a:t>
            </a:r>
            <a:r>
              <a:rPr sz="1000" b="1" i="1" spc="-20" dirty="0">
                <a:latin typeface="Calibri"/>
                <a:cs typeface="Calibri"/>
              </a:rPr>
              <a:t>with </a:t>
            </a:r>
            <a:r>
              <a:rPr sz="1000" b="1" i="1" dirty="0">
                <a:latin typeface="Calibri"/>
                <a:cs typeface="Calibri"/>
              </a:rPr>
              <a:t>Simultaneous</a:t>
            </a:r>
            <a:r>
              <a:rPr sz="1000" b="1" i="1" spc="-25" dirty="0">
                <a:latin typeface="Calibri"/>
                <a:cs typeface="Calibri"/>
              </a:rPr>
              <a:t> </a:t>
            </a:r>
            <a:r>
              <a:rPr sz="1000" b="1" i="1" dirty="0">
                <a:latin typeface="Calibri"/>
                <a:cs typeface="Calibri"/>
              </a:rPr>
              <a:t>Classificatio</a:t>
            </a:r>
            <a:r>
              <a:rPr sz="1000" dirty="0">
                <a:latin typeface="Calibri"/>
                <a:cs typeface="Calibri"/>
              </a:rPr>
              <a:t>,”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ACM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Transactions</a:t>
            </a:r>
            <a:r>
              <a:rPr sz="1000" i="1" spc="-3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on</a:t>
            </a:r>
            <a:r>
              <a:rPr sz="1000" i="1" spc="-3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Graphics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vol.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35,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no.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4,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pp.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1–11,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Jul.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2016.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7351" y="3445764"/>
            <a:ext cx="4426137" cy="17476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136" y="3420339"/>
            <a:ext cx="3803904" cy="16236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54173" y="3126994"/>
            <a:ext cx="710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Regression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6157721" y="3068828"/>
            <a:ext cx="856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Classification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6208" y="570455"/>
            <a:ext cx="3248726" cy="30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889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2.</a:t>
            </a:r>
            <a:r>
              <a:rPr spc="-60" dirty="0">
                <a:solidFill>
                  <a:srgbClr val="0F91D0"/>
                </a:solidFill>
              </a:rPr>
              <a:t> </a:t>
            </a:r>
            <a:r>
              <a:rPr spc="-25" dirty="0">
                <a:solidFill>
                  <a:srgbClr val="0F91D0"/>
                </a:solidFill>
              </a:rPr>
              <a:t>RELATED</a:t>
            </a:r>
            <a:r>
              <a:rPr spc="-75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WORKS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385" y="1161799"/>
            <a:ext cx="8407400" cy="16014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393065" algn="l"/>
              </a:tabLst>
            </a:pPr>
            <a:r>
              <a:rPr sz="2000" b="1" dirty="0">
                <a:latin typeface="Calibri"/>
                <a:cs typeface="Calibri"/>
              </a:rPr>
              <a:t>Zhang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et.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at</a:t>
            </a:r>
            <a:r>
              <a:rPr sz="1950" spc="-37" baseline="26000" dirty="0">
                <a:latin typeface="Calibri"/>
                <a:cs typeface="Calibri"/>
              </a:rPr>
              <a:t>1</a:t>
            </a:r>
            <a:endParaRPr sz="1950" baseline="26000">
              <a:latin typeface="Calibri"/>
              <a:cs typeface="Calibri"/>
            </a:endParaRPr>
          </a:p>
          <a:p>
            <a:pPr marL="794385" lvl="1" indent="-286385">
              <a:lnSpc>
                <a:spcPct val="100000"/>
              </a:lnSpc>
              <a:spcBef>
                <a:spcPts val="440"/>
              </a:spcBef>
              <a:buFont typeface="Arial" panose="020B0604020202020204"/>
              <a:buChar char="–"/>
              <a:tabLst>
                <a:tab pos="794385" algn="l"/>
              </a:tabLst>
            </a:pPr>
            <a:r>
              <a:rPr sz="1800" b="1" i="1" spc="-10" dirty="0">
                <a:latin typeface="Calibri"/>
                <a:cs typeface="Calibri"/>
              </a:rPr>
              <a:t>Multi-</a:t>
            </a:r>
            <a:r>
              <a:rPr sz="1800" b="1" i="1" dirty="0">
                <a:latin typeface="Calibri"/>
                <a:cs typeface="Calibri"/>
              </a:rPr>
              <a:t>Class</a:t>
            </a:r>
            <a:r>
              <a:rPr sz="1800" b="1" i="1" spc="1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Classification</a:t>
            </a:r>
            <a:r>
              <a:rPr sz="1800" b="1" i="1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quantize</a:t>
            </a:r>
            <a:r>
              <a:rPr sz="1800" b="1" i="1" spc="1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ab</a:t>
            </a:r>
            <a:r>
              <a:rPr sz="1800" b="1" i="1" spc="1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space</a:t>
            </a:r>
            <a:r>
              <a:rPr sz="1800" b="1" i="1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grid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keep</a:t>
            </a:r>
            <a:endParaRPr sz="1800">
              <a:latin typeface="Calibri"/>
              <a:cs typeface="Calibri"/>
            </a:endParaRPr>
          </a:p>
          <a:p>
            <a:pPr marL="7943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313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gamut.</a:t>
            </a:r>
            <a:endParaRPr sz="1800">
              <a:latin typeface="Calibri"/>
              <a:cs typeface="Calibri"/>
            </a:endParaRPr>
          </a:p>
          <a:p>
            <a:pPr marL="794385" marR="166370" lvl="1" indent="-287020">
              <a:lnSpc>
                <a:spcPct val="100000"/>
              </a:lnSpc>
              <a:spcBef>
                <a:spcPts val="435"/>
              </a:spcBef>
              <a:buFont typeface="Arial" panose="020B0604020202020204"/>
              <a:buChar char="–"/>
              <a:tabLst>
                <a:tab pos="794385" algn="l"/>
              </a:tabLst>
            </a:pPr>
            <a:r>
              <a:rPr sz="1800" dirty="0">
                <a:latin typeface="Calibri"/>
                <a:cs typeface="Calibri"/>
              </a:rPr>
              <a:t>Category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cross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entropy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loss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class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rebalancing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encourage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rare </a:t>
            </a:r>
            <a:r>
              <a:rPr sz="1800" spc="-10" dirty="0">
                <a:latin typeface="Calibri"/>
                <a:cs typeface="Calibri"/>
              </a:rPr>
              <a:t>colors.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8080" y="3334156"/>
            <a:ext cx="5605230" cy="23627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9712" y="6506667"/>
            <a:ext cx="4695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[1]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R.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Zhang,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Isola,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and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A.</a:t>
            </a:r>
            <a:r>
              <a:rPr sz="1000" spc="-10" dirty="0">
                <a:latin typeface="Calibri"/>
                <a:cs typeface="Calibri"/>
              </a:rPr>
              <a:t> Efros,</a:t>
            </a:r>
            <a:r>
              <a:rPr sz="1000" b="1" spc="-10" dirty="0">
                <a:latin typeface="Calibri"/>
                <a:cs typeface="Calibri"/>
              </a:rPr>
              <a:t>Colorful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Image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Colorization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ECCV,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pp.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649–666,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2016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114" y="3052850"/>
            <a:ext cx="2202340" cy="262486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66894" y="5691936"/>
            <a:ext cx="2023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Deep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437794" y="5703214"/>
            <a:ext cx="2240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quantize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ab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space</a:t>
            </a:r>
            <a:r>
              <a:rPr sz="1800" b="1" i="1" spc="3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grid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(313</a:t>
            </a:r>
            <a:r>
              <a:rPr sz="1800" spc="-10" dirty="0">
                <a:latin typeface="Calibri"/>
                <a:cs typeface="Calibri"/>
              </a:rPr>
              <a:t> bins)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33" y="7023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전남대학교</a:t>
            </a:r>
            <a:r>
              <a:rPr sz="1200" spc="-150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인공지능융합학과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8447" y="2662011"/>
            <a:ext cx="7422876" cy="36101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099" y="570455"/>
            <a:ext cx="3893331" cy="300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F91D0"/>
                </a:solidFill>
              </a:rPr>
              <a:t>3.</a:t>
            </a:r>
            <a:r>
              <a:rPr spc="-35" dirty="0">
                <a:solidFill>
                  <a:srgbClr val="0F91D0"/>
                </a:solidFill>
              </a:rPr>
              <a:t> </a:t>
            </a:r>
            <a:r>
              <a:rPr dirty="0">
                <a:solidFill>
                  <a:srgbClr val="0F91D0"/>
                </a:solidFill>
              </a:rPr>
              <a:t>PROPOSED</a:t>
            </a:r>
            <a:r>
              <a:rPr spc="-70" dirty="0">
                <a:solidFill>
                  <a:srgbClr val="0F91D0"/>
                </a:solidFill>
              </a:rPr>
              <a:t> </a:t>
            </a:r>
            <a:r>
              <a:rPr spc="-10" dirty="0">
                <a:solidFill>
                  <a:srgbClr val="0F91D0"/>
                </a:solidFill>
              </a:rPr>
              <a:t>METHOD</a:t>
            </a:r>
            <a:endParaRPr spc="-10" dirty="0">
              <a:solidFill>
                <a:srgbClr val="0F91D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085" y="1157688"/>
            <a:ext cx="8457565" cy="14738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80365" algn="l"/>
              </a:tabLst>
            </a:pPr>
            <a:r>
              <a:rPr sz="2000" b="1" dirty="0">
                <a:latin typeface="Calibri"/>
                <a:cs typeface="Calibri"/>
              </a:rPr>
              <a:t>Our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Idea</a:t>
            </a:r>
            <a:endParaRPr sz="2000">
              <a:latin typeface="Calibri"/>
              <a:cs typeface="Calibri"/>
            </a:endParaRPr>
          </a:p>
          <a:p>
            <a:pPr marL="781685" marR="81280" lvl="1" indent="-287020">
              <a:lnSpc>
                <a:spcPct val="100000"/>
              </a:lnSpc>
              <a:spcBef>
                <a:spcPts val="410"/>
              </a:spcBef>
              <a:buFont typeface="Arial" panose="020B0604020202020204"/>
              <a:buChar char="–"/>
              <a:tabLst>
                <a:tab pos="781685" algn="l"/>
              </a:tabLst>
            </a:pPr>
            <a:r>
              <a:rPr sz="1600" b="1" dirty="0">
                <a:latin typeface="Calibri"/>
                <a:cs typeface="Calibri"/>
              </a:rPr>
              <a:t>Take</a:t>
            </a:r>
            <a:r>
              <a:rPr sz="1600" b="1" spc="1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advantage</a:t>
            </a:r>
            <a:r>
              <a:rPr sz="1600" b="1" spc="1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1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skip</a:t>
            </a:r>
            <a:r>
              <a:rPr sz="1600" b="1" spc="1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connections</a:t>
            </a:r>
            <a:r>
              <a:rPr sz="1600" b="1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between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contracting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expanding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path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same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depth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level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U-</a:t>
            </a:r>
            <a:r>
              <a:rPr sz="1600" dirty="0">
                <a:latin typeface="Calibri"/>
                <a:cs typeface="Calibri"/>
              </a:rPr>
              <a:t>Net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(prevent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dying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vanishing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problem</a:t>
            </a:r>
            <a:r>
              <a:rPr sz="1575" spc="-15" baseline="26000" dirty="0">
                <a:latin typeface="Calibri"/>
                <a:cs typeface="Calibri"/>
              </a:rPr>
              <a:t>1</a:t>
            </a:r>
            <a:r>
              <a:rPr sz="1600" spc="-1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781685" marR="365125" lvl="1" indent="-28702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–"/>
              <a:tabLst>
                <a:tab pos="781685" algn="l"/>
              </a:tabLst>
            </a:pPr>
            <a:r>
              <a:rPr sz="1600" b="1" dirty="0">
                <a:latin typeface="Calibri"/>
                <a:cs typeface="Calibri"/>
              </a:rPr>
              <a:t>Use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multi-</a:t>
            </a:r>
            <a:r>
              <a:rPr sz="1600" b="1" dirty="0">
                <a:latin typeface="Calibri"/>
                <a:cs typeface="Calibri"/>
              </a:rPr>
              <a:t>task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learning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end-</a:t>
            </a:r>
            <a:r>
              <a:rPr sz="1600" b="1" dirty="0">
                <a:latin typeface="Calibri"/>
                <a:cs typeface="Calibri"/>
              </a:rPr>
              <a:t>end </a:t>
            </a:r>
            <a:r>
              <a:rPr sz="1600" b="1" spc="-10" dirty="0">
                <a:latin typeface="Calibri"/>
                <a:cs typeface="Calibri"/>
              </a:rPr>
              <a:t>training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gray-</a:t>
            </a:r>
            <a:r>
              <a:rPr sz="1600" b="1" dirty="0">
                <a:latin typeface="Calibri"/>
                <a:cs typeface="Calibri"/>
              </a:rPr>
              <a:t>scale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image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four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outputs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for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mutual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benefits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global/local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context,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accuracy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biases.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7081" y="667522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9091" y="6229908"/>
            <a:ext cx="3938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Semantic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Colorization</a:t>
            </a:r>
            <a:r>
              <a:rPr sz="1800" spc="-10" dirty="0">
                <a:latin typeface="Calibri"/>
                <a:cs typeface="Calibri"/>
              </a:rPr>
              <a:t> U-</a:t>
            </a:r>
            <a:r>
              <a:rPr sz="1800" dirty="0">
                <a:latin typeface="Calibri"/>
                <a:cs typeface="Calibri"/>
              </a:rPr>
              <a:t>Net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41107" y="4492752"/>
            <a:ext cx="1742439" cy="429895"/>
          </a:xfrm>
          <a:custGeom>
            <a:avLst/>
            <a:gdLst/>
            <a:ahLst/>
            <a:cxnLst/>
            <a:rect l="l" t="t" r="r" b="b"/>
            <a:pathLst>
              <a:path w="1742440" h="429895">
                <a:moveTo>
                  <a:pt x="1741931" y="0"/>
                </a:moveTo>
                <a:lnTo>
                  <a:pt x="0" y="0"/>
                </a:lnTo>
                <a:lnTo>
                  <a:pt x="0" y="429768"/>
                </a:lnTo>
                <a:lnTo>
                  <a:pt x="1741931" y="429768"/>
                </a:lnTo>
                <a:lnTo>
                  <a:pt x="1741931" y="0"/>
                </a:lnTo>
                <a:close/>
              </a:path>
            </a:pathLst>
          </a:custGeom>
          <a:solidFill>
            <a:srgbClr val="A7EA52">
              <a:alpha val="2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25639" y="4517263"/>
            <a:ext cx="137287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flexible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colorize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rare</a:t>
            </a:r>
            <a:endParaRPr sz="11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color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0972" y="5670803"/>
            <a:ext cx="1918970" cy="431800"/>
          </a:xfrm>
          <a:prstGeom prst="rect">
            <a:avLst/>
          </a:prstGeom>
          <a:solidFill>
            <a:srgbClr val="A7EA52">
              <a:alpha val="23136"/>
            </a:srgbClr>
          </a:solidFill>
        </p:spPr>
        <p:txBody>
          <a:bodyPr vert="horz" wrap="square" lIns="0" tIns="387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05"/>
              </a:spcBef>
            </a:pPr>
            <a:r>
              <a:rPr sz="1100" spc="-10" dirty="0">
                <a:latin typeface="Calibri"/>
                <a:cs typeface="Calibri"/>
              </a:rPr>
              <a:t>Global-</a:t>
            </a:r>
            <a:r>
              <a:rPr sz="1100" dirty="0">
                <a:latin typeface="Calibri"/>
                <a:cs typeface="Calibri"/>
              </a:rPr>
              <a:t>style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context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from</a:t>
            </a:r>
            <a:endParaRPr sz="11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Scene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Places365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200" y="5785103"/>
            <a:ext cx="1742439" cy="599440"/>
          </a:xfrm>
          <a:prstGeom prst="rect">
            <a:avLst/>
          </a:prstGeom>
          <a:solidFill>
            <a:srgbClr val="A7EA52">
              <a:alpha val="23136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120650" marR="111125" algn="ctr">
              <a:lnSpc>
                <a:spcPct val="1000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Local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context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pixel-level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183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objects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stuffes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Coco-</a:t>
            </a:r>
            <a:r>
              <a:rPr sz="1100" spc="-20" dirty="0">
                <a:latin typeface="Calibri"/>
                <a:cs typeface="Calibri"/>
              </a:rPr>
              <a:t>Stuff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9403" y="4947869"/>
            <a:ext cx="2406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Calibri"/>
                <a:cs typeface="Calibri"/>
              </a:rPr>
              <a:t>365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2864" y="5161788"/>
            <a:ext cx="1129665" cy="245745"/>
          </a:xfrm>
          <a:prstGeom prst="rect">
            <a:avLst/>
          </a:prstGeom>
          <a:solidFill>
            <a:srgbClr val="FFFFFF">
              <a:alpha val="23136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Calibri"/>
                <a:cs typeface="Calibri"/>
              </a:rPr>
              <a:t>W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x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x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183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1498" y="3674617"/>
            <a:ext cx="1829688" cy="107848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228458" y="3978021"/>
            <a:ext cx="635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W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x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x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313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2404" y="2880360"/>
            <a:ext cx="870585" cy="245745"/>
          </a:xfrm>
          <a:prstGeom prst="rect">
            <a:avLst/>
          </a:prstGeom>
          <a:solidFill>
            <a:srgbClr val="FFFFFF">
              <a:alpha val="23136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Calibri"/>
                <a:cs typeface="Calibri"/>
              </a:rPr>
              <a:t>W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x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x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1107" y="3331464"/>
            <a:ext cx="1742439" cy="429895"/>
          </a:xfrm>
          <a:prstGeom prst="rect">
            <a:avLst/>
          </a:prstGeom>
          <a:solidFill>
            <a:srgbClr val="A7EA52">
              <a:alpha val="23136"/>
            </a:srgbClr>
          </a:solidFill>
        </p:spPr>
        <p:txBody>
          <a:bodyPr vert="horz" wrap="square" lIns="0" tIns="37465" rIns="0" bIns="0" rtlCol="0">
            <a:spAutoFit/>
          </a:bodyPr>
          <a:lstStyle/>
          <a:p>
            <a:pPr marL="417830" marR="369570" indent="-40005">
              <a:lnSpc>
                <a:spcPct val="100000"/>
              </a:lnSpc>
              <a:spcBef>
                <a:spcPts val="295"/>
              </a:spcBef>
            </a:pPr>
            <a:r>
              <a:rPr sz="1100" dirty="0">
                <a:latin typeface="Calibri"/>
                <a:cs typeface="Calibri"/>
              </a:rPr>
              <a:t>Content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accuracy </a:t>
            </a:r>
            <a:r>
              <a:rPr sz="1100" dirty="0">
                <a:latin typeface="Calibri"/>
                <a:cs typeface="Calibri"/>
              </a:rPr>
              <a:t>(grayish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effects)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6641" y="3893820"/>
            <a:ext cx="970279" cy="107924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474720" y="3520440"/>
            <a:ext cx="1432560" cy="431800"/>
          </a:xfrm>
          <a:prstGeom prst="rect">
            <a:avLst/>
          </a:prstGeom>
          <a:solidFill>
            <a:srgbClr val="F78D7B">
              <a:alpha val="23136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396875" marR="197485" indent="-192405">
              <a:lnSpc>
                <a:spcPct val="1000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encoding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features (7x7x1024)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75403" y="2508504"/>
            <a:ext cx="1693545" cy="431800"/>
          </a:xfrm>
          <a:custGeom>
            <a:avLst/>
            <a:gdLst/>
            <a:ahLst/>
            <a:cxnLst/>
            <a:rect l="l" t="t" r="r" b="b"/>
            <a:pathLst>
              <a:path w="1693545" h="431800">
                <a:moveTo>
                  <a:pt x="1693164" y="0"/>
                </a:moveTo>
                <a:lnTo>
                  <a:pt x="0" y="0"/>
                </a:lnTo>
                <a:lnTo>
                  <a:pt x="0" y="431291"/>
                </a:lnTo>
                <a:lnTo>
                  <a:pt x="1693164" y="431291"/>
                </a:lnTo>
                <a:lnTo>
                  <a:pt x="1693164" y="0"/>
                </a:lnTo>
                <a:close/>
              </a:path>
            </a:pathLst>
          </a:custGeom>
          <a:solidFill>
            <a:srgbClr val="F78D7B">
              <a:alpha val="2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83938" y="2533269"/>
            <a:ext cx="12776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decoding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feature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map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(W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 H x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64)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72128" y="2625877"/>
            <a:ext cx="2459990" cy="1812289"/>
            <a:chOff x="4072128" y="2625877"/>
            <a:chExt cx="2459990" cy="1812289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2128" y="3930395"/>
              <a:ext cx="234670" cy="5074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53662" y="3952493"/>
              <a:ext cx="76200" cy="350520"/>
            </a:xfrm>
            <a:custGeom>
              <a:avLst/>
              <a:gdLst/>
              <a:ahLst/>
              <a:cxnLst/>
              <a:rect l="l" t="t" r="r" b="b"/>
              <a:pathLst>
                <a:path w="76200" h="350520">
                  <a:moveTo>
                    <a:pt x="25400" y="274319"/>
                  </a:moveTo>
                  <a:lnTo>
                    <a:pt x="0" y="274319"/>
                  </a:lnTo>
                  <a:lnTo>
                    <a:pt x="38100" y="350519"/>
                  </a:lnTo>
                  <a:lnTo>
                    <a:pt x="69850" y="287019"/>
                  </a:lnTo>
                  <a:lnTo>
                    <a:pt x="25400" y="287019"/>
                  </a:lnTo>
                  <a:lnTo>
                    <a:pt x="25400" y="274319"/>
                  </a:lnTo>
                  <a:close/>
                </a:path>
                <a:path w="76200" h="350520">
                  <a:moveTo>
                    <a:pt x="50800" y="0"/>
                  </a:moveTo>
                  <a:lnTo>
                    <a:pt x="25400" y="0"/>
                  </a:lnTo>
                  <a:lnTo>
                    <a:pt x="25400" y="287019"/>
                  </a:lnTo>
                  <a:lnTo>
                    <a:pt x="50800" y="287019"/>
                  </a:lnTo>
                  <a:lnTo>
                    <a:pt x="50800" y="0"/>
                  </a:lnTo>
                  <a:close/>
                </a:path>
                <a:path w="76200" h="350520">
                  <a:moveTo>
                    <a:pt x="76200" y="274319"/>
                  </a:moveTo>
                  <a:lnTo>
                    <a:pt x="50800" y="274319"/>
                  </a:lnTo>
                  <a:lnTo>
                    <a:pt x="50800" y="287019"/>
                  </a:lnTo>
                  <a:lnTo>
                    <a:pt x="69850" y="287019"/>
                  </a:lnTo>
                  <a:lnTo>
                    <a:pt x="76200" y="274319"/>
                  </a:lnTo>
                  <a:close/>
                </a:path>
              </a:pathLst>
            </a:custGeom>
            <a:solidFill>
              <a:srgbClr val="5DCEA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5896" y="2625877"/>
              <a:ext cx="505980" cy="23467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69330" y="2687573"/>
              <a:ext cx="347980" cy="76200"/>
            </a:xfrm>
            <a:custGeom>
              <a:avLst/>
              <a:gdLst/>
              <a:ahLst/>
              <a:cxnLst/>
              <a:rect l="l" t="t" r="r" b="b"/>
              <a:pathLst>
                <a:path w="347979" h="76200">
                  <a:moveTo>
                    <a:pt x="271780" y="0"/>
                  </a:moveTo>
                  <a:lnTo>
                    <a:pt x="271780" y="76200"/>
                  </a:lnTo>
                  <a:lnTo>
                    <a:pt x="322580" y="50800"/>
                  </a:lnTo>
                  <a:lnTo>
                    <a:pt x="284480" y="50800"/>
                  </a:lnTo>
                  <a:lnTo>
                    <a:pt x="284480" y="25400"/>
                  </a:lnTo>
                  <a:lnTo>
                    <a:pt x="322580" y="25400"/>
                  </a:lnTo>
                  <a:lnTo>
                    <a:pt x="271780" y="0"/>
                  </a:lnTo>
                  <a:close/>
                </a:path>
                <a:path w="347979" h="76200">
                  <a:moveTo>
                    <a:pt x="27178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71780" y="50800"/>
                  </a:lnTo>
                  <a:lnTo>
                    <a:pt x="271780" y="25400"/>
                  </a:lnTo>
                  <a:close/>
                </a:path>
                <a:path w="347979" h="76200">
                  <a:moveTo>
                    <a:pt x="322580" y="25400"/>
                  </a:moveTo>
                  <a:lnTo>
                    <a:pt x="284480" y="25400"/>
                  </a:lnTo>
                  <a:lnTo>
                    <a:pt x="284480" y="50800"/>
                  </a:lnTo>
                  <a:lnTo>
                    <a:pt x="322580" y="50800"/>
                  </a:lnTo>
                  <a:lnTo>
                    <a:pt x="347980" y="38100"/>
                  </a:lnTo>
                  <a:lnTo>
                    <a:pt x="322580" y="25400"/>
                  </a:lnTo>
                  <a:close/>
                </a:path>
              </a:pathLst>
            </a:custGeom>
            <a:solidFill>
              <a:srgbClr val="5DCE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8871" y="2939795"/>
            <a:ext cx="1036319" cy="431800"/>
          </a:xfrm>
          <a:prstGeom prst="rect">
            <a:avLst/>
          </a:prstGeom>
          <a:solidFill>
            <a:srgbClr val="F78D7B">
              <a:alpha val="23136"/>
            </a:srgbClr>
          </a:solidFill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100" dirty="0">
                <a:latin typeface="Calibri"/>
                <a:cs typeface="Calibri"/>
              </a:rPr>
              <a:t>Input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image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(224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224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47" y="6512153"/>
            <a:ext cx="836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[1]</a:t>
            </a:r>
            <a:r>
              <a:rPr sz="12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Douglas</a:t>
            </a:r>
            <a:r>
              <a:rPr sz="12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et</a:t>
            </a:r>
            <a:r>
              <a:rPr sz="12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al.,</a:t>
            </a:r>
            <a:r>
              <a:rPr sz="12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“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Why</a:t>
            </a:r>
            <a:r>
              <a:rPr sz="1200" b="1" i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RELU Units</a:t>
            </a:r>
            <a:r>
              <a:rPr sz="1200" b="1" i="1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12121"/>
                </a:solidFill>
                <a:latin typeface="Calibri"/>
                <a:cs typeface="Calibri"/>
              </a:rPr>
              <a:t>Sometimes</a:t>
            </a:r>
            <a:r>
              <a:rPr sz="1200" b="1" i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Die:</a:t>
            </a:r>
            <a:r>
              <a:rPr sz="1200" b="1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Analysis</a:t>
            </a:r>
            <a:r>
              <a:rPr sz="1200" b="1" i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200" b="1" i="1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Single-Unit</a:t>
            </a:r>
            <a:r>
              <a:rPr sz="1200" b="1" i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Error</a:t>
            </a:r>
            <a:r>
              <a:rPr sz="1200" b="1" i="1" spc="-10" dirty="0">
                <a:solidFill>
                  <a:srgbClr val="212121"/>
                </a:solidFill>
                <a:latin typeface="Calibri"/>
                <a:cs typeface="Calibri"/>
              </a:rPr>
              <a:t> Backpropagation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 in</a:t>
            </a:r>
            <a:r>
              <a:rPr sz="1200" b="1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Calibri"/>
                <a:cs typeface="Calibri"/>
              </a:rPr>
              <a:t>Neural </a:t>
            </a:r>
            <a:r>
              <a:rPr sz="1200" b="1" i="1" spc="-10" dirty="0">
                <a:solidFill>
                  <a:srgbClr val="212121"/>
                </a:solidFill>
                <a:latin typeface="Calibri"/>
                <a:cs typeface="Calibri"/>
              </a:rPr>
              <a:t>Networks</a:t>
            </a:r>
            <a:r>
              <a:rPr sz="1200" spc="-10" dirty="0">
                <a:solidFill>
                  <a:srgbClr val="212121"/>
                </a:solidFill>
                <a:latin typeface="Calibri"/>
                <a:cs typeface="Calibri"/>
              </a:rPr>
              <a:t>,” </a:t>
            </a: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2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12121"/>
                </a:solidFill>
                <a:latin typeface="Calibri"/>
                <a:cs typeface="Calibri"/>
              </a:rPr>
              <a:t>2018</a:t>
            </a:r>
            <a:r>
              <a:rPr sz="1200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i="1" spc="-20" dirty="0">
                <a:solidFill>
                  <a:srgbClr val="212121"/>
                </a:solidFill>
                <a:latin typeface="Calibri"/>
                <a:cs typeface="Calibri"/>
              </a:rPr>
              <a:t>52nd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547" y="6695033"/>
            <a:ext cx="4728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212121"/>
                </a:solidFill>
                <a:latin typeface="Calibri"/>
                <a:cs typeface="Calibri"/>
              </a:rPr>
              <a:t>Asilomar</a:t>
            </a:r>
            <a:r>
              <a:rPr sz="1200" i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212121"/>
                </a:solidFill>
                <a:latin typeface="Calibri"/>
                <a:cs typeface="Calibri"/>
              </a:rPr>
              <a:t>Conference</a:t>
            </a:r>
            <a:r>
              <a:rPr sz="1200" i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200" i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12121"/>
                </a:solidFill>
                <a:latin typeface="Calibri"/>
                <a:cs typeface="Calibri"/>
              </a:rPr>
              <a:t>Signals,</a:t>
            </a:r>
            <a:r>
              <a:rPr sz="1200" i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12121"/>
                </a:solidFill>
                <a:latin typeface="Calibri"/>
                <a:cs typeface="Calibri"/>
              </a:rPr>
              <a:t>Systems,</a:t>
            </a:r>
            <a:r>
              <a:rPr sz="1200" i="1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200" i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12121"/>
                </a:solidFill>
                <a:latin typeface="Calibri"/>
                <a:cs typeface="Calibri"/>
              </a:rPr>
              <a:t>Computers</a:t>
            </a: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12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pp.</a:t>
            </a:r>
            <a:r>
              <a:rPr sz="1200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Calibri"/>
                <a:cs typeface="Calibri"/>
              </a:rPr>
              <a:t>864-</a:t>
            </a:r>
            <a:r>
              <a:rPr sz="1200" dirty="0">
                <a:solidFill>
                  <a:srgbClr val="212121"/>
                </a:solidFill>
                <a:latin typeface="Calibri"/>
                <a:cs typeface="Calibri"/>
              </a:rPr>
              <a:t>868,</a:t>
            </a:r>
            <a:r>
              <a:rPr sz="12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Calibri"/>
                <a:cs typeface="Calibri"/>
              </a:rPr>
              <a:t>2018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10825</Words>
  <Application>WPS Presentation</Application>
  <PresentationFormat>On-screen Show (4:3)</PresentationFormat>
  <Paragraphs>576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Trebuchet MS</vt:lpstr>
      <vt:lpstr>Malgun Gothic</vt:lpstr>
      <vt:lpstr>C059</vt:lpstr>
      <vt:lpstr>Arial</vt:lpstr>
      <vt:lpstr>BatangChe</vt:lpstr>
      <vt:lpstr>Noto Sans CJK HK</vt:lpstr>
      <vt:lpstr>Microsoft YaHei</vt:lpstr>
      <vt:lpstr>Droid Sans Fallback</vt:lpstr>
      <vt:lpstr>Arial Unicode MS</vt:lpstr>
      <vt:lpstr>Wingdings</vt:lpstr>
      <vt:lpstr>Times New Roman</vt:lpstr>
      <vt:lpstr>Cambria Math</vt:lpstr>
      <vt:lpstr>DejaVu Math TeX Gyre</vt:lpstr>
      <vt:lpstr>OpenSymbol</vt:lpstr>
      <vt:lpstr>SimSun</vt:lpstr>
      <vt:lpstr>FreeSerif</vt:lpstr>
      <vt:lpstr>Office Theme</vt:lpstr>
      <vt:lpstr>Automatic Image Colorization Using Semantic Guides</vt:lpstr>
      <vt:lpstr>Agenda</vt:lpstr>
      <vt:lpstr>1. INTRODUCTION</vt:lpstr>
      <vt:lpstr>1. INTRODUCTION</vt:lpstr>
      <vt:lpstr>1. INTRODUCTION</vt:lpstr>
      <vt:lpstr>1. INTRODUCTION</vt:lpstr>
      <vt:lpstr>2. RELATED WORKS</vt:lpstr>
      <vt:lpstr>2. RELATED WORKS</vt:lpstr>
      <vt:lpstr>3. PROPOSED METHOD</vt:lpstr>
      <vt:lpstr>3. PROPOSED METHOD</vt:lpstr>
      <vt:lpstr>3. PROPOSED METHOD</vt:lpstr>
      <vt:lpstr>3. PROPOSED METHOD</vt:lpstr>
      <vt:lpstr>3. PROPOSED METHOD</vt:lpstr>
      <vt:lpstr>3. PROPOSED METHOD</vt:lpstr>
      <vt:lpstr>4. EXPERIMENTS AND DISCUSSION</vt:lpstr>
      <vt:lpstr>4. EXPERIMENTS AND DISCUSSION</vt:lpstr>
      <vt:lpstr>4. EXPERIMENTS AND DISCUSSION</vt:lpstr>
      <vt:lpstr>4. EXPERIMENTS AND DISCUSSION</vt:lpstr>
      <vt:lpstr>4. EXPERIMENTS AND DISCUSSION</vt:lpstr>
      <vt:lpstr>4. EXPERIMENTS AND DISCUSSION</vt:lpstr>
      <vt:lpstr>5. CONCLUSIONS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DefenseAutomatic Image Colorization Using Semantic Guides</dc:title>
  <dc:creator>Tai Do Nhu</dc:creator>
  <cp:lastModifiedBy>nii</cp:lastModifiedBy>
  <cp:revision>3</cp:revision>
  <dcterms:created xsi:type="dcterms:W3CDTF">2025-10-04T01:31:36Z</dcterms:created>
  <dcterms:modified xsi:type="dcterms:W3CDTF">2025-10-04T01:31:36Z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2021-09-12T08:00:00Z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2025-10-04T08:00:00Z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/>
  </property>
  <property fmtid="{D5CDD505-2E9C-101B-9397-08002B2CF9AE}" pid="7" name="KSOProductBuildVer">
    <vt:lpwstr>1033-11.1.0.11723</vt:lpwstr>
  </property>
</Properties>
</file>