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1"/>
    <p:restoredTop sz="94680"/>
  </p:normalViewPr>
  <p:slideViewPr>
    <p:cSldViewPr snapToGrid="0">
      <p:cViewPr>
        <p:scale>
          <a:sx n="132" d="100"/>
          <a:sy n="132" d="100"/>
        </p:scale>
        <p:origin x="4256" y="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6B268-06D3-DFA3-F734-280A7E837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B4859E-B4C6-423A-6F61-A35981ADA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3595B-E784-E0C4-9086-17305409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A189-BB98-F24D-B231-BF1EF1A9C8D5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F9C98-1EEF-A115-6266-8338E4E8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29D15-A402-3AFD-562B-5CEFDC64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CE87-8A27-A645-97EE-CA73AA5C80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554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B253D-24EF-8C5E-D249-7000A8B8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D5A767-698B-33F7-15C5-B5C96B5E2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006C6-78F4-3F21-C919-99AEDED3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A189-BB98-F24D-B231-BF1EF1A9C8D5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D5E6F-58C9-F4EB-4E7D-97139AE8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0A203-0296-9E55-A380-A7A873FF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CE87-8A27-A645-97EE-CA73AA5C80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059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F3DB6F-D95B-5DCB-968A-F29A29E0E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8286E4-346D-36C2-C5F6-5F0942203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4AD69-4620-7866-FC38-329BC71F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A189-BB98-F24D-B231-BF1EF1A9C8D5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089AB-38E1-9689-1855-BB0C86C5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21961-1DA5-52AC-9EF3-5B0EC60A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CE87-8A27-A645-97EE-CA73AA5C80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517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9FDC3-5D00-3BC4-22E9-6A75B9FA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98108-760E-B35A-5035-0F68FD7F3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360AF-05C4-FCF4-B3A3-D2E8AA4B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A189-BB98-F24D-B231-BF1EF1A9C8D5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8C18A-0F65-C1FA-C1EE-89584EC3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12487-6121-4275-3F86-13D2A8D5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CE87-8A27-A645-97EE-CA73AA5C80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510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45D28-DB17-EB89-90E9-BB4CB9CA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041B14-DA89-E907-1EEA-7ECEEFC11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0E625-960A-C275-A9C5-24C57C03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A189-BB98-F24D-B231-BF1EF1A9C8D5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09970-BF3B-7487-079B-BEAB4832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E502B-ACCB-E7FC-7A0F-DE97CE0F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CE87-8A27-A645-97EE-CA73AA5C80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795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5ABE0-C739-E616-FE74-4FF13C76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5DF46-0BB8-D394-04B6-444580D8E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158EB0-DE96-E511-50A0-38715B8BA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53370A-B873-C773-838E-9661854D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A189-BB98-F24D-B231-BF1EF1A9C8D5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AA8A9-461E-E899-97BE-98A0F7B4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2D1DF-2BA1-B29A-73DF-F6FA8F36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CE87-8A27-A645-97EE-CA73AA5C80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212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806C4-6BD6-0268-3678-3AAFAF80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25DAF5-7E9C-B68A-AE86-2807BBB9A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AAE009-E161-C072-E8EC-B10B34DD9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38F055-FCE6-B588-01B9-9E2F74BE8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CC8ECA-B31C-A97E-A987-F38E41365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355255-23F1-6A78-2184-B6D08C6B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A189-BB98-F24D-B231-BF1EF1A9C8D5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E99D89-9C96-1EE7-6947-6C26DE27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81F724-0F7A-BFCA-3EAF-E178D67E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CE87-8A27-A645-97EE-CA73AA5C80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169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E2D3A-4F75-8A14-E736-96199188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12F5DF-D828-7939-44C5-58C00B4D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A189-BB98-F24D-B231-BF1EF1A9C8D5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2837F1-C831-646E-D4DC-176C8A9C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429BB7-F49C-EAB9-D406-35307666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CE87-8A27-A645-97EE-CA73AA5C80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104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856154-2A5E-1AFF-A196-D3736134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A189-BB98-F24D-B231-BF1EF1A9C8D5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05D8F8-0925-5CD5-6ECB-9CFDA102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BE28F4-78D3-0D15-8275-FD3D42DD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CE87-8A27-A645-97EE-CA73AA5C80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775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C0576-BAE6-1DEB-399C-6378B6E7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A2419-A68F-E970-7793-3005A51F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B73FDB-14D3-259E-9F62-E9E39DC8C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E2EB1-A9E1-6EB5-8B3C-7A0336A3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A189-BB98-F24D-B231-BF1EF1A9C8D5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780127-CA3E-80D0-2FFF-BA24EAF2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A6640E-311B-3680-03CB-2D8BD5AE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CE87-8A27-A645-97EE-CA73AA5C80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561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EADAD-5E36-581B-5435-E29D208BF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2A789D-5345-BF65-C93B-B06164FDA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BB4F61-401E-96A5-DB13-E23A6850C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0DD899-B716-2AED-361D-66D7E14B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A189-BB98-F24D-B231-BF1EF1A9C8D5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BBFC67-A227-3865-66E8-82958F31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70E656-945C-2103-0137-5055286D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CE87-8A27-A645-97EE-CA73AA5C80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826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DC1932-60AC-DFC2-16BF-840B82CD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05045-3B63-23E1-CB91-6158091E9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74105-68C0-544F-9634-82BA14E77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DA189-BB98-F24D-B231-BF1EF1A9C8D5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088A2-C707-BF53-87F2-215D6AF78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E9FEE2-3CB4-C559-1AC8-DB5F5BAFF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CE87-8A27-A645-97EE-CA73AA5C80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50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, 텍스트, 소프트웨어이(가) 표시된 사진&#10;&#10;자동 생성된 설명">
            <a:extLst>
              <a:ext uri="{FF2B5EF4-FFF2-40B4-BE49-F238E27FC236}">
                <a16:creationId xmlns:a16="http://schemas.microsoft.com/office/drawing/2014/main" id="{D2D897F6-2205-2D44-8564-920A1112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553592"/>
            <a:ext cx="11077903" cy="32931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8AA4A7-0457-CFE7-9241-D7A639AB9155}"/>
              </a:ext>
            </a:extLst>
          </p:cNvPr>
          <p:cNvSpPr txBox="1"/>
          <p:nvPr/>
        </p:nvSpPr>
        <p:spPr>
          <a:xfrm>
            <a:off x="1786679" y="4603531"/>
            <a:ext cx="4309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 Upload the file to your google drive.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06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소프트웨어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65CDD051-AEA7-AE13-FC46-65229582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3" y="384131"/>
            <a:ext cx="11180288" cy="4524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70EB26-0ED0-1713-255D-4C2F94DA5A55}"/>
              </a:ext>
            </a:extLst>
          </p:cNvPr>
          <p:cNvSpPr txBox="1"/>
          <p:nvPr/>
        </p:nvSpPr>
        <p:spPr>
          <a:xfrm>
            <a:off x="1271672" y="5412828"/>
            <a:ext cx="5108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 If you open the file, you can see this screen.</a:t>
            </a:r>
          </a:p>
        </p:txBody>
      </p:sp>
    </p:spTree>
    <p:extLst>
      <p:ext uri="{BB962C8B-B14F-4D97-AF65-F5344CB8AC3E}">
        <p14:creationId xmlns:p14="http://schemas.microsoft.com/office/powerpoint/2010/main" val="321379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4B1E70A-CEE5-215A-7D80-C00803DF8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53" y="1728684"/>
            <a:ext cx="4910800" cy="3400632"/>
          </a:xfrm>
          <a:prstGeom prst="rect">
            <a:avLst/>
          </a:prstGeom>
        </p:spPr>
      </p:pic>
      <p:pic>
        <p:nvPicPr>
          <p:cNvPr id="5" name="내용 개체 틀 4" descr="텍스트, 소프트웨어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4B43A801-1ACE-2C58-4A50-AB23B7538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7112" t="33905" r="36417" b="9340"/>
          <a:stretch/>
        </p:blipFill>
        <p:spPr>
          <a:xfrm>
            <a:off x="7499129" y="3028303"/>
            <a:ext cx="3731173" cy="32371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DFAC47-1514-0D59-A1A7-CBB31275013A}"/>
              </a:ext>
            </a:extLst>
          </p:cNvPr>
          <p:cNvSpPr txBox="1"/>
          <p:nvPr/>
        </p:nvSpPr>
        <p:spPr>
          <a:xfrm>
            <a:off x="635838" y="1218170"/>
            <a:ext cx="244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4. Click the runtime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9F1A74-5DF2-9BFA-C657-D638E06DB9F2}"/>
              </a:ext>
            </a:extLst>
          </p:cNvPr>
          <p:cNvSpPr/>
          <p:nvPr/>
        </p:nvSpPr>
        <p:spPr>
          <a:xfrm>
            <a:off x="1513491" y="1728684"/>
            <a:ext cx="441434" cy="248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B453D-9DDF-50EE-F0C3-72257503E0CF}"/>
              </a:ext>
            </a:extLst>
          </p:cNvPr>
          <p:cNvSpPr txBox="1"/>
          <p:nvPr/>
        </p:nvSpPr>
        <p:spPr>
          <a:xfrm>
            <a:off x="7319926" y="2543504"/>
            <a:ext cx="394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5. And change it to T4 GPU or TPU.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919040-FBD1-3F86-4E6A-A49F7F5F23E0}"/>
              </a:ext>
            </a:extLst>
          </p:cNvPr>
          <p:cNvSpPr/>
          <p:nvPr/>
        </p:nvSpPr>
        <p:spPr>
          <a:xfrm>
            <a:off x="1639616" y="3435112"/>
            <a:ext cx="1445212" cy="248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110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CCB15B-FF3F-AA75-BBAF-2B5359876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1114097"/>
            <a:ext cx="7772400" cy="538223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D85E9C-BD52-8E75-CCF1-72D0F1BE1977}"/>
              </a:ext>
            </a:extLst>
          </p:cNvPr>
          <p:cNvSpPr/>
          <p:nvPr/>
        </p:nvSpPr>
        <p:spPr>
          <a:xfrm>
            <a:off x="935376" y="1497274"/>
            <a:ext cx="2364827" cy="248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27C6C-A948-E6F6-FC6F-9CDD9D486363}"/>
              </a:ext>
            </a:extLst>
          </p:cNvPr>
          <p:cNvSpPr txBox="1"/>
          <p:nvPr/>
        </p:nvSpPr>
        <p:spPr>
          <a:xfrm>
            <a:off x="500063" y="116303"/>
            <a:ext cx="1043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5. You can run this code, all at once, only the cell in run time menu. Or by clicking play button in the cell. </a:t>
            </a:r>
          </a:p>
          <a:p>
            <a:endParaRPr kumimoji="1"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B58032-6687-EA3B-B774-BE6612BFB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017" y="3338097"/>
            <a:ext cx="6680200" cy="3403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4A9AC16-35F7-AD75-9E03-DBA89706E512}"/>
              </a:ext>
            </a:extLst>
          </p:cNvPr>
          <p:cNvSpPr/>
          <p:nvPr/>
        </p:nvSpPr>
        <p:spPr>
          <a:xfrm>
            <a:off x="5792299" y="3548281"/>
            <a:ext cx="489232" cy="387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080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69</Words>
  <Application>Microsoft Macintosh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민제 김</dc:creator>
  <cp:lastModifiedBy>민제 김</cp:lastModifiedBy>
  <cp:revision>1</cp:revision>
  <dcterms:created xsi:type="dcterms:W3CDTF">2023-11-13T04:13:23Z</dcterms:created>
  <dcterms:modified xsi:type="dcterms:W3CDTF">2023-11-13T04:26:22Z</dcterms:modified>
</cp:coreProperties>
</file>