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1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78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7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2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51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E463-58D9-EA48-8A8A-9D1E7D882C14}" type="datetimeFigureOut">
              <a:rPr lang="fr-FR" smtClean="0"/>
              <a:t>26/11/15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9FB2-F3E3-F241-8AF8-EFE5570DCA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5-11-26 à 14.06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8545" y="1235961"/>
            <a:ext cx="6841296" cy="4518790"/>
          </a:xfrm>
          <a:prstGeom prst="rect">
            <a:avLst/>
          </a:prstGeom>
        </p:spPr>
      </p:pic>
      <p:pic>
        <p:nvPicPr>
          <p:cNvPr id="5" name="Image 4" descr="Capture d’écran 2015-11-26 à 14.06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2769" y="1239274"/>
            <a:ext cx="6583687" cy="46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5-11-26 à 14.0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57971" y="1182135"/>
            <a:ext cx="7000675" cy="4578680"/>
          </a:xfrm>
          <a:prstGeom prst="rect">
            <a:avLst/>
          </a:prstGeom>
        </p:spPr>
      </p:pic>
      <p:pic>
        <p:nvPicPr>
          <p:cNvPr id="5" name="Image 4" descr="Capture d’écran 2015-11-26 à 14.06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5815" y="1016738"/>
            <a:ext cx="6940288" cy="46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7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5-11-26 à 14.0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58572" y="1264412"/>
            <a:ext cx="6908515" cy="4591372"/>
          </a:xfrm>
          <a:prstGeom prst="rect">
            <a:avLst/>
          </a:prstGeom>
        </p:spPr>
      </p:pic>
      <p:pic>
        <p:nvPicPr>
          <p:cNvPr id="5" name="Image 4" descr="Capture d’écran 2015-11-26 à 14.0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0166" y="1185155"/>
            <a:ext cx="6788161" cy="46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5-11-26 à 14.0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77330" y="1256285"/>
            <a:ext cx="7229870" cy="4645940"/>
          </a:xfrm>
          <a:prstGeom prst="rect">
            <a:avLst/>
          </a:prstGeom>
        </p:spPr>
      </p:pic>
      <p:pic>
        <p:nvPicPr>
          <p:cNvPr id="3" name="Image 2" descr="Capture d’écran 2015-11-26 à 14.0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8400" y="991964"/>
            <a:ext cx="6610238" cy="46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2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5-11-26 à 14.0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41359" y="1161524"/>
            <a:ext cx="6761265" cy="4593204"/>
          </a:xfrm>
          <a:prstGeom prst="rect">
            <a:avLst/>
          </a:prstGeom>
        </p:spPr>
      </p:pic>
      <p:pic>
        <p:nvPicPr>
          <p:cNvPr id="3" name="Image 2" descr="Capture d’écran 2015-11-26 à 14.07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6751" y="1116242"/>
            <a:ext cx="6648205" cy="46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3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Présentation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VAN DEN BOSSCHE</dc:creator>
  <cp:lastModifiedBy>Xavier VAN DEN BOSSCHE</cp:lastModifiedBy>
  <cp:revision>2</cp:revision>
  <dcterms:created xsi:type="dcterms:W3CDTF">2015-11-26T13:31:01Z</dcterms:created>
  <dcterms:modified xsi:type="dcterms:W3CDTF">2015-11-26T13:49:24Z</dcterms:modified>
</cp:coreProperties>
</file>