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3"/>
  </p:notesMasterIdLst>
  <p:handoutMasterIdLst>
    <p:handoutMasterId r:id="rId4"/>
  </p:handoutMasterIdLst>
  <p:sldIdLst>
    <p:sldId id="285" r:id="rId2"/>
  </p:sldIdLst>
  <p:sldSz cx="32399288" cy="23760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E9E"/>
    <a:srgbClr val="1B0E10"/>
    <a:srgbClr val="F5E2E2"/>
    <a:srgbClr val="EDD0D0"/>
    <a:srgbClr val="78AADF"/>
    <a:srgbClr val="F0DD56"/>
    <a:srgbClr val="DC514F"/>
    <a:srgbClr val="0D0D0D"/>
    <a:srgbClr val="190505"/>
    <a:srgbClr val="3C0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36A8E-2456-40C9-9A47-9557F5685FBB}" v="391" dt="2024-12-10T10:57:29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3" autoAdjust="0"/>
    <p:restoredTop sz="89001" autoAdjust="0"/>
  </p:normalViewPr>
  <p:slideViewPr>
    <p:cSldViewPr snapToGrid="0">
      <p:cViewPr>
        <p:scale>
          <a:sx n="40" d="100"/>
          <a:sy n="40" d="100"/>
        </p:scale>
        <p:origin x="141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23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Oehm" userId="6a826a5e128e221f" providerId="LiveId" clId="{92EFBC4D-9E9D-42BE-9D6C-8FBFF7A9B54C}"/>
    <pc:docChg chg="undo custSel modSld modMainMaster">
      <pc:chgData name="Daniel Oehm" userId="6a826a5e128e221f" providerId="LiveId" clId="{92EFBC4D-9E9D-42BE-9D6C-8FBFF7A9B54C}" dt="2024-11-14T23:51:17.294" v="542" actId="20577"/>
      <pc:docMkLst>
        <pc:docMk/>
      </pc:docMkLst>
      <pc:sldChg chg="modSp mod">
        <pc:chgData name="Daniel Oehm" userId="6a826a5e128e221f" providerId="LiveId" clId="{92EFBC4D-9E9D-42BE-9D6C-8FBFF7A9B54C}" dt="2024-11-14T21:35:08.733" v="482" actId="1036"/>
        <pc:sldMkLst>
          <pc:docMk/>
          <pc:sldMk cId="4024269414" sldId="262"/>
        </pc:sldMkLst>
        <pc:spChg chg="mod">
          <ac:chgData name="Daniel Oehm" userId="6a826a5e128e221f" providerId="LiveId" clId="{92EFBC4D-9E9D-42BE-9D6C-8FBFF7A9B54C}" dt="2024-11-14T21:35:08.733" v="482" actId="1036"/>
          <ac:spMkLst>
            <pc:docMk/>
            <pc:sldMk cId="4024269414" sldId="262"/>
            <ac:spMk id="17" creationId="{3C5347F7-2E58-3E86-55EE-50A3B47DB4F5}"/>
          </ac:spMkLst>
        </pc:spChg>
        <pc:spChg chg="mod">
          <ac:chgData name="Daniel Oehm" userId="6a826a5e128e221f" providerId="LiveId" clId="{92EFBC4D-9E9D-42BE-9D6C-8FBFF7A9B54C}" dt="2024-11-14T21:34:53.004" v="480" actId="20577"/>
          <ac:spMkLst>
            <pc:docMk/>
            <pc:sldMk cId="4024269414" sldId="262"/>
            <ac:spMk id="18" creationId="{67A3F97A-1241-D96C-AC00-F4FE90C41A3E}"/>
          </ac:spMkLst>
        </pc:spChg>
        <pc:spChg chg="mod">
          <ac:chgData name="Daniel Oehm" userId="6a826a5e128e221f" providerId="LiveId" clId="{92EFBC4D-9E9D-42BE-9D6C-8FBFF7A9B54C}" dt="2024-11-14T21:34:11.229" v="473" actId="1076"/>
          <ac:spMkLst>
            <pc:docMk/>
            <pc:sldMk cId="4024269414" sldId="262"/>
            <ac:spMk id="19" creationId="{62F51E3F-3779-B5F4-D414-D92AA7F7F9DB}"/>
          </ac:spMkLst>
        </pc:spChg>
        <pc:spChg chg="mod">
          <ac:chgData name="Daniel Oehm" userId="6a826a5e128e221f" providerId="LiveId" clId="{92EFBC4D-9E9D-42BE-9D6C-8FBFF7A9B54C}" dt="2024-11-14T21:34:11.229" v="473" actId="1076"/>
          <ac:spMkLst>
            <pc:docMk/>
            <pc:sldMk cId="4024269414" sldId="262"/>
            <ac:spMk id="20" creationId="{ADAC23E0-67A3-D20C-5D1E-BF615903DA16}"/>
          </ac:spMkLst>
        </pc:spChg>
        <pc:picChg chg="mod ord">
          <ac:chgData name="Daniel Oehm" userId="6a826a5e128e221f" providerId="LiveId" clId="{92EFBC4D-9E9D-42BE-9D6C-8FBFF7A9B54C}" dt="2024-11-14T21:34:40.822" v="475" actId="167"/>
          <ac:picMkLst>
            <pc:docMk/>
            <pc:sldMk cId="4024269414" sldId="262"/>
            <ac:picMk id="21" creationId="{00000000-0000-0000-0000-000000000000}"/>
          </ac:picMkLst>
        </pc:picChg>
      </pc:sldChg>
      <pc:sldChg chg="addSp modSp mod">
        <pc:chgData name="Daniel Oehm" userId="6a826a5e128e221f" providerId="LiveId" clId="{92EFBC4D-9E9D-42BE-9D6C-8FBFF7A9B54C}" dt="2024-11-14T23:51:17.294" v="542" actId="20577"/>
        <pc:sldMkLst>
          <pc:docMk/>
          <pc:sldMk cId="1833858991" sldId="263"/>
        </pc:sldMkLst>
        <pc:spChg chg="mod">
          <ac:chgData name="Daniel Oehm" userId="6a826a5e128e221f" providerId="LiveId" clId="{92EFBC4D-9E9D-42BE-9D6C-8FBFF7A9B54C}" dt="2024-11-14T23:29:35.381" v="498" actId="1076"/>
          <ac:spMkLst>
            <pc:docMk/>
            <pc:sldMk cId="1833858991" sldId="263"/>
            <ac:spMk id="3" creationId="{0AC93C71-F8A7-9D56-1FA0-7D4E60520B1D}"/>
          </ac:spMkLst>
        </pc:spChg>
        <pc:spChg chg="mod">
          <ac:chgData name="Daniel Oehm" userId="6a826a5e128e221f" providerId="LiveId" clId="{92EFBC4D-9E9D-42BE-9D6C-8FBFF7A9B54C}" dt="2024-11-14T23:29:57.452" v="539" actId="20577"/>
          <ac:spMkLst>
            <pc:docMk/>
            <pc:sldMk cId="1833858991" sldId="263"/>
            <ac:spMk id="4" creationId="{5697FB7A-A866-B1DA-A989-A511933839E3}"/>
          </ac:spMkLst>
        </pc:spChg>
        <pc:spChg chg="mod">
          <ac:chgData name="Daniel Oehm" userId="6a826a5e128e221f" providerId="LiveId" clId="{92EFBC4D-9E9D-42BE-9D6C-8FBFF7A9B54C}" dt="2024-11-14T23:29:29.462" v="497" actId="1076"/>
          <ac:spMkLst>
            <pc:docMk/>
            <pc:sldMk cId="1833858991" sldId="263"/>
            <ac:spMk id="5" creationId="{3F3230C9-B276-54EE-25B4-88736EB96275}"/>
          </ac:spMkLst>
        </pc:spChg>
        <pc:spChg chg="mod">
          <ac:chgData name="Daniel Oehm" userId="6a826a5e128e221f" providerId="LiveId" clId="{92EFBC4D-9E9D-42BE-9D6C-8FBFF7A9B54C}" dt="2024-11-14T23:29:22.909" v="494" actId="1076"/>
          <ac:spMkLst>
            <pc:docMk/>
            <pc:sldMk cId="1833858991" sldId="263"/>
            <ac:spMk id="6" creationId="{299A76AF-E0EB-B3D5-6DA7-022BE943062B}"/>
          </ac:spMkLst>
        </pc:spChg>
        <pc:spChg chg="mod">
          <ac:chgData name="Daniel Oehm" userId="6a826a5e128e221f" providerId="LiveId" clId="{92EFBC4D-9E9D-42BE-9D6C-8FBFF7A9B54C}" dt="2024-11-14T21:29:34.204" v="339" actId="1076"/>
          <ac:spMkLst>
            <pc:docMk/>
            <pc:sldMk cId="1833858991" sldId="263"/>
            <ac:spMk id="7" creationId="{CF4FF58B-686F-0F4D-AF08-C5571832CC21}"/>
          </ac:spMkLst>
        </pc:spChg>
        <pc:spChg chg="mod">
          <ac:chgData name="Daniel Oehm" userId="6a826a5e128e221f" providerId="LiveId" clId="{92EFBC4D-9E9D-42BE-9D6C-8FBFF7A9B54C}" dt="2024-11-14T21:29:34.204" v="339" actId="1076"/>
          <ac:spMkLst>
            <pc:docMk/>
            <pc:sldMk cId="1833858991" sldId="263"/>
            <ac:spMk id="8" creationId="{DAD7CC2B-13BE-1F4D-E4B3-2493A3076911}"/>
          </ac:spMkLst>
        </pc:spChg>
        <pc:spChg chg="add mod">
          <ac:chgData name="Daniel Oehm" userId="6a826a5e128e221f" providerId="LiveId" clId="{92EFBC4D-9E9D-42BE-9D6C-8FBFF7A9B54C}" dt="2024-11-14T21:29:53.905" v="343" actId="14100"/>
          <ac:spMkLst>
            <pc:docMk/>
            <pc:sldMk cId="1833858991" sldId="263"/>
            <ac:spMk id="10" creationId="{3D0493F0-2399-BE38-AB0A-7FF541D72551}"/>
          </ac:spMkLst>
        </pc:spChg>
        <pc:spChg chg="add mod">
          <ac:chgData name="Daniel Oehm" userId="6a826a5e128e221f" providerId="LiveId" clId="{92EFBC4D-9E9D-42BE-9D6C-8FBFF7A9B54C}" dt="2024-11-14T21:31:37.929" v="403" actId="1076"/>
          <ac:spMkLst>
            <pc:docMk/>
            <pc:sldMk cId="1833858991" sldId="263"/>
            <ac:spMk id="11" creationId="{4B8FB0EF-B6D3-D67F-449A-BDACE50BD9F3}"/>
          </ac:spMkLst>
        </pc:spChg>
        <pc:spChg chg="add mod">
          <ac:chgData name="Daniel Oehm" userId="6a826a5e128e221f" providerId="LiveId" clId="{92EFBC4D-9E9D-42BE-9D6C-8FBFF7A9B54C}" dt="2024-11-14T21:32:32.935" v="467" actId="208"/>
          <ac:spMkLst>
            <pc:docMk/>
            <pc:sldMk cId="1833858991" sldId="263"/>
            <ac:spMk id="12" creationId="{B1B662A7-E403-7C9C-A689-A347CB635A84}"/>
          </ac:spMkLst>
        </pc:spChg>
        <pc:spChg chg="add mod">
          <ac:chgData name="Daniel Oehm" userId="6a826a5e128e221f" providerId="LiveId" clId="{92EFBC4D-9E9D-42BE-9D6C-8FBFF7A9B54C}" dt="2024-11-14T23:51:17.294" v="542" actId="20577"/>
          <ac:spMkLst>
            <pc:docMk/>
            <pc:sldMk cId="1833858991" sldId="263"/>
            <ac:spMk id="13" creationId="{E695A2EA-374B-0B30-5C04-8BE998C4C2D7}"/>
          </ac:spMkLst>
        </pc:spChg>
        <pc:picChg chg="mod ord">
          <ac:chgData name="Daniel Oehm" userId="6a826a5e128e221f" providerId="LiveId" clId="{92EFBC4D-9E9D-42BE-9D6C-8FBFF7A9B54C}" dt="2024-11-14T23:29:26.378" v="496" actId="1076"/>
          <ac:picMkLst>
            <pc:docMk/>
            <pc:sldMk cId="1833858991" sldId="263"/>
            <ac:picMk id="9" creationId="{00000000-0000-0000-0000-000000000000}"/>
          </ac:picMkLst>
        </pc:picChg>
      </pc:sldChg>
      <pc:sldChg chg="modSp mod">
        <pc:chgData name="Daniel Oehm" userId="6a826a5e128e221f" providerId="LiveId" clId="{92EFBC4D-9E9D-42BE-9D6C-8FBFF7A9B54C}" dt="2024-11-14T21:22:22.495" v="172" actId="1076"/>
        <pc:sldMkLst>
          <pc:docMk/>
          <pc:sldMk cId="2333524809" sldId="268"/>
        </pc:sldMkLst>
        <pc:spChg chg="mod">
          <ac:chgData name="Daniel Oehm" userId="6a826a5e128e221f" providerId="LiveId" clId="{92EFBC4D-9E9D-42BE-9D6C-8FBFF7A9B54C}" dt="2024-11-14T21:21:33.001" v="163" actId="1038"/>
          <ac:spMkLst>
            <pc:docMk/>
            <pc:sldMk cId="2333524809" sldId="268"/>
            <ac:spMk id="2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1:46.340" v="166" actId="1076"/>
          <ac:spMkLst>
            <pc:docMk/>
            <pc:sldMk cId="2333524809" sldId="268"/>
            <ac:spMk id="3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2:17.298" v="171" actId="14100"/>
          <ac:spMkLst>
            <pc:docMk/>
            <pc:sldMk cId="2333524809" sldId="268"/>
            <ac:spMk id="4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2:22.495" v="172" actId="1076"/>
          <ac:spMkLst>
            <pc:docMk/>
            <pc:sldMk cId="2333524809" sldId="268"/>
            <ac:spMk id="5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1:43.140" v="165" actId="1076"/>
          <ac:spMkLst>
            <pc:docMk/>
            <pc:sldMk cId="2333524809" sldId="268"/>
            <ac:spMk id="6" creationId="{00000000-0000-0000-0000-000000000000}"/>
          </ac:spMkLst>
        </pc:spChg>
      </pc:sldChg>
      <pc:sldChg chg="modSp mod">
        <pc:chgData name="Daniel Oehm" userId="6a826a5e128e221f" providerId="LiveId" clId="{92EFBC4D-9E9D-42BE-9D6C-8FBFF7A9B54C}" dt="2024-11-14T21:16:56.239" v="6" actId="20577"/>
        <pc:sldMkLst>
          <pc:docMk/>
          <pc:sldMk cId="238502152" sldId="270"/>
        </pc:sldMkLst>
        <pc:spChg chg="mod">
          <ac:chgData name="Daniel Oehm" userId="6a826a5e128e221f" providerId="LiveId" clId="{92EFBC4D-9E9D-42BE-9D6C-8FBFF7A9B54C}" dt="2024-11-14T21:16:56.239" v="6" actId="20577"/>
          <ac:spMkLst>
            <pc:docMk/>
            <pc:sldMk cId="238502152" sldId="270"/>
            <ac:spMk id="19" creationId="{2EFF24ED-9ECA-E0FF-DD3C-FB13EF362F78}"/>
          </ac:spMkLst>
        </pc:spChg>
      </pc:sldChg>
      <pc:sldChg chg="addSp delSp modSp mod">
        <pc:chgData name="Daniel Oehm" userId="6a826a5e128e221f" providerId="LiveId" clId="{92EFBC4D-9E9D-42BE-9D6C-8FBFF7A9B54C}" dt="2024-11-14T21:24:50.080" v="196" actId="1076"/>
        <pc:sldMkLst>
          <pc:docMk/>
          <pc:sldMk cId="863430431" sldId="273"/>
        </pc:sldMkLst>
        <pc:spChg chg="del">
          <ac:chgData name="Daniel Oehm" userId="6a826a5e128e221f" providerId="LiveId" clId="{92EFBC4D-9E9D-42BE-9D6C-8FBFF7A9B54C}" dt="2024-11-14T21:24:46.793" v="195" actId="478"/>
          <ac:spMkLst>
            <pc:docMk/>
            <pc:sldMk cId="863430431" sldId="273"/>
            <ac:spMk id="2" creationId="{0BBD0974-C67F-9DF6-421E-A0B05B1120A5}"/>
          </ac:spMkLst>
        </pc:spChg>
        <pc:spChg chg="mod">
          <ac:chgData name="Daniel Oehm" userId="6a826a5e128e221f" providerId="LiveId" clId="{92EFBC4D-9E9D-42BE-9D6C-8FBFF7A9B54C}" dt="2024-11-14T21:24:50.080" v="196" actId="1076"/>
          <ac:spMkLst>
            <pc:docMk/>
            <pc:sldMk cId="863430431" sldId="273"/>
            <ac:spMk id="3" creationId="{00000000-0000-0000-0000-000000000000}"/>
          </ac:spMkLst>
        </pc:spChg>
        <pc:spChg chg="add mod">
          <ac:chgData name="Daniel Oehm" userId="6a826a5e128e221f" providerId="LiveId" clId="{92EFBC4D-9E9D-42BE-9D6C-8FBFF7A9B54C}" dt="2024-11-14T21:24:43.874" v="194"/>
          <ac:spMkLst>
            <pc:docMk/>
            <pc:sldMk cId="863430431" sldId="273"/>
            <ac:spMk id="8" creationId="{3FF0C43C-5B96-4D32-C735-6455B1EBD896}"/>
          </ac:spMkLst>
        </pc:spChg>
        <pc:picChg chg="add mod">
          <ac:chgData name="Daniel Oehm" userId="6a826a5e128e221f" providerId="LiveId" clId="{92EFBC4D-9E9D-42BE-9D6C-8FBFF7A9B54C}" dt="2024-11-14T21:18:37.732" v="66" actId="1076"/>
          <ac:picMkLst>
            <pc:docMk/>
            <pc:sldMk cId="863430431" sldId="273"/>
            <ac:picMk id="4" creationId="{01FFE1F1-781E-70BF-6CC1-6F4CE60A30AA}"/>
          </ac:picMkLst>
        </pc:picChg>
        <pc:picChg chg="add mod">
          <ac:chgData name="Daniel Oehm" userId="6a826a5e128e221f" providerId="LiveId" clId="{92EFBC4D-9E9D-42BE-9D6C-8FBFF7A9B54C}" dt="2024-11-14T21:18:33.300" v="65" actId="1036"/>
          <ac:picMkLst>
            <pc:docMk/>
            <pc:sldMk cId="863430431" sldId="273"/>
            <ac:picMk id="5" creationId="{6694EB97-99D4-266E-9B78-919717AC0F12}"/>
          </ac:picMkLst>
        </pc:picChg>
        <pc:picChg chg="add mod">
          <ac:chgData name="Daniel Oehm" userId="6a826a5e128e221f" providerId="LiveId" clId="{92EFBC4D-9E9D-42BE-9D6C-8FBFF7A9B54C}" dt="2024-11-14T21:19:05.841" v="83" actId="1076"/>
          <ac:picMkLst>
            <pc:docMk/>
            <pc:sldMk cId="863430431" sldId="273"/>
            <ac:picMk id="6" creationId="{FF0A08C0-8051-FEE6-A764-5BE3BD22C518}"/>
          </ac:picMkLst>
        </pc:picChg>
        <pc:picChg chg="add mod">
          <ac:chgData name="Daniel Oehm" userId="6a826a5e128e221f" providerId="LiveId" clId="{92EFBC4D-9E9D-42BE-9D6C-8FBFF7A9B54C}" dt="2024-11-14T21:19:05.841" v="83" actId="1076"/>
          <ac:picMkLst>
            <pc:docMk/>
            <pc:sldMk cId="863430431" sldId="273"/>
            <ac:picMk id="7" creationId="{366ABF61-EA34-9D02-FC6D-3A57FC11666D}"/>
          </ac:picMkLst>
        </pc:picChg>
      </pc:sldChg>
      <pc:sldChg chg="addSp delSp modSp mod">
        <pc:chgData name="Daniel Oehm" userId="6a826a5e128e221f" providerId="LiveId" clId="{92EFBC4D-9E9D-42BE-9D6C-8FBFF7A9B54C}" dt="2024-11-14T21:27:37.985" v="305" actId="1076"/>
        <pc:sldMkLst>
          <pc:docMk/>
          <pc:sldMk cId="480444360" sldId="278"/>
        </pc:sldMkLst>
        <pc:spChg chg="mod">
          <ac:chgData name="Daniel Oehm" userId="6a826a5e128e221f" providerId="LiveId" clId="{92EFBC4D-9E9D-42BE-9D6C-8FBFF7A9B54C}" dt="2024-11-14T21:27:31.215" v="304" actId="1035"/>
          <ac:spMkLst>
            <pc:docMk/>
            <pc:sldMk cId="480444360" sldId="278"/>
            <ac:spMk id="2" creationId="{0BBD0974-C67F-9DF6-421E-A0B05B1120A5}"/>
          </ac:spMkLst>
        </pc:spChg>
        <pc:spChg chg="mod">
          <ac:chgData name="Daniel Oehm" userId="6a826a5e128e221f" providerId="LiveId" clId="{92EFBC4D-9E9D-42BE-9D6C-8FBFF7A9B54C}" dt="2024-11-14T21:27:31.215" v="304" actId="1035"/>
          <ac:spMkLst>
            <pc:docMk/>
            <pc:sldMk cId="480444360" sldId="278"/>
            <ac:spMk id="3" creationId="{DEBCB08C-8C43-3624-1A6D-CFD6A6B7C3E0}"/>
          </ac:spMkLst>
        </pc:spChg>
        <pc:spChg chg="mod">
          <ac:chgData name="Daniel Oehm" userId="6a826a5e128e221f" providerId="LiveId" clId="{92EFBC4D-9E9D-42BE-9D6C-8FBFF7A9B54C}" dt="2024-11-14T21:27:05.477" v="282" actId="1076"/>
          <ac:spMkLst>
            <pc:docMk/>
            <pc:sldMk cId="480444360" sldId="278"/>
            <ac:spMk id="5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27:31.215" v="304" actId="1035"/>
          <ac:spMkLst>
            <pc:docMk/>
            <pc:sldMk cId="480444360" sldId="278"/>
            <ac:spMk id="6" creationId="{00000000-0000-0000-0000-000000000000}"/>
          </ac:spMkLst>
        </pc:spChg>
        <pc:picChg chg="del mod">
          <ac:chgData name="Daniel Oehm" userId="6a826a5e128e221f" providerId="LiveId" clId="{92EFBC4D-9E9D-42BE-9D6C-8FBFF7A9B54C}" dt="2024-11-14T21:26:05.273" v="210" actId="478"/>
          <ac:picMkLst>
            <pc:docMk/>
            <pc:sldMk cId="480444360" sldId="278"/>
            <ac:picMk id="4" creationId="{00000000-0000-0000-0000-000000000000}"/>
          </ac:picMkLst>
        </pc:picChg>
        <pc:picChg chg="add mod">
          <ac:chgData name="Daniel Oehm" userId="6a826a5e128e221f" providerId="LiveId" clId="{92EFBC4D-9E9D-42BE-9D6C-8FBFF7A9B54C}" dt="2024-11-14T21:27:37.985" v="305" actId="1076"/>
          <ac:picMkLst>
            <pc:docMk/>
            <pc:sldMk cId="480444360" sldId="278"/>
            <ac:picMk id="8" creationId="{D948ECBA-C618-B97C-193F-78B36068314A}"/>
          </ac:picMkLst>
        </pc:picChg>
      </pc:sldChg>
      <pc:sldChg chg="addSp modSp mod">
        <pc:chgData name="Daniel Oehm" userId="6a826a5e128e221f" providerId="LiveId" clId="{92EFBC4D-9E9D-42BE-9D6C-8FBFF7A9B54C}" dt="2024-11-14T23:27:02.415" v="493" actId="1076"/>
        <pc:sldMkLst>
          <pc:docMk/>
          <pc:sldMk cId="2418127218" sldId="283"/>
        </pc:sldMkLst>
        <pc:spChg chg="mod">
          <ac:chgData name="Daniel Oehm" userId="6a826a5e128e221f" providerId="LiveId" clId="{92EFBC4D-9E9D-42BE-9D6C-8FBFF7A9B54C}" dt="2024-11-14T21:24:09.920" v="189" actId="1076"/>
          <ac:spMkLst>
            <pc:docMk/>
            <pc:sldMk cId="2418127218" sldId="283"/>
            <ac:spMk id="2" creationId="{FEEC4863-0EE9-047A-4829-990A8178DAE4}"/>
          </ac:spMkLst>
        </pc:spChg>
        <pc:spChg chg="mod">
          <ac:chgData name="Daniel Oehm" userId="6a826a5e128e221f" providerId="LiveId" clId="{92EFBC4D-9E9D-42BE-9D6C-8FBFF7A9B54C}" dt="2024-11-14T23:26:00.456" v="483" actId="108"/>
          <ac:spMkLst>
            <pc:docMk/>
            <pc:sldMk cId="2418127218" sldId="283"/>
            <ac:spMk id="3" creationId="{00000000-0000-0000-0000-000000000000}"/>
          </ac:spMkLst>
        </pc:spChg>
        <pc:picChg chg="add mod">
          <ac:chgData name="Daniel Oehm" userId="6a826a5e128e221f" providerId="LiveId" clId="{92EFBC4D-9E9D-42BE-9D6C-8FBFF7A9B54C}" dt="2024-11-14T23:27:02.415" v="493" actId="1076"/>
          <ac:picMkLst>
            <pc:docMk/>
            <pc:sldMk cId="2418127218" sldId="283"/>
            <ac:picMk id="4" creationId="{3B9B5DA6-E4A2-CF95-1049-6A53E757610C}"/>
          </ac:picMkLst>
        </pc:picChg>
        <pc:picChg chg="add mod">
          <ac:chgData name="Daniel Oehm" userId="6a826a5e128e221f" providerId="LiveId" clId="{92EFBC4D-9E9D-42BE-9D6C-8FBFF7A9B54C}" dt="2024-11-14T23:26:59.010" v="492" actId="14100"/>
          <ac:picMkLst>
            <pc:docMk/>
            <pc:sldMk cId="2418127218" sldId="283"/>
            <ac:picMk id="5" creationId="{BD8FC943-9D1E-7C29-6E37-41CE429E46E8}"/>
          </ac:picMkLst>
        </pc:picChg>
        <pc:picChg chg="add mod">
          <ac:chgData name="Daniel Oehm" userId="6a826a5e128e221f" providerId="LiveId" clId="{92EFBC4D-9E9D-42BE-9D6C-8FBFF7A9B54C}" dt="2024-11-14T23:26:59.010" v="492" actId="14100"/>
          <ac:picMkLst>
            <pc:docMk/>
            <pc:sldMk cId="2418127218" sldId="283"/>
            <ac:picMk id="6" creationId="{B42E3AA0-B10D-3BE1-AC9E-9C350BDE5465}"/>
          </ac:picMkLst>
        </pc:picChg>
      </pc:sldChg>
      <pc:sldChg chg="modSp mod">
        <pc:chgData name="Daniel Oehm" userId="6a826a5e128e221f" providerId="LiveId" clId="{92EFBC4D-9E9D-42BE-9D6C-8FBFF7A9B54C}" dt="2024-11-14T21:16:44.800" v="2" actId="1076"/>
        <pc:sldMkLst>
          <pc:docMk/>
          <pc:sldMk cId="315345296" sldId="284"/>
        </pc:sldMkLst>
        <pc:spChg chg="mod">
          <ac:chgData name="Daniel Oehm" userId="6a826a5e128e221f" providerId="LiveId" clId="{92EFBC4D-9E9D-42BE-9D6C-8FBFF7A9B54C}" dt="2024-11-14T21:16:44.800" v="2" actId="1076"/>
          <ac:spMkLst>
            <pc:docMk/>
            <pc:sldMk cId="315345296" sldId="284"/>
            <ac:spMk id="44" creationId="{00000000-0000-0000-0000-000000000000}"/>
          </ac:spMkLst>
        </pc:spChg>
        <pc:spChg chg="mod">
          <ac:chgData name="Daniel Oehm" userId="6a826a5e128e221f" providerId="LiveId" clId="{92EFBC4D-9E9D-42BE-9D6C-8FBFF7A9B54C}" dt="2024-11-14T21:16:44.800" v="2" actId="1076"/>
          <ac:spMkLst>
            <pc:docMk/>
            <pc:sldMk cId="315345296" sldId="284"/>
            <ac:spMk id="45" creationId="{00000000-0000-0000-0000-000000000000}"/>
          </ac:spMkLst>
        </pc:spChg>
      </pc:sldChg>
      <pc:sldMasterChg chg="modSldLayout">
        <pc:chgData name="Daniel Oehm" userId="6a826a5e128e221f" providerId="LiveId" clId="{92EFBC4D-9E9D-42BE-9D6C-8FBFF7A9B54C}" dt="2024-11-14T21:33:42.746" v="471" actId="478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92EFBC4D-9E9D-42BE-9D6C-8FBFF7A9B54C}" dt="2024-11-14T21:33:42.746" v="471" actId="478"/>
          <pc:sldLayoutMkLst>
            <pc:docMk/>
            <pc:sldMasterMk cId="1792290552" sldId="2147483728"/>
            <pc:sldLayoutMk cId="1119545568" sldId="2147483700"/>
          </pc:sldLayoutMkLst>
          <pc:spChg chg="del">
            <ac:chgData name="Daniel Oehm" userId="6a826a5e128e221f" providerId="LiveId" clId="{92EFBC4D-9E9D-42BE-9D6C-8FBFF7A9B54C}" dt="2024-11-14T21:33:42.746" v="471" actId="478"/>
            <ac:spMkLst>
              <pc:docMk/>
              <pc:sldMasterMk cId="1792290552" sldId="2147483728"/>
              <pc:sldLayoutMk cId="1119545568" sldId="2147483700"/>
              <ac:spMk id="39" creationId="{D6DB23E1-004E-D995-D305-66456FC5D025}"/>
            </ac:spMkLst>
          </pc:spChg>
        </pc:sldLayoutChg>
      </pc:sldMasterChg>
    </pc:docChg>
  </pc:docChgLst>
  <pc:docChgLst>
    <pc:chgData name="Daniel Oehm" userId="6a826a5e128e221f" providerId="LiveId" clId="{CC4E3D8A-140F-48CF-914E-8B53CC4B586D}"/>
    <pc:docChg chg="undo custSel addSld delSld modSld">
      <pc:chgData name="Daniel Oehm" userId="6a826a5e128e221f" providerId="LiveId" clId="{CC4E3D8A-140F-48CF-914E-8B53CC4B586D}" dt="2024-08-30T11:25:57.079" v="1082"/>
      <pc:docMkLst>
        <pc:docMk/>
      </pc:docMkLst>
      <pc:sldChg chg="modSp del mod">
        <pc:chgData name="Daniel Oehm" userId="6a826a5e128e221f" providerId="LiveId" clId="{CC4E3D8A-140F-48CF-914E-8B53CC4B586D}" dt="2024-08-30T09:20:06.182" v="128" actId="47"/>
        <pc:sldMkLst>
          <pc:docMk/>
          <pc:sldMk cId="3796249889" sldId="256"/>
        </pc:sldMkLst>
        <pc:spChg chg="mod">
          <ac:chgData name="Daniel Oehm" userId="6a826a5e128e221f" providerId="LiveId" clId="{CC4E3D8A-140F-48CF-914E-8B53CC4B586D}" dt="2024-08-30T09:14:42.029" v="9" actId="2711"/>
          <ac:spMkLst>
            <pc:docMk/>
            <pc:sldMk cId="3796249889" sldId="256"/>
            <ac:spMk id="9" creationId="{7E379DF3-B4B7-72CB-B999-494FF98DF385}"/>
          </ac:spMkLst>
        </pc:spChg>
        <pc:picChg chg="mod">
          <ac:chgData name="Daniel Oehm" userId="6a826a5e128e221f" providerId="LiveId" clId="{CC4E3D8A-140F-48CF-914E-8B53CC4B586D}" dt="2024-08-30T09:14:34.063" v="8" actId="1076"/>
          <ac:picMkLst>
            <pc:docMk/>
            <pc:sldMk cId="3796249889" sldId="256"/>
            <ac:picMk id="11" creationId="{D33E5E48-DA65-5EB9-AE87-BFE248919A51}"/>
          </ac:picMkLst>
        </pc:picChg>
      </pc:sldChg>
      <pc:sldChg chg="addSp delSp modSp mod">
        <pc:chgData name="Daniel Oehm" userId="6a826a5e128e221f" providerId="LiveId" clId="{CC4E3D8A-140F-48CF-914E-8B53CC4B586D}" dt="2024-08-30T11:22:22.915" v="1002" actId="1037"/>
        <pc:sldMkLst>
          <pc:docMk/>
          <pc:sldMk cId="1763196511" sldId="257"/>
        </pc:sldMkLst>
        <pc:spChg chg="add mod">
          <ac:chgData name="Daniel Oehm" userId="6a826a5e128e221f" providerId="LiveId" clId="{CC4E3D8A-140F-48CF-914E-8B53CC4B586D}" dt="2024-08-30T11:20:10.820" v="969" actId="1036"/>
          <ac:spMkLst>
            <pc:docMk/>
            <pc:sldMk cId="1763196511" sldId="257"/>
            <ac:spMk id="3" creationId="{D40EA58D-520A-5F08-0CB0-FC658CA0B054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5" creationId="{7F1D3F93-76B9-EFB4-7E2F-5DA7EDBF374D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6" creationId="{1E7B9D3A-14F8-CE14-0767-355CB8C0CFE9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7" creationId="{709AE10B-9082-AD65-BCFE-7DEECA032B63}"/>
          </ac:spMkLst>
        </pc:spChg>
        <pc:spChg chg="mod">
          <ac:chgData name="Daniel Oehm" userId="6a826a5e128e221f" providerId="LiveId" clId="{CC4E3D8A-140F-48CF-914E-8B53CC4B586D}" dt="2024-08-30T09:54:15.263" v="504" actId="1035"/>
          <ac:spMkLst>
            <pc:docMk/>
            <pc:sldMk cId="1763196511" sldId="257"/>
            <ac:spMk id="8" creationId="{D49714A5-09A1-5101-0356-E7779D89C870}"/>
          </ac:spMkLst>
        </pc:spChg>
        <pc:spChg chg="mod">
          <ac:chgData name="Daniel Oehm" userId="6a826a5e128e221f" providerId="LiveId" clId="{CC4E3D8A-140F-48CF-914E-8B53CC4B586D}" dt="2024-08-30T10:11:04.989" v="825"/>
          <ac:spMkLst>
            <pc:docMk/>
            <pc:sldMk cId="1763196511" sldId="257"/>
            <ac:spMk id="9" creationId="{A2F04233-C405-6004-AF43-433FCF47CD8F}"/>
          </ac:spMkLst>
        </pc:spChg>
        <pc:spChg chg="mod">
          <ac:chgData name="Daniel Oehm" userId="6a826a5e128e221f" providerId="LiveId" clId="{CC4E3D8A-140F-48CF-914E-8B53CC4B586D}" dt="2024-08-30T09:54:15.263" v="504" actId="1035"/>
          <ac:spMkLst>
            <pc:docMk/>
            <pc:sldMk cId="1763196511" sldId="257"/>
            <ac:spMk id="10" creationId="{A210D57A-E364-0501-939E-D51447AE6C7C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1" creationId="{F7B05982-C9E9-3A46-0905-19D574523D3B}"/>
          </ac:spMkLst>
        </pc:spChg>
        <pc:spChg chg="mod">
          <ac:chgData name="Daniel Oehm" userId="6a826a5e128e221f" providerId="LiveId" clId="{CC4E3D8A-140F-48CF-914E-8B53CC4B586D}" dt="2024-08-30T09:53:54.256" v="482" actId="1035"/>
          <ac:spMkLst>
            <pc:docMk/>
            <pc:sldMk cId="1763196511" sldId="257"/>
            <ac:spMk id="12" creationId="{2E3A0E12-8F00-4DFE-91B1-8FC7D32401E9}"/>
          </ac:spMkLst>
        </pc:spChg>
        <pc:spChg chg="mod">
          <ac:chgData name="Daniel Oehm" userId="6a826a5e128e221f" providerId="LiveId" clId="{CC4E3D8A-140F-48CF-914E-8B53CC4B586D}" dt="2024-08-30T09:53:54.256" v="482" actId="1035"/>
          <ac:spMkLst>
            <pc:docMk/>
            <pc:sldMk cId="1763196511" sldId="257"/>
            <ac:spMk id="13" creationId="{0AE5DBCF-2F16-6F43-4D59-98BC45A3FDB8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4" creationId="{C7D25576-3499-DA5B-6A55-815742FFB37F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5" creationId="{A15939DC-9A92-5E21-83D1-5FE0477F403A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6" creationId="{301DE047-08DD-9FD1-E617-9A2FC0045254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7" creationId="{62914C4B-31A1-5DFE-416D-17331BADF1AA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8" creationId="{BCE79C7B-E3D5-EADD-359B-0757021B3AE5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19" creationId="{42C2B1C0-AA78-ACD6-320B-E9105E989265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0" creationId="{4AD2A915-4000-C199-5AAD-36F11BCEB605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1" creationId="{088187C4-7DB4-473D-6BD4-5EA07A30517F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2" creationId="{6BC2455C-C8CB-CE07-256D-25CFB131321B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3" creationId="{53502519-6D02-0590-843A-174E2145CD54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4" creationId="{35684C97-01FA-B323-7DCA-34EF57045DFE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5" creationId="{59C47784-D468-A983-3431-5A6289391EC6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6" creationId="{511DE9E5-1566-74F5-3CF6-145A448076B5}"/>
          </ac:spMkLst>
        </pc:spChg>
        <pc:spChg chg="mod topLvl">
          <ac:chgData name="Daniel Oehm" userId="6a826a5e128e221f" providerId="LiveId" clId="{CC4E3D8A-140F-48CF-914E-8B53CC4B586D}" dt="2024-08-30T11:19:49.814" v="946" actId="164"/>
          <ac:spMkLst>
            <pc:docMk/>
            <pc:sldMk cId="1763196511" sldId="257"/>
            <ac:spMk id="27" creationId="{3B2AFA85-F8AD-1B13-97C4-A1D07EA76448}"/>
          </ac:spMkLst>
        </pc:spChg>
        <pc:grpChg chg="add del mod">
          <ac:chgData name="Daniel Oehm" userId="6a826a5e128e221f" providerId="LiveId" clId="{CC4E3D8A-140F-48CF-914E-8B53CC4B586D}" dt="2024-08-30T11:18:32.176" v="915" actId="165"/>
          <ac:grpSpMkLst>
            <pc:docMk/>
            <pc:sldMk cId="1763196511" sldId="257"/>
            <ac:grpSpMk id="4" creationId="{02799875-BE99-E58A-8CD8-859EEF60D671}"/>
          </ac:grpSpMkLst>
        </pc:grpChg>
        <pc:grpChg chg="add mod">
          <ac:chgData name="Daniel Oehm" userId="6a826a5e128e221f" providerId="LiveId" clId="{CC4E3D8A-140F-48CF-914E-8B53CC4B586D}" dt="2024-08-30T11:22:22.915" v="1002" actId="1037"/>
          <ac:grpSpMkLst>
            <pc:docMk/>
            <pc:sldMk cId="1763196511" sldId="257"/>
            <ac:grpSpMk id="28" creationId="{A2DCB8F3-00E6-5075-A8EA-A25657DB4148}"/>
          </ac:grpSpMkLst>
        </pc:grpChg>
        <pc:picChg chg="add mod">
          <ac:chgData name="Daniel Oehm" userId="6a826a5e128e221f" providerId="LiveId" clId="{CC4E3D8A-140F-48CF-914E-8B53CC4B586D}" dt="2024-08-30T09:53:09.153" v="459" actId="1037"/>
          <ac:picMkLst>
            <pc:docMk/>
            <pc:sldMk cId="1763196511" sldId="257"/>
            <ac:picMk id="1026" creationId="{D61DC4A1-11C5-8FFA-8F04-9E578B211FEF}"/>
          </ac:picMkLst>
        </pc:picChg>
        <pc:cxnChg chg="add mod">
          <ac:chgData name="Daniel Oehm" userId="6a826a5e128e221f" providerId="LiveId" clId="{CC4E3D8A-140F-48CF-914E-8B53CC4B586D}" dt="2024-08-30T11:22:17.804" v="998" actId="1037"/>
          <ac:cxnSpMkLst>
            <pc:docMk/>
            <pc:sldMk cId="1763196511" sldId="257"/>
            <ac:cxnSpMk id="2" creationId="{90653ED8-781B-F5F9-2E12-51267CFD726E}"/>
          </ac:cxnSpMkLst>
        </pc:cxnChg>
      </pc:sldChg>
      <pc:sldChg chg="addSp delSp modSp mod">
        <pc:chgData name="Daniel Oehm" userId="6a826a5e128e221f" providerId="LiveId" clId="{CC4E3D8A-140F-48CF-914E-8B53CC4B586D}" dt="2024-08-30T11:23:00.690" v="1072" actId="1038"/>
        <pc:sldMkLst>
          <pc:docMk/>
          <pc:sldMk cId="298878074" sldId="258"/>
        </pc:sldMkLst>
        <pc:spChg chg="add mod">
          <ac:chgData name="Daniel Oehm" userId="6a826a5e128e221f" providerId="LiveId" clId="{CC4E3D8A-140F-48CF-914E-8B53CC4B586D}" dt="2024-08-30T09:45:52.846" v="320"/>
          <ac:spMkLst>
            <pc:docMk/>
            <pc:sldMk cId="298878074" sldId="258"/>
            <ac:spMk id="4" creationId="{F25C523A-95D7-1F60-93DB-AC7E7C81E884}"/>
          </ac:spMkLst>
        </pc:spChg>
        <pc:spChg chg="mod">
          <ac:chgData name="Daniel Oehm" userId="6a826a5e128e221f" providerId="LiveId" clId="{CC4E3D8A-140F-48CF-914E-8B53CC4B586D}" dt="2024-08-30T09:04:33.540" v="1" actId="2711"/>
          <ac:spMkLst>
            <pc:docMk/>
            <pc:sldMk cId="298878074" sldId="258"/>
            <ac:spMk id="5" creationId="{0BBD0974-C67F-9DF6-421E-A0B05B1120A5}"/>
          </ac:spMkLst>
        </pc:spChg>
        <pc:spChg chg="mod">
          <ac:chgData name="Daniel Oehm" userId="6a826a5e128e221f" providerId="LiveId" clId="{CC4E3D8A-140F-48CF-914E-8B53CC4B586D}" dt="2024-08-30T09:32:14.674" v="148" actId="108"/>
          <ac:spMkLst>
            <pc:docMk/>
            <pc:sldMk cId="298878074" sldId="258"/>
            <ac:spMk id="6" creationId="{7477DB2D-D66A-4315-6D64-8E722E031D2B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7" creationId="{A2C63D52-2A4E-7EE9-FC90-8C0F4922611A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8" creationId="{8B55F162-205C-35F7-B727-7D15931E11C1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9" creationId="{2CCE376D-6A33-3CC6-1D03-88BE96062CAD}"/>
          </ac:spMkLst>
        </pc:spChg>
        <pc:spChg chg="mod">
          <ac:chgData name="Daniel Oehm" userId="6a826a5e128e221f" providerId="LiveId" clId="{CC4E3D8A-140F-48CF-914E-8B53CC4B586D}" dt="2024-08-30T09:51:02.412" v="359" actId="1036"/>
          <ac:spMkLst>
            <pc:docMk/>
            <pc:sldMk cId="298878074" sldId="258"/>
            <ac:spMk id="11" creationId="{06AB9169-B87C-55BF-16C5-72285C546369}"/>
          </ac:spMkLst>
        </pc:spChg>
        <pc:spChg chg="mod">
          <ac:chgData name="Daniel Oehm" userId="6a826a5e128e221f" providerId="LiveId" clId="{CC4E3D8A-140F-48CF-914E-8B53CC4B586D}" dt="2024-08-30T09:51:02.412" v="359" actId="1036"/>
          <ac:spMkLst>
            <pc:docMk/>
            <pc:sldMk cId="298878074" sldId="258"/>
            <ac:spMk id="12" creationId="{433D5106-A912-F631-BB09-F32B149C924E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3" creationId="{E1F690D6-4BF4-6123-E492-89BC0DB67A51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4" creationId="{EF420411-C696-6203-89CA-4CDDA1E5C3C0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5" creationId="{050C798A-F0E8-D2CD-E442-54D4956BB122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6" creationId="{D3C584EE-FA94-9032-A2A4-746462331BD5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7" creationId="{F1D6E591-B2B7-5D40-FC41-E1A35A175E93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8" creationId="{A98E9857-0E4E-2E1F-63EF-EC840334D774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19" creationId="{348880BD-314B-2772-6C69-76A99F7987BB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0" creationId="{1850665F-E72B-72D6-1160-93B63FEB3D9E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1" creationId="{8C4F5F59-CA71-2556-4AD1-6E1FE8696F89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2" creationId="{35E1FAE2-678F-817C-8B93-776D79694A21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3" creationId="{29DC9879-DB73-5A41-62D8-A028E7E84DFA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4" creationId="{372F36C6-1F2A-22A0-F4EA-A0F51B465248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5" creationId="{70B058F8-371A-DF24-0E0F-B36AB0543407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6" creationId="{EB193D35-84F9-4362-5674-5A5444299459}"/>
          </ac:spMkLst>
        </pc:spChg>
        <pc:spChg chg="mod">
          <ac:chgData name="Daniel Oehm" userId="6a826a5e128e221f" providerId="LiveId" clId="{CC4E3D8A-140F-48CF-914E-8B53CC4B586D}" dt="2024-08-30T11:21:19.288" v="973"/>
          <ac:spMkLst>
            <pc:docMk/>
            <pc:sldMk cId="298878074" sldId="258"/>
            <ac:spMk id="27" creationId="{DB6478AA-60EA-B501-B762-FD06E7A5F373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29" creationId="{B15F9E54-9CE4-BB89-63ED-EEC28234B975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0" creationId="{CEF83DD9-3664-BA9B-073F-B5F74683A14B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1" creationId="{8770126D-5011-F5E1-8564-FC676887DF0C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2" creationId="{0956ED74-7C95-362D-44EF-5A68CB3CA169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3" creationId="{D9697624-2627-4B7F-FE6B-B23CBEDC3995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4" creationId="{350F3DB0-94FF-F3E9-89DC-ECC18A71F831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5" creationId="{81C5833C-7F81-0918-581A-CF50948FC0CB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6" creationId="{DAF9287B-226B-515B-8BCD-96120DFBDEB7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7" creationId="{D3173B33-1789-353B-50B6-2C013ECE3A41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8" creationId="{7DA021CC-B174-0387-1451-51359978DA5F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39" creationId="{0F148CD1-FFCB-741A-1B69-7C8B487F47AB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0" creationId="{4C87E946-0A98-F141-ADFD-303335D5893A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1" creationId="{FCB1D247-E8E5-EE59-4AF7-DB5EF64D3A77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2" creationId="{C2F432D1-A11A-B5E5-048F-5FC77033C906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3" creationId="{E1FE1AA0-7627-E27F-7D7A-75F456FF7CE2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4" creationId="{81DE323C-F7AB-BCFA-E220-11A76EEDB3EA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5" creationId="{AA003933-52D5-4A3E-EEE3-BEB2EFDC432E}"/>
          </ac:spMkLst>
        </pc:spChg>
        <pc:spChg chg="mod">
          <ac:chgData name="Daniel Oehm" userId="6a826a5e128e221f" providerId="LiveId" clId="{CC4E3D8A-140F-48CF-914E-8B53CC4B586D}" dt="2024-08-30T11:22:46.209" v="1003"/>
          <ac:spMkLst>
            <pc:docMk/>
            <pc:sldMk cId="298878074" sldId="258"/>
            <ac:spMk id="46" creationId="{F23C1248-39CB-4FD7-03AD-E8AD0E97B431}"/>
          </ac:spMkLst>
        </pc:spChg>
        <pc:grpChg chg="add del mod">
          <ac:chgData name="Daniel Oehm" userId="6a826a5e128e221f" providerId="LiveId" clId="{CC4E3D8A-140F-48CF-914E-8B53CC4B586D}" dt="2024-08-30T11:22:51.874" v="1004" actId="478"/>
          <ac:grpSpMkLst>
            <pc:docMk/>
            <pc:sldMk cId="298878074" sldId="258"/>
            <ac:grpSpMk id="2" creationId="{0CA9EF9D-4C67-6529-AC49-55937F7AED6A}"/>
          </ac:grpSpMkLst>
        </pc:grpChg>
        <pc:grpChg chg="add mod">
          <ac:chgData name="Daniel Oehm" userId="6a826a5e128e221f" providerId="LiveId" clId="{CC4E3D8A-140F-48CF-914E-8B53CC4B586D}" dt="2024-08-30T11:22:46.209" v="1003"/>
          <ac:grpSpMkLst>
            <pc:docMk/>
            <pc:sldMk cId="298878074" sldId="258"/>
            <ac:grpSpMk id="28" creationId="{FF82660C-1864-7FC8-7C44-77B76B96FA92}"/>
          </ac:grpSpMkLst>
        </pc:grpChg>
        <pc:cxnChg chg="add del mod">
          <ac:chgData name="Daniel Oehm" userId="6a826a5e128e221f" providerId="LiveId" clId="{CC4E3D8A-140F-48CF-914E-8B53CC4B586D}" dt="2024-08-30T09:45:51.982" v="319" actId="478"/>
          <ac:cxnSpMkLst>
            <pc:docMk/>
            <pc:sldMk cId="298878074" sldId="258"/>
            <ac:cxnSpMk id="2" creationId="{AE1B3E44-40D3-4E56-E0B9-C4F5220E996B}"/>
          </ac:cxnSpMkLst>
        </pc:cxnChg>
        <pc:cxnChg chg="add mod">
          <ac:chgData name="Daniel Oehm" userId="6a826a5e128e221f" providerId="LiveId" clId="{CC4E3D8A-140F-48CF-914E-8B53CC4B586D}" dt="2024-08-30T11:23:00.690" v="1072" actId="1038"/>
          <ac:cxnSpMkLst>
            <pc:docMk/>
            <pc:sldMk cId="298878074" sldId="258"/>
            <ac:cxnSpMk id="3" creationId="{24988A36-9E48-A494-1FE2-B4565AD63D44}"/>
          </ac:cxnSpMkLst>
        </pc:cxnChg>
      </pc:sldChg>
      <pc:sldChg chg="addSp delSp modSp mod">
        <pc:chgData name="Daniel Oehm" userId="6a826a5e128e221f" providerId="LiveId" clId="{CC4E3D8A-140F-48CF-914E-8B53CC4B586D}" dt="2024-08-30T11:23:25.939" v="1074"/>
        <pc:sldMkLst>
          <pc:docMk/>
          <pc:sldMk cId="553716393" sldId="259"/>
        </pc:sldMkLst>
        <pc:spChg chg="add mod">
          <ac:chgData name="Daniel Oehm" userId="6a826a5e128e221f" providerId="LiveId" clId="{CC4E3D8A-140F-48CF-914E-8B53CC4B586D}" dt="2024-08-30T09:46:17.366" v="324" actId="20577"/>
          <ac:spMkLst>
            <pc:docMk/>
            <pc:sldMk cId="553716393" sldId="259"/>
            <ac:spMk id="4" creationId="{2723953F-E56E-9036-9725-238B59E2B73D}"/>
          </ac:spMkLst>
        </pc:spChg>
        <pc:spChg chg="add mod ord">
          <ac:chgData name="Daniel Oehm" userId="6a826a5e128e221f" providerId="LiveId" clId="{CC4E3D8A-140F-48CF-914E-8B53CC4B586D}" dt="2024-08-30T09:58:51.723" v="739" actId="1035"/>
          <ac:spMkLst>
            <pc:docMk/>
            <pc:sldMk cId="553716393" sldId="259"/>
            <ac:spMk id="5" creationId="{EF352619-9FBA-0656-A1CF-5A8296858434}"/>
          </ac:spMkLst>
        </pc:spChg>
        <pc:spChg chg="add mod ord">
          <ac:chgData name="Daniel Oehm" userId="6a826a5e128e221f" providerId="LiveId" clId="{CC4E3D8A-140F-48CF-914E-8B53CC4B586D}" dt="2024-08-30T09:58:27.580" v="714" actId="14100"/>
          <ac:spMkLst>
            <pc:docMk/>
            <pc:sldMk cId="553716393" sldId="259"/>
            <ac:spMk id="6" creationId="{47218898-7981-A597-3075-7D1528DA7B33}"/>
          </ac:spMkLst>
        </pc:spChg>
        <pc:spChg chg="mod">
          <ac:chgData name="Daniel Oehm" userId="6a826a5e128e221f" providerId="LiveId" clId="{CC4E3D8A-140F-48CF-914E-8B53CC4B586D}" dt="2024-08-30T09:57:06.667" v="597" actId="1036"/>
          <ac:spMkLst>
            <pc:docMk/>
            <pc:sldMk cId="553716393" sldId="259"/>
            <ac:spMk id="8" creationId="{D49714A5-09A1-5101-0356-E7779D89C870}"/>
          </ac:spMkLst>
        </pc:spChg>
        <pc:spChg chg="mod">
          <ac:chgData name="Daniel Oehm" userId="6a826a5e128e221f" providerId="LiveId" clId="{CC4E3D8A-140F-48CF-914E-8B53CC4B586D}" dt="2024-08-30T09:57:06.667" v="597" actId="1036"/>
          <ac:spMkLst>
            <pc:docMk/>
            <pc:sldMk cId="553716393" sldId="259"/>
            <ac:spMk id="9" creationId="{A2F04233-C405-6004-AF43-433FCF47CD8F}"/>
          </ac:spMkLst>
        </pc:spChg>
        <pc:spChg chg="mod">
          <ac:chgData name="Daniel Oehm" userId="6a826a5e128e221f" providerId="LiveId" clId="{CC4E3D8A-140F-48CF-914E-8B53CC4B586D}" dt="2024-08-30T09:57:06.667" v="597" actId="1036"/>
          <ac:spMkLst>
            <pc:docMk/>
            <pc:sldMk cId="553716393" sldId="259"/>
            <ac:spMk id="10" creationId="{A210D57A-E364-0501-939E-D51447AE6C7C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1" creationId="{A8020B6D-8EDF-7AAC-FCF0-246D9A6FDF01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2" creationId="{D72ED7E6-BFBB-9FD0-E3C7-70C39BB0313B}"/>
          </ac:spMkLst>
        </pc:spChg>
        <pc:spChg chg="mod">
          <ac:chgData name="Daniel Oehm" userId="6a826a5e128e221f" providerId="LiveId" clId="{CC4E3D8A-140F-48CF-914E-8B53CC4B586D}" dt="2024-08-30T09:56:22.873" v="538" actId="1036"/>
          <ac:spMkLst>
            <pc:docMk/>
            <pc:sldMk cId="553716393" sldId="259"/>
            <ac:spMk id="13" creationId="{0AE5DBCF-2F16-6F43-4D59-98BC45A3FDB8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4" creationId="{9D264A10-6248-A05C-B5D9-A6E39D74215E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5" creationId="{0020B620-DC05-9FCA-548C-12822C38EB23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6" creationId="{DF96A2D3-2D20-177F-9E2E-59D71643A244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7" creationId="{65403E4C-8A74-EAFB-CA7A-DF799DA2BC03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8" creationId="{07479576-02AF-07F4-EEA8-981DCC9776E6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19" creationId="{87F0DA0B-BDF3-69F6-A103-AA713443EE08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0" creationId="{7D848970-062C-9975-7B6B-C48D306982BB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1" creationId="{80130E6A-905C-8E9A-2023-6D40D0BD70F5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2" creationId="{9D8D287D-7738-A5B2-B351-9D51E1B2D66F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3" creationId="{50BEB7A6-F82C-3004-D82A-C7950950E59F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4" creationId="{8B8C2F55-4142-0062-583F-B663DBB97965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5" creationId="{9810E2E1-EFD1-AA01-EC33-D3E8D168D3D0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6" creationId="{3C95667D-2E57-F7B8-0A21-CDB79FCE8ACE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7" creationId="{017C97B1-17E5-61DE-10CD-2CB7E14CADCE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8" creationId="{8AC506E0-2442-1297-2334-A40F3917906C}"/>
          </ac:spMkLst>
        </pc:spChg>
        <pc:spChg chg="mod">
          <ac:chgData name="Daniel Oehm" userId="6a826a5e128e221f" providerId="LiveId" clId="{CC4E3D8A-140F-48CF-914E-8B53CC4B586D}" dt="2024-08-30T11:23:25.939" v="1074"/>
          <ac:spMkLst>
            <pc:docMk/>
            <pc:sldMk cId="553716393" sldId="259"/>
            <ac:spMk id="29" creationId="{C3663A95-BBED-7CA1-3B29-86286989251B}"/>
          </ac:spMkLst>
        </pc:spChg>
        <pc:grpChg chg="add mod">
          <ac:chgData name="Daniel Oehm" userId="6a826a5e128e221f" providerId="LiveId" clId="{CC4E3D8A-140F-48CF-914E-8B53CC4B586D}" dt="2024-08-30T11:23:25.939" v="1074"/>
          <ac:grpSpMkLst>
            <pc:docMk/>
            <pc:sldMk cId="553716393" sldId="259"/>
            <ac:grpSpMk id="7" creationId="{3C2DEB70-1D57-F35C-9224-8EE40CE6BA86}"/>
          </ac:grpSpMkLst>
        </pc:grpChg>
        <pc:picChg chg="add mod">
          <ac:chgData name="Daniel Oehm" userId="6a826a5e128e221f" providerId="LiveId" clId="{CC4E3D8A-140F-48CF-914E-8B53CC4B586D}" dt="2024-08-30T09:58:47.847" v="723" actId="1035"/>
          <ac:picMkLst>
            <pc:docMk/>
            <pc:sldMk cId="553716393" sldId="259"/>
            <ac:picMk id="4098" creationId="{BC4C7C70-7ACF-81EB-A05D-DE77892780F7}"/>
          </ac:picMkLst>
        </pc:picChg>
        <pc:cxnChg chg="add mod">
          <ac:chgData name="Daniel Oehm" userId="6a826a5e128e221f" providerId="LiveId" clId="{CC4E3D8A-140F-48CF-914E-8B53CC4B586D}" dt="2024-08-30T11:23:25.939" v="1074"/>
          <ac:cxnSpMkLst>
            <pc:docMk/>
            <pc:sldMk cId="553716393" sldId="259"/>
            <ac:cxnSpMk id="2" creationId="{41AF920A-04B2-F861-8759-A376D0331684}"/>
          </ac:cxnSpMkLst>
        </pc:cxnChg>
        <pc:cxnChg chg="add del mod">
          <ac:chgData name="Daniel Oehm" userId="6a826a5e128e221f" providerId="LiveId" clId="{CC4E3D8A-140F-48CF-914E-8B53CC4B586D}" dt="2024-08-30T09:46:11.272" v="321" actId="478"/>
          <ac:cxnSpMkLst>
            <pc:docMk/>
            <pc:sldMk cId="553716393" sldId="259"/>
            <ac:cxnSpMk id="2" creationId="{F57E8D27-3B81-3D88-53F9-018F007AFBBB}"/>
          </ac:cxnSpMkLst>
        </pc:cxnChg>
        <pc:cxnChg chg="add del mod">
          <ac:chgData name="Daniel Oehm" userId="6a826a5e128e221f" providerId="LiveId" clId="{CC4E3D8A-140F-48CF-914E-8B53CC4B586D}" dt="2024-08-30T11:23:25.421" v="1073" actId="478"/>
          <ac:cxnSpMkLst>
            <pc:docMk/>
            <pc:sldMk cId="553716393" sldId="259"/>
            <ac:cxnSpMk id="3" creationId="{8FE38DF5-0626-FF56-68B7-57617CBF50D8}"/>
          </ac:cxnSpMkLst>
        </pc:cxnChg>
      </pc:sldChg>
      <pc:sldChg chg="addSp delSp modSp mod">
        <pc:chgData name="Daniel Oehm" userId="6a826a5e128e221f" providerId="LiveId" clId="{CC4E3D8A-140F-48CF-914E-8B53CC4B586D}" dt="2024-08-30T11:24:12.928" v="1076"/>
        <pc:sldMkLst>
          <pc:docMk/>
          <pc:sldMk cId="375481565" sldId="260"/>
        </pc:sldMkLst>
        <pc:spChg chg="add mod">
          <ac:chgData name="Daniel Oehm" userId="6a826a5e128e221f" providerId="LiveId" clId="{CC4E3D8A-140F-48CF-914E-8B53CC4B586D}" dt="2024-08-30T09:05:11.691" v="4"/>
          <ac:spMkLst>
            <pc:docMk/>
            <pc:sldMk cId="375481565" sldId="260"/>
            <ac:spMk id="2" creationId="{FEEC4863-0EE9-047A-4829-990A8178DAE4}"/>
          </ac:spMkLst>
        </pc:spChg>
        <pc:spChg chg="del">
          <ac:chgData name="Daniel Oehm" userId="6a826a5e128e221f" providerId="LiveId" clId="{CC4E3D8A-140F-48CF-914E-8B53CC4B586D}" dt="2024-08-30T09:05:11.235" v="3" actId="478"/>
          <ac:spMkLst>
            <pc:docMk/>
            <pc:sldMk cId="375481565" sldId="260"/>
            <ac:spMk id="5" creationId="{0BBD0974-C67F-9DF6-421E-A0B05B1120A5}"/>
          </ac:spMkLst>
        </pc:spChg>
        <pc:spChg chg="add mod">
          <ac:chgData name="Daniel Oehm" userId="6a826a5e128e221f" providerId="LiveId" clId="{CC4E3D8A-140F-48CF-914E-8B53CC4B586D}" dt="2024-08-30T09:47:07.475" v="328" actId="20577"/>
          <ac:spMkLst>
            <pc:docMk/>
            <pc:sldMk cId="375481565" sldId="260"/>
            <ac:spMk id="5" creationId="{2BDB1184-96A2-EE73-5ED4-531160FE322E}"/>
          </ac:spMkLst>
        </pc:spChg>
        <pc:spChg chg="mod">
          <ac:chgData name="Daniel Oehm" userId="6a826a5e128e221f" providerId="LiveId" clId="{CC4E3D8A-140F-48CF-914E-8B53CC4B586D}" dt="2024-08-30T09:05:27.338" v="5" actId="2711"/>
          <ac:spMkLst>
            <pc:docMk/>
            <pc:sldMk cId="375481565" sldId="260"/>
            <ac:spMk id="6" creationId="{7477DB2D-D66A-4315-6D64-8E722E031D2B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8" creationId="{BD28C440-30FF-F40F-1DD9-9599243D8833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9" creationId="{F5F0E6E5-AE6B-5F3F-F372-48F8E77AEF9E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2" creationId="{94ED05B7-2F86-EE63-F4B7-52B26BC7F319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3" creationId="{4A4D6456-14B8-65BE-23D5-369425FE349A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4" creationId="{27402405-2957-B61C-5D16-68156C1709B2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5" creationId="{1E732B7E-E1AA-A144-CAE4-0A0CFD06527A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6" creationId="{BD893B3E-FEEF-26F1-4277-F58A53BBE097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7" creationId="{C0CAEADC-3A69-785A-2E9B-B8245CDE44FE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8" creationId="{80E0196A-1700-4DFA-400A-6600FFF84764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19" creationId="{F6934328-AE32-6641-C67B-4CDF0E3D3C29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0" creationId="{B2268222-7151-A0B1-9D17-418A09CAD6A1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1" creationId="{497929FD-2016-FFD9-0B06-A1626D8B8C8D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2" creationId="{9579EDE9-B83C-1C04-9B34-83278556C7CC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3" creationId="{4AED1867-7096-1EEF-9EB1-6ABB6E5E8A39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4" creationId="{16E7F315-9CB0-6E6B-6300-F26D74EDBDF4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5" creationId="{663CF202-64F2-B3A4-7903-37E0CA8C4F46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6" creationId="{A3FDCFC4-B256-561D-2D31-1C5F02AE51B9}"/>
          </ac:spMkLst>
        </pc:spChg>
        <pc:spChg chg="mod">
          <ac:chgData name="Daniel Oehm" userId="6a826a5e128e221f" providerId="LiveId" clId="{CC4E3D8A-140F-48CF-914E-8B53CC4B586D}" dt="2024-08-30T11:24:12.928" v="1076"/>
          <ac:spMkLst>
            <pc:docMk/>
            <pc:sldMk cId="375481565" sldId="260"/>
            <ac:spMk id="27" creationId="{8207711C-53D6-9E7C-EF97-53C4784D03DF}"/>
          </ac:spMkLst>
        </pc:spChg>
        <pc:grpChg chg="add mod">
          <ac:chgData name="Daniel Oehm" userId="6a826a5e128e221f" providerId="LiveId" clId="{CC4E3D8A-140F-48CF-914E-8B53CC4B586D}" dt="2024-08-30T11:24:12.928" v="1076"/>
          <ac:grpSpMkLst>
            <pc:docMk/>
            <pc:sldMk cId="375481565" sldId="260"/>
            <ac:grpSpMk id="7" creationId="{F4F1E908-93DB-F0A5-F9BF-CDBB8B0B99E5}"/>
          </ac:grpSpMkLst>
        </pc:grpChg>
        <pc:cxnChg chg="add del mod">
          <ac:chgData name="Daniel Oehm" userId="6a826a5e128e221f" providerId="LiveId" clId="{CC4E3D8A-140F-48CF-914E-8B53CC4B586D}" dt="2024-08-30T09:47:02.225" v="325" actId="478"/>
          <ac:cxnSpMkLst>
            <pc:docMk/>
            <pc:sldMk cId="375481565" sldId="260"/>
            <ac:cxnSpMk id="3" creationId="{928874DE-E706-917D-B9CD-F2DB2F50603D}"/>
          </ac:cxnSpMkLst>
        </pc:cxnChg>
        <pc:cxnChg chg="add mod">
          <ac:chgData name="Daniel Oehm" userId="6a826a5e128e221f" providerId="LiveId" clId="{CC4E3D8A-140F-48CF-914E-8B53CC4B586D}" dt="2024-08-30T11:24:12.928" v="1076"/>
          <ac:cxnSpMkLst>
            <pc:docMk/>
            <pc:sldMk cId="375481565" sldId="260"/>
            <ac:cxnSpMk id="3" creationId="{ED94753F-8CBC-EFD8-C3D9-B2CE52399C43}"/>
          </ac:cxnSpMkLst>
        </pc:cxnChg>
        <pc:cxnChg chg="add del mod">
          <ac:chgData name="Daniel Oehm" userId="6a826a5e128e221f" providerId="LiveId" clId="{CC4E3D8A-140F-48CF-914E-8B53CC4B586D}" dt="2024-08-30T11:24:12.455" v="1075" actId="478"/>
          <ac:cxnSpMkLst>
            <pc:docMk/>
            <pc:sldMk cId="375481565" sldId="260"/>
            <ac:cxnSpMk id="4" creationId="{426FDB80-3099-04B7-8476-D60F9F014C05}"/>
          </ac:cxnSpMkLst>
        </pc:cxnChg>
      </pc:sldChg>
      <pc:sldChg chg="addSp delSp modSp mod setBg">
        <pc:chgData name="Daniel Oehm" userId="6a826a5e128e221f" providerId="LiveId" clId="{CC4E3D8A-140F-48CF-914E-8B53CC4B586D}" dt="2024-08-30T11:25:03.572" v="1080" actId="14100"/>
        <pc:sldMkLst>
          <pc:docMk/>
          <pc:sldMk cId="943018638" sldId="261"/>
        </pc:sldMkLst>
        <pc:spChg chg="mod">
          <ac:chgData name="Daniel Oehm" userId="6a826a5e128e221f" providerId="LiveId" clId="{CC4E3D8A-140F-48CF-914E-8B53CC4B586D}" dt="2024-08-30T11:25:03.572" v="1080" actId="14100"/>
          <ac:spMkLst>
            <pc:docMk/>
            <pc:sldMk cId="943018638" sldId="261"/>
            <ac:spMk id="3" creationId="{8BAA82C4-0E2E-E854-E54B-38B367ABFE89}"/>
          </ac:spMkLst>
        </pc:spChg>
        <pc:spChg chg="mod">
          <ac:chgData name="Daniel Oehm" userId="6a826a5e128e221f" providerId="LiveId" clId="{CC4E3D8A-140F-48CF-914E-8B53CC4B586D}" dt="2024-08-30T09:27:50.166" v="135" actId="2711"/>
          <ac:spMkLst>
            <pc:docMk/>
            <pc:sldMk cId="943018638" sldId="261"/>
            <ac:spMk id="5" creationId="{0BBD0974-C67F-9DF6-421E-A0B05B1120A5}"/>
          </ac:spMkLst>
        </pc:spChg>
        <pc:spChg chg="mod">
          <ac:chgData name="Daniel Oehm" userId="6a826a5e128e221f" providerId="LiveId" clId="{CC4E3D8A-140F-48CF-914E-8B53CC4B586D}" dt="2024-08-30T09:51:44.579" v="363" actId="20577"/>
          <ac:spMkLst>
            <pc:docMk/>
            <pc:sldMk cId="943018638" sldId="261"/>
            <ac:spMk id="6" creationId="{7477DB2D-D66A-4315-6D64-8E722E031D2B}"/>
          </ac:spMkLst>
        </pc:spChg>
        <pc:spChg chg="add mod">
          <ac:chgData name="Daniel Oehm" userId="6a826a5e128e221f" providerId="LiveId" clId="{CC4E3D8A-140F-48CF-914E-8B53CC4B586D}" dt="2024-08-30T09:47:36.714" v="335" actId="20577"/>
          <ac:spMkLst>
            <pc:docMk/>
            <pc:sldMk cId="943018638" sldId="261"/>
            <ac:spMk id="7" creationId="{820E0608-9CB0-D44F-7904-DB2AE64972B2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9" creationId="{4CACE6D0-C2DB-1AC9-743D-2792EBCE4BAD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2" creationId="{C843A339-9D7F-9094-5970-5B7D3EB96847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3" creationId="{01F2A1C1-D420-81DB-CE3A-EC239C98EB7C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4" creationId="{9B2B1FE8-954A-7D47-ADBB-3C9C7D614CE1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5" creationId="{6C973F42-11A3-AE9A-6A81-40C7D966AC66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6" creationId="{9F352A6F-97DD-45E5-4421-C63500F292FA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7" creationId="{57A2EC4E-9B11-5B1D-7B45-6D92F68DFEF4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8" creationId="{6DFE7DA2-798F-66C3-416F-7F58F1152E76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19" creationId="{EF3D3767-90D3-3012-A04D-4B782BB668DA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0" creationId="{CEFCEB91-6B28-FAFF-AEB8-B957EC0E368F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1" creationId="{5A245241-6ED1-DBB6-8AE4-7F360F8009D0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2" creationId="{595AF28B-8026-11BB-4601-7F1B16650786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3" creationId="{33F992AA-C60B-F7F6-77B8-C1858F8AC1FD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4" creationId="{4A7A75FF-855A-F969-5E25-1E8A1E25B0CF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5" creationId="{2863C885-B68F-7B60-ABED-25617B3C3651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6" creationId="{1EEC4BBE-CFF5-2DF2-7D4D-F2197EE09EC5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7" creationId="{424E3F44-4216-3F9B-52BB-D854147A5368}"/>
          </ac:spMkLst>
        </pc:spChg>
        <pc:spChg chg="mod">
          <ac:chgData name="Daniel Oehm" userId="6a826a5e128e221f" providerId="LiveId" clId="{CC4E3D8A-140F-48CF-914E-8B53CC4B586D}" dt="2024-08-30T11:24:18.425" v="1078"/>
          <ac:spMkLst>
            <pc:docMk/>
            <pc:sldMk cId="943018638" sldId="261"/>
            <ac:spMk id="28" creationId="{E1CB87F2-B992-E59A-F72E-191F79CE20D3}"/>
          </ac:spMkLst>
        </pc:spChg>
        <pc:grpChg chg="add mod">
          <ac:chgData name="Daniel Oehm" userId="6a826a5e128e221f" providerId="LiveId" clId="{CC4E3D8A-140F-48CF-914E-8B53CC4B586D}" dt="2024-08-30T11:24:18.425" v="1078"/>
          <ac:grpSpMkLst>
            <pc:docMk/>
            <pc:sldMk cId="943018638" sldId="261"/>
            <ac:grpSpMk id="8" creationId="{66419F28-B84A-32FE-F34E-E564EF6F9686}"/>
          </ac:grpSpMkLst>
        </pc:grpChg>
        <pc:cxnChg chg="add del mod">
          <ac:chgData name="Daniel Oehm" userId="6a826a5e128e221f" providerId="LiveId" clId="{CC4E3D8A-140F-48CF-914E-8B53CC4B586D}" dt="2024-08-30T09:47:12.772" v="329" actId="478"/>
          <ac:cxnSpMkLst>
            <pc:docMk/>
            <pc:sldMk cId="943018638" sldId="261"/>
            <ac:cxnSpMk id="2" creationId="{78DCE04B-AB92-BA26-B751-3C851B67AA1F}"/>
          </ac:cxnSpMkLst>
        </pc:cxnChg>
        <pc:cxnChg chg="add mod">
          <ac:chgData name="Daniel Oehm" userId="6a826a5e128e221f" providerId="LiveId" clId="{CC4E3D8A-140F-48CF-914E-8B53CC4B586D}" dt="2024-08-30T11:24:33.717" v="1079" actId="208"/>
          <ac:cxnSpMkLst>
            <pc:docMk/>
            <pc:sldMk cId="943018638" sldId="261"/>
            <ac:cxnSpMk id="2" creationId="{B3D18848-76CD-5C2E-6474-86CBF2D326B0}"/>
          </ac:cxnSpMkLst>
        </pc:cxnChg>
        <pc:cxnChg chg="add del mod">
          <ac:chgData name="Daniel Oehm" userId="6a826a5e128e221f" providerId="LiveId" clId="{CC4E3D8A-140F-48CF-914E-8B53CC4B586D}" dt="2024-08-30T11:24:18.066" v="1077" actId="478"/>
          <ac:cxnSpMkLst>
            <pc:docMk/>
            <pc:sldMk cId="943018638" sldId="261"/>
            <ac:cxnSpMk id="4" creationId="{05BF6710-195F-5D8E-A12F-952209F15039}"/>
          </ac:cxnSpMkLst>
        </pc:cxnChg>
      </pc:sldChg>
      <pc:sldChg chg="addSp delSp modSp add mod setBg">
        <pc:chgData name="Daniel Oehm" userId="6a826a5e128e221f" providerId="LiveId" clId="{CC4E3D8A-140F-48CF-914E-8B53CC4B586D}" dt="2024-08-30T11:21:48.248" v="976" actId="1035"/>
        <pc:sldMkLst>
          <pc:docMk/>
          <pc:sldMk cId="625410659" sldId="264"/>
        </pc:sldMkLst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" creationId="{F318C797-2CE5-01F1-EBE0-8E76F80CB999}"/>
          </ac:spMkLst>
        </pc:spChg>
        <pc:spChg chg="add del mod">
          <ac:chgData name="Daniel Oehm" userId="6a826a5e128e221f" providerId="LiveId" clId="{CC4E3D8A-140F-48CF-914E-8B53CC4B586D}" dt="2024-08-30T09:19:23.255" v="123" actId="478"/>
          <ac:spMkLst>
            <pc:docMk/>
            <pc:sldMk cId="625410659" sldId="264"/>
            <ac:spMk id="3" creationId="{4DD30304-5C52-6583-9F0E-62E7119D026A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4" creationId="{F0884B33-7DB4-9A0C-2D87-D0732336D4B4}"/>
          </ac:spMkLst>
        </pc:spChg>
        <pc:spChg chg="mod">
          <ac:chgData name="Daniel Oehm" userId="6a826a5e128e221f" providerId="LiveId" clId="{CC4E3D8A-140F-48CF-914E-8B53CC4B586D}" dt="2024-08-30T09:18:01.325" v="101" actId="21"/>
          <ac:spMkLst>
            <pc:docMk/>
            <pc:sldMk cId="625410659" sldId="264"/>
            <ac:spMk id="6" creationId="{990E4746-95E3-6C17-C6B3-DE438011B266}"/>
          </ac:spMkLst>
        </pc:spChg>
        <pc:spChg chg="mod">
          <ac:chgData name="Daniel Oehm" userId="6a826a5e128e221f" providerId="LiveId" clId="{CC4E3D8A-140F-48CF-914E-8B53CC4B586D}" dt="2024-08-30T09:17:55.137" v="100" actId="1035"/>
          <ac:spMkLst>
            <pc:docMk/>
            <pc:sldMk cId="625410659" sldId="264"/>
            <ac:spMk id="7" creationId="{2E5BF61C-C08D-A5C9-3549-5B59875D07B8}"/>
          </ac:spMkLst>
        </pc:spChg>
        <pc:spChg chg="add mod">
          <ac:chgData name="Daniel Oehm" userId="6a826a5e128e221f" providerId="LiveId" clId="{CC4E3D8A-140F-48CF-914E-8B53CC4B586D}" dt="2024-08-30T09:59:36.648" v="743" actId="14100"/>
          <ac:spMkLst>
            <pc:docMk/>
            <pc:sldMk cId="625410659" sldId="264"/>
            <ac:spMk id="8" creationId="{2A7D59A5-DB66-B52C-FAF4-CC75D25CD6B2}"/>
          </ac:spMkLst>
        </pc:spChg>
        <pc:spChg chg="mod">
          <ac:chgData name="Daniel Oehm" userId="6a826a5e128e221f" providerId="LiveId" clId="{CC4E3D8A-140F-48CF-914E-8B53CC4B586D}" dt="2024-08-30T09:35:01.871" v="198" actId="1035"/>
          <ac:spMkLst>
            <pc:docMk/>
            <pc:sldMk cId="625410659" sldId="264"/>
            <ac:spMk id="9" creationId="{7E379DF3-B4B7-72CB-B999-494FF98DF385}"/>
          </ac:spMkLst>
        </pc:spChg>
        <pc:spChg chg="add mod">
          <ac:chgData name="Daniel Oehm" userId="6a826a5e128e221f" providerId="LiveId" clId="{CC4E3D8A-140F-48CF-914E-8B53CC4B586D}" dt="2024-08-30T10:00:38.938" v="820" actId="1037"/>
          <ac:spMkLst>
            <pc:docMk/>
            <pc:sldMk cId="625410659" sldId="264"/>
            <ac:spMk id="10" creationId="{70E002C4-5DDB-02F6-BE75-C0E4A08E9BC1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12" creationId="{F9A68896-2AD0-1F98-BDC8-272627204745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13" creationId="{CEAE6F85-5907-89F8-1CA9-55FFF0218675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14" creationId="{267E8881-0BED-51D3-EDAD-00BBF1384EF3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15" creationId="{EDC94066-6093-6B32-C09F-B496B388EA7E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16" creationId="{F93D97CD-A7C9-0777-AA72-4B2847FC1128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17" creationId="{6F347136-1ACC-D043-86AC-67668768422D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18" creationId="{C945530D-7F5C-528E-B8F2-2B2451596AF5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19" creationId="{06756789-F034-75BB-D009-F4D7943CC9AE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20" creationId="{96D1B201-2621-1E26-BD69-45A73D46C594}"/>
          </ac:spMkLst>
        </pc:spChg>
        <pc:spChg chg="add del mod">
          <ac:chgData name="Daniel Oehm" userId="6a826a5e128e221f" providerId="LiveId" clId="{CC4E3D8A-140F-48CF-914E-8B53CC4B586D}" dt="2024-08-30T10:15:48.145" v="877" actId="478"/>
          <ac:spMkLst>
            <pc:docMk/>
            <pc:sldMk cId="625410659" sldId="264"/>
            <ac:spMk id="21" creationId="{8899FB09-1A34-B471-13AC-16D6FA1DE883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2" creationId="{FC0EE8F2-695E-1448-CCAD-B85BD7AC5A21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3" creationId="{97271157-177F-2F6E-09B7-8A5BD686E4A1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4" creationId="{91CD2E02-ECA8-D065-70BB-FFBBFA7D47E2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5" creationId="{57F4ECB3-3093-5B62-523C-7BAB38E1C650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6" creationId="{52C97145-4B68-FA9D-F7B5-0920764EBFF6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7" creationId="{A9F01DB1-4AB4-B634-3435-7554065DE1EE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8" creationId="{E4315E49-0C03-1822-10E5-86F77BE1D2BE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29" creationId="{257A36B9-0CE0-EF6E-9EFA-03F01DFCB63F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30" creationId="{80648210-644E-1484-2B26-9F9971CF1DCE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31" creationId="{919410B5-A0A7-EDE8-BCEF-443E8C5AD5FC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32" creationId="{7004969B-D54F-45F2-32A6-55BDE02CD4A7}"/>
          </ac:spMkLst>
        </pc:spChg>
        <pc:spChg chg="add mod">
          <ac:chgData name="Daniel Oehm" userId="6a826a5e128e221f" providerId="LiveId" clId="{CC4E3D8A-140F-48CF-914E-8B53CC4B586D}" dt="2024-08-30T10:18:12.256" v="908" actId="164"/>
          <ac:spMkLst>
            <pc:docMk/>
            <pc:sldMk cId="625410659" sldId="264"/>
            <ac:spMk id="33" creationId="{4BE957FD-D294-0EB8-5899-16787946759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36" creationId="{6E33050C-A926-906B-4008-ED99A9D94178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37" creationId="{4850B8DC-C04E-5D3C-7F8E-DF0790C85C8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38" creationId="{0B2EEBD7-692E-BCEC-A197-C602AA96AF80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39" creationId="{2D95BFB4-FCC6-363C-2DB8-A90524954AE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0" creationId="{EE1492FA-1343-7229-98D8-6699595AB11D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1" creationId="{1D713DBF-C5AC-ED5D-B0BA-4306D756489A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2" creationId="{C80913A1-8BE0-12E7-B7B3-0E6E55B220D6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3" creationId="{54F72198-E890-3FAB-7C4A-C269A840DD40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4" creationId="{C00E3FB3-C306-5F59-37E0-1092FFC65692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5" creationId="{7DD36359-03EC-0737-CFBA-CC5C6393B40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6" creationId="{AA62FB53-9C25-D42D-81B2-FFDEB64FE2C3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7" creationId="{0AB8B781-0421-CA4B-6DF3-BA8CD0880F69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8" creationId="{6AD08A7B-02C8-5AD6-8032-E46EFF68AA81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49" creationId="{6B026F03-EEC2-3E5F-5BA0-23882E477BE5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50" creationId="{B8D2697E-27DB-15A8-E3D8-DDCE44DF454D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51" creationId="{3F3181F6-677B-8B23-0AC0-7E7DA74FE66F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52" creationId="{D07C0D2D-1B6B-42FA-175C-F0BC6717528D}"/>
          </ac:spMkLst>
        </pc:spChg>
        <pc:spChg chg="mod">
          <ac:chgData name="Daniel Oehm" userId="6a826a5e128e221f" providerId="LiveId" clId="{CC4E3D8A-140F-48CF-914E-8B53CC4B586D}" dt="2024-08-30T11:21:12.663" v="971"/>
          <ac:spMkLst>
            <pc:docMk/>
            <pc:sldMk cId="625410659" sldId="264"/>
            <ac:spMk id="53" creationId="{8E4EF990-90A6-C381-2B4F-7F85C2398FFB}"/>
          </ac:spMkLst>
        </pc:spChg>
        <pc:grpChg chg="add del mod">
          <ac:chgData name="Daniel Oehm" userId="6a826a5e128e221f" providerId="LiveId" clId="{CC4E3D8A-140F-48CF-914E-8B53CC4B586D}" dt="2024-08-30T11:21:16.561" v="972" actId="478"/>
          <ac:grpSpMkLst>
            <pc:docMk/>
            <pc:sldMk cId="625410659" sldId="264"/>
            <ac:grpSpMk id="34" creationId="{A71B3180-532B-A260-7C4E-661E8C0B3CC8}"/>
          </ac:grpSpMkLst>
        </pc:grpChg>
        <pc:grpChg chg="add mod">
          <ac:chgData name="Daniel Oehm" userId="6a826a5e128e221f" providerId="LiveId" clId="{CC4E3D8A-140F-48CF-914E-8B53CC4B586D}" dt="2024-08-30T11:21:48.248" v="976" actId="1035"/>
          <ac:grpSpMkLst>
            <pc:docMk/>
            <pc:sldMk cId="625410659" sldId="264"/>
            <ac:grpSpMk id="35" creationId="{98046EEA-5680-6986-8A6D-A1F41B9C4ABC}"/>
          </ac:grpSpMkLst>
        </pc:grpChg>
        <pc:picChg chg="mod">
          <ac:chgData name="Daniel Oehm" userId="6a826a5e128e221f" providerId="LiveId" clId="{CC4E3D8A-140F-48CF-914E-8B53CC4B586D}" dt="2024-08-30T09:16:38.228" v="79" actId="1076"/>
          <ac:picMkLst>
            <pc:docMk/>
            <pc:sldMk cId="625410659" sldId="264"/>
            <ac:picMk id="5" creationId="{7990C435-9BE3-3460-5D90-E1A2FD1A3445}"/>
          </ac:picMkLst>
        </pc:picChg>
        <pc:cxnChg chg="add mod">
          <ac:chgData name="Daniel Oehm" userId="6a826a5e128e221f" providerId="LiveId" clId="{CC4E3D8A-140F-48CF-914E-8B53CC4B586D}" dt="2024-08-30T11:21:43.122" v="974" actId="14100"/>
          <ac:cxnSpMkLst>
            <pc:docMk/>
            <pc:sldMk cId="625410659" sldId="264"/>
            <ac:cxnSpMk id="3" creationId="{3F64BD2A-5FAA-0C2F-35E6-5E66078583C1}"/>
          </ac:cxnSpMkLst>
        </pc:cxnChg>
      </pc:sldChg>
    </pc:docChg>
  </pc:docChgLst>
  <pc:docChgLst>
    <pc:chgData name="Daniel Oehm" userId="6a826a5e128e221f" providerId="LiveId" clId="{E8B7A96C-D2EC-418E-8B7C-DC7C4D10810E}"/>
    <pc:docChg chg="custSel delSld modSld modMainMaster">
      <pc:chgData name="Daniel Oehm" userId="6a826a5e128e221f" providerId="LiveId" clId="{E8B7A96C-D2EC-418E-8B7C-DC7C4D10810E}" dt="2024-12-06T18:20:01.800" v="12" actId="700"/>
      <pc:docMkLst>
        <pc:docMk/>
      </pc:docMkLst>
      <pc:sldChg chg="del">
        <pc:chgData name="Daniel Oehm" userId="6a826a5e128e221f" providerId="LiveId" clId="{E8B7A96C-D2EC-418E-8B7C-DC7C4D10810E}" dt="2024-12-06T18:18:54.229" v="5" actId="47"/>
        <pc:sldMkLst>
          <pc:docMk/>
          <pc:sldMk cId="4024269414" sldId="262"/>
        </pc:sldMkLst>
      </pc:sldChg>
      <pc:sldChg chg="del">
        <pc:chgData name="Daniel Oehm" userId="6a826a5e128e221f" providerId="LiveId" clId="{E8B7A96C-D2EC-418E-8B7C-DC7C4D10810E}" dt="2024-12-06T18:18:53.727" v="4" actId="47"/>
        <pc:sldMkLst>
          <pc:docMk/>
          <pc:sldMk cId="1833858991" sldId="263"/>
        </pc:sldMkLst>
      </pc:sldChg>
      <pc:sldChg chg="del">
        <pc:chgData name="Daniel Oehm" userId="6a826a5e128e221f" providerId="LiveId" clId="{E8B7A96C-D2EC-418E-8B7C-DC7C4D10810E}" dt="2024-12-06T18:18:50.955" v="1" actId="47"/>
        <pc:sldMkLst>
          <pc:docMk/>
          <pc:sldMk cId="238502152" sldId="270"/>
        </pc:sldMkLst>
      </pc:sldChg>
      <pc:sldChg chg="del">
        <pc:chgData name="Daniel Oehm" userId="6a826a5e128e221f" providerId="LiveId" clId="{E8B7A96C-D2EC-418E-8B7C-DC7C4D10810E}" dt="2024-12-06T18:18:52.785" v="2" actId="47"/>
        <pc:sldMkLst>
          <pc:docMk/>
          <pc:sldMk cId="863430431" sldId="273"/>
        </pc:sldMkLst>
      </pc:sldChg>
      <pc:sldChg chg="del">
        <pc:chgData name="Daniel Oehm" userId="6a826a5e128e221f" providerId="LiveId" clId="{E8B7A96C-D2EC-418E-8B7C-DC7C4D10810E}" dt="2024-12-06T18:18:53.036" v="3" actId="47"/>
        <pc:sldMkLst>
          <pc:docMk/>
          <pc:sldMk cId="480444360" sldId="278"/>
        </pc:sldMkLst>
      </pc:sldChg>
      <pc:sldChg chg="del">
        <pc:chgData name="Daniel Oehm" userId="6a826a5e128e221f" providerId="LiveId" clId="{E8B7A96C-D2EC-418E-8B7C-DC7C4D10810E}" dt="2024-12-06T18:18:48.835" v="0" actId="47"/>
        <pc:sldMkLst>
          <pc:docMk/>
          <pc:sldMk cId="315345296" sldId="284"/>
        </pc:sldMkLst>
      </pc:sldChg>
      <pc:sldChg chg="addSp delSp modSp mod modClrScheme chgLayout">
        <pc:chgData name="Daniel Oehm" userId="6a826a5e128e221f" providerId="LiveId" clId="{E8B7A96C-D2EC-418E-8B7C-DC7C4D10810E}" dt="2024-12-06T18:20:01.800" v="12" actId="700"/>
        <pc:sldMkLst>
          <pc:docMk/>
          <pc:sldMk cId="1133457454" sldId="285"/>
        </pc:sldMkLst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2" creationId="{F8933C24-1816-52A9-EC3F-E61A42E27996}"/>
          </ac:spMkLst>
        </pc:spChg>
        <pc:spChg chg="del">
          <ac:chgData name="Daniel Oehm" userId="6a826a5e128e221f" providerId="LiveId" clId="{E8B7A96C-D2EC-418E-8B7C-DC7C4D10810E}" dt="2024-12-06T18:19:11.797" v="7" actId="478"/>
          <ac:spMkLst>
            <pc:docMk/>
            <pc:sldMk cId="1133457454" sldId="285"/>
            <ac:spMk id="3" creationId="{DEB86927-9F46-F3F7-BA8E-4E2E7A9E2DE9}"/>
          </ac:spMkLst>
        </pc:spChg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5" creationId="{547BE687-DA0F-07CA-4DC6-98341B8A3FF8}"/>
          </ac:spMkLst>
        </pc:spChg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6" creationId="{CBDA284C-FC60-A3C2-47AF-48AF7872A309}"/>
          </ac:spMkLst>
        </pc:spChg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7" creationId="{546689DA-7940-913F-DA97-6971872B0BD3}"/>
          </ac:spMkLst>
        </pc:spChg>
        <pc:spChg chg="del">
          <ac:chgData name="Daniel Oehm" userId="6a826a5e128e221f" providerId="LiveId" clId="{E8B7A96C-D2EC-418E-8B7C-DC7C4D10810E}" dt="2024-12-06T18:19:06.973" v="6" actId="478"/>
          <ac:spMkLst>
            <pc:docMk/>
            <pc:sldMk cId="1133457454" sldId="285"/>
            <ac:spMk id="10" creationId="{994771E9-3623-BE44-DC40-E42C9CCB0C63}"/>
          </ac:spMkLst>
        </pc:spChg>
        <pc:spChg chg="add mod">
          <ac:chgData name="Daniel Oehm" userId="6a826a5e128e221f" providerId="LiveId" clId="{E8B7A96C-D2EC-418E-8B7C-DC7C4D10810E}" dt="2024-12-06T18:19:33.101" v="8"/>
          <ac:spMkLst>
            <pc:docMk/>
            <pc:sldMk cId="1133457454" sldId="285"/>
            <ac:spMk id="12" creationId="{E9B861F5-BF99-BE1F-B40C-1EFEFA486036}"/>
          </ac:spMkLst>
        </pc:spChg>
        <pc:graphicFrameChg chg="del">
          <ac:chgData name="Daniel Oehm" userId="6a826a5e128e221f" providerId="LiveId" clId="{E8B7A96C-D2EC-418E-8B7C-DC7C4D10810E}" dt="2024-12-06T18:19:06.973" v="6" actId="478"/>
          <ac:graphicFrameMkLst>
            <pc:docMk/>
            <pc:sldMk cId="1133457454" sldId="285"/>
            <ac:graphicFrameMk id="8" creationId="{6D0FEF79-3ADB-7CC6-D0FB-3DE6DF155901}"/>
          </ac:graphicFrameMkLst>
        </pc:graphicFrameChg>
        <pc:picChg chg="del">
          <ac:chgData name="Daniel Oehm" userId="6a826a5e128e221f" providerId="LiveId" clId="{E8B7A96C-D2EC-418E-8B7C-DC7C4D10810E}" dt="2024-12-06T18:19:06.973" v="6" actId="478"/>
          <ac:picMkLst>
            <pc:docMk/>
            <pc:sldMk cId="1133457454" sldId="285"/>
            <ac:picMk id="9" creationId="{DB01A43A-ECEB-3784-BEC7-0AD92E0AC803}"/>
          </ac:picMkLst>
        </pc:picChg>
        <pc:picChg chg="add mod">
          <ac:chgData name="Daniel Oehm" userId="6a826a5e128e221f" providerId="LiveId" clId="{E8B7A96C-D2EC-418E-8B7C-DC7C4D10810E}" dt="2024-12-06T18:19:33.101" v="8"/>
          <ac:picMkLst>
            <pc:docMk/>
            <pc:sldMk cId="1133457454" sldId="285"/>
            <ac:picMk id="14" creationId="{2F473A15-E6BD-02E9-989E-54EE95CCDD34}"/>
          </ac:picMkLst>
        </pc:picChg>
        <pc:cxnChg chg="del">
          <ac:chgData name="Daniel Oehm" userId="6a826a5e128e221f" providerId="LiveId" clId="{E8B7A96C-D2EC-418E-8B7C-DC7C4D10810E}" dt="2024-12-06T18:19:06.973" v="6" actId="478"/>
          <ac:cxnSpMkLst>
            <pc:docMk/>
            <pc:sldMk cId="1133457454" sldId="285"/>
            <ac:cxnSpMk id="4" creationId="{FF66DF43-CB9B-5F69-DB8A-2F6FF77BA877}"/>
          </ac:cxnSpMkLst>
        </pc:cxnChg>
        <pc:cxnChg chg="add mod">
          <ac:chgData name="Daniel Oehm" userId="6a826a5e128e221f" providerId="LiveId" clId="{E8B7A96C-D2EC-418E-8B7C-DC7C4D10810E}" dt="2024-12-06T18:19:33.101" v="8"/>
          <ac:cxnSpMkLst>
            <pc:docMk/>
            <pc:sldMk cId="1133457454" sldId="285"/>
            <ac:cxnSpMk id="11" creationId="{7E270186-F7B8-62C3-C344-905612F6C130}"/>
          </ac:cxnSpMkLst>
        </pc:cxnChg>
        <pc:cxnChg chg="add mod">
          <ac:chgData name="Daniel Oehm" userId="6a826a5e128e221f" providerId="LiveId" clId="{E8B7A96C-D2EC-418E-8B7C-DC7C4D10810E}" dt="2024-12-06T18:19:33.101" v="8"/>
          <ac:cxnSpMkLst>
            <pc:docMk/>
            <pc:sldMk cId="1133457454" sldId="285"/>
            <ac:cxnSpMk id="13" creationId="{C847A340-46E4-B8EE-4CAF-177454055912}"/>
          </ac:cxnSpMkLst>
        </pc:cxnChg>
      </pc:sldChg>
      <pc:sldMasterChg chg="modSldLayout">
        <pc:chgData name="Daniel Oehm" userId="6a826a5e128e221f" providerId="LiveId" clId="{E8B7A96C-D2EC-418E-8B7C-DC7C4D10810E}" dt="2024-12-06T18:19:50.831" v="10"/>
        <pc:sldMasterMkLst>
          <pc:docMk/>
          <pc:sldMasterMk cId="1822772119" sldId="2147483684"/>
        </pc:sldMasterMkLst>
        <pc:sldLayoutChg chg="addSp delSp modSp mod">
          <pc:chgData name="Daniel Oehm" userId="6a826a5e128e221f" providerId="LiveId" clId="{E8B7A96C-D2EC-418E-8B7C-DC7C4D10810E}" dt="2024-12-06T18:19:50.831" v="10"/>
          <pc:sldLayoutMkLst>
            <pc:docMk/>
            <pc:sldMasterMk cId="1822772119" sldId="2147483684"/>
            <pc:sldLayoutMk cId="379578956" sldId="2147483701"/>
          </pc:sldLayoutMkLst>
          <pc:spChg chg="add mod">
            <ac:chgData name="Daniel Oehm" userId="6a826a5e128e221f" providerId="LiveId" clId="{E8B7A96C-D2EC-418E-8B7C-DC7C4D10810E}" dt="2024-12-06T18:19:50.831" v="10"/>
            <ac:spMkLst>
              <pc:docMk/>
              <pc:sldMasterMk cId="1822772119" sldId="2147483684"/>
              <pc:sldLayoutMk cId="379578956" sldId="2147483701"/>
              <ac:spMk id="3" creationId="{D282EB46-7B7D-8DC4-6210-1362CFB328D6}"/>
            </ac:spMkLst>
          </pc:spChg>
          <pc:spChg chg="del">
            <ac:chgData name="Daniel Oehm" userId="6a826a5e128e221f" providerId="LiveId" clId="{E8B7A96C-D2EC-418E-8B7C-DC7C4D10810E}" dt="2024-12-06T18:19:50.265" v="9" actId="478"/>
            <ac:spMkLst>
              <pc:docMk/>
              <pc:sldMasterMk cId="1822772119" sldId="2147483684"/>
              <pc:sldLayoutMk cId="379578956" sldId="2147483701"/>
              <ac:spMk id="4" creationId="{00000000-0000-0000-0000-000000000000}"/>
            </ac:spMkLst>
          </pc:spChg>
          <pc:spChg chg="del">
            <ac:chgData name="Daniel Oehm" userId="6a826a5e128e221f" providerId="LiveId" clId="{E8B7A96C-D2EC-418E-8B7C-DC7C4D10810E}" dt="2024-12-06T18:19:50.265" v="9" actId="478"/>
            <ac:spMkLst>
              <pc:docMk/>
              <pc:sldMasterMk cId="1822772119" sldId="2147483684"/>
              <pc:sldLayoutMk cId="379578956" sldId="2147483701"/>
              <ac:spMk id="5" creationId="{00000000-0000-0000-0000-000000000000}"/>
            </ac:spMkLst>
          </pc:spChg>
          <pc:spChg chg="del">
            <ac:chgData name="Daniel Oehm" userId="6a826a5e128e221f" providerId="LiveId" clId="{E8B7A96C-D2EC-418E-8B7C-DC7C4D10810E}" dt="2024-12-06T18:19:50.265" v="9" actId="478"/>
            <ac:spMkLst>
              <pc:docMk/>
              <pc:sldMasterMk cId="1822772119" sldId="2147483684"/>
              <pc:sldLayoutMk cId="379578956" sldId="2147483701"/>
              <ac:spMk id="6" creationId="{00000000-0000-0000-0000-000000000000}"/>
            </ac:spMkLst>
          </pc:spChg>
          <pc:picChg chg="add mod">
            <ac:chgData name="Daniel Oehm" userId="6a826a5e128e221f" providerId="LiveId" clId="{E8B7A96C-D2EC-418E-8B7C-DC7C4D10810E}" dt="2024-12-06T18:19:50.831" v="10"/>
            <ac:picMkLst>
              <pc:docMk/>
              <pc:sldMasterMk cId="1822772119" sldId="2147483684"/>
              <pc:sldLayoutMk cId="379578956" sldId="2147483701"/>
              <ac:picMk id="8" creationId="{1A817278-3503-835E-7FA6-BBF60346EE13}"/>
            </ac:picMkLst>
          </pc:picChg>
          <pc:cxnChg chg="add mod">
            <ac:chgData name="Daniel Oehm" userId="6a826a5e128e221f" providerId="LiveId" clId="{E8B7A96C-D2EC-418E-8B7C-DC7C4D10810E}" dt="2024-12-06T18:19:50.831" v="10"/>
            <ac:cxnSpMkLst>
              <pc:docMk/>
              <pc:sldMasterMk cId="1822772119" sldId="2147483684"/>
              <pc:sldLayoutMk cId="379578956" sldId="2147483701"/>
              <ac:cxnSpMk id="2" creationId="{E2ED1E66-BA21-FEA1-3442-0BA5398A5030}"/>
            </ac:cxnSpMkLst>
          </pc:cxnChg>
          <pc:cxnChg chg="add mod">
            <ac:chgData name="Daniel Oehm" userId="6a826a5e128e221f" providerId="LiveId" clId="{E8B7A96C-D2EC-418E-8B7C-DC7C4D10810E}" dt="2024-12-06T18:19:50.831" v="10"/>
            <ac:cxnSpMkLst>
              <pc:docMk/>
              <pc:sldMasterMk cId="1822772119" sldId="2147483684"/>
              <pc:sldLayoutMk cId="379578956" sldId="2147483701"/>
              <ac:cxnSpMk id="7" creationId="{507AEDA2-7F40-02C0-E910-F58DD8E83DB4}"/>
            </ac:cxnSpMkLst>
          </pc:cxnChg>
        </pc:sldLayoutChg>
      </pc:sldMasterChg>
    </pc:docChg>
  </pc:docChgLst>
  <pc:docChgLst>
    <pc:chgData name="Daniel Oehm" userId="6a826a5e128e221f" providerId="LiveId" clId="{7FEC8724-21AA-491F-8834-801901B0D4CC}"/>
    <pc:docChg chg="custSel modSld modMainMaster">
      <pc:chgData name="Daniel Oehm" userId="6a826a5e128e221f" providerId="LiveId" clId="{7FEC8724-21AA-491F-8834-801901B0D4CC}" dt="2024-11-09T04:01:15.293" v="35" actId="478"/>
      <pc:docMkLst>
        <pc:docMk/>
      </pc:docMkLst>
      <pc:sldChg chg="delSp mod">
        <pc:chgData name="Daniel Oehm" userId="6a826a5e128e221f" providerId="LiveId" clId="{7FEC8724-21AA-491F-8834-801901B0D4CC}" dt="2024-11-09T04:00:23.344" v="28" actId="478"/>
        <pc:sldMkLst>
          <pc:docMk/>
          <pc:sldMk cId="2333524809" sldId="268"/>
        </pc:sldMkLst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3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4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5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6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7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23.344" v="28" actId="478"/>
          <ac:spMkLst>
            <pc:docMk/>
            <pc:sldMk cId="2333524809" sldId="268"/>
            <ac:spMk id="8" creationId="{00000000-0000-0000-0000-000000000000}"/>
          </ac:spMkLst>
        </pc:spChg>
      </pc:sldChg>
      <pc:sldChg chg="delSp modSp mod">
        <pc:chgData name="Daniel Oehm" userId="6a826a5e128e221f" providerId="LiveId" clId="{7FEC8724-21AA-491F-8834-801901B0D4CC}" dt="2024-11-09T03:58:36.287" v="3" actId="20577"/>
        <pc:sldMkLst>
          <pc:docMk/>
          <pc:sldMk cId="238502152" sldId="270"/>
        </pc:sldMkLst>
        <pc:spChg chg="mod">
          <ac:chgData name="Daniel Oehm" userId="6a826a5e128e221f" providerId="LiveId" clId="{7FEC8724-21AA-491F-8834-801901B0D4CC}" dt="2024-11-09T03:58:36.287" v="3" actId="20577"/>
          <ac:spMkLst>
            <pc:docMk/>
            <pc:sldMk cId="238502152" sldId="270"/>
            <ac:spMk id="13" creationId="{E4F914E6-9822-1BF4-174E-71EE099BDD11}"/>
          </ac:spMkLst>
        </pc:spChg>
        <pc:picChg chg="del">
          <ac:chgData name="Daniel Oehm" userId="6a826a5e128e221f" providerId="LiveId" clId="{7FEC8724-21AA-491F-8834-801901B0D4CC}" dt="2024-11-09T03:58:07.776" v="1" actId="478"/>
          <ac:picMkLst>
            <pc:docMk/>
            <pc:sldMk cId="238502152" sldId="270"/>
            <ac:picMk id="12" creationId="{20931E76-3173-A931-4319-66006D48244D}"/>
          </ac:picMkLst>
        </pc:picChg>
      </pc:sldChg>
      <pc:sldChg chg="delSp modSp mod">
        <pc:chgData name="Daniel Oehm" userId="6a826a5e128e221f" providerId="LiveId" clId="{7FEC8724-21AA-491F-8834-801901B0D4CC}" dt="2024-11-09T04:00:35.411" v="29" actId="1076"/>
        <pc:sldMkLst>
          <pc:docMk/>
          <pc:sldMk cId="863430431" sldId="273"/>
        </pc:sldMkLst>
        <pc:spChg chg="del">
          <ac:chgData name="Daniel Oehm" userId="6a826a5e128e221f" providerId="LiveId" clId="{7FEC8724-21AA-491F-8834-801901B0D4CC}" dt="2024-11-09T04:00:17.177" v="27" actId="478"/>
          <ac:spMkLst>
            <pc:docMk/>
            <pc:sldMk cId="863430431" sldId="273"/>
            <ac:spMk id="3" creationId="{F9A2D8DD-98FB-C74B-0E99-E42114DDE4D7}"/>
          </ac:spMkLst>
        </pc:spChg>
        <pc:spChg chg="mod">
          <ac:chgData name="Daniel Oehm" userId="6a826a5e128e221f" providerId="LiveId" clId="{7FEC8724-21AA-491F-8834-801901B0D4CC}" dt="2024-11-09T04:00:35.411" v="29" actId="1076"/>
          <ac:spMkLst>
            <pc:docMk/>
            <pc:sldMk cId="863430431" sldId="273"/>
            <ac:spMk id="4" creationId="{00000000-0000-0000-0000-000000000000}"/>
          </ac:spMkLst>
        </pc:spChg>
        <pc:picChg chg="del">
          <ac:chgData name="Daniel Oehm" userId="6a826a5e128e221f" providerId="LiveId" clId="{7FEC8724-21AA-491F-8834-801901B0D4CC}" dt="2024-11-09T04:00:11.422" v="26" actId="478"/>
          <ac:picMkLst>
            <pc:docMk/>
            <pc:sldMk cId="863430431" sldId="273"/>
            <ac:picMk id="5" creationId="{75B2F0A4-5F06-E512-215B-51250885E8A5}"/>
          </ac:picMkLst>
        </pc:picChg>
        <pc:picChg chg="del">
          <ac:chgData name="Daniel Oehm" userId="6a826a5e128e221f" providerId="LiveId" clId="{7FEC8724-21AA-491F-8834-801901B0D4CC}" dt="2024-11-09T04:00:11.422" v="26" actId="478"/>
          <ac:picMkLst>
            <pc:docMk/>
            <pc:sldMk cId="863430431" sldId="273"/>
            <ac:picMk id="6" creationId="{CC0BC204-213C-F10F-FB6F-2E881753CBCF}"/>
          </ac:picMkLst>
        </pc:picChg>
      </pc:sldChg>
      <pc:sldChg chg="delSp mod">
        <pc:chgData name="Daniel Oehm" userId="6a826a5e128e221f" providerId="LiveId" clId="{7FEC8724-21AA-491F-8834-801901B0D4CC}" dt="2024-11-09T04:01:05.059" v="33" actId="478"/>
        <pc:sldMkLst>
          <pc:docMk/>
          <pc:sldMk cId="480444360" sldId="278"/>
        </pc:sldMkLst>
        <pc:spChg chg="del">
          <ac:chgData name="Daniel Oehm" userId="6a826a5e128e221f" providerId="LiveId" clId="{7FEC8724-21AA-491F-8834-801901B0D4CC}" dt="2024-11-09T04:01:05.059" v="33" actId="478"/>
          <ac:spMkLst>
            <pc:docMk/>
            <pc:sldMk cId="480444360" sldId="278"/>
            <ac:spMk id="6" creationId="{00000000-0000-0000-0000-000000000000}"/>
          </ac:spMkLst>
        </pc:spChg>
        <pc:spChg chg="del">
          <ac:chgData name="Daniel Oehm" userId="6a826a5e128e221f" providerId="LiveId" clId="{7FEC8724-21AA-491F-8834-801901B0D4CC}" dt="2024-11-09T04:00:59.018" v="31" actId="478"/>
          <ac:spMkLst>
            <pc:docMk/>
            <pc:sldMk cId="480444360" sldId="278"/>
            <ac:spMk id="7" creationId="{00000000-0000-0000-0000-000000000000}"/>
          </ac:spMkLst>
        </pc:spChg>
        <pc:picChg chg="del">
          <ac:chgData name="Daniel Oehm" userId="6a826a5e128e221f" providerId="LiveId" clId="{7FEC8724-21AA-491F-8834-801901B0D4CC}" dt="2024-11-09T04:01:01.121" v="32" actId="478"/>
          <ac:picMkLst>
            <pc:docMk/>
            <pc:sldMk cId="480444360" sldId="278"/>
            <ac:picMk id="9" creationId="{B0A08299-EE17-C854-BC3F-AA86BDFF7098}"/>
          </ac:picMkLst>
        </pc:picChg>
      </pc:sldChg>
      <pc:sldChg chg="delSp mod">
        <pc:chgData name="Daniel Oehm" userId="6a826a5e128e221f" providerId="LiveId" clId="{7FEC8724-21AA-491F-8834-801901B0D4CC}" dt="2024-11-09T04:00:44.001" v="30" actId="478"/>
        <pc:sldMkLst>
          <pc:docMk/>
          <pc:sldMk cId="2418127218" sldId="283"/>
        </pc:sldMkLst>
        <pc:spChg chg="del">
          <ac:chgData name="Daniel Oehm" userId="6a826a5e128e221f" providerId="LiveId" clId="{7FEC8724-21AA-491F-8834-801901B0D4CC}" dt="2024-11-09T04:00:44.001" v="30" actId="478"/>
          <ac:spMkLst>
            <pc:docMk/>
            <pc:sldMk cId="2418127218" sldId="283"/>
            <ac:spMk id="4" creationId="{00000000-0000-0000-0000-000000000000}"/>
          </ac:spMkLst>
        </pc:spChg>
        <pc:picChg chg="del">
          <ac:chgData name="Daniel Oehm" userId="6a826a5e128e221f" providerId="LiveId" clId="{7FEC8724-21AA-491F-8834-801901B0D4CC}" dt="2024-11-09T04:00:44.001" v="30" actId="478"/>
          <ac:picMkLst>
            <pc:docMk/>
            <pc:sldMk cId="2418127218" sldId="283"/>
            <ac:picMk id="5" creationId="{E35220A7-3BCC-0CB1-501C-BA3BAB9F39D3}"/>
          </ac:picMkLst>
        </pc:picChg>
      </pc:sldChg>
      <pc:sldChg chg="delSp mod">
        <pc:chgData name="Daniel Oehm" userId="6a826a5e128e221f" providerId="LiveId" clId="{7FEC8724-21AA-491F-8834-801901B0D4CC}" dt="2024-11-09T03:58:55.049" v="4" actId="478"/>
        <pc:sldMkLst>
          <pc:docMk/>
          <pc:sldMk cId="315345296" sldId="284"/>
        </pc:sldMkLst>
        <pc:spChg chg="del">
          <ac:chgData name="Daniel Oehm" userId="6a826a5e128e221f" providerId="LiveId" clId="{7FEC8724-21AA-491F-8834-801901B0D4CC}" dt="2024-11-09T03:58:55.049" v="4" actId="478"/>
          <ac:spMkLst>
            <pc:docMk/>
            <pc:sldMk cId="315345296" sldId="284"/>
            <ac:spMk id="45" creationId="{00000000-0000-0000-0000-000000000000}"/>
          </ac:spMkLst>
        </pc:spChg>
        <pc:spChg chg="del">
          <ac:chgData name="Daniel Oehm" userId="6a826a5e128e221f" providerId="LiveId" clId="{7FEC8724-21AA-491F-8834-801901B0D4CC}" dt="2024-11-09T03:58:55.049" v="4" actId="478"/>
          <ac:spMkLst>
            <pc:docMk/>
            <pc:sldMk cId="315345296" sldId="284"/>
            <ac:spMk id="46" creationId="{00000000-0000-0000-0000-000000000000}"/>
          </ac:spMkLst>
        </pc:spChg>
        <pc:picChg chg="del">
          <ac:chgData name="Daniel Oehm" userId="6a826a5e128e221f" providerId="LiveId" clId="{7FEC8724-21AA-491F-8834-801901B0D4CC}" dt="2024-11-09T03:58:03.390" v="0" actId="478"/>
          <ac:picMkLst>
            <pc:docMk/>
            <pc:sldMk cId="315345296" sldId="284"/>
            <ac:picMk id="36" creationId="{5A2CDF70-3F73-8C24-4AA9-C94B78580C55}"/>
          </ac:picMkLst>
        </pc:picChg>
      </pc:sldChg>
      <pc:sldMasterChg chg="modSldLayout">
        <pc:chgData name="Daniel Oehm" userId="6a826a5e128e221f" providerId="LiveId" clId="{7FEC8724-21AA-491F-8834-801901B0D4CC}" dt="2024-11-09T03:59:33.335" v="25" actId="478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7FEC8724-21AA-491F-8834-801901B0D4CC}" dt="2024-11-09T03:59:05.995" v="5" actId="478"/>
          <pc:sldLayoutMkLst>
            <pc:docMk/>
            <pc:sldMasterMk cId="1792290552" sldId="2147483728"/>
            <pc:sldLayoutMk cId="3697208488" sldId="2147483685"/>
          </pc:sldLayoutMkLst>
          <pc:spChg chg="del">
            <ac:chgData name="Daniel Oehm" userId="6a826a5e128e221f" providerId="LiveId" clId="{7FEC8724-21AA-491F-8834-801901B0D4CC}" dt="2024-11-09T03:59:05.995" v="5" actId="478"/>
            <ac:spMkLst>
              <pc:docMk/>
              <pc:sldMasterMk cId="1792290552" sldId="2147483728"/>
              <pc:sldLayoutMk cId="3697208488" sldId="2147483685"/>
              <ac:spMk id="37" creationId="{25A80A36-B6C7-310F-BB0B-41CB1BAF85E2}"/>
            </ac:spMkLst>
          </pc:spChg>
        </pc:sldLayoutChg>
        <pc:sldLayoutChg chg="delSp modSp mod">
          <pc:chgData name="Daniel Oehm" userId="6a826a5e128e221f" providerId="LiveId" clId="{7FEC8724-21AA-491F-8834-801901B0D4CC}" dt="2024-11-09T03:59:33.335" v="25" actId="478"/>
          <pc:sldLayoutMkLst>
            <pc:docMk/>
            <pc:sldMasterMk cId="1792290552" sldId="2147483728"/>
            <pc:sldLayoutMk cId="4039730735" sldId="2147483686"/>
          </pc:sldLayoutMkLst>
          <pc:spChg chg="mod">
            <ac:chgData name="Daniel Oehm" userId="6a826a5e128e221f" providerId="LiveId" clId="{7FEC8724-21AA-491F-8834-801901B0D4CC}" dt="2024-11-09T03:59:28.802" v="24" actId="1037"/>
            <ac:spMkLst>
              <pc:docMk/>
              <pc:sldMasterMk cId="1792290552" sldId="2147483728"/>
              <pc:sldLayoutMk cId="4039730735" sldId="2147483686"/>
              <ac:spMk id="2" creationId="{5FDA3137-430B-27C8-6B0D-0172A8A926B1}"/>
            </ac:spMkLst>
          </pc:spChg>
          <pc:spChg chg="mod">
            <ac:chgData name="Daniel Oehm" userId="6a826a5e128e221f" providerId="LiveId" clId="{7FEC8724-21AA-491F-8834-801901B0D4CC}" dt="2024-11-09T03:59:16.434" v="7" actId="1038"/>
            <ac:spMkLst>
              <pc:docMk/>
              <pc:sldMasterMk cId="1792290552" sldId="2147483728"/>
              <pc:sldLayoutMk cId="4039730735" sldId="2147483686"/>
              <ac:spMk id="46" creationId="{FF0FCF61-BFD8-CBD4-1B52-726B90DA15F1}"/>
            </ac:spMkLst>
          </pc:spChg>
          <pc:spChg chg="del mod">
            <ac:chgData name="Daniel Oehm" userId="6a826a5e128e221f" providerId="LiveId" clId="{7FEC8724-21AA-491F-8834-801901B0D4CC}" dt="2024-11-09T03:59:33.335" v="25" actId="478"/>
            <ac:spMkLst>
              <pc:docMk/>
              <pc:sldMasterMk cId="1792290552" sldId="2147483728"/>
              <pc:sldLayoutMk cId="4039730735" sldId="2147483686"/>
              <ac:spMk id="47" creationId="{FA53A811-2EC3-084E-979F-B053AD6450DE}"/>
            </ac:spMkLst>
          </pc:spChg>
        </pc:sldLayoutChg>
      </pc:sldMasterChg>
    </pc:docChg>
  </pc:docChgLst>
  <pc:docChgLst>
    <pc:chgData name="Daniel Oehm" userId="6a826a5e128e221f" providerId="LiveId" clId="{2E633977-1819-4599-A08D-8737F8F1C9B6}"/>
    <pc:docChg chg="custSel modSld modMainMaster">
      <pc:chgData name="Daniel Oehm" userId="6a826a5e128e221f" providerId="LiveId" clId="{2E633977-1819-4599-A08D-8737F8F1C9B6}" dt="2024-12-06T06:15:59.783" v="53" actId="20577"/>
      <pc:docMkLst>
        <pc:docMk/>
      </pc:docMkLst>
      <pc:sldChg chg="delSp mod">
        <pc:chgData name="Daniel Oehm" userId="6a826a5e128e221f" providerId="LiveId" clId="{2E633977-1819-4599-A08D-8737F8F1C9B6}" dt="2024-12-06T06:10:56.948" v="9" actId="478"/>
        <pc:sldMkLst>
          <pc:docMk/>
          <pc:sldMk cId="4024269414" sldId="262"/>
        </pc:sldMkLst>
        <pc:picChg chg="del">
          <ac:chgData name="Daniel Oehm" userId="6a826a5e128e221f" providerId="LiveId" clId="{2E633977-1819-4599-A08D-8737F8F1C9B6}" dt="2024-12-06T06:10:56.948" v="9" actId="478"/>
          <ac:picMkLst>
            <pc:docMk/>
            <pc:sldMk cId="4024269414" sldId="262"/>
            <ac:picMk id="24" creationId="{F7DB0FE2-9B17-A0A2-C78E-DA595D3DF48E}"/>
          </ac:picMkLst>
        </pc:picChg>
      </pc:sldChg>
      <pc:sldChg chg="delSp mod">
        <pc:chgData name="Daniel Oehm" userId="6a826a5e128e221f" providerId="LiveId" clId="{2E633977-1819-4599-A08D-8737F8F1C9B6}" dt="2024-12-06T06:10:54.429" v="8" actId="478"/>
        <pc:sldMkLst>
          <pc:docMk/>
          <pc:sldMk cId="1833858991" sldId="263"/>
        </pc:sldMkLst>
        <pc:picChg chg="del">
          <ac:chgData name="Daniel Oehm" userId="6a826a5e128e221f" providerId="LiveId" clId="{2E633977-1819-4599-A08D-8737F8F1C9B6}" dt="2024-12-06T06:10:54.429" v="8" actId="478"/>
          <ac:picMkLst>
            <pc:docMk/>
            <pc:sldMk cId="1833858991" sldId="263"/>
            <ac:picMk id="14" creationId="{42E9EA7B-7995-D637-2C2A-AE4DCBA17859}"/>
          </ac:picMkLst>
        </pc:picChg>
      </pc:sldChg>
      <pc:sldChg chg="delSp modSp mod">
        <pc:chgData name="Daniel Oehm" userId="6a826a5e128e221f" providerId="LiveId" clId="{2E633977-1819-4599-A08D-8737F8F1C9B6}" dt="2024-12-06T06:15:59.783" v="53" actId="20577"/>
        <pc:sldMkLst>
          <pc:docMk/>
          <pc:sldMk cId="238502152" sldId="270"/>
        </pc:sldMkLst>
        <pc:spChg chg="mod">
          <ac:chgData name="Daniel Oehm" userId="6a826a5e128e221f" providerId="LiveId" clId="{2E633977-1819-4599-A08D-8737F8F1C9B6}" dt="2024-12-06T06:15:59.783" v="53" actId="20577"/>
          <ac:spMkLst>
            <pc:docMk/>
            <pc:sldMk cId="238502152" sldId="270"/>
            <ac:spMk id="16" creationId="{2EFF24ED-9ECA-E0FF-DD3C-FB13EF362F78}"/>
          </ac:spMkLst>
        </pc:spChg>
        <pc:picChg chg="del">
          <ac:chgData name="Daniel Oehm" userId="6a826a5e128e221f" providerId="LiveId" clId="{2E633977-1819-4599-A08D-8737F8F1C9B6}" dt="2024-12-06T06:10:33.824" v="1" actId="478"/>
          <ac:picMkLst>
            <pc:docMk/>
            <pc:sldMk cId="238502152" sldId="270"/>
            <ac:picMk id="6" creationId="{11FA5A2B-5058-6DF2-419E-2D17278AEAC3}"/>
          </ac:picMkLst>
        </pc:picChg>
      </pc:sldChg>
      <pc:sldChg chg="delSp modSp mod">
        <pc:chgData name="Daniel Oehm" userId="6a826a5e128e221f" providerId="LiveId" clId="{2E633977-1819-4599-A08D-8737F8F1C9B6}" dt="2024-12-06T06:10:42.010" v="4" actId="1076"/>
        <pc:sldMkLst>
          <pc:docMk/>
          <pc:sldMk cId="863430431" sldId="273"/>
        </pc:sldMkLst>
        <pc:spChg chg="del mod">
          <ac:chgData name="Daniel Oehm" userId="6a826a5e128e221f" providerId="LiveId" clId="{2E633977-1819-4599-A08D-8737F8F1C9B6}" dt="2024-12-06T06:10:39.025" v="3" actId="478"/>
          <ac:spMkLst>
            <pc:docMk/>
            <pc:sldMk cId="863430431" sldId="273"/>
            <ac:spMk id="3" creationId="{00000000-0000-0000-0000-000000000000}"/>
          </ac:spMkLst>
        </pc:spChg>
        <pc:spChg chg="mod">
          <ac:chgData name="Daniel Oehm" userId="6a826a5e128e221f" providerId="LiveId" clId="{2E633977-1819-4599-A08D-8737F8F1C9B6}" dt="2024-12-06T06:10:42.010" v="4" actId="1076"/>
          <ac:spMkLst>
            <pc:docMk/>
            <pc:sldMk cId="863430431" sldId="273"/>
            <ac:spMk id="4" creationId="{00000000-0000-0000-0000-000000000000}"/>
          </ac:spMkLst>
        </pc:spChg>
      </pc:sldChg>
      <pc:sldChg chg="delSp mod">
        <pc:chgData name="Daniel Oehm" userId="6a826a5e128e221f" providerId="LiveId" clId="{2E633977-1819-4599-A08D-8737F8F1C9B6}" dt="2024-12-06T06:10:50.625" v="7" actId="478"/>
        <pc:sldMkLst>
          <pc:docMk/>
          <pc:sldMk cId="480444360" sldId="278"/>
        </pc:sldMkLst>
        <pc:spChg chg="del">
          <ac:chgData name="Daniel Oehm" userId="6a826a5e128e221f" providerId="LiveId" clId="{2E633977-1819-4599-A08D-8737F8F1C9B6}" dt="2024-12-06T06:10:50.625" v="7" actId="478"/>
          <ac:spMkLst>
            <pc:docMk/>
            <pc:sldMk cId="480444360" sldId="278"/>
            <ac:spMk id="5" creationId="{00000000-0000-0000-0000-000000000000}"/>
          </ac:spMkLst>
        </pc:spChg>
        <pc:spChg chg="del">
          <ac:chgData name="Daniel Oehm" userId="6a826a5e128e221f" providerId="LiveId" clId="{2E633977-1819-4599-A08D-8737F8F1C9B6}" dt="2024-12-06T06:10:47.307" v="5" actId="478"/>
          <ac:spMkLst>
            <pc:docMk/>
            <pc:sldMk cId="480444360" sldId="278"/>
            <ac:spMk id="6" creationId="{00000000-0000-0000-0000-000000000000}"/>
          </ac:spMkLst>
        </pc:spChg>
        <pc:picChg chg="del">
          <ac:chgData name="Daniel Oehm" userId="6a826a5e128e221f" providerId="LiveId" clId="{2E633977-1819-4599-A08D-8737F8F1C9B6}" dt="2024-12-06T06:10:48.094" v="6" actId="478"/>
          <ac:picMkLst>
            <pc:docMk/>
            <pc:sldMk cId="480444360" sldId="278"/>
            <ac:picMk id="4" creationId="{00000000-0000-0000-0000-000000000000}"/>
          </ac:picMkLst>
        </pc:picChg>
      </pc:sldChg>
      <pc:sldChg chg="delSp mod">
        <pc:chgData name="Daniel Oehm" userId="6a826a5e128e221f" providerId="LiveId" clId="{2E633977-1819-4599-A08D-8737F8F1C9B6}" dt="2024-12-06T06:10:28.605" v="0" actId="478"/>
        <pc:sldMkLst>
          <pc:docMk/>
          <pc:sldMk cId="315345296" sldId="284"/>
        </pc:sldMkLst>
        <pc:spChg chg="del">
          <ac:chgData name="Daniel Oehm" userId="6a826a5e128e221f" providerId="LiveId" clId="{2E633977-1819-4599-A08D-8737F8F1C9B6}" dt="2024-12-06T06:10:28.605" v="0" actId="478"/>
          <ac:spMkLst>
            <pc:docMk/>
            <pc:sldMk cId="315345296" sldId="284"/>
            <ac:spMk id="9" creationId="{00000000-0000-0000-0000-000000000000}"/>
          </ac:spMkLst>
        </pc:spChg>
        <pc:spChg chg="del">
          <ac:chgData name="Daniel Oehm" userId="6a826a5e128e221f" providerId="LiveId" clId="{2E633977-1819-4599-A08D-8737F8F1C9B6}" dt="2024-12-06T06:10:28.605" v="0" actId="478"/>
          <ac:spMkLst>
            <pc:docMk/>
            <pc:sldMk cId="315345296" sldId="284"/>
            <ac:spMk id="10" creationId="{00000000-0000-0000-0000-000000000000}"/>
          </ac:spMkLst>
        </pc:spChg>
      </pc:sldChg>
      <pc:sldMasterChg chg="modSldLayout">
        <pc:chgData name="Daniel Oehm" userId="6a826a5e128e221f" providerId="LiveId" clId="{2E633977-1819-4599-A08D-8737F8F1C9B6}" dt="2024-12-06T06:15:22.977" v="25" actId="478"/>
        <pc:sldMasterMkLst>
          <pc:docMk/>
          <pc:sldMasterMk cId="1822772119" sldId="2147483684"/>
        </pc:sldMasterMkLst>
        <pc:sldLayoutChg chg="addSp modSp mod">
          <pc:chgData name="Daniel Oehm" userId="6a826a5e128e221f" providerId="LiveId" clId="{2E633977-1819-4599-A08D-8737F8F1C9B6}" dt="2024-12-06T06:12:45.026" v="23" actId="1076"/>
          <pc:sldLayoutMkLst>
            <pc:docMk/>
            <pc:sldMasterMk cId="1792290552" sldId="2147483728"/>
            <pc:sldLayoutMk cId="4039730735" sldId="2147483686"/>
          </pc:sldLayoutMkLst>
          <pc:spChg chg="add mod">
            <ac:chgData name="Daniel Oehm" userId="6a826a5e128e221f" providerId="LiveId" clId="{2E633977-1819-4599-A08D-8737F8F1C9B6}" dt="2024-12-06T06:12:45.026" v="23" actId="1076"/>
            <ac:spMkLst>
              <pc:docMk/>
              <pc:sldMasterMk cId="1792290552" sldId="2147483728"/>
              <pc:sldLayoutMk cId="4039730735" sldId="2147483686"/>
              <ac:spMk id="3" creationId="{69FCEDF3-0C4D-69D0-0C78-2041B5E67346}"/>
            </ac:spMkLst>
          </pc:spChg>
        </pc:sldLayoutChg>
        <pc:sldLayoutChg chg="addSp delSp modSp mod">
          <pc:chgData name="Daniel Oehm" userId="6a826a5e128e221f" providerId="LiveId" clId="{2E633977-1819-4599-A08D-8737F8F1C9B6}" dt="2024-12-06T06:15:22.977" v="25" actId="478"/>
          <pc:sldLayoutMkLst>
            <pc:docMk/>
            <pc:sldMasterMk cId="1792290552" sldId="2147483728"/>
            <pc:sldLayoutMk cId="1119545568" sldId="2147483700"/>
          </pc:sldLayoutMkLst>
          <pc:spChg chg="add mod">
            <ac:chgData name="Daniel Oehm" userId="6a826a5e128e221f" providerId="LiveId" clId="{2E633977-1819-4599-A08D-8737F8F1C9B6}" dt="2024-12-06T06:15:16.796" v="24"/>
            <ac:spMkLst>
              <pc:docMk/>
              <pc:sldMasterMk cId="1792290552" sldId="2147483728"/>
              <pc:sldLayoutMk cId="1119545568" sldId="2147483700"/>
              <ac:spMk id="3" creationId="{8A25FE56-F82F-7D62-8BAF-70F7176C4A85}"/>
            </ac:spMkLst>
          </pc:spChg>
          <pc:spChg chg="del">
            <ac:chgData name="Daniel Oehm" userId="6a826a5e128e221f" providerId="LiveId" clId="{2E633977-1819-4599-A08D-8737F8F1C9B6}" dt="2024-12-06T06:15:22.977" v="25" actId="478"/>
            <ac:spMkLst>
              <pc:docMk/>
              <pc:sldMasterMk cId="1792290552" sldId="2147483728"/>
              <pc:sldLayoutMk cId="1119545568" sldId="2147483700"/>
              <ac:spMk id="14" creationId="{31CC774D-AEC5-9F68-8430-0E9D791B364B}"/>
            </ac:spMkLst>
          </pc:spChg>
        </pc:sldLayoutChg>
      </pc:sldMasterChg>
    </pc:docChg>
  </pc:docChgLst>
  <pc:docChgLst>
    <pc:chgData name="Daniel Oehm" userId="6a826a5e128e221f" providerId="LiveId" clId="{ABAD4B7E-5A95-473C-BF34-ED1FE45E21B8}"/>
    <pc:docChg chg="undo custSel addSld delSld modSld modMainMaster">
      <pc:chgData name="Daniel Oehm" userId="6a826a5e128e221f" providerId="LiveId" clId="{ABAD4B7E-5A95-473C-BF34-ED1FE45E21B8}" dt="2024-10-02T21:08:35.392" v="3997" actId="478"/>
      <pc:docMkLst>
        <pc:docMk/>
      </pc:docMkLst>
      <pc:sldChg chg="addSp delSp modSp mod setBg modClrScheme chgLayout">
        <pc:chgData name="Daniel Oehm" userId="6a826a5e128e221f" providerId="LiveId" clId="{ABAD4B7E-5A95-473C-BF34-ED1FE45E21B8}" dt="2024-09-19T03:23:35.347" v="3550" actId="478"/>
        <pc:sldMkLst>
          <pc:docMk/>
          <pc:sldMk cId="1763196511" sldId="257"/>
        </pc:sldMkLst>
        <pc:spChg chg="del">
          <ac:chgData name="Daniel Oehm" userId="6a826a5e128e221f" providerId="LiveId" clId="{ABAD4B7E-5A95-473C-BF34-ED1FE45E21B8}" dt="2024-09-19T02:19:10.209" v="3494" actId="478"/>
          <ac:spMkLst>
            <pc:docMk/>
            <pc:sldMk cId="1763196511" sldId="257"/>
            <ac:spMk id="3" creationId="{D40EA58D-520A-5F08-0CB0-FC658CA0B054}"/>
          </ac:spMkLst>
        </pc:spChg>
        <pc:spChg chg="add del mod ord">
          <ac:chgData name="Daniel Oehm" userId="6a826a5e128e221f" providerId="LiveId" clId="{ABAD4B7E-5A95-473C-BF34-ED1FE45E21B8}" dt="2024-09-19T03:23:35.347" v="3550" actId="478"/>
          <ac:spMkLst>
            <pc:docMk/>
            <pc:sldMk cId="1763196511" sldId="257"/>
            <ac:spMk id="5" creationId="{856BE36A-8B06-4D91-7C88-61C6CA499195}"/>
          </ac:spMkLst>
        </pc:spChg>
        <pc:spChg chg="add del mod ord">
          <ac:chgData name="Daniel Oehm" userId="6a826a5e128e221f" providerId="LiveId" clId="{ABAD4B7E-5A95-473C-BF34-ED1FE45E21B8}" dt="2024-09-19T02:19:23.554" v="3497" actId="478"/>
          <ac:spMkLst>
            <pc:docMk/>
            <pc:sldMk cId="1763196511" sldId="257"/>
            <ac:spMk id="6" creationId="{A1160BB3-D7F3-9D72-A7E4-D19A5016978B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8" creationId="{2FCB7461-DB35-8F0F-65A9-9C8A7E0DDC45}"/>
          </ac:spMkLst>
        </pc:spChg>
        <pc:spChg chg="del">
          <ac:chgData name="Daniel Oehm" userId="6a826a5e128e221f" providerId="LiveId" clId="{ABAD4B7E-5A95-473C-BF34-ED1FE45E21B8}" dt="2024-09-09T10:20:57.157" v="1841" actId="478"/>
          <ac:spMkLst>
            <pc:docMk/>
            <pc:sldMk cId="1763196511" sldId="257"/>
            <ac:spMk id="8" creationId="{D49714A5-09A1-5101-0356-E7779D89C870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9" creationId="{07C684F2-8DE8-EC8B-F585-D49ADA7032DA}"/>
          </ac:spMkLst>
        </pc:spChg>
        <pc:spChg chg="del">
          <ac:chgData name="Daniel Oehm" userId="6a826a5e128e221f" providerId="LiveId" clId="{ABAD4B7E-5A95-473C-BF34-ED1FE45E21B8}" dt="2024-09-09T11:15:44.898" v="1861" actId="478"/>
          <ac:spMkLst>
            <pc:docMk/>
            <pc:sldMk cId="1763196511" sldId="257"/>
            <ac:spMk id="9" creationId="{A2F04233-C405-6004-AF43-433FCF47CD8F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10" creationId="{1193D36A-4AC2-554C-F62C-D4FA1F0D6085}"/>
          </ac:spMkLst>
        </pc:spChg>
        <pc:spChg chg="del">
          <ac:chgData name="Daniel Oehm" userId="6a826a5e128e221f" providerId="LiveId" clId="{ABAD4B7E-5A95-473C-BF34-ED1FE45E21B8}" dt="2024-09-09T10:20:57.157" v="1841" actId="478"/>
          <ac:spMkLst>
            <pc:docMk/>
            <pc:sldMk cId="1763196511" sldId="257"/>
            <ac:spMk id="10" creationId="{A210D57A-E364-0501-939E-D51447AE6C7C}"/>
          </ac:spMkLst>
        </pc:spChg>
        <pc:spChg chg="add del mod ord">
          <ac:chgData name="Daniel Oehm" userId="6a826a5e128e221f" providerId="LiveId" clId="{ABAD4B7E-5A95-473C-BF34-ED1FE45E21B8}" dt="2024-09-19T02:19:21.898" v="3496" actId="478"/>
          <ac:spMkLst>
            <pc:docMk/>
            <pc:sldMk cId="1763196511" sldId="257"/>
            <ac:spMk id="11" creationId="{61AE474B-8924-09F8-7772-66680F26A24F}"/>
          </ac:spMkLst>
        </pc:spChg>
        <pc:spChg chg="del">
          <ac:chgData name="Daniel Oehm" userId="6a826a5e128e221f" providerId="LiveId" clId="{ABAD4B7E-5A95-473C-BF34-ED1FE45E21B8}" dt="2024-09-09T10:20:57.157" v="1841" actId="478"/>
          <ac:spMkLst>
            <pc:docMk/>
            <pc:sldMk cId="1763196511" sldId="257"/>
            <ac:spMk id="12" creationId="{2E3A0E12-8F00-4DFE-91B1-8FC7D32401E9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12" creationId="{8625DC9B-260B-2636-B4D3-B22216D23B31}"/>
          </ac:spMkLst>
        </pc:spChg>
        <pc:spChg chg="del">
          <ac:chgData name="Daniel Oehm" userId="6a826a5e128e221f" providerId="LiveId" clId="{ABAD4B7E-5A95-473C-BF34-ED1FE45E21B8}" dt="2024-09-09T10:20:57.157" v="1841" actId="478"/>
          <ac:spMkLst>
            <pc:docMk/>
            <pc:sldMk cId="1763196511" sldId="257"/>
            <ac:spMk id="13" creationId="{0AE5DBCF-2F16-6F43-4D59-98BC45A3FDB8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13" creationId="{B8F21AC2-1AFE-60D9-0D0E-B2D2AA531BD4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29" creationId="{91632883-3E8A-ECFE-F607-0FFDF195536C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0" creationId="{55C909F1-2D7C-7097-7F83-9ABE3E3B7C6E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1" creationId="{A2ED6ED7-C8DE-A2B9-5832-560E42F0DEC2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2" creationId="{2EAF36E2-6A0A-34B0-252F-546F0F7385EE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3" creationId="{F0DAE04A-FE76-3878-ADD3-A2C9BE042155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4" creationId="{EA8BDD80-D385-384C-C53A-6216B8BBCAB4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5" creationId="{C6B8BA03-FE8A-C674-E4A3-CC46A4DDA505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6" creationId="{F027F63D-3F7C-64EB-71CC-003DB1409A71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7" creationId="{010A921B-232C-3F43-4679-7AFE84CC6C3C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8" creationId="{433E0FFB-62F6-38E8-70E2-B12644C5C165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39" creationId="{D520067B-FA13-B071-B681-5EF5D4A089F4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40" creationId="{41A7FD8B-A8A9-53BA-35AB-65FCDAA522B5}"/>
          </ac:spMkLst>
        </pc:spChg>
        <pc:spChg chg="mod">
          <ac:chgData name="Daniel Oehm" userId="6a826a5e128e221f" providerId="LiveId" clId="{ABAD4B7E-5A95-473C-BF34-ED1FE45E21B8}" dt="2024-09-11T20:44:01.037" v="2070"/>
          <ac:spMkLst>
            <pc:docMk/>
            <pc:sldMk cId="1763196511" sldId="257"/>
            <ac:spMk id="41" creationId="{743791F4-234A-053B-584B-18554E946E30}"/>
          </ac:spMkLst>
        </pc:spChg>
        <pc:grpChg chg="add del mod">
          <ac:chgData name="Daniel Oehm" userId="6a826a5e128e221f" providerId="LiveId" clId="{ABAD4B7E-5A95-473C-BF34-ED1FE45E21B8}" dt="2024-09-19T02:19:10.209" v="3494" actId="478"/>
          <ac:grpSpMkLst>
            <pc:docMk/>
            <pc:sldMk cId="1763196511" sldId="257"/>
            <ac:grpSpMk id="4" creationId="{233A61A1-82A4-A29D-103E-DDB42C6A028E}"/>
          </ac:grpSpMkLst>
        </pc:grpChg>
        <pc:grpChg chg="del">
          <ac:chgData name="Daniel Oehm" userId="6a826a5e128e221f" providerId="LiveId" clId="{ABAD4B7E-5A95-473C-BF34-ED1FE45E21B8}" dt="2024-09-11T20:44:00.819" v="2069" actId="478"/>
          <ac:grpSpMkLst>
            <pc:docMk/>
            <pc:sldMk cId="1763196511" sldId="257"/>
            <ac:grpSpMk id="28" creationId="{A2DCB8F3-00E6-5075-A8EA-A25657DB4148}"/>
          </ac:grpSpMkLst>
        </pc:grpChg>
        <pc:picChg chg="add mod modCrop">
          <ac:chgData name="Daniel Oehm" userId="6a826a5e128e221f" providerId="LiveId" clId="{ABAD4B7E-5A95-473C-BF34-ED1FE45E21B8}" dt="2024-09-13T12:31:30.361" v="2446" actId="692"/>
          <ac:picMkLst>
            <pc:docMk/>
            <pc:sldMk cId="1763196511" sldId="257"/>
            <ac:picMk id="7" creationId="{C19683AE-AAAA-9F6D-24AB-2B037CD13254}"/>
          </ac:picMkLst>
        </pc:picChg>
        <pc:picChg chg="del">
          <ac:chgData name="Daniel Oehm" userId="6a826a5e128e221f" providerId="LiveId" clId="{ABAD4B7E-5A95-473C-BF34-ED1FE45E21B8}" dt="2024-09-13T12:26:09.513" v="2224" actId="478"/>
          <ac:picMkLst>
            <pc:docMk/>
            <pc:sldMk cId="1763196511" sldId="257"/>
            <ac:picMk id="1026" creationId="{D61DC4A1-11C5-8FFA-8F04-9E578B211FEF}"/>
          </ac:picMkLst>
        </pc:picChg>
        <pc:cxnChg chg="del">
          <ac:chgData name="Daniel Oehm" userId="6a826a5e128e221f" providerId="LiveId" clId="{ABAD4B7E-5A95-473C-BF34-ED1FE45E21B8}" dt="2024-09-19T02:19:10.209" v="3494" actId="478"/>
          <ac:cxnSpMkLst>
            <pc:docMk/>
            <pc:sldMk cId="1763196511" sldId="257"/>
            <ac:cxnSpMk id="2" creationId="{90653ED8-781B-F5F9-2E12-51267CFD726E}"/>
          </ac:cxnSpMkLst>
        </pc:cxnChg>
      </pc:sldChg>
      <pc:sldChg chg="addSp delSp modSp mod setBg modClrScheme chgLayout">
        <pc:chgData name="Daniel Oehm" userId="6a826a5e128e221f" providerId="LiveId" clId="{ABAD4B7E-5A95-473C-BF34-ED1FE45E21B8}" dt="2024-09-19T02:22:33.158" v="3528"/>
        <pc:sldMkLst>
          <pc:docMk/>
          <pc:sldMk cId="298878074" sldId="258"/>
        </pc:sldMkLst>
        <pc:spChg chg="del">
          <ac:chgData name="Daniel Oehm" userId="6a826a5e128e221f" providerId="LiveId" clId="{ABAD4B7E-5A95-473C-BF34-ED1FE45E21B8}" dt="2024-09-19T02:19:29.035" v="3498" actId="478"/>
          <ac:spMkLst>
            <pc:docMk/>
            <pc:sldMk cId="298878074" sldId="258"/>
            <ac:spMk id="4" creationId="{F25C523A-95D7-1F60-93DB-AC7E7C81E884}"/>
          </ac:spMkLst>
        </pc:spChg>
        <pc:spChg chg="del">
          <ac:chgData name="Daniel Oehm" userId="6a826a5e128e221f" providerId="LiveId" clId="{ABAD4B7E-5A95-473C-BF34-ED1FE45E21B8}" dt="2024-09-09T10:21:23.370" v="1842" actId="478"/>
          <ac:spMkLst>
            <pc:docMk/>
            <pc:sldMk cId="298878074" sldId="258"/>
            <ac:spMk id="6" creationId="{7477DB2D-D66A-4315-6D64-8E722E031D2B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6" creationId="{9EDA82B1-4DC0-3E1B-8996-8B0226DD1A2D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7" creationId="{263350D7-835A-2569-C245-12AE412A98C1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8" creationId="{6B6A25E6-94F3-3E2F-6821-0B2E8934064D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9" creationId="{3D80CCB0-F0CB-F055-F843-3329AE5ED473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3" creationId="{E86ABD6F-39DC-FA58-2C02-2DC98B3E36C9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4" creationId="{1E7A1BDC-158A-E19C-6EBE-941E26F2BBE8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5" creationId="{A425825A-F4EB-3CFA-E7EE-490A1E5921F1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6" creationId="{92F4661E-0791-6642-6EE2-09A2F61AF808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7" creationId="{00A19521-0989-874F-7EBE-DA427D17B29C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8" creationId="{0B2FCD0D-E62A-4CAC-0327-A60796A68E7D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19" creationId="{11A4BBE9-A612-41A0-0904-5DAA7B2449B7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0" creationId="{49D32DCB-4195-D7F3-FF50-19C2E7E01729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1" creationId="{0D3C170C-4629-411F-E9D0-8A1B0BB58B6B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2" creationId="{4C4D60C3-A03C-EBA2-D004-DF75A2328696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3" creationId="{2DC097AB-415B-2183-7494-5515DF528C3B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4" creationId="{E25F2FBE-FBC8-672D-F535-FB02ED62971D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5" creationId="{6AB56677-B424-26A4-EDFB-19BE6D225A66}"/>
          </ac:spMkLst>
        </pc:spChg>
        <pc:spChg chg="mod">
          <ac:chgData name="Daniel Oehm" userId="6a826a5e128e221f" providerId="LiveId" clId="{ABAD4B7E-5A95-473C-BF34-ED1FE45E21B8}" dt="2024-09-11T20:44:07.426" v="2072"/>
          <ac:spMkLst>
            <pc:docMk/>
            <pc:sldMk cId="298878074" sldId="258"/>
            <ac:spMk id="26" creationId="{F4FDCE80-565B-C13A-CD21-7BF75D357194}"/>
          </ac:spMkLst>
        </pc:spChg>
        <pc:spChg chg="add del mod ord">
          <ac:chgData name="Daniel Oehm" userId="6a826a5e128e221f" providerId="LiveId" clId="{ABAD4B7E-5A95-473C-BF34-ED1FE45E21B8}" dt="2024-09-19T02:19:36.817" v="3500" actId="478"/>
          <ac:spMkLst>
            <pc:docMk/>
            <pc:sldMk cId="298878074" sldId="258"/>
            <ac:spMk id="27" creationId="{AEEE3E48-8FC0-FAC5-EDAB-7818AD5F17C6}"/>
          </ac:spMkLst>
        </pc:spChg>
        <pc:spChg chg="add del mod ord">
          <ac:chgData name="Daniel Oehm" userId="6a826a5e128e221f" providerId="LiveId" clId="{ABAD4B7E-5A95-473C-BF34-ED1FE45E21B8}" dt="2024-09-19T02:19:38.505" v="3501" actId="478"/>
          <ac:spMkLst>
            <pc:docMk/>
            <pc:sldMk cId="298878074" sldId="258"/>
            <ac:spMk id="28" creationId="{32A97AC8-1EEE-AA2B-F913-544DD3264304}"/>
          </ac:spMkLst>
        </pc:spChg>
        <pc:grpChg chg="add del mod">
          <ac:chgData name="Daniel Oehm" userId="6a826a5e128e221f" providerId="LiveId" clId="{ABAD4B7E-5A95-473C-BF34-ED1FE45E21B8}" dt="2024-09-19T02:19:29.035" v="3498" actId="478"/>
          <ac:grpSpMkLst>
            <pc:docMk/>
            <pc:sldMk cId="298878074" sldId="258"/>
            <ac:grpSpMk id="2" creationId="{CBF47A35-5195-62C7-4F3D-A50F474B5959}"/>
          </ac:grpSpMkLst>
        </pc:grpChg>
        <pc:grpChg chg="del">
          <ac:chgData name="Daniel Oehm" userId="6a826a5e128e221f" providerId="LiveId" clId="{ABAD4B7E-5A95-473C-BF34-ED1FE45E21B8}" dt="2024-09-11T20:44:07.254" v="2071" actId="478"/>
          <ac:grpSpMkLst>
            <pc:docMk/>
            <pc:sldMk cId="298878074" sldId="258"/>
            <ac:grpSpMk id="28" creationId="{FF82660C-1864-7FC8-7C44-77B76B96FA92}"/>
          </ac:grpSpMkLst>
        </pc:grpChg>
        <pc:cxnChg chg="del">
          <ac:chgData name="Daniel Oehm" userId="6a826a5e128e221f" providerId="LiveId" clId="{ABAD4B7E-5A95-473C-BF34-ED1FE45E21B8}" dt="2024-09-19T02:19:29.035" v="3498" actId="478"/>
          <ac:cxnSpMkLst>
            <pc:docMk/>
            <pc:sldMk cId="298878074" sldId="258"/>
            <ac:cxnSpMk id="3" creationId="{24988A36-9E48-A494-1FE2-B4565AD63D44}"/>
          </ac:cxnSpMkLst>
        </pc:cxnChg>
      </pc:sldChg>
      <pc:sldChg chg="addSp delSp modSp mod setBg modClrScheme chgLayout">
        <pc:chgData name="Daniel Oehm" userId="6a826a5e128e221f" providerId="LiveId" clId="{ABAD4B7E-5A95-473C-BF34-ED1FE45E21B8}" dt="2024-09-19T02:22:43.976" v="3529"/>
        <pc:sldMkLst>
          <pc:docMk/>
          <pc:sldMk cId="553716393" sldId="259"/>
        </pc:sldMkLst>
        <pc:spChg chg="add del mod ord">
          <ac:chgData name="Daniel Oehm" userId="6a826a5e128e221f" providerId="LiveId" clId="{ABAD4B7E-5A95-473C-BF34-ED1FE45E21B8}" dt="2024-09-19T02:20:22.692" v="3507" actId="478"/>
          <ac:spMkLst>
            <pc:docMk/>
            <pc:sldMk cId="553716393" sldId="259"/>
            <ac:spMk id="3" creationId="{84453A7C-5015-0D3D-C2DB-1A4C8E383B54}"/>
          </ac:spMkLst>
        </pc:spChg>
        <pc:spChg chg="del">
          <ac:chgData name="Daniel Oehm" userId="6a826a5e128e221f" providerId="LiveId" clId="{ABAD4B7E-5A95-473C-BF34-ED1FE45E21B8}" dt="2024-09-19T02:20:01.490" v="3502" actId="478"/>
          <ac:spMkLst>
            <pc:docMk/>
            <pc:sldMk cId="553716393" sldId="259"/>
            <ac:spMk id="4" creationId="{2723953F-E56E-9036-9725-238B59E2B73D}"/>
          </ac:spMkLst>
        </pc:spChg>
        <pc:spChg chg="add del mod ord">
          <ac:chgData name="Daniel Oehm" userId="6a826a5e128e221f" providerId="LiveId" clId="{ABAD4B7E-5A95-473C-BF34-ED1FE45E21B8}" dt="2024-09-19T02:20:11.569" v="3506" actId="478"/>
          <ac:spMkLst>
            <pc:docMk/>
            <pc:sldMk cId="553716393" sldId="259"/>
            <ac:spMk id="5" creationId="{D4640C49-3D38-F68E-AE57-47F50E77F6C3}"/>
          </ac:spMkLst>
        </pc:spChg>
        <pc:spChg chg="del">
          <ac:chgData name="Daniel Oehm" userId="6a826a5e128e221f" providerId="LiveId" clId="{ABAD4B7E-5A95-473C-BF34-ED1FE45E21B8}" dt="2024-09-11T20:45:55.454" v="2087" actId="478"/>
          <ac:spMkLst>
            <pc:docMk/>
            <pc:sldMk cId="553716393" sldId="259"/>
            <ac:spMk id="5" creationId="{EF352619-9FBA-0656-A1CF-5A8296858434}"/>
          </ac:spMkLst>
        </pc:spChg>
        <pc:spChg chg="del">
          <ac:chgData name="Daniel Oehm" userId="6a826a5e128e221f" providerId="LiveId" clId="{ABAD4B7E-5A95-473C-BF34-ED1FE45E21B8}" dt="2024-09-11T20:45:50.682" v="2086" actId="478"/>
          <ac:spMkLst>
            <pc:docMk/>
            <pc:sldMk cId="553716393" sldId="259"/>
            <ac:spMk id="6" creationId="{47218898-7981-A597-3075-7D1528DA7B33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8" creationId="{88C8C52B-849A-9A7D-699F-0B82244BF0C9}"/>
          </ac:spMkLst>
        </pc:spChg>
        <pc:spChg chg="del">
          <ac:chgData name="Daniel Oehm" userId="6a826a5e128e221f" providerId="LiveId" clId="{ABAD4B7E-5A95-473C-BF34-ED1FE45E21B8}" dt="2024-09-09T10:21:34.672" v="1843" actId="478"/>
          <ac:spMkLst>
            <pc:docMk/>
            <pc:sldMk cId="553716393" sldId="259"/>
            <ac:spMk id="8" creationId="{D49714A5-09A1-5101-0356-E7779D89C870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9" creationId="{12F00340-6C14-FB28-0AE6-757CD1654CD9}"/>
          </ac:spMkLst>
        </pc:spChg>
        <pc:spChg chg="del">
          <ac:chgData name="Daniel Oehm" userId="6a826a5e128e221f" providerId="LiveId" clId="{ABAD4B7E-5A95-473C-BF34-ED1FE45E21B8}" dt="2024-09-09T11:16:05.257" v="1862" actId="478"/>
          <ac:spMkLst>
            <pc:docMk/>
            <pc:sldMk cId="553716393" sldId="259"/>
            <ac:spMk id="9" creationId="{A2F04233-C405-6004-AF43-433FCF47CD8F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10" creationId="{14D5339B-11C7-ABD5-C09B-44A3B9384A4F}"/>
          </ac:spMkLst>
        </pc:spChg>
        <pc:spChg chg="del">
          <ac:chgData name="Daniel Oehm" userId="6a826a5e128e221f" providerId="LiveId" clId="{ABAD4B7E-5A95-473C-BF34-ED1FE45E21B8}" dt="2024-09-09T10:21:34.672" v="1843" actId="478"/>
          <ac:spMkLst>
            <pc:docMk/>
            <pc:sldMk cId="553716393" sldId="259"/>
            <ac:spMk id="10" creationId="{A210D57A-E364-0501-939E-D51447AE6C7C}"/>
          </ac:spMkLst>
        </pc:spChg>
        <pc:spChg chg="del">
          <ac:chgData name="Daniel Oehm" userId="6a826a5e128e221f" providerId="LiveId" clId="{ABAD4B7E-5A95-473C-BF34-ED1FE45E21B8}" dt="2024-09-09T10:21:34.672" v="1843" actId="478"/>
          <ac:spMkLst>
            <pc:docMk/>
            <pc:sldMk cId="553716393" sldId="259"/>
            <ac:spMk id="13" creationId="{0AE5DBCF-2F16-6F43-4D59-98BC45A3FDB8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13" creationId="{1E2B295D-4F58-C308-5614-FFDDCA912C53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0" creationId="{568A077A-AF98-4F84-A276-9E983BD047A0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1" creationId="{B27BA9EC-4AB8-94A2-7B08-19DC2108A2FF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2" creationId="{B9753811-AB6D-0492-3664-BCA2ACD77042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3" creationId="{67F0D8D5-62B5-FFBE-0CCA-1F007AD9A3F6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4" creationId="{72C8FC2F-625D-6B3E-EF98-908A457370E0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5" creationId="{594FB864-4B2D-483E-31C7-35A44C2F91FC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6" creationId="{B8B69CE4-9788-91C5-B7E2-F93250076B50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7" creationId="{3F22F223-AB65-353F-3D6D-DFEE575DB971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8" creationId="{146F586B-18D7-7F7F-EA27-D2AB0B100B3C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39" creationId="{9D22150F-7BE5-570A-9F34-B2FDF7795698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40" creationId="{93DB1D8D-8DE9-80C4-B7AF-493D7DDA9BC6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41" creationId="{2A5F8103-6A9E-D0EA-4E82-322FAD0B9D62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42" creationId="{F267D411-BD25-A358-7ECA-A17985B7A033}"/>
          </ac:spMkLst>
        </pc:spChg>
        <pc:spChg chg="mod">
          <ac:chgData name="Daniel Oehm" userId="6a826a5e128e221f" providerId="LiveId" clId="{ABAD4B7E-5A95-473C-BF34-ED1FE45E21B8}" dt="2024-09-11T20:44:11.492" v="2073"/>
          <ac:spMkLst>
            <pc:docMk/>
            <pc:sldMk cId="553716393" sldId="259"/>
            <ac:spMk id="43" creationId="{F501C861-3AC4-28C7-1C82-7A115A53ED2D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5" creationId="{4574E473-513D-2717-F14E-9A78FDBB3EB0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6" creationId="{1A797020-8E2D-F88B-D216-EB367C498628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7" creationId="{C053EB2E-8D88-DDA4-F31D-FE3FC4E88BCF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8" creationId="{67CBCA15-565F-A9E2-0557-10FD04844C77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49" creationId="{456CEE63-0EC5-17F2-F14A-B6E557C1F116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0" creationId="{4A51314B-7D60-566E-A60E-9CA781C5BF20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1" creationId="{05963125-DE75-CD6B-411D-E2C6B54F256B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2" creationId="{9DDCF2D2-F9D4-C33B-AFE4-4BE246B6EABD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3" creationId="{F7CB77C1-8261-5A81-526E-0067CAE69980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4" creationId="{01B665FE-C236-40E2-C8D3-FC30837A21D8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5" creationId="{57E70C4E-A0F1-59CC-865A-4606DA3964BE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6" creationId="{C2ADE1F5-7FDD-1720-6B84-2C8764EBC49D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7" creationId="{8016CE9B-21E9-1735-359C-A7C4B00C8D9D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8" creationId="{C2076D78-26BC-309C-E4F0-03D725257057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59" creationId="{486EF4C2-C7FA-AA08-75BB-B34095E18F70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60" creationId="{FC9E1BF5-6BFB-9A07-07E2-A9EB70378155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61" creationId="{6013771F-5C7A-BE56-7708-B749B6092C2E}"/>
          </ac:spMkLst>
        </pc:spChg>
        <pc:spChg chg="mod">
          <ac:chgData name="Daniel Oehm" userId="6a826a5e128e221f" providerId="LiveId" clId="{ABAD4B7E-5A95-473C-BF34-ED1FE45E21B8}" dt="2024-09-11T20:44:14.696" v="2075"/>
          <ac:spMkLst>
            <pc:docMk/>
            <pc:sldMk cId="553716393" sldId="259"/>
            <ac:spMk id="62" creationId="{D26B50ED-9CCF-DDFD-90F3-B9EC83E26FDF}"/>
          </ac:spMkLst>
        </pc:spChg>
        <pc:grpChg chg="add mod">
          <ac:chgData name="Daniel Oehm" userId="6a826a5e128e221f" providerId="LiveId" clId="{ABAD4B7E-5A95-473C-BF34-ED1FE45E21B8}" dt="2024-09-11T20:44:11.492" v="2073"/>
          <ac:grpSpMkLst>
            <pc:docMk/>
            <pc:sldMk cId="553716393" sldId="259"/>
            <ac:grpSpMk id="3" creationId="{5572D93B-F65A-830B-35AD-CA6B60B622F4}"/>
          </ac:grpSpMkLst>
        </pc:grpChg>
        <pc:grpChg chg="del">
          <ac:chgData name="Daniel Oehm" userId="6a826a5e128e221f" providerId="LiveId" clId="{ABAD4B7E-5A95-473C-BF34-ED1FE45E21B8}" dt="2024-09-11T20:44:14.055" v="2074" actId="478"/>
          <ac:grpSpMkLst>
            <pc:docMk/>
            <pc:sldMk cId="553716393" sldId="259"/>
            <ac:grpSpMk id="7" creationId="{3C2DEB70-1D57-F35C-9224-8EE40CE6BA86}"/>
          </ac:grpSpMkLst>
        </pc:grpChg>
        <pc:grpChg chg="add del mod">
          <ac:chgData name="Daniel Oehm" userId="6a826a5e128e221f" providerId="LiveId" clId="{ABAD4B7E-5A95-473C-BF34-ED1FE45E21B8}" dt="2024-09-19T02:20:01.490" v="3502" actId="478"/>
          <ac:grpSpMkLst>
            <pc:docMk/>
            <pc:sldMk cId="553716393" sldId="259"/>
            <ac:grpSpMk id="44" creationId="{6E177B8C-DFEF-559E-6874-9F0A199B623D}"/>
          </ac:grpSpMkLst>
        </pc:grpChg>
        <pc:picChg chg="add del mod">
          <ac:chgData name="Daniel Oehm" userId="6a826a5e128e221f" providerId="LiveId" clId="{ABAD4B7E-5A95-473C-BF34-ED1FE45E21B8}" dt="2024-09-19T02:20:08.880" v="3505" actId="478"/>
          <ac:picMkLst>
            <pc:docMk/>
            <pc:sldMk cId="553716393" sldId="259"/>
            <ac:picMk id="4098" creationId="{BC4C7C70-7ACF-81EB-A05D-DE77892780F7}"/>
          </ac:picMkLst>
        </pc:picChg>
        <pc:cxnChg chg="del">
          <ac:chgData name="Daniel Oehm" userId="6a826a5e128e221f" providerId="LiveId" clId="{ABAD4B7E-5A95-473C-BF34-ED1FE45E21B8}" dt="2024-09-19T02:20:01.490" v="3502" actId="478"/>
          <ac:cxnSpMkLst>
            <pc:docMk/>
            <pc:sldMk cId="553716393" sldId="259"/>
            <ac:cxnSpMk id="2" creationId="{41AF920A-04B2-F861-8759-A376D0331684}"/>
          </ac:cxnSpMkLst>
        </pc:cxnChg>
      </pc:sldChg>
      <pc:sldChg chg="addSp delSp modSp mod setBg modClrScheme chgLayout">
        <pc:chgData name="Daniel Oehm" userId="6a826a5e128e221f" providerId="LiveId" clId="{ABAD4B7E-5A95-473C-BF34-ED1FE45E21B8}" dt="2024-09-19T02:22:51.974" v="3530"/>
        <pc:sldMkLst>
          <pc:docMk/>
          <pc:sldMk cId="375481565" sldId="260"/>
        </pc:sldMkLst>
        <pc:spChg chg="del">
          <ac:chgData name="Daniel Oehm" userId="6a826a5e128e221f" providerId="LiveId" clId="{ABAD4B7E-5A95-473C-BF34-ED1FE45E21B8}" dt="2024-09-19T02:20:27.864" v="3508" actId="478"/>
          <ac:spMkLst>
            <pc:docMk/>
            <pc:sldMk cId="375481565" sldId="260"/>
            <ac:spMk id="5" creationId="{2BDB1184-96A2-EE73-5ED4-531160FE322E}"/>
          </ac:spMkLst>
        </pc:spChg>
        <pc:spChg chg="del">
          <ac:chgData name="Daniel Oehm" userId="6a826a5e128e221f" providerId="LiveId" clId="{ABAD4B7E-5A95-473C-BF34-ED1FE45E21B8}" dt="2024-09-09T10:21:42.858" v="1844" actId="478"/>
          <ac:spMkLst>
            <pc:docMk/>
            <pc:sldMk cId="375481565" sldId="260"/>
            <ac:spMk id="6" creationId="{7477DB2D-D66A-4315-6D64-8E722E031D2B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6" creationId="{A896238B-CA31-6A31-7A4E-A1136D1B46CA}"/>
          </ac:spMkLst>
        </pc:spChg>
        <pc:spChg chg="add del mod ord">
          <ac:chgData name="Daniel Oehm" userId="6a826a5e128e221f" providerId="LiveId" clId="{ABAD4B7E-5A95-473C-BF34-ED1FE45E21B8}" dt="2024-09-19T02:20:34.143" v="3510" actId="478"/>
          <ac:spMkLst>
            <pc:docMk/>
            <pc:sldMk cId="375481565" sldId="260"/>
            <ac:spMk id="7" creationId="{335EEBE6-E4F3-39F6-2F8D-1012D4BE9AA0}"/>
          </ac:spMkLst>
        </pc:spChg>
        <pc:spChg chg="add del mod ord">
          <ac:chgData name="Daniel Oehm" userId="6a826a5e128e221f" providerId="LiveId" clId="{ABAD4B7E-5A95-473C-BF34-ED1FE45E21B8}" dt="2024-09-19T02:20:38.192" v="3511" actId="478"/>
          <ac:spMkLst>
            <pc:docMk/>
            <pc:sldMk cId="375481565" sldId="260"/>
            <ac:spMk id="8" creationId="{F8986844-B370-59ED-B959-3868E1714BA3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28" creationId="{D4CACF06-40F4-B9EF-1C6C-72178E5D113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29" creationId="{83A2FC97-A9D5-81DB-B243-3DE9EBBCAE17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0" creationId="{B01551F9-EEE1-DA64-3847-03826FA6E768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1" creationId="{C2FBA063-23BE-C315-C887-DECFF7C179C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2" creationId="{41F4E785-32AE-A5C8-124A-0F87C40F944F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3" creationId="{32EBD93D-03A1-5D7D-AF9D-1C00033A1138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4" creationId="{4AC98B49-958B-3A79-5664-279A920A158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5" creationId="{9EF1833B-C1ED-A22A-86FD-B9C989440A0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6" creationId="{3A145EA6-1DE0-44ED-4F23-51171C383B77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7" creationId="{E10790FA-1A57-6115-12CE-07252684A5A1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8" creationId="{6565417C-3AC4-92DC-8B3B-A3FAA50276EC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39" creationId="{33CF5AA0-66AC-1A0F-3F25-352CADCCDC8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0" creationId="{2DF33BFC-6113-0B4D-33DB-340F29F066C9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1" creationId="{F8AFD81F-D327-FC84-DF93-1A6A40BD0AB4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2" creationId="{206A01F3-3944-9F9B-B4CD-CA4F130C7542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3" creationId="{B54E1ABD-13C5-8F57-0D72-201C25766333}"/>
          </ac:spMkLst>
        </pc:spChg>
        <pc:spChg chg="mod">
          <ac:chgData name="Daniel Oehm" userId="6a826a5e128e221f" providerId="LiveId" clId="{ABAD4B7E-5A95-473C-BF34-ED1FE45E21B8}" dt="2024-09-11T20:44:19.959" v="2077"/>
          <ac:spMkLst>
            <pc:docMk/>
            <pc:sldMk cId="375481565" sldId="260"/>
            <ac:spMk id="44" creationId="{48DBBEA4-E85B-BCC8-0114-0224E5F6FDE4}"/>
          </ac:spMkLst>
        </pc:spChg>
        <pc:grpChg chg="add del mod">
          <ac:chgData name="Daniel Oehm" userId="6a826a5e128e221f" providerId="LiveId" clId="{ABAD4B7E-5A95-473C-BF34-ED1FE45E21B8}" dt="2024-09-19T02:20:27.864" v="3508" actId="478"/>
          <ac:grpSpMkLst>
            <pc:docMk/>
            <pc:sldMk cId="375481565" sldId="260"/>
            <ac:grpSpMk id="4" creationId="{C113459C-6802-D91F-150C-09450240F0B0}"/>
          </ac:grpSpMkLst>
        </pc:grpChg>
        <pc:grpChg chg="del">
          <ac:chgData name="Daniel Oehm" userId="6a826a5e128e221f" providerId="LiveId" clId="{ABAD4B7E-5A95-473C-BF34-ED1FE45E21B8}" dt="2024-09-11T20:44:19.709" v="2076" actId="478"/>
          <ac:grpSpMkLst>
            <pc:docMk/>
            <pc:sldMk cId="375481565" sldId="260"/>
            <ac:grpSpMk id="7" creationId="{F4F1E908-93DB-F0A5-F9BF-CDBB8B0B99E5}"/>
          </ac:grpSpMkLst>
        </pc:grpChg>
        <pc:cxnChg chg="del">
          <ac:chgData name="Daniel Oehm" userId="6a826a5e128e221f" providerId="LiveId" clId="{ABAD4B7E-5A95-473C-BF34-ED1FE45E21B8}" dt="2024-09-19T02:20:27.864" v="3508" actId="478"/>
          <ac:cxnSpMkLst>
            <pc:docMk/>
            <pc:sldMk cId="375481565" sldId="260"/>
            <ac:cxnSpMk id="3" creationId="{ED94753F-8CBC-EFD8-C3D9-B2CE52399C43}"/>
          </ac:cxnSpMkLst>
        </pc:cxnChg>
      </pc:sldChg>
      <pc:sldChg chg="addSp delSp modSp mod setBg chgLayout">
        <pc:chgData name="Daniel Oehm" userId="6a826a5e128e221f" providerId="LiveId" clId="{ABAD4B7E-5A95-473C-BF34-ED1FE45E21B8}" dt="2024-09-19T02:21:51.038" v="3524"/>
        <pc:sldMkLst>
          <pc:docMk/>
          <pc:sldMk cId="943018638" sldId="261"/>
        </pc:sldMkLst>
        <pc:spChg chg="del mod">
          <ac:chgData name="Daniel Oehm" userId="6a826a5e128e221f" providerId="LiveId" clId="{ABAD4B7E-5A95-473C-BF34-ED1FE45E21B8}" dt="2024-09-10T07:53:19.048" v="2023" actId="478"/>
          <ac:spMkLst>
            <pc:docMk/>
            <pc:sldMk cId="943018638" sldId="261"/>
            <ac:spMk id="3" creationId="{8BAA82C4-0E2E-E854-E54B-38B367ABFE89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" creationId="{1634DA13-DF08-A281-2795-17DB8539F235}"/>
          </ac:spMkLst>
        </pc:spChg>
        <pc:spChg chg="mod">
          <ac:chgData name="Daniel Oehm" userId="6a826a5e128e221f" providerId="LiveId" clId="{ABAD4B7E-5A95-473C-BF34-ED1FE45E21B8}" dt="2024-09-08T01:06:26.965" v="171" actId="1035"/>
          <ac:spMkLst>
            <pc:docMk/>
            <pc:sldMk cId="943018638" sldId="261"/>
            <ac:spMk id="5" creationId="{0BBD0974-C67F-9DF6-421E-A0B05B1120A5}"/>
          </ac:spMkLst>
        </pc:spChg>
        <pc:spChg chg="del mod">
          <ac:chgData name="Daniel Oehm" userId="6a826a5e128e221f" providerId="LiveId" clId="{ABAD4B7E-5A95-473C-BF34-ED1FE45E21B8}" dt="2024-09-09T10:21:52.029" v="1845" actId="478"/>
          <ac:spMkLst>
            <pc:docMk/>
            <pc:sldMk cId="943018638" sldId="261"/>
            <ac:spMk id="6" creationId="{7477DB2D-D66A-4315-6D64-8E722E031D2B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6" creationId="{EBF6000E-859B-6254-2C20-5049769F8977}"/>
          </ac:spMkLst>
        </pc:spChg>
        <pc:spChg chg="del">
          <ac:chgData name="Daniel Oehm" userId="6a826a5e128e221f" providerId="LiveId" clId="{ABAD4B7E-5A95-473C-BF34-ED1FE45E21B8}" dt="2024-09-19T02:20:56.739" v="3512" actId="478"/>
          <ac:spMkLst>
            <pc:docMk/>
            <pc:sldMk cId="943018638" sldId="261"/>
            <ac:spMk id="7" creationId="{820E0608-9CB0-D44F-7904-DB2AE64972B2}"/>
          </ac:spMkLst>
        </pc:spChg>
        <pc:spChg chg="add del mod ord">
          <ac:chgData name="Daniel Oehm" userId="6a826a5e128e221f" providerId="LiveId" clId="{ABAD4B7E-5A95-473C-BF34-ED1FE45E21B8}" dt="2024-09-19T02:21:03.771" v="3514" actId="478"/>
          <ac:spMkLst>
            <pc:docMk/>
            <pc:sldMk cId="943018638" sldId="261"/>
            <ac:spMk id="8" creationId="{4EE369DA-0DB4-749D-724B-EA5BD6A4DD47}"/>
          </ac:spMkLst>
        </pc:spChg>
        <pc:spChg chg="add del mod ord">
          <ac:chgData name="Daniel Oehm" userId="6a826a5e128e221f" providerId="LiveId" clId="{ABAD4B7E-5A95-473C-BF34-ED1FE45E21B8}" dt="2024-09-19T02:21:05.082" v="3515" actId="478"/>
          <ac:spMkLst>
            <pc:docMk/>
            <pc:sldMk cId="943018638" sldId="261"/>
            <ac:spMk id="9" creationId="{B56CC28B-2AAC-92E1-6464-68BB85A9AE48}"/>
          </ac:spMkLst>
        </pc:spChg>
        <pc:spChg chg="mod">
          <ac:chgData name="Daniel Oehm" userId="6a826a5e128e221f" providerId="LiveId" clId="{ABAD4B7E-5A95-473C-BF34-ED1FE45E21B8}" dt="2024-09-08T01:06:26.965" v="171" actId="1035"/>
          <ac:spMkLst>
            <pc:docMk/>
            <pc:sldMk cId="943018638" sldId="261"/>
            <ac:spMk id="10" creationId="{5A50CAEF-47E3-C836-AD22-FC27C4768633}"/>
          </ac:spMkLst>
        </pc:spChg>
        <pc:spChg chg="mod">
          <ac:chgData name="Daniel Oehm" userId="6a826a5e128e221f" providerId="LiveId" clId="{ABAD4B7E-5A95-473C-BF34-ED1FE45E21B8}" dt="2024-09-08T01:06:26.965" v="171" actId="1035"/>
          <ac:spMkLst>
            <pc:docMk/>
            <pc:sldMk cId="943018638" sldId="261"/>
            <ac:spMk id="11" creationId="{06AB9169-B87C-55BF-16C5-72285C546369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29" creationId="{4DB67AF8-CB33-05F5-8819-DD0CCE58F9F7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0" creationId="{DF0CDCED-B3FE-D190-A2A4-FB44756765FF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1" creationId="{002EA269-3523-E959-F558-C506A710B328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2" creationId="{9E80A700-5F04-AD72-E8A5-040DC13F3C5E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3" creationId="{54BCC119-6042-FCCB-75F5-12CE5F962EFA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4" creationId="{20257486-F9DB-DD36-C09D-1A387A89487A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5" creationId="{F69F0281-AFB8-5C8D-99F8-177E0AB09BA4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6" creationId="{C6B15041-DD90-B6C5-ADFC-F7E2F4129B71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7" creationId="{AF0D9D9E-8402-F63A-78C4-3AE65969FA2E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8" creationId="{2B11B901-E6EF-7527-A923-5850F1A39C26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39" creationId="{328CC1CC-106B-E3F2-DD83-1180674D9322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0" creationId="{0AB8627C-7481-8F73-69AA-92542B00622D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1" creationId="{E597E6B3-8077-2E00-FE12-B1DC0ED7E548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2" creationId="{A9B59D22-074F-9A0B-1138-F5BB4FAEE428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3" creationId="{DFD0F2B6-2DF9-C0D4-D32A-10982C225AFA}"/>
          </ac:spMkLst>
        </pc:spChg>
        <pc:spChg chg="mod">
          <ac:chgData name="Daniel Oehm" userId="6a826a5e128e221f" providerId="LiveId" clId="{ABAD4B7E-5A95-473C-BF34-ED1FE45E21B8}" dt="2024-09-11T20:44:24.635" v="2079"/>
          <ac:spMkLst>
            <pc:docMk/>
            <pc:sldMk cId="943018638" sldId="261"/>
            <ac:spMk id="44" creationId="{374D48AE-3E1D-5083-ACC6-06ED7EE73717}"/>
          </ac:spMkLst>
        </pc:spChg>
        <pc:grpChg chg="add del mod">
          <ac:chgData name="Daniel Oehm" userId="6a826a5e128e221f" providerId="LiveId" clId="{ABAD4B7E-5A95-473C-BF34-ED1FE45E21B8}" dt="2024-09-19T02:20:56.739" v="3512" actId="478"/>
          <ac:grpSpMkLst>
            <pc:docMk/>
            <pc:sldMk cId="943018638" sldId="261"/>
            <ac:grpSpMk id="3" creationId="{A7080EC4-5EF4-FD84-01CB-4434A4F37317}"/>
          </ac:grpSpMkLst>
        </pc:grpChg>
        <pc:grpChg chg="del">
          <ac:chgData name="Daniel Oehm" userId="6a826a5e128e221f" providerId="LiveId" clId="{ABAD4B7E-5A95-473C-BF34-ED1FE45E21B8}" dt="2024-09-11T20:44:24.416" v="2078" actId="478"/>
          <ac:grpSpMkLst>
            <pc:docMk/>
            <pc:sldMk cId="943018638" sldId="261"/>
            <ac:grpSpMk id="8" creationId="{66419F28-B84A-32FE-F34E-E564EF6F9686}"/>
          </ac:grpSpMkLst>
        </pc:grpChg>
        <pc:picChg chg="add del mod">
          <ac:chgData name="Daniel Oehm" userId="6a826a5e128e221f" providerId="LiveId" clId="{ABAD4B7E-5A95-473C-BF34-ED1FE45E21B8}" dt="2024-09-08T01:12:52.568" v="234" actId="478"/>
          <ac:picMkLst>
            <pc:docMk/>
            <pc:sldMk cId="943018638" sldId="261"/>
            <ac:picMk id="29" creationId="{4420D629-0E00-C5FB-F891-3BF966B8D993}"/>
          </ac:picMkLst>
        </pc:picChg>
        <pc:picChg chg="add del mod">
          <ac:chgData name="Daniel Oehm" userId="6a826a5e128e221f" providerId="LiveId" clId="{ABAD4B7E-5A95-473C-BF34-ED1FE45E21B8}" dt="2024-09-08T01:13:20.422" v="239" actId="478"/>
          <ac:picMkLst>
            <pc:docMk/>
            <pc:sldMk cId="943018638" sldId="261"/>
            <ac:picMk id="31" creationId="{722F72DE-2FD4-C521-89D9-D5001F8A0B0F}"/>
          </ac:picMkLst>
        </pc:picChg>
        <pc:picChg chg="add del mod">
          <ac:chgData name="Daniel Oehm" userId="6a826a5e128e221f" providerId="LiveId" clId="{ABAD4B7E-5A95-473C-BF34-ED1FE45E21B8}" dt="2024-09-08T01:14:24.150" v="292" actId="478"/>
          <ac:picMkLst>
            <pc:docMk/>
            <pc:sldMk cId="943018638" sldId="261"/>
            <ac:picMk id="33" creationId="{2AD5E4B8-453B-C74D-9F2B-6599BFC87824}"/>
          </ac:picMkLst>
        </pc:picChg>
        <pc:picChg chg="add del mod">
          <ac:chgData name="Daniel Oehm" userId="6a826a5e128e221f" providerId="LiveId" clId="{ABAD4B7E-5A95-473C-BF34-ED1FE45E21B8}" dt="2024-09-08T01:16:20.215" v="424" actId="478"/>
          <ac:picMkLst>
            <pc:docMk/>
            <pc:sldMk cId="943018638" sldId="261"/>
            <ac:picMk id="35" creationId="{B5A3903B-D446-3886-75BE-B3A33458D24D}"/>
          </ac:picMkLst>
        </pc:picChg>
        <pc:picChg chg="add del mod">
          <ac:chgData name="Daniel Oehm" userId="6a826a5e128e221f" providerId="LiveId" clId="{ABAD4B7E-5A95-473C-BF34-ED1FE45E21B8}" dt="2024-09-08T01:16:41.730" v="445" actId="478"/>
          <ac:picMkLst>
            <pc:docMk/>
            <pc:sldMk cId="943018638" sldId="261"/>
            <ac:picMk id="37" creationId="{647D053F-D250-87E9-CD42-813C4293B172}"/>
          </ac:picMkLst>
        </pc:picChg>
        <pc:picChg chg="add del mod">
          <ac:chgData name="Daniel Oehm" userId="6a826a5e128e221f" providerId="LiveId" clId="{ABAD4B7E-5A95-473C-BF34-ED1FE45E21B8}" dt="2024-09-08T01:19:19.473" v="501" actId="478"/>
          <ac:picMkLst>
            <pc:docMk/>
            <pc:sldMk cId="943018638" sldId="261"/>
            <ac:picMk id="39" creationId="{ACACBD96-DD12-94B4-6988-58A2F227C8FC}"/>
          </ac:picMkLst>
        </pc:picChg>
        <pc:picChg chg="add del mod">
          <ac:chgData name="Daniel Oehm" userId="6a826a5e128e221f" providerId="LiveId" clId="{ABAD4B7E-5A95-473C-BF34-ED1FE45E21B8}" dt="2024-09-08T01:20:58.359" v="571" actId="478"/>
          <ac:picMkLst>
            <pc:docMk/>
            <pc:sldMk cId="943018638" sldId="261"/>
            <ac:picMk id="41" creationId="{541ADEA7-FD3C-99A1-8B3E-9C026206990D}"/>
          </ac:picMkLst>
        </pc:picChg>
        <pc:picChg chg="add del mod">
          <ac:chgData name="Daniel Oehm" userId="6a826a5e128e221f" providerId="LiveId" clId="{ABAD4B7E-5A95-473C-BF34-ED1FE45E21B8}" dt="2024-09-08T01:24:42.842" v="575" actId="478"/>
          <ac:picMkLst>
            <pc:docMk/>
            <pc:sldMk cId="943018638" sldId="261"/>
            <ac:picMk id="43" creationId="{2F97AD97-2DD7-4C04-D632-4B12E3711E15}"/>
          </ac:picMkLst>
        </pc:picChg>
        <pc:picChg chg="add del mod">
          <ac:chgData name="Daniel Oehm" userId="6a826a5e128e221f" providerId="LiveId" clId="{ABAD4B7E-5A95-473C-BF34-ED1FE45E21B8}" dt="2024-09-08T01:31:42.020" v="612" actId="478"/>
          <ac:picMkLst>
            <pc:docMk/>
            <pc:sldMk cId="943018638" sldId="261"/>
            <ac:picMk id="45" creationId="{0A2A4616-E551-DF93-A023-8465092E59FB}"/>
          </ac:picMkLst>
        </pc:picChg>
        <pc:picChg chg="add del mod">
          <ac:chgData name="Daniel Oehm" userId="6a826a5e128e221f" providerId="LiveId" clId="{ABAD4B7E-5A95-473C-BF34-ED1FE45E21B8}" dt="2024-09-08T01:31:51.868" v="616" actId="478"/>
          <ac:picMkLst>
            <pc:docMk/>
            <pc:sldMk cId="943018638" sldId="261"/>
            <ac:picMk id="47" creationId="{982A8499-51BF-FE7D-AE01-EF218FBA0062}"/>
          </ac:picMkLst>
        </pc:picChg>
        <pc:picChg chg="add del mod">
          <ac:chgData name="Daniel Oehm" userId="6a826a5e128e221f" providerId="LiveId" clId="{ABAD4B7E-5A95-473C-BF34-ED1FE45E21B8}" dt="2024-09-08T03:26:14.651" v="626" actId="478"/>
          <ac:picMkLst>
            <pc:docMk/>
            <pc:sldMk cId="943018638" sldId="261"/>
            <ac:picMk id="49" creationId="{AEB82C4C-4D08-785B-D53A-93C850704D06}"/>
          </ac:picMkLst>
        </pc:picChg>
        <pc:picChg chg="add del mod">
          <ac:chgData name="Daniel Oehm" userId="6a826a5e128e221f" providerId="LiveId" clId="{ABAD4B7E-5A95-473C-BF34-ED1FE45E21B8}" dt="2024-09-08T03:26:31.436" v="630" actId="478"/>
          <ac:picMkLst>
            <pc:docMk/>
            <pc:sldMk cId="943018638" sldId="261"/>
            <ac:picMk id="51" creationId="{395F970E-2EF8-D15B-C976-5A8CD951441E}"/>
          </ac:picMkLst>
        </pc:picChg>
        <pc:picChg chg="add del mod">
          <ac:chgData name="Daniel Oehm" userId="6a826a5e128e221f" providerId="LiveId" clId="{ABAD4B7E-5A95-473C-BF34-ED1FE45E21B8}" dt="2024-09-08T03:38:21.874" v="643" actId="478"/>
          <ac:picMkLst>
            <pc:docMk/>
            <pc:sldMk cId="943018638" sldId="261"/>
            <ac:picMk id="53" creationId="{858B2658-6DA6-DFE4-91CA-FD861E4AE164}"/>
          </ac:picMkLst>
        </pc:picChg>
        <pc:picChg chg="add del mod">
          <ac:chgData name="Daniel Oehm" userId="6a826a5e128e221f" providerId="LiveId" clId="{ABAD4B7E-5A95-473C-BF34-ED1FE45E21B8}" dt="2024-09-08T03:40:19.259" v="654" actId="478"/>
          <ac:picMkLst>
            <pc:docMk/>
            <pc:sldMk cId="943018638" sldId="261"/>
            <ac:picMk id="55" creationId="{18DDF048-6B8B-519C-582D-215203FBBF54}"/>
          </ac:picMkLst>
        </pc:picChg>
        <pc:picChg chg="add del mod">
          <ac:chgData name="Daniel Oehm" userId="6a826a5e128e221f" providerId="LiveId" clId="{ABAD4B7E-5A95-473C-BF34-ED1FE45E21B8}" dt="2024-09-08T20:39:18.789" v="1837" actId="478"/>
          <ac:picMkLst>
            <pc:docMk/>
            <pc:sldMk cId="943018638" sldId="261"/>
            <ac:picMk id="57" creationId="{C8E44017-3F74-CBAA-B20C-7D9CD38179D0}"/>
          </ac:picMkLst>
        </pc:picChg>
        <pc:cxnChg chg="del">
          <ac:chgData name="Daniel Oehm" userId="6a826a5e128e221f" providerId="LiveId" clId="{ABAD4B7E-5A95-473C-BF34-ED1FE45E21B8}" dt="2024-09-19T02:20:56.739" v="3512" actId="478"/>
          <ac:cxnSpMkLst>
            <pc:docMk/>
            <pc:sldMk cId="943018638" sldId="261"/>
            <ac:cxnSpMk id="2" creationId="{B3D18848-76CD-5C2E-6474-86CBF2D326B0}"/>
          </ac:cxnSpMkLst>
        </pc:cxnChg>
      </pc:sldChg>
      <pc:sldChg chg="addSp delSp modSp mod setBg chgLayout">
        <pc:chgData name="Daniel Oehm" userId="6a826a5e128e221f" providerId="LiveId" clId="{ABAD4B7E-5A95-473C-BF34-ED1FE45E21B8}" dt="2024-09-19T02:22:09.020" v="3526"/>
        <pc:sldMkLst>
          <pc:docMk/>
          <pc:sldMk cId="4024269414" sldId="262"/>
        </pc:sldMkLst>
        <pc:spChg chg="del">
          <ac:chgData name="Daniel Oehm" userId="6a826a5e128e221f" providerId="LiveId" clId="{ABAD4B7E-5A95-473C-BF34-ED1FE45E21B8}" dt="2024-09-19T02:21:18.957" v="3520" actId="478"/>
          <ac:spMkLst>
            <pc:docMk/>
            <pc:sldMk cId="4024269414" sldId="262"/>
            <ac:spMk id="2" creationId="{B172B70A-CF7B-0E3E-7F84-F20549DC13AC}"/>
          </ac:spMkLst>
        </pc:spChg>
        <pc:spChg chg="add mod">
          <ac:chgData name="Daniel Oehm" userId="6a826a5e128e221f" providerId="LiveId" clId="{ABAD4B7E-5A95-473C-BF34-ED1FE45E21B8}" dt="2024-09-10T11:06:42.143" v="2024"/>
          <ac:spMkLst>
            <pc:docMk/>
            <pc:sldMk cId="4024269414" sldId="262"/>
            <ac:spMk id="3" creationId="{05DB6CE7-6D83-DA8D-5C2A-8A4DECC296AA}"/>
          </ac:spMkLst>
        </pc:spChg>
        <pc:spChg chg="mod">
          <ac:chgData name="Daniel Oehm" userId="6a826a5e128e221f" providerId="LiveId" clId="{ABAD4B7E-5A95-473C-BF34-ED1FE45E21B8}" dt="2024-09-08T09:35:59.763" v="1622" actId="207"/>
          <ac:spMkLst>
            <pc:docMk/>
            <pc:sldMk cId="4024269414" sldId="262"/>
            <ac:spMk id="5" creationId="{0BBD0974-C67F-9DF6-421E-A0B05B1120A5}"/>
          </ac:spMkLst>
        </pc:spChg>
        <pc:spChg chg="add del mod ord">
          <ac:chgData name="Daniel Oehm" userId="6a826a5e128e221f" providerId="LiveId" clId="{ABAD4B7E-5A95-473C-BF34-ED1FE45E21B8}" dt="2024-09-19T02:21:24.513" v="3522" actId="478"/>
          <ac:spMkLst>
            <pc:docMk/>
            <pc:sldMk cId="4024269414" sldId="262"/>
            <ac:spMk id="6" creationId="{547B502E-2515-4B98-A5B0-48AF24F62114}"/>
          </ac:spMkLst>
        </pc:spChg>
        <pc:spChg chg="add del mod ord">
          <ac:chgData name="Daniel Oehm" userId="6a826a5e128e221f" providerId="LiveId" clId="{ABAD4B7E-5A95-473C-BF34-ED1FE45E21B8}" dt="2024-09-19T02:21:25.926" v="3523" actId="478"/>
          <ac:spMkLst>
            <pc:docMk/>
            <pc:sldMk cId="4024269414" sldId="262"/>
            <ac:spMk id="8" creationId="{B5A13D25-F7D3-2F69-DDEB-C93BB0CDA116}"/>
          </ac:spMkLst>
        </pc:spChg>
        <pc:spChg chg="add mod">
          <ac:chgData name="Daniel Oehm" userId="6a826a5e128e221f" providerId="LiveId" clId="{ABAD4B7E-5A95-473C-BF34-ED1FE45E21B8}" dt="2024-09-10T11:06:42.143" v="2024"/>
          <ac:spMkLst>
            <pc:docMk/>
            <pc:sldMk cId="4024269414" sldId="262"/>
            <ac:spMk id="26" creationId="{ADDC800E-DC94-2127-9975-7470CA2060AD}"/>
          </ac:spMkLst>
        </pc:spChg>
        <pc:spChg chg="add mod">
          <ac:chgData name="Daniel Oehm" userId="6a826a5e128e221f" providerId="LiveId" clId="{ABAD4B7E-5A95-473C-BF34-ED1FE45E21B8}" dt="2024-09-10T11:06:42.143" v="2024"/>
          <ac:spMkLst>
            <pc:docMk/>
            <pc:sldMk cId="4024269414" sldId="262"/>
            <ac:spMk id="27" creationId="{0F53EF8F-97F4-71AE-85D1-C09F7A2F6CC7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28" creationId="{2E7725B5-3127-BF76-7124-7C22D5946735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29" creationId="{53032A99-F8AB-8E39-3241-FC4AD49AB773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0" creationId="{D659CB05-56F5-7613-10FA-59CFF4EA3892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1" creationId="{C0B94049-9602-7E44-32E4-9472720F779C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2" creationId="{1F3DE97C-CE8C-5EBB-8080-29395BBB899A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3" creationId="{518C7321-A90D-C525-A3CD-98D167958D21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4" creationId="{737F742B-6323-D0F5-3A80-4B92A8BDB162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5" creationId="{7B51AC5A-A5C5-BACF-E45C-B5097BCA3889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6" creationId="{F018E4BB-90E3-E1C3-1791-84F36EFF9E75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7" creationId="{3013CD60-9F36-AEBF-2CD7-8F58C1FE65BB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8" creationId="{0C6285C2-71AE-30C0-04FC-412F3ED3AD22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39" creationId="{C2227F3E-8619-E753-3D18-0B83B36ABAC1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0" creationId="{44C91CDA-ACFF-7C0A-04E7-4253CFE9DB73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1" creationId="{1C6D6427-BA3D-AEC5-7435-A902F9E8A308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2" creationId="{5DBE8573-0E54-DE95-0828-F9F7F12D767B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3" creationId="{03199D8A-6AE3-005E-83EE-094CBCC1795C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4" creationId="{7BDEB77D-B165-80C4-7CB4-748C608EF72F}"/>
          </ac:spMkLst>
        </pc:spChg>
        <pc:spChg chg="mod">
          <ac:chgData name="Daniel Oehm" userId="6a826a5e128e221f" providerId="LiveId" clId="{ABAD4B7E-5A95-473C-BF34-ED1FE45E21B8}" dt="2024-09-11T20:44:39.366" v="2083"/>
          <ac:spMkLst>
            <pc:docMk/>
            <pc:sldMk cId="4024269414" sldId="262"/>
            <ac:spMk id="45" creationId="{FB245106-FFEA-F93D-F023-0CF87EFF71ED}"/>
          </ac:spMkLst>
        </pc:spChg>
        <pc:grpChg chg="del">
          <ac:chgData name="Daniel Oehm" userId="6a826a5e128e221f" providerId="LiveId" clId="{ABAD4B7E-5A95-473C-BF34-ED1FE45E21B8}" dt="2024-09-11T20:44:39.147" v="2082" actId="478"/>
          <ac:grpSpMkLst>
            <pc:docMk/>
            <pc:sldMk cId="4024269414" sldId="262"/>
            <ac:grpSpMk id="6" creationId="{04A95795-0B11-F45A-2781-99CECF951953}"/>
          </ac:grpSpMkLst>
        </pc:grpChg>
        <pc:grpChg chg="add del mod">
          <ac:chgData name="Daniel Oehm" userId="6a826a5e128e221f" providerId="LiveId" clId="{ABAD4B7E-5A95-473C-BF34-ED1FE45E21B8}" dt="2024-09-19T02:21:18.957" v="3520" actId="478"/>
          <ac:grpSpMkLst>
            <pc:docMk/>
            <pc:sldMk cId="4024269414" sldId="262"/>
            <ac:grpSpMk id="7" creationId="{1E3A96DC-025F-E806-B448-7211B4CE3B38}"/>
          </ac:grpSpMkLst>
        </pc:grpChg>
        <pc:picChg chg="del">
          <ac:chgData name="Daniel Oehm" userId="6a826a5e128e221f" providerId="LiveId" clId="{ABAD4B7E-5A95-473C-BF34-ED1FE45E21B8}" dt="2024-09-08T09:33:57.618" v="1445" actId="478"/>
          <ac:picMkLst>
            <pc:docMk/>
            <pc:sldMk cId="4024269414" sldId="262"/>
            <ac:picMk id="3" creationId="{B188C316-E7CD-89D7-C2A6-8609644D86A4}"/>
          </ac:picMkLst>
        </pc:picChg>
        <pc:picChg chg="del mod">
          <ac:chgData name="Daniel Oehm" userId="6a826a5e128e221f" providerId="LiveId" clId="{ABAD4B7E-5A95-473C-BF34-ED1FE45E21B8}" dt="2024-09-10T11:07:25.183" v="2025" actId="478"/>
          <ac:picMkLst>
            <pc:docMk/>
            <pc:sldMk cId="4024269414" sldId="262"/>
            <ac:picMk id="7" creationId="{BA733480-439E-7712-F610-CF522C1D95B5}"/>
          </ac:picMkLst>
        </pc:picChg>
        <pc:picChg chg="add del mod ord">
          <ac:chgData name="Daniel Oehm" userId="6a826a5e128e221f" providerId="LiveId" clId="{ABAD4B7E-5A95-473C-BF34-ED1FE45E21B8}" dt="2024-09-08T20:39:16.500" v="1836" actId="478"/>
          <ac:picMkLst>
            <pc:docMk/>
            <pc:sldMk cId="4024269414" sldId="262"/>
            <ac:picMk id="27" creationId="{3353011F-6D29-B3F3-AFAC-633C5D57EFB6}"/>
          </ac:picMkLst>
        </pc:picChg>
        <pc:cxnChg chg="del">
          <ac:chgData name="Daniel Oehm" userId="6a826a5e128e221f" providerId="LiveId" clId="{ABAD4B7E-5A95-473C-BF34-ED1FE45E21B8}" dt="2024-09-19T02:21:18.957" v="3520" actId="478"/>
          <ac:cxnSpMkLst>
            <pc:docMk/>
            <pc:sldMk cId="4024269414" sldId="262"/>
            <ac:cxnSpMk id="4" creationId="{69CF8453-692C-6757-A50B-11B273219AFA}"/>
          </ac:cxnSpMkLst>
        </pc:cxnChg>
      </pc:sldChg>
      <pc:sldChg chg="addSp delSp modSp mod setBg chgLayout">
        <pc:chgData name="Daniel Oehm" userId="6a826a5e128e221f" providerId="LiveId" clId="{ABAD4B7E-5A95-473C-BF34-ED1FE45E21B8}" dt="2024-09-19T02:21:59.584" v="3525"/>
        <pc:sldMkLst>
          <pc:docMk/>
          <pc:sldMk cId="1833858991" sldId="263"/>
        </pc:sldMkLst>
        <pc:spChg chg="del">
          <ac:chgData name="Daniel Oehm" userId="6a826a5e128e221f" providerId="LiveId" clId="{ABAD4B7E-5A95-473C-BF34-ED1FE45E21B8}" dt="2024-09-19T02:21:08.083" v="3516" actId="478"/>
          <ac:spMkLst>
            <pc:docMk/>
            <pc:sldMk cId="1833858991" sldId="263"/>
            <ac:spMk id="2" creationId="{C66E5E2C-FFE8-FBC2-4AF7-73F5B66D2B25}"/>
          </ac:spMkLst>
        </pc:spChg>
        <pc:spChg chg="mod">
          <ac:chgData name="Daniel Oehm" userId="6a826a5e128e221f" providerId="LiveId" clId="{ABAD4B7E-5A95-473C-BF34-ED1FE45E21B8}" dt="2024-09-08T08:22:17.069" v="1246" actId="1035"/>
          <ac:spMkLst>
            <pc:docMk/>
            <pc:sldMk cId="1833858991" sldId="263"/>
            <ac:spMk id="4" creationId="{0DF3F066-A294-5AD7-D1D7-A87D2EBF51BD}"/>
          </ac:spMkLst>
        </pc:spChg>
        <pc:spChg chg="add del mod ord">
          <ac:chgData name="Daniel Oehm" userId="6a826a5e128e221f" providerId="LiveId" clId="{ABAD4B7E-5A95-473C-BF34-ED1FE45E21B8}" dt="2024-09-19T02:21:12.632" v="3518" actId="478"/>
          <ac:spMkLst>
            <pc:docMk/>
            <pc:sldMk cId="1833858991" sldId="263"/>
            <ac:spMk id="6" creationId="{082B61F3-E77C-C747-7EB5-3ED719F29F47}"/>
          </ac:spMkLst>
        </pc:spChg>
        <pc:spChg chg="add del mod ord">
          <ac:chgData name="Daniel Oehm" userId="6a826a5e128e221f" providerId="LiveId" clId="{ABAD4B7E-5A95-473C-BF34-ED1FE45E21B8}" dt="2024-09-19T02:21:14.069" v="3519" actId="478"/>
          <ac:spMkLst>
            <pc:docMk/>
            <pc:sldMk cId="1833858991" sldId="263"/>
            <ac:spMk id="7" creationId="{1569F327-35A4-1A7C-F3D7-7670627CC1F1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5" creationId="{6AF1C47D-97D0-9FBD-14FC-F5808248C8F5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6" creationId="{818879E7-1392-7847-98A9-BBC53F58D3CE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7" creationId="{D4CC3B10-5A7E-6F49-5FFE-92D461D87FF7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8" creationId="{0E4B306A-ABE7-ED84-17DD-5BD45355B225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29" creationId="{A66F0C88-1838-6EFA-E805-B3FB8F9FCAE0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0" creationId="{56597EA0-BB07-F0BD-A16F-5D676944007D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1" creationId="{5C2EB501-350E-C2F0-CB38-280841ED315D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2" creationId="{0BF8D7F0-2855-22E0-89F1-289EBE0DBDBB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3" creationId="{41543604-A5BC-0179-7511-146931A60847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4" creationId="{757299DA-455C-E073-0BCB-4B090B1430BE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5" creationId="{764F3294-AEEF-DEF1-1421-315CBAE404D2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6" creationId="{464A5283-0643-436E-214A-48720D990855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7" creationId="{A7C9F302-2002-1A1C-B2D2-E72F7A3A0556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8" creationId="{1BA98D82-362B-D854-1589-1DE8C7FC27B5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39" creationId="{1D1727D6-5E17-673B-438F-403867CB26E8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40" creationId="{D6C1799C-A758-D20B-985B-A63AC8458D57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41" creationId="{34101AF3-41BD-CA94-3FFD-3BEA221C519B}"/>
          </ac:spMkLst>
        </pc:spChg>
        <pc:spChg chg="mod">
          <ac:chgData name="Daniel Oehm" userId="6a826a5e128e221f" providerId="LiveId" clId="{ABAD4B7E-5A95-473C-BF34-ED1FE45E21B8}" dt="2024-09-11T20:44:34.017" v="2081"/>
          <ac:spMkLst>
            <pc:docMk/>
            <pc:sldMk cId="1833858991" sldId="263"/>
            <ac:spMk id="42" creationId="{7ACD20FC-59D9-1617-9D38-9C52FDF7CABC}"/>
          </ac:spMkLst>
        </pc:spChg>
        <pc:grpChg chg="add del mod">
          <ac:chgData name="Daniel Oehm" userId="6a826a5e128e221f" providerId="LiveId" clId="{ABAD4B7E-5A95-473C-BF34-ED1FE45E21B8}" dt="2024-09-19T02:21:08.083" v="3516" actId="478"/>
          <ac:grpSpMkLst>
            <pc:docMk/>
            <pc:sldMk cId="1833858991" sldId="263"/>
            <ac:grpSpMk id="5" creationId="{80597651-9393-B71C-21FB-7816FDF05D85}"/>
          </ac:grpSpMkLst>
        </pc:grpChg>
        <pc:grpChg chg="del">
          <ac:chgData name="Daniel Oehm" userId="6a826a5e128e221f" providerId="LiveId" clId="{ABAD4B7E-5A95-473C-BF34-ED1FE45E21B8}" dt="2024-09-11T20:44:32.078" v="2080" actId="478"/>
          <ac:grpSpMkLst>
            <pc:docMk/>
            <pc:sldMk cId="1833858991" sldId="263"/>
            <ac:grpSpMk id="6" creationId="{C9E36847-FB2A-7744-19C0-0F3D099AE44C}"/>
          </ac:grpSpMkLst>
        </pc:grpChg>
        <pc:graphicFrameChg chg="del modGraphic">
          <ac:chgData name="Daniel Oehm" userId="6a826a5e128e221f" providerId="LiveId" clId="{ABAD4B7E-5A95-473C-BF34-ED1FE45E21B8}" dt="2024-09-08T06:23:06.032" v="665" actId="478"/>
          <ac:graphicFrameMkLst>
            <pc:docMk/>
            <pc:sldMk cId="1833858991" sldId="263"/>
            <ac:graphicFrameMk id="5" creationId="{A14BC145-1F0A-6A37-C792-2944FBC51448}"/>
          </ac:graphicFrameMkLst>
        </pc:graphicFrameChg>
        <pc:picChg chg="add del mod">
          <ac:chgData name="Daniel Oehm" userId="6a826a5e128e221f" providerId="LiveId" clId="{ABAD4B7E-5A95-473C-BF34-ED1FE45E21B8}" dt="2024-09-08T06:24:12.652" v="701" actId="478"/>
          <ac:picMkLst>
            <pc:docMk/>
            <pc:sldMk cId="1833858991" sldId="263"/>
            <ac:picMk id="26" creationId="{F8949D63-C0EE-8BD2-4267-A6A7223FFD46}"/>
          </ac:picMkLst>
        </pc:picChg>
        <pc:picChg chg="add del mod">
          <ac:chgData name="Daniel Oehm" userId="6a826a5e128e221f" providerId="LiveId" clId="{ABAD4B7E-5A95-473C-BF34-ED1FE45E21B8}" dt="2024-09-08T06:27:28.259" v="762" actId="478"/>
          <ac:picMkLst>
            <pc:docMk/>
            <pc:sldMk cId="1833858991" sldId="263"/>
            <ac:picMk id="28" creationId="{A5CD939E-253A-73DD-29DD-67C73ED88E38}"/>
          </ac:picMkLst>
        </pc:picChg>
        <pc:picChg chg="add del mod">
          <ac:chgData name="Daniel Oehm" userId="6a826a5e128e221f" providerId="LiveId" clId="{ABAD4B7E-5A95-473C-BF34-ED1FE45E21B8}" dt="2024-09-08T07:14:12.191" v="801" actId="478"/>
          <ac:picMkLst>
            <pc:docMk/>
            <pc:sldMk cId="1833858991" sldId="263"/>
            <ac:picMk id="30" creationId="{B3C4813D-9FEA-9D58-D966-595CAFE1B55F}"/>
          </ac:picMkLst>
        </pc:picChg>
        <pc:picChg chg="add del mod">
          <ac:chgData name="Daniel Oehm" userId="6a826a5e128e221f" providerId="LiveId" clId="{ABAD4B7E-5A95-473C-BF34-ED1FE45E21B8}" dt="2024-09-08T07:23:24.078" v="854" actId="478"/>
          <ac:picMkLst>
            <pc:docMk/>
            <pc:sldMk cId="1833858991" sldId="263"/>
            <ac:picMk id="32" creationId="{C72B1899-9B00-1114-F3EB-2B43DEF75294}"/>
          </ac:picMkLst>
        </pc:picChg>
        <pc:picChg chg="add del mod">
          <ac:chgData name="Daniel Oehm" userId="6a826a5e128e221f" providerId="LiveId" clId="{ABAD4B7E-5A95-473C-BF34-ED1FE45E21B8}" dt="2024-09-08T07:26:17.883" v="904" actId="478"/>
          <ac:picMkLst>
            <pc:docMk/>
            <pc:sldMk cId="1833858991" sldId="263"/>
            <ac:picMk id="34" creationId="{AD0B7C0C-4EE6-C382-7763-ABDD607CC733}"/>
          </ac:picMkLst>
        </pc:picChg>
        <pc:picChg chg="add del mod">
          <ac:chgData name="Daniel Oehm" userId="6a826a5e128e221f" providerId="LiveId" clId="{ABAD4B7E-5A95-473C-BF34-ED1FE45E21B8}" dt="2024-09-08T07:26:36.102" v="952" actId="478"/>
          <ac:picMkLst>
            <pc:docMk/>
            <pc:sldMk cId="1833858991" sldId="263"/>
            <ac:picMk id="36" creationId="{D13A3ECA-32DF-6460-DEA2-CEEFD2FBC5D0}"/>
          </ac:picMkLst>
        </pc:picChg>
        <pc:picChg chg="add del mod">
          <ac:chgData name="Daniel Oehm" userId="6a826a5e128e221f" providerId="LiveId" clId="{ABAD4B7E-5A95-473C-BF34-ED1FE45E21B8}" dt="2024-09-08T07:31:34.889" v="1012" actId="478"/>
          <ac:picMkLst>
            <pc:docMk/>
            <pc:sldMk cId="1833858991" sldId="263"/>
            <ac:picMk id="38" creationId="{B5A16A40-2FC4-5037-457B-A14AE07DD88B}"/>
          </ac:picMkLst>
        </pc:picChg>
        <pc:picChg chg="add del mod">
          <ac:chgData name="Daniel Oehm" userId="6a826a5e128e221f" providerId="LiveId" clId="{ABAD4B7E-5A95-473C-BF34-ED1FE45E21B8}" dt="2024-09-08T07:55:39.956" v="1053" actId="478"/>
          <ac:picMkLst>
            <pc:docMk/>
            <pc:sldMk cId="1833858991" sldId="263"/>
            <ac:picMk id="40" creationId="{048285AE-F974-050F-F671-67A53EC3F5A5}"/>
          </ac:picMkLst>
        </pc:picChg>
        <pc:picChg chg="add del mod">
          <ac:chgData name="Daniel Oehm" userId="6a826a5e128e221f" providerId="LiveId" clId="{ABAD4B7E-5A95-473C-BF34-ED1FE45E21B8}" dt="2024-09-08T08:20:38.497" v="1109" actId="478"/>
          <ac:picMkLst>
            <pc:docMk/>
            <pc:sldMk cId="1833858991" sldId="263"/>
            <ac:picMk id="42" creationId="{9A9C9004-5CFB-E4E6-6AED-FDF243AB878A}"/>
          </ac:picMkLst>
        </pc:picChg>
        <pc:picChg chg="add del mod">
          <ac:chgData name="Daniel Oehm" userId="6a826a5e128e221f" providerId="LiveId" clId="{ABAD4B7E-5A95-473C-BF34-ED1FE45E21B8}" dt="2024-09-08T08:21:16.200" v="1149" actId="478"/>
          <ac:picMkLst>
            <pc:docMk/>
            <pc:sldMk cId="1833858991" sldId="263"/>
            <ac:picMk id="44" creationId="{306887D5-D333-DAA5-D4E3-552A835893C5}"/>
          </ac:picMkLst>
        </pc:picChg>
        <pc:picChg chg="add del mod">
          <ac:chgData name="Daniel Oehm" userId="6a826a5e128e221f" providerId="LiveId" clId="{ABAD4B7E-5A95-473C-BF34-ED1FE45E21B8}" dt="2024-09-08T08:21:54.821" v="1204" actId="478"/>
          <ac:picMkLst>
            <pc:docMk/>
            <pc:sldMk cId="1833858991" sldId="263"/>
            <ac:picMk id="46" creationId="{99D7DDEB-75AE-DAEA-99F7-E3B4890CB4F3}"/>
          </ac:picMkLst>
        </pc:picChg>
        <pc:picChg chg="add del mod">
          <ac:chgData name="Daniel Oehm" userId="6a826a5e128e221f" providerId="LiveId" clId="{ABAD4B7E-5A95-473C-BF34-ED1FE45E21B8}" dt="2024-09-08T08:27:27.326" v="1247" actId="478"/>
          <ac:picMkLst>
            <pc:docMk/>
            <pc:sldMk cId="1833858991" sldId="263"/>
            <ac:picMk id="48" creationId="{4115C893-647E-0220-41C0-1DE3E9590CFC}"/>
          </ac:picMkLst>
        </pc:picChg>
        <pc:picChg chg="add del mod">
          <ac:chgData name="Daniel Oehm" userId="6a826a5e128e221f" providerId="LiveId" clId="{ABAD4B7E-5A95-473C-BF34-ED1FE45E21B8}" dt="2024-09-08T08:28:47.309" v="1287" actId="478"/>
          <ac:picMkLst>
            <pc:docMk/>
            <pc:sldMk cId="1833858991" sldId="263"/>
            <ac:picMk id="50" creationId="{84D85374-B7EA-6295-C7B4-CDCE770A3811}"/>
          </ac:picMkLst>
        </pc:picChg>
        <pc:picChg chg="add del mod">
          <ac:chgData name="Daniel Oehm" userId="6a826a5e128e221f" providerId="LiveId" clId="{ABAD4B7E-5A95-473C-BF34-ED1FE45E21B8}" dt="2024-09-08T08:30:26.478" v="1338" actId="478"/>
          <ac:picMkLst>
            <pc:docMk/>
            <pc:sldMk cId="1833858991" sldId="263"/>
            <ac:picMk id="52" creationId="{2D63EEBA-3EB5-7B70-56D4-DCE13EA251D1}"/>
          </ac:picMkLst>
        </pc:picChg>
        <pc:picChg chg="add del mod">
          <ac:chgData name="Daniel Oehm" userId="6a826a5e128e221f" providerId="LiveId" clId="{ABAD4B7E-5A95-473C-BF34-ED1FE45E21B8}" dt="2024-09-08T08:31:27.732" v="1377" actId="478"/>
          <ac:picMkLst>
            <pc:docMk/>
            <pc:sldMk cId="1833858991" sldId="263"/>
            <ac:picMk id="54" creationId="{0C74954B-5440-4FB9-AC3A-2C8285A740A3}"/>
          </ac:picMkLst>
        </pc:picChg>
        <pc:picChg chg="add del mod">
          <ac:chgData name="Daniel Oehm" userId="6a826a5e128e221f" providerId="LiveId" clId="{ABAD4B7E-5A95-473C-BF34-ED1FE45E21B8}" dt="2024-09-08T11:30:59.625" v="1835" actId="478"/>
          <ac:picMkLst>
            <pc:docMk/>
            <pc:sldMk cId="1833858991" sldId="263"/>
            <ac:picMk id="56" creationId="{A6824622-A6A0-C0C1-C1BC-3ADACB490833}"/>
          </ac:picMkLst>
        </pc:picChg>
        <pc:cxnChg chg="del">
          <ac:chgData name="Daniel Oehm" userId="6a826a5e128e221f" providerId="LiveId" clId="{ABAD4B7E-5A95-473C-BF34-ED1FE45E21B8}" dt="2024-09-19T02:21:08.083" v="3516" actId="478"/>
          <ac:cxnSpMkLst>
            <pc:docMk/>
            <pc:sldMk cId="1833858991" sldId="263"/>
            <ac:cxnSpMk id="3" creationId="{DC31BD15-FE2F-9642-9EB1-4ABE9010737C}"/>
          </ac:cxnSpMkLst>
        </pc:cxnChg>
      </pc:sldChg>
      <pc:sldChg chg="addSp delSp modSp add del mod setBg">
        <pc:chgData name="Daniel Oehm" userId="6a826a5e128e221f" providerId="LiveId" clId="{ABAD4B7E-5A95-473C-BF34-ED1FE45E21B8}" dt="2024-09-26T06:04:23.647" v="3944" actId="14861"/>
        <pc:sldMkLst>
          <pc:docMk/>
          <pc:sldMk cId="625410659" sldId="264"/>
        </pc:sldMkLst>
        <pc:spChg chg="add mod">
          <ac:chgData name="Daniel Oehm" userId="6a826a5e128e221f" providerId="LiveId" clId="{ABAD4B7E-5A95-473C-BF34-ED1FE45E21B8}" dt="2024-09-08T09:44:48.766" v="1639" actId="14100"/>
          <ac:spMkLst>
            <pc:docMk/>
            <pc:sldMk cId="625410659" sldId="264"/>
            <ac:spMk id="2" creationId="{E963C7E4-E209-2A24-812C-9A9517AFC0DF}"/>
          </ac:spMkLst>
        </pc:spChg>
        <pc:spChg chg="add del mod">
          <ac:chgData name="Daniel Oehm" userId="6a826a5e128e221f" providerId="LiveId" clId="{ABAD4B7E-5A95-473C-BF34-ED1FE45E21B8}" dt="2024-09-13T08:27:24.132" v="2223" actId="478"/>
          <ac:spMkLst>
            <pc:docMk/>
            <pc:sldMk cId="625410659" sldId="264"/>
            <ac:spMk id="3" creationId="{04E8DB31-3C31-E4F5-7865-57D659E584D8}"/>
          </ac:spMkLst>
        </pc:spChg>
        <pc:spChg chg="add del mod">
          <ac:chgData name="Daniel Oehm" userId="6a826a5e128e221f" providerId="LiveId" clId="{ABAD4B7E-5A95-473C-BF34-ED1FE45E21B8}" dt="2024-09-09T09:59:58.917" v="1838" actId="478"/>
          <ac:spMkLst>
            <pc:docMk/>
            <pc:sldMk cId="625410659" sldId="264"/>
            <ac:spMk id="4" creationId="{B65660FF-BEC1-BFB5-A2FF-A1AAC76B0656}"/>
          </ac:spMkLst>
        </pc:spChg>
        <pc:spChg chg="mod">
          <ac:chgData name="Daniel Oehm" userId="6a826a5e128e221f" providerId="LiveId" clId="{ABAD4B7E-5A95-473C-BF34-ED1FE45E21B8}" dt="2024-09-26T06:04:23.647" v="3944" actId="14861"/>
          <ac:spMkLst>
            <pc:docMk/>
            <pc:sldMk cId="625410659" sldId="264"/>
            <ac:spMk id="5" creationId="{7E379DF3-B4B7-72CB-B999-494FF98DF385}"/>
          </ac:spMkLst>
        </pc:spChg>
        <pc:spChg chg="add mod">
          <ac:chgData name="Daniel Oehm" userId="6a826a5e128e221f" providerId="LiveId" clId="{ABAD4B7E-5A95-473C-BF34-ED1FE45E21B8}" dt="2024-09-09T21:01:59.055" v="1937" actId="122"/>
          <ac:spMkLst>
            <pc:docMk/>
            <pc:sldMk cId="625410659" sldId="264"/>
            <ac:spMk id="5" creationId="{E260111F-CD8C-C5C0-EC49-1CDD1A510B90}"/>
          </ac:spMkLst>
        </pc:spChg>
        <pc:spChg chg="del mod">
          <ac:chgData name="Daniel Oehm" userId="6a826a5e128e221f" providerId="LiveId" clId="{ABAD4B7E-5A95-473C-BF34-ED1FE45E21B8}" dt="2024-09-09T10:00:10.097" v="1839" actId="478"/>
          <ac:spMkLst>
            <pc:docMk/>
            <pc:sldMk cId="625410659" sldId="264"/>
            <ac:spMk id="6" creationId="{990E4746-95E3-6C17-C6B3-DE438011B266}"/>
          </ac:spMkLst>
        </pc:spChg>
        <pc:spChg chg="del mod">
          <ac:chgData name="Daniel Oehm" userId="6a826a5e128e221f" providerId="LiveId" clId="{ABAD4B7E-5A95-473C-BF34-ED1FE45E21B8}" dt="2024-09-09T10:19:01.131" v="1840" actId="478"/>
          <ac:spMkLst>
            <pc:docMk/>
            <pc:sldMk cId="625410659" sldId="264"/>
            <ac:spMk id="7" creationId="{2E5BF61C-C08D-A5C9-3549-5B59875D07B8}"/>
          </ac:spMkLst>
        </pc:spChg>
        <pc:spChg chg="del">
          <ac:chgData name="Daniel Oehm" userId="6a826a5e128e221f" providerId="LiveId" clId="{ABAD4B7E-5A95-473C-BF34-ED1FE45E21B8}" dt="2024-09-19T02:18:46.191" v="3491" actId="478"/>
          <ac:spMkLst>
            <pc:docMk/>
            <pc:sldMk cId="625410659" sldId="264"/>
            <ac:spMk id="7" creationId="{70E002C4-5DDB-02F6-BE75-C0E4A08E9BC1}"/>
          </ac:spMkLst>
        </pc:spChg>
        <pc:spChg chg="del mod ord">
          <ac:chgData name="Daniel Oehm" userId="6a826a5e128e221f" providerId="LiveId" clId="{ABAD4B7E-5A95-473C-BF34-ED1FE45E21B8}" dt="2024-09-13T07:28:54.830" v="2118" actId="478"/>
          <ac:spMkLst>
            <pc:docMk/>
            <pc:sldMk cId="625410659" sldId="264"/>
            <ac:spMk id="8" creationId="{2A7D59A5-DB66-B52C-FAF4-CC75D25CD6B2}"/>
          </ac:spMkLst>
        </pc:spChg>
        <pc:spChg chg="mod">
          <ac:chgData name="Daniel Oehm" userId="6a826a5e128e221f" providerId="LiveId" clId="{ABAD4B7E-5A95-473C-BF34-ED1FE45E21B8}" dt="2024-09-07T06:45:23.700" v="98" actId="1035"/>
          <ac:spMkLst>
            <pc:docMk/>
            <pc:sldMk cId="625410659" sldId="264"/>
            <ac:spMk id="9" creationId="{7E379DF3-B4B7-72CB-B999-494FF98DF385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2" creationId="{A326E336-C5AC-7772-D091-AFAAB908901A}"/>
          </ac:spMkLst>
        </pc:spChg>
        <pc:spChg chg="add mod ord">
          <ac:chgData name="Daniel Oehm" userId="6a826a5e128e221f" providerId="LiveId" clId="{ABAD4B7E-5A95-473C-BF34-ED1FE45E21B8}" dt="2024-09-09T21:01:59.055" v="1937" actId="122"/>
          <ac:spMkLst>
            <pc:docMk/>
            <pc:sldMk cId="625410659" sldId="264"/>
            <ac:spMk id="14" creationId="{2175D3D8-21A1-A03B-0788-DCEE9E8410D5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5" creationId="{E6E95401-898A-2C9A-5283-F37858649B98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6" creationId="{69044855-7A06-1509-DDD4-E7C174671EAC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7" creationId="{553CFCC3-D618-987D-689B-DC1F20C2D7DB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18" creationId="{980603DE-CDA5-387D-FC06-1283581B0135}"/>
          </ac:spMkLst>
        </pc:spChg>
        <pc:spChg chg="add mod">
          <ac:chgData name="Daniel Oehm" userId="6a826a5e128e221f" providerId="LiveId" clId="{ABAD4B7E-5A95-473C-BF34-ED1FE45E21B8}" dt="2024-09-09T21:11:30.932" v="2022" actId="20577"/>
          <ac:spMkLst>
            <pc:docMk/>
            <pc:sldMk cId="625410659" sldId="264"/>
            <ac:spMk id="19" creationId="{EB7D832C-76A3-89AC-AF7E-0BFD411F96F9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20" creationId="{0B9EEFFD-5316-0D57-3460-EE96AE42DFD6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21" creationId="{99960914-8829-CD35-F539-49B0D6D1BA38}"/>
          </ac:spMkLst>
        </pc:spChg>
        <pc:spChg chg="add mod">
          <ac:chgData name="Daniel Oehm" userId="6a826a5e128e221f" providerId="LiveId" clId="{ABAD4B7E-5A95-473C-BF34-ED1FE45E21B8}" dt="2024-09-09T21:03:11.203" v="2017" actId="1035"/>
          <ac:spMkLst>
            <pc:docMk/>
            <pc:sldMk cId="625410659" sldId="264"/>
            <ac:spMk id="22" creationId="{92236B73-A27A-2FF4-573E-D54F79ABBCDA}"/>
          </ac:spMkLst>
        </pc:spChg>
        <pc:spChg chg="add mod">
          <ac:chgData name="Daniel Oehm" userId="6a826a5e128e221f" providerId="LiveId" clId="{ABAD4B7E-5A95-473C-BF34-ED1FE45E21B8}" dt="2024-09-09T21:01:59.055" v="1937" actId="122"/>
          <ac:spMkLst>
            <pc:docMk/>
            <pc:sldMk cId="625410659" sldId="264"/>
            <ac:spMk id="23" creationId="{46043322-AB4D-FD5B-D0E4-96788475B250}"/>
          </ac:spMkLst>
        </pc:spChg>
        <pc:spChg chg="add mod">
          <ac:chgData name="Daniel Oehm" userId="6a826a5e128e221f" providerId="LiveId" clId="{ABAD4B7E-5A95-473C-BF34-ED1FE45E21B8}" dt="2024-09-09T21:02:15.342" v="1961" actId="1038"/>
          <ac:spMkLst>
            <pc:docMk/>
            <pc:sldMk cId="625410659" sldId="264"/>
            <ac:spMk id="24" creationId="{4DCC0725-C90F-89C0-171D-1ED425472DE7}"/>
          </ac:spMkLst>
        </pc:spChg>
        <pc:spChg chg="add mod">
          <ac:chgData name="Daniel Oehm" userId="6a826a5e128e221f" providerId="LiveId" clId="{ABAD4B7E-5A95-473C-BF34-ED1FE45E21B8}" dt="2024-09-09T21:02:09.650" v="1952" actId="1038"/>
          <ac:spMkLst>
            <pc:docMk/>
            <pc:sldMk cId="625410659" sldId="264"/>
            <ac:spMk id="25" creationId="{1D223582-4793-2310-F603-4A603ECB5C74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26" creationId="{34BDCFC4-70C9-B317-5BE6-FF0EFC646F02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27" creationId="{F3898D53-F5D1-495A-9F61-F3B23B4D16A1}"/>
          </ac:spMkLst>
        </pc:spChg>
        <pc:spChg chg="add del mod">
          <ac:chgData name="Daniel Oehm" userId="6a826a5e128e221f" providerId="LiveId" clId="{ABAD4B7E-5A95-473C-BF34-ED1FE45E21B8}" dt="2024-09-13T08:27:21.378" v="2222" actId="478"/>
          <ac:spMkLst>
            <pc:docMk/>
            <pc:sldMk cId="625410659" sldId="264"/>
            <ac:spMk id="27" creationId="{FBAEA8DD-05F4-FACF-7FFF-CBF0B5E3DF8C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28" creationId="{211BE449-AE5D-017A-2C4E-C131E066FDE9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29" creationId="{2828A1C3-C699-F8C8-6C4E-5CF4035FFB7E}"/>
          </ac:spMkLst>
        </pc:spChg>
        <pc:spChg chg="add mod">
          <ac:chgData name="Daniel Oehm" userId="6a826a5e128e221f" providerId="LiveId" clId="{ABAD4B7E-5A95-473C-BF34-ED1FE45E21B8}" dt="2024-09-09T21:02:20.529" v="1977" actId="1038"/>
          <ac:spMkLst>
            <pc:docMk/>
            <pc:sldMk cId="625410659" sldId="264"/>
            <ac:spMk id="30" creationId="{28FB1552-C280-B43E-2CEF-0E2615BBAB7D}"/>
          </ac:spMkLst>
        </pc:spChg>
        <pc:spChg chg="add del mod">
          <ac:chgData name="Daniel Oehm" userId="6a826a5e128e221f" providerId="LiveId" clId="{ABAD4B7E-5A95-473C-BF34-ED1FE45E21B8}" dt="2024-09-19T03:23:51.351" v="3551" actId="478"/>
          <ac:spMkLst>
            <pc:docMk/>
            <pc:sldMk cId="625410659" sldId="264"/>
            <ac:spMk id="30" creationId="{5C3B9863-80D2-C255-0283-1D84061A7E51}"/>
          </ac:spMkLst>
        </pc:spChg>
        <pc:spChg chg="mod">
          <ac:chgData name="Daniel Oehm" userId="6a826a5e128e221f" providerId="LiveId" clId="{ABAD4B7E-5A95-473C-BF34-ED1FE45E21B8}" dt="2024-09-16T04:28:30.782" v="2598"/>
          <ac:spMkLst>
            <pc:docMk/>
            <pc:sldMk cId="625410659" sldId="264"/>
            <ac:spMk id="32" creationId="{0FB2CF35-C7BB-F1E1-0623-2A15C18954B8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36" creationId="{6E33050C-A926-906B-4008-ED99A9D94178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37" creationId="{4850B8DC-C04E-5D3C-7F8E-DF0790C85C89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38" creationId="{0B2EEBD7-692E-BCEC-A197-C602AA96AF80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39" creationId="{2D95BFB4-FCC6-363C-2DB8-A90524954AE9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0" creationId="{EE1492FA-1343-7229-98D8-6699595AB11D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1" creationId="{1D713DBF-C5AC-ED5D-B0BA-4306D756489A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2" creationId="{C80913A1-8BE0-12E7-B7B3-0E6E55B220D6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3" creationId="{54F72198-E890-3FAB-7C4A-C269A840DD40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4" creationId="{C00E3FB3-C306-5F59-37E0-1092FFC65692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5" creationId="{7DD36359-03EC-0737-CFBA-CC5C6393B409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6" creationId="{AA62FB53-9C25-D42D-81B2-FFDEB64FE2C3}"/>
          </ac:spMkLst>
        </pc:spChg>
        <pc:spChg chg="del">
          <ac:chgData name="Daniel Oehm" userId="6a826a5e128e221f" providerId="LiveId" clId="{ABAD4B7E-5A95-473C-BF34-ED1FE45E21B8}" dt="2024-09-13T08:27:18.927" v="2221" actId="478"/>
          <ac:spMkLst>
            <pc:docMk/>
            <pc:sldMk cId="625410659" sldId="264"/>
            <ac:spMk id="47" creationId="{00000000-0000-0000-0000-000000000000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7" creationId="{0AB8B781-0421-CA4B-6DF3-BA8CD0880F69}"/>
          </ac:spMkLst>
        </pc:spChg>
        <pc:spChg chg="del">
          <ac:chgData name="Daniel Oehm" userId="6a826a5e128e221f" providerId="LiveId" clId="{ABAD4B7E-5A95-473C-BF34-ED1FE45E21B8}" dt="2024-09-13T08:27:18.927" v="2221" actId="478"/>
          <ac:spMkLst>
            <pc:docMk/>
            <pc:sldMk cId="625410659" sldId="264"/>
            <ac:spMk id="48" creationId="{00000000-0000-0000-0000-000000000000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8" creationId="{6AD08A7B-02C8-5AD6-8032-E46EFF68AA81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49" creationId="{6B026F03-EEC2-3E5F-5BA0-23882E477BE5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50" creationId="{B8D2697E-27DB-15A8-E3D8-DDCE44DF454D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51" creationId="{3F3181F6-677B-8B23-0AC0-7E7DA74FE66F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52" creationId="{D07C0D2D-1B6B-42FA-175C-F0BC6717528D}"/>
          </ac:spMkLst>
        </pc:spChg>
        <pc:spChg chg="mod topLvl">
          <ac:chgData name="Daniel Oehm" userId="6a826a5e128e221f" providerId="LiveId" clId="{ABAD4B7E-5A95-473C-BF34-ED1FE45E21B8}" dt="2024-09-11T20:43:40.204" v="2035" actId="164"/>
          <ac:spMkLst>
            <pc:docMk/>
            <pc:sldMk cId="625410659" sldId="264"/>
            <ac:spMk id="53" creationId="{8E4EF990-90A6-C381-2B4F-7F85C2398FFB}"/>
          </ac:spMkLst>
        </pc:spChg>
        <pc:grpChg chg="add mod">
          <ac:chgData name="Daniel Oehm" userId="6a826a5e128e221f" providerId="LiveId" clId="{ABAD4B7E-5A95-473C-BF34-ED1FE45E21B8}" dt="2024-09-11T20:43:40.204" v="2035" actId="164"/>
          <ac:grpSpMkLst>
            <pc:docMk/>
            <pc:sldMk cId="625410659" sldId="264"/>
            <ac:grpSpMk id="7" creationId="{16102501-64C9-3517-E6BE-A395FA73803F}"/>
          </ac:grpSpMkLst>
        </pc:grpChg>
        <pc:grpChg chg="mod">
          <ac:chgData name="Daniel Oehm" userId="6a826a5e128e221f" providerId="LiveId" clId="{ABAD4B7E-5A95-473C-BF34-ED1FE45E21B8}" dt="2024-09-19T01:57:55.350" v="3240" actId="1076"/>
          <ac:grpSpMkLst>
            <pc:docMk/>
            <pc:sldMk cId="625410659" sldId="264"/>
            <ac:grpSpMk id="8" creationId="{16102501-64C9-3517-E6BE-A395FA73803F}"/>
          </ac:grpSpMkLst>
        </pc:grpChg>
        <pc:grpChg chg="add mod">
          <ac:chgData name="Daniel Oehm" userId="6a826a5e128e221f" providerId="LiveId" clId="{ABAD4B7E-5A95-473C-BF34-ED1FE45E21B8}" dt="2024-09-16T10:16:13.249" v="2767" actId="1076"/>
          <ac:grpSpMkLst>
            <pc:docMk/>
            <pc:sldMk cId="625410659" sldId="264"/>
            <ac:grpSpMk id="31" creationId="{6B0B7CD8-C368-5BFA-E45A-2F3E693D1642}"/>
          </ac:grpSpMkLst>
        </pc:grpChg>
        <pc:grpChg chg="mod">
          <ac:chgData name="Daniel Oehm" userId="6a826a5e128e221f" providerId="LiveId" clId="{ABAD4B7E-5A95-473C-BF34-ED1FE45E21B8}" dt="2024-09-16T04:28:30.782" v="2598"/>
          <ac:grpSpMkLst>
            <pc:docMk/>
            <pc:sldMk cId="625410659" sldId="264"/>
            <ac:grpSpMk id="33" creationId="{202BDD00-EE2B-0F18-9987-6E1C69C13F36}"/>
          </ac:grpSpMkLst>
        </pc:grpChg>
        <pc:grpChg chg="del">
          <ac:chgData name="Daniel Oehm" userId="6a826a5e128e221f" providerId="LiveId" clId="{ABAD4B7E-5A95-473C-BF34-ED1FE45E21B8}" dt="2024-09-11T20:42:08.967" v="2031" actId="165"/>
          <ac:grpSpMkLst>
            <pc:docMk/>
            <pc:sldMk cId="625410659" sldId="264"/>
            <ac:grpSpMk id="35" creationId="{98046EEA-5680-6986-8A6D-A1F41B9C4ABC}"/>
          </ac:grpSpMkLst>
        </pc:grpChg>
        <pc:picChg chg="add del mod">
          <ac:chgData name="Daniel Oehm" userId="6a826a5e128e221f" providerId="LiveId" clId="{ABAD4B7E-5A95-473C-BF34-ED1FE45E21B8}" dt="2024-09-07T06:39:41.487" v="5" actId="478"/>
          <ac:picMkLst>
            <pc:docMk/>
            <pc:sldMk cId="625410659" sldId="264"/>
            <ac:picMk id="4" creationId="{F141C6BD-A25B-0F89-A478-1FE5061262F2}"/>
          </ac:picMkLst>
        </pc:picChg>
        <pc:picChg chg="del">
          <ac:chgData name="Daniel Oehm" userId="6a826a5e128e221f" providerId="LiveId" clId="{ABAD4B7E-5A95-473C-BF34-ED1FE45E21B8}" dt="2024-09-07T06:38:48.069" v="0" actId="478"/>
          <ac:picMkLst>
            <pc:docMk/>
            <pc:sldMk cId="625410659" sldId="264"/>
            <ac:picMk id="5" creationId="{7990C435-9BE3-3460-5D90-E1A2FD1A3445}"/>
          </ac:picMkLst>
        </pc:picChg>
        <pc:picChg chg="add mod">
          <ac:chgData name="Daniel Oehm" userId="6a826a5e128e221f" providerId="LiveId" clId="{ABAD4B7E-5A95-473C-BF34-ED1FE45E21B8}" dt="2024-09-11T20:41:26.082" v="2030" actId="1076"/>
          <ac:picMkLst>
            <pc:docMk/>
            <pc:sldMk cId="625410659" sldId="264"/>
            <ac:picMk id="6" creationId="{A9C43E23-54A4-27ED-9C77-57193D175ED4}"/>
          </ac:picMkLst>
        </pc:picChg>
        <pc:picChg chg="del">
          <ac:chgData name="Daniel Oehm" userId="6a826a5e128e221f" providerId="LiveId" clId="{ABAD4B7E-5A95-473C-BF34-ED1FE45E21B8}" dt="2024-09-11T20:41:11.400" v="2026" actId="478"/>
          <ac:picMkLst>
            <pc:docMk/>
            <pc:sldMk cId="625410659" sldId="264"/>
            <ac:picMk id="11" creationId="{D33E5E48-DA65-5EB9-AE87-BFE248919A51}"/>
          </ac:picMkLst>
        </pc:picChg>
        <pc:picChg chg="add del mod ord">
          <ac:chgData name="Daniel Oehm" userId="6a826a5e128e221f" providerId="LiveId" clId="{ABAD4B7E-5A95-473C-BF34-ED1FE45E21B8}" dt="2024-09-13T07:28:57.159" v="2119" actId="478"/>
          <ac:picMkLst>
            <pc:docMk/>
            <pc:sldMk cId="625410659" sldId="264"/>
            <ac:picMk id="13" creationId="{AB8BF344-4FD2-B4C5-9F51-2C23F32C4F99}"/>
          </ac:picMkLst>
        </pc:picChg>
        <pc:picChg chg="add del mod ord">
          <ac:chgData name="Daniel Oehm" userId="6a826a5e128e221f" providerId="LiveId" clId="{ABAD4B7E-5A95-473C-BF34-ED1FE45E21B8}" dt="2024-09-19T01:24:08.915" v="3050" actId="478"/>
          <ac:picMkLst>
            <pc:docMk/>
            <pc:sldMk cId="625410659" sldId="264"/>
            <ac:picMk id="29" creationId="{E6107702-439F-DA0F-E2F7-C1A8F6C91EE2}"/>
          </ac:picMkLst>
        </pc:picChg>
        <pc:picChg chg="del">
          <ac:chgData name="Daniel Oehm" userId="6a826a5e128e221f" providerId="LiveId" clId="{ABAD4B7E-5A95-473C-BF34-ED1FE45E21B8}" dt="2024-09-14T05:35:01.021" v="2467" actId="478"/>
          <ac:picMkLst>
            <pc:docMk/>
            <pc:sldMk cId="625410659" sldId="264"/>
            <ac:picMk id="46" creationId="{A9C43E23-54A4-27ED-9C77-57193D175ED4}"/>
          </ac:picMkLst>
        </pc:picChg>
        <pc:inkChg chg="mod">
          <ac:chgData name="Daniel Oehm" userId="6a826a5e128e221f" providerId="LiveId" clId="{ABAD4B7E-5A95-473C-BF34-ED1FE45E21B8}" dt="2024-09-16T04:28:30.782" v="2598"/>
          <ac:inkMkLst>
            <pc:docMk/>
            <pc:sldMk cId="625410659" sldId="264"/>
            <ac:inkMk id="34" creationId="{AD15987D-A424-3793-0F0D-312823385306}"/>
          </ac:inkMkLst>
        </pc:inkChg>
        <pc:inkChg chg="mod">
          <ac:chgData name="Daniel Oehm" userId="6a826a5e128e221f" providerId="LiveId" clId="{ABAD4B7E-5A95-473C-BF34-ED1FE45E21B8}" dt="2024-09-16T04:28:30.782" v="2598"/>
          <ac:inkMkLst>
            <pc:docMk/>
            <pc:sldMk cId="625410659" sldId="264"/>
            <ac:inkMk id="35" creationId="{3D396714-73C8-B1DC-B96A-D2FFBB509D15}"/>
          </ac:inkMkLst>
        </pc:inkChg>
        <pc:cxnChg chg="del">
          <ac:chgData name="Daniel Oehm" userId="6a826a5e128e221f" providerId="LiveId" clId="{ABAD4B7E-5A95-473C-BF34-ED1FE45E21B8}" dt="2024-09-19T02:18:46.191" v="3491" actId="478"/>
          <ac:cxnSpMkLst>
            <pc:docMk/>
            <pc:sldMk cId="625410659" sldId="264"/>
            <ac:cxnSpMk id="6" creationId="{3F64BD2A-5FAA-0C2F-35E6-5E66078583C1}"/>
          </ac:cxnSpMkLst>
        </pc:cxnChg>
      </pc:sldChg>
      <pc:sldChg chg="addSp delSp modSp add mod modClrScheme chgLayout">
        <pc:chgData name="Daniel Oehm" userId="6a826a5e128e221f" providerId="LiveId" clId="{ABAD4B7E-5A95-473C-BF34-ED1FE45E21B8}" dt="2024-09-19T04:13:43.880" v="3554" actId="26606"/>
        <pc:sldMkLst>
          <pc:docMk/>
          <pc:sldMk cId="2621324196" sldId="265"/>
        </pc:sldMkLst>
        <pc:spChg chg="del">
          <ac:chgData name="Daniel Oehm" userId="6a826a5e128e221f" providerId="LiveId" clId="{ABAD4B7E-5A95-473C-BF34-ED1FE45E21B8}" dt="2024-09-19T02:19:04.504" v="3493" actId="478"/>
          <ac:spMkLst>
            <pc:docMk/>
            <pc:sldMk cId="2621324196" sldId="265"/>
            <ac:spMk id="4" creationId="{F25C523A-95D7-1F60-93DB-AC7E7C81E884}"/>
          </ac:spMkLst>
        </pc:spChg>
        <pc:spChg chg="mod">
          <ac:chgData name="Daniel Oehm" userId="6a826a5e128e221f" providerId="LiveId" clId="{ABAD4B7E-5A95-473C-BF34-ED1FE45E21B8}" dt="2024-09-19T04:13:43.880" v="3554" actId="26606"/>
          <ac:spMkLst>
            <pc:docMk/>
            <pc:sldMk cId="2621324196" sldId="265"/>
            <ac:spMk id="5" creationId="{0BBD0974-C67F-9DF6-421E-A0B05B1120A5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6" creationId="{46676289-69A0-532C-486B-DA855438992A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7" creationId="{A9AA45AD-78C8-F881-F4C1-CF8FBECA2C89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8" creationId="{3A382A2D-19F7-0ADE-0390-A7E71A2665E2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9" creationId="{1FB851E8-203A-BD99-12AE-A474BF26A40A}"/>
          </ac:spMkLst>
        </pc:spChg>
        <pc:spChg chg="mod ord">
          <ac:chgData name="Daniel Oehm" userId="6a826a5e128e221f" providerId="LiveId" clId="{ABAD4B7E-5A95-473C-BF34-ED1FE45E21B8}" dt="2024-09-19T04:13:43.880" v="3554" actId="26606"/>
          <ac:spMkLst>
            <pc:docMk/>
            <pc:sldMk cId="2621324196" sldId="265"/>
            <ac:spMk id="10" creationId="{5A50CAEF-47E3-C836-AD22-FC27C4768633}"/>
          </ac:spMkLst>
        </pc:spChg>
        <pc:spChg chg="mod ord">
          <ac:chgData name="Daniel Oehm" userId="6a826a5e128e221f" providerId="LiveId" clId="{ABAD4B7E-5A95-473C-BF34-ED1FE45E21B8}" dt="2024-09-19T04:13:43.880" v="3554" actId="26606"/>
          <ac:spMkLst>
            <pc:docMk/>
            <pc:sldMk cId="2621324196" sldId="265"/>
            <ac:spMk id="11" creationId="{06AB9169-B87C-55BF-16C5-72285C546369}"/>
          </ac:spMkLst>
        </pc:spChg>
        <pc:spChg chg="mod">
          <ac:chgData name="Daniel Oehm" userId="6a826a5e128e221f" providerId="LiveId" clId="{ABAD4B7E-5A95-473C-BF34-ED1FE45E21B8}" dt="2024-09-19T04:13:43.880" v="3554" actId="26606"/>
          <ac:spMkLst>
            <pc:docMk/>
            <pc:sldMk cId="2621324196" sldId="265"/>
            <ac:spMk id="12" creationId="{433D5106-A912-F631-BB09-F32B149C924E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3" creationId="{69EC544E-C88E-BFF0-1815-9759BCC60B89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4" creationId="{7F7E251E-29F1-8981-5B3F-3C62F527E9B8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5" creationId="{DC8C2676-7DBC-4961-79E7-35D2C3510D19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6" creationId="{DEAEB1B1-9FCD-2596-3586-9EDCBCE0F7EE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7" creationId="{C5700BE4-AA24-7E13-4ADE-0C32FAD4F0DB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8" creationId="{A7071CD2-BB0F-1651-B584-9F7C38C5A3F6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19" creationId="{3246D66E-6DA4-F599-CC08-4D261B27526C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0" creationId="{81477DFF-0C42-A72A-20B7-F59B0E7C0BE5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1" creationId="{F5E54761-99FE-E7E5-0068-47E6F6BEDBF7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2" creationId="{CBA86647-B8F8-DD50-EA19-6EF2792D2D11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3" creationId="{FCE959CD-FDBF-7D1A-1BED-FD0E327871BF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4" creationId="{633C9617-6C96-E6E1-C6B4-E15731343053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5" creationId="{BCFAA761-902E-0BA5-73C8-95FB003AAAF1}"/>
          </ac:spMkLst>
        </pc:spChg>
        <pc:spChg chg="mod">
          <ac:chgData name="Daniel Oehm" userId="6a826a5e128e221f" providerId="LiveId" clId="{ABAD4B7E-5A95-473C-BF34-ED1FE45E21B8}" dt="2024-09-11T20:43:46.310" v="2037"/>
          <ac:spMkLst>
            <pc:docMk/>
            <pc:sldMk cId="2621324196" sldId="265"/>
            <ac:spMk id="26" creationId="{68DD782C-BD7A-DEBF-799D-FF89B54A50A0}"/>
          </ac:spMkLst>
        </pc:spChg>
        <pc:spChg chg="add del mod ord">
          <ac:chgData name="Daniel Oehm" userId="6a826a5e128e221f" providerId="LiveId" clId="{ABAD4B7E-5A95-473C-BF34-ED1FE45E21B8}" dt="2024-09-19T03:22:40.447" v="3548" actId="478"/>
          <ac:spMkLst>
            <pc:docMk/>
            <pc:sldMk cId="2621324196" sldId="265"/>
            <ac:spMk id="27" creationId="{0E28C8AE-2D90-F45D-98F7-FB5709DCF036}"/>
          </ac:spMkLst>
        </pc:spChg>
        <pc:spChg chg="add del mod ord">
          <ac:chgData name="Daniel Oehm" userId="6a826a5e128e221f" providerId="LiveId" clId="{ABAD4B7E-5A95-473C-BF34-ED1FE45E21B8}" dt="2024-09-19T03:22:43.051" v="3549" actId="478"/>
          <ac:spMkLst>
            <pc:docMk/>
            <pc:sldMk cId="2621324196" sldId="265"/>
            <ac:spMk id="28" creationId="{CC97335B-7ACE-4C92-4F14-228297257DD7}"/>
          </ac:spMkLst>
        </pc:spChg>
        <pc:grpChg chg="add del mod">
          <ac:chgData name="Daniel Oehm" userId="6a826a5e128e221f" providerId="LiveId" clId="{ABAD4B7E-5A95-473C-BF34-ED1FE45E21B8}" dt="2024-09-19T02:19:04.504" v="3493" actId="478"/>
          <ac:grpSpMkLst>
            <pc:docMk/>
            <pc:sldMk cId="2621324196" sldId="265"/>
            <ac:grpSpMk id="2" creationId="{0A398E71-9BA8-3A87-E3E0-6B114E032970}"/>
          </ac:grpSpMkLst>
        </pc:grpChg>
        <pc:grpChg chg="del">
          <ac:chgData name="Daniel Oehm" userId="6a826a5e128e221f" providerId="LiveId" clId="{ABAD4B7E-5A95-473C-BF34-ED1FE45E21B8}" dt="2024-09-11T20:43:46.060" v="2036" actId="478"/>
          <ac:grpSpMkLst>
            <pc:docMk/>
            <pc:sldMk cId="2621324196" sldId="265"/>
            <ac:grpSpMk id="28" creationId="{FF82660C-1864-7FC8-7C44-77B76B96FA92}"/>
          </ac:grpSpMkLst>
        </pc:grpChg>
        <pc:picChg chg="add del">
          <ac:chgData name="Daniel Oehm" userId="6a826a5e128e221f" providerId="LiveId" clId="{ABAD4B7E-5A95-473C-BF34-ED1FE45E21B8}" dt="2024-09-19T04:13:43.880" v="3554" actId="26606"/>
          <ac:picMkLst>
            <pc:docMk/>
            <pc:sldMk cId="2621324196" sldId="265"/>
            <ac:picMk id="29" creationId="{A094807A-D4AB-7DA3-47A9-427AF25BEA7A}"/>
          </ac:picMkLst>
        </pc:picChg>
        <pc:cxnChg chg="del">
          <ac:chgData name="Daniel Oehm" userId="6a826a5e128e221f" providerId="LiveId" clId="{ABAD4B7E-5A95-473C-BF34-ED1FE45E21B8}" dt="2024-09-19T02:19:04.504" v="3493" actId="478"/>
          <ac:cxnSpMkLst>
            <pc:docMk/>
            <pc:sldMk cId="2621324196" sldId="265"/>
            <ac:cxnSpMk id="3" creationId="{24988A36-9E48-A494-1FE2-B4565AD63D44}"/>
          </ac:cxnSpMkLst>
        </pc:cxnChg>
      </pc:sldChg>
      <pc:sldChg chg="delSp modSp add del mod setBg">
        <pc:chgData name="Daniel Oehm" userId="6a826a5e128e221f" providerId="LiveId" clId="{ABAD4B7E-5A95-473C-BF34-ED1FE45E21B8}" dt="2024-09-12T10:48:50.701" v="2117" actId="47"/>
        <pc:sldMkLst>
          <pc:docMk/>
          <pc:sldMk cId="2429142858" sldId="266"/>
        </pc:sldMkLst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5" creationId="{E260111F-CD8C-C5C0-EC49-1CDD1A510B90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14" creationId="{2175D3D8-21A1-A03B-0788-DCEE9E8410D5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3" creationId="{46043322-AB4D-FD5B-D0E4-96788475B250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4" creationId="{4DCC0725-C90F-89C0-171D-1ED425472DE7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5" creationId="{1D223582-4793-2310-F603-4A603ECB5C74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6" creationId="{34BDCFC4-70C9-B317-5BE6-FF0EFC646F02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7" creationId="{F3898D53-F5D1-495A-9F61-F3B23B4D16A1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8" creationId="{211BE449-AE5D-017A-2C4E-C131E066FDE9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29" creationId="{2828A1C3-C699-F8C8-6C4E-5CF4035FFB7E}"/>
          </ac:spMkLst>
        </pc:spChg>
        <pc:spChg chg="del">
          <ac:chgData name="Daniel Oehm" userId="6a826a5e128e221f" providerId="LiveId" clId="{ABAD4B7E-5A95-473C-BF34-ED1FE45E21B8}" dt="2024-09-12T02:39:36.352" v="2114" actId="478"/>
          <ac:spMkLst>
            <pc:docMk/>
            <pc:sldMk cId="2429142858" sldId="266"/>
            <ac:spMk id="30" creationId="{28FB1552-C280-B43E-2CEF-0E2615BBAB7D}"/>
          </ac:spMkLst>
        </pc:spChg>
        <pc:picChg chg="mod">
          <ac:chgData name="Daniel Oehm" userId="6a826a5e128e221f" providerId="LiveId" clId="{ABAD4B7E-5A95-473C-BF34-ED1FE45E21B8}" dt="2024-09-12T10:44:06.337" v="2116" actId="1076"/>
          <ac:picMkLst>
            <pc:docMk/>
            <pc:sldMk cId="2429142858" sldId="266"/>
            <ac:picMk id="13" creationId="{AB8BF344-4FD2-B4C5-9F51-2C23F32C4F99}"/>
          </ac:picMkLst>
        </pc:picChg>
      </pc:sldChg>
      <pc:sldChg chg="addSp delSp modSp add mod setBg">
        <pc:chgData name="Daniel Oehm" userId="6a826a5e128e221f" providerId="LiveId" clId="{ABAD4B7E-5A95-473C-BF34-ED1FE45E21B8}" dt="2024-09-26T08:02:56.376" v="3991" actId="20577"/>
        <pc:sldMkLst>
          <pc:docMk/>
          <pc:sldMk cId="3020738070" sldId="266"/>
        </pc:sldMkLst>
        <pc:spChg chg="add mod">
          <ac:chgData name="Daniel Oehm" userId="6a826a5e128e221f" providerId="LiveId" clId="{ABAD4B7E-5A95-473C-BF34-ED1FE45E21B8}" dt="2024-09-26T08:02:56.376" v="3991" actId="20577"/>
          <ac:spMkLst>
            <pc:docMk/>
            <pc:sldMk cId="3020738070" sldId="266"/>
            <ac:spMk id="2" creationId="{2EFF24ED-9ECA-E0FF-DD3C-FB13EF362F78}"/>
          </ac:spMkLst>
        </pc:spChg>
        <pc:spChg chg="add mod">
          <ac:chgData name="Daniel Oehm" userId="6a826a5e128e221f" providerId="LiveId" clId="{ABAD4B7E-5A95-473C-BF34-ED1FE45E21B8}" dt="2024-09-25T21:13:41.110" v="3558"/>
          <ac:spMkLst>
            <pc:docMk/>
            <pc:sldMk cId="3020738070" sldId="266"/>
            <ac:spMk id="3" creationId="{C33B9A77-48B8-3D7A-2803-65668941B60C}"/>
          </ac:spMkLst>
        </pc:spChg>
        <pc:spChg chg="add mod">
          <ac:chgData name="Daniel Oehm" userId="6a826a5e128e221f" providerId="LiveId" clId="{ABAD4B7E-5A95-473C-BF34-ED1FE45E21B8}" dt="2024-09-25T21:13:41.110" v="3558"/>
          <ac:spMkLst>
            <pc:docMk/>
            <pc:sldMk cId="3020738070" sldId="266"/>
            <ac:spMk id="4" creationId="{7C22489D-249D-7330-F51D-3136C739CA36}"/>
          </ac:spMkLst>
        </pc:spChg>
        <pc:spChg chg="del">
          <ac:chgData name="Daniel Oehm" userId="6a826a5e128e221f" providerId="LiveId" clId="{ABAD4B7E-5A95-473C-BF34-ED1FE45E21B8}" dt="2024-09-19T02:18:58.099" v="3492" actId="478"/>
          <ac:spMkLst>
            <pc:docMk/>
            <pc:sldMk cId="3020738070" sldId="266"/>
            <ac:spMk id="41" creationId="{19CF804F-532E-BEBB-9CBE-7F12F5F640D9}"/>
          </ac:spMkLst>
        </pc:spChg>
        <pc:spChg chg="mod">
          <ac:chgData name="Daniel Oehm" userId="6a826a5e128e221f" providerId="LiveId" clId="{ABAD4B7E-5A95-473C-BF34-ED1FE45E21B8}" dt="2024-09-26T08:02:22.445" v="3956" actId="20577"/>
          <ac:spMkLst>
            <pc:docMk/>
            <pc:sldMk cId="3020738070" sldId="266"/>
            <ac:spMk id="68" creationId="{E4F914E6-9822-1BF4-174E-71EE099BDD11}"/>
          </ac:spMkLst>
        </pc:spChg>
        <pc:spChg chg="del">
          <ac:chgData name="Daniel Oehm" userId="6a826a5e128e221f" providerId="LiveId" clId="{ABAD4B7E-5A95-473C-BF34-ED1FE45E21B8}" dt="2024-09-19T02:26:03.432" v="3544" actId="478"/>
          <ac:spMkLst>
            <pc:docMk/>
            <pc:sldMk cId="3020738070" sldId="266"/>
            <ac:spMk id="70" creationId="{A38646BB-7872-6199-2540-1056ED98AC2A}"/>
          </ac:spMkLst>
        </pc:spChg>
        <pc:spChg chg="del">
          <ac:chgData name="Daniel Oehm" userId="6a826a5e128e221f" providerId="LiveId" clId="{ABAD4B7E-5A95-473C-BF34-ED1FE45E21B8}" dt="2024-09-19T02:26:03.432" v="3544" actId="478"/>
          <ac:spMkLst>
            <pc:docMk/>
            <pc:sldMk cId="3020738070" sldId="266"/>
            <ac:spMk id="71" creationId="{EC98C06F-4C13-AE32-13A1-7C13FA66BFB0}"/>
          </ac:spMkLst>
        </pc:spChg>
        <pc:spChg chg="del">
          <ac:chgData name="Daniel Oehm" userId="6a826a5e128e221f" providerId="LiveId" clId="{ABAD4B7E-5A95-473C-BF34-ED1FE45E21B8}" dt="2024-09-19T02:26:03.432" v="3544" actId="478"/>
          <ac:spMkLst>
            <pc:docMk/>
            <pc:sldMk cId="3020738070" sldId="266"/>
            <ac:spMk id="72" creationId="{BF866AC4-A882-CB7E-4F93-04235072BEDC}"/>
          </ac:spMkLst>
        </pc:spChg>
        <pc:spChg chg="del">
          <ac:chgData name="Daniel Oehm" userId="6a826a5e128e221f" providerId="LiveId" clId="{ABAD4B7E-5A95-473C-BF34-ED1FE45E21B8}" dt="2024-09-19T02:26:03.432" v="3544" actId="478"/>
          <ac:spMkLst>
            <pc:docMk/>
            <pc:sldMk cId="3020738070" sldId="266"/>
            <ac:spMk id="74" creationId="{DB09EFD1-E6AE-BD0C-674D-A48F1162CEF6}"/>
          </ac:spMkLst>
        </pc:spChg>
        <pc:spChg chg="mod">
          <ac:chgData name="Daniel Oehm" userId="6a826a5e128e221f" providerId="LiveId" clId="{ABAD4B7E-5A95-473C-BF34-ED1FE45E21B8}" dt="2024-09-14T00:34:15.547" v="2457" actId="1035"/>
          <ac:spMkLst>
            <pc:docMk/>
            <pc:sldMk cId="3020738070" sldId="266"/>
            <ac:spMk id="76" creationId="{F17A5470-849D-AC3D-F693-0FB21FB481F4}"/>
          </ac:spMkLst>
        </pc:spChg>
        <pc:spChg chg="del">
          <ac:chgData name="Daniel Oehm" userId="6a826a5e128e221f" providerId="LiveId" clId="{ABAD4B7E-5A95-473C-BF34-ED1FE45E21B8}" dt="2024-09-14T06:04:05.583" v="2468" actId="478"/>
          <ac:spMkLst>
            <pc:docMk/>
            <pc:sldMk cId="3020738070" sldId="266"/>
            <ac:spMk id="77" creationId="{B39F4EAD-FEA4-3DA7-4135-BB7538663F1C}"/>
          </ac:spMkLst>
        </pc:spChg>
        <pc:spChg chg="del">
          <ac:chgData name="Daniel Oehm" userId="6a826a5e128e221f" providerId="LiveId" clId="{ABAD4B7E-5A95-473C-BF34-ED1FE45E21B8}" dt="2024-09-14T06:04:09.433" v="2469" actId="478"/>
          <ac:spMkLst>
            <pc:docMk/>
            <pc:sldMk cId="3020738070" sldId="266"/>
            <ac:spMk id="79" creationId="{1C1B0C17-333B-0707-6428-F33F48C53F84}"/>
          </ac:spMkLst>
        </pc:spChg>
        <pc:spChg chg="del mod">
          <ac:chgData name="Daniel Oehm" userId="6a826a5e128e221f" providerId="LiveId" clId="{ABAD4B7E-5A95-473C-BF34-ED1FE45E21B8}" dt="2024-09-14T06:04:32.684" v="2470" actId="478"/>
          <ac:spMkLst>
            <pc:docMk/>
            <pc:sldMk cId="3020738070" sldId="266"/>
            <ac:spMk id="80" creationId="{5A3C6BE9-DC7C-5A9B-5F40-2B30A5576903}"/>
          </ac:spMkLst>
        </pc:spChg>
        <pc:spChg chg="del">
          <ac:chgData name="Daniel Oehm" userId="6a826a5e128e221f" providerId="LiveId" clId="{ABAD4B7E-5A95-473C-BF34-ED1FE45E21B8}" dt="2024-09-14T06:04:32.684" v="2470" actId="478"/>
          <ac:spMkLst>
            <pc:docMk/>
            <pc:sldMk cId="3020738070" sldId="266"/>
            <ac:spMk id="82" creationId="{4B4887F2-546A-52EC-4F01-5C153055A48C}"/>
          </ac:spMkLst>
        </pc:spChg>
        <pc:spChg chg="del">
          <ac:chgData name="Daniel Oehm" userId="6a826a5e128e221f" providerId="LiveId" clId="{ABAD4B7E-5A95-473C-BF34-ED1FE45E21B8}" dt="2024-09-14T06:04:32.684" v="2470" actId="478"/>
          <ac:spMkLst>
            <pc:docMk/>
            <pc:sldMk cId="3020738070" sldId="266"/>
            <ac:spMk id="84" creationId="{0EB4469D-153E-A229-BB9D-260685CEEC45}"/>
          </ac:spMkLst>
        </pc:spChg>
        <pc:spChg chg="del mod">
          <ac:chgData name="Daniel Oehm" userId="6a826a5e128e221f" providerId="LiveId" clId="{ABAD4B7E-5A95-473C-BF34-ED1FE45E21B8}" dt="2024-09-14T06:04:32.684" v="2470" actId="478"/>
          <ac:spMkLst>
            <pc:docMk/>
            <pc:sldMk cId="3020738070" sldId="266"/>
            <ac:spMk id="85" creationId="{A1CA9605-C693-20C4-F70F-789435158AD9}"/>
          </ac:spMkLst>
        </pc:spChg>
        <pc:grpChg chg="del">
          <ac:chgData name="Daniel Oehm" userId="6a826a5e128e221f" providerId="LiveId" clId="{ABAD4B7E-5A95-473C-BF34-ED1FE45E21B8}" dt="2024-09-19T02:18:58.099" v="3492" actId="478"/>
          <ac:grpSpMkLst>
            <pc:docMk/>
            <pc:sldMk cId="3020738070" sldId="266"/>
            <ac:grpSpMk id="42" creationId="{263E2F34-32E0-39BF-2DF9-A0C9E5C25B5E}"/>
          </ac:grpSpMkLst>
        </pc:grpChg>
        <pc:picChg chg="mod">
          <ac:chgData name="Daniel Oehm" userId="6a826a5e128e221f" providerId="LiveId" clId="{ABAD4B7E-5A95-473C-BF34-ED1FE45E21B8}" dt="2024-09-14T07:41:50.360" v="2537" actId="408"/>
          <ac:picMkLst>
            <pc:docMk/>
            <pc:sldMk cId="3020738070" sldId="266"/>
            <ac:picMk id="5" creationId="{835C81DF-D1CA-A1F0-8EEB-F8020335B109}"/>
          </ac:picMkLst>
        </pc:picChg>
        <pc:picChg chg="mod">
          <ac:chgData name="Daniel Oehm" userId="6a826a5e128e221f" providerId="LiveId" clId="{ABAD4B7E-5A95-473C-BF34-ED1FE45E21B8}" dt="2024-09-14T07:41:45.927" v="2536" actId="555"/>
          <ac:picMkLst>
            <pc:docMk/>
            <pc:sldMk cId="3020738070" sldId="266"/>
            <ac:picMk id="7" creationId="{770866B7-73F0-C816-F804-69E31553B972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9" creationId="{E979AF8E-823D-A682-E9E3-3214D28DD9F0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11" creationId="{71486CEF-2F81-7867-F53B-1291484C8663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13" creationId="{4893F607-4D29-E56F-95DF-C7CFD646FDF2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15" creationId="{354AC5C1-3C53-F4D6-C568-84510DA592E3}"/>
          </ac:picMkLst>
        </pc:picChg>
        <pc:picChg chg="mod">
          <ac:chgData name="Daniel Oehm" userId="6a826a5e128e221f" providerId="LiveId" clId="{ABAD4B7E-5A95-473C-BF34-ED1FE45E21B8}" dt="2024-09-14T07:41:45.927" v="2536" actId="555"/>
          <ac:picMkLst>
            <pc:docMk/>
            <pc:sldMk cId="3020738070" sldId="266"/>
            <ac:picMk id="17" creationId="{4F941431-5231-71CF-2192-9AC17D870A31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19" creationId="{488B1B82-7D8B-1000-322F-505BBA19BB31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21" creationId="{11FA5A2B-5058-6DF2-419E-2D17278AEAC3}"/>
          </ac:picMkLst>
        </pc:picChg>
        <pc:picChg chg="mod">
          <ac:chgData name="Daniel Oehm" userId="6a826a5e128e221f" providerId="LiveId" clId="{ABAD4B7E-5A95-473C-BF34-ED1FE45E21B8}" dt="2024-09-14T07:41:50.360" v="2537" actId="408"/>
          <ac:picMkLst>
            <pc:docMk/>
            <pc:sldMk cId="3020738070" sldId="266"/>
            <ac:picMk id="23" creationId="{66066E19-669D-BEF2-2A6A-6C70589BF946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25" creationId="{1DB5B30E-F746-7861-17B5-5C0CD384AED7}"/>
          </ac:picMkLst>
        </pc:picChg>
        <pc:picChg chg="mod">
          <ac:chgData name="Daniel Oehm" userId="6a826a5e128e221f" providerId="LiveId" clId="{ABAD4B7E-5A95-473C-BF34-ED1FE45E21B8}" dt="2024-09-14T07:41:50.360" v="2537" actId="408"/>
          <ac:picMkLst>
            <pc:docMk/>
            <pc:sldMk cId="3020738070" sldId="266"/>
            <ac:picMk id="27" creationId="{A3F2C4C7-1D91-45CD-DBE9-12704E1C2B26}"/>
          </ac:picMkLst>
        </pc:picChg>
        <pc:picChg chg="mod">
          <ac:chgData name="Daniel Oehm" userId="6a826a5e128e221f" providerId="LiveId" clId="{ABAD4B7E-5A95-473C-BF34-ED1FE45E21B8}" dt="2024-09-14T07:41:50.360" v="2537" actId="408"/>
          <ac:picMkLst>
            <pc:docMk/>
            <pc:sldMk cId="3020738070" sldId="266"/>
            <ac:picMk id="29" creationId="{4CD9F682-B20A-C06F-1419-62065D00EB63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31" creationId="{6A4C6771-CCCB-3E8E-6D43-0CB938DBE5AC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33" creationId="{94AA428B-FC08-DA47-9EC9-2CA397B529FA}"/>
          </ac:picMkLst>
        </pc:picChg>
        <pc:picChg chg="mod">
          <ac:chgData name="Daniel Oehm" userId="6a826a5e128e221f" providerId="LiveId" clId="{ABAD4B7E-5A95-473C-BF34-ED1FE45E21B8}" dt="2024-09-14T07:42:16.949" v="2539" actId="555"/>
          <ac:picMkLst>
            <pc:docMk/>
            <pc:sldMk cId="3020738070" sldId="266"/>
            <ac:picMk id="35" creationId="{949B021E-7F8E-1046-B508-9DC449BF35B4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37" creationId="{20931E76-3173-A931-4319-66006D48244D}"/>
          </ac:picMkLst>
        </pc:picChg>
        <pc:picChg chg="mod">
          <ac:chgData name="Daniel Oehm" userId="6a826a5e128e221f" providerId="LiveId" clId="{ABAD4B7E-5A95-473C-BF34-ED1FE45E21B8}" dt="2024-09-14T07:42:06.315" v="2538" actId="555"/>
          <ac:picMkLst>
            <pc:docMk/>
            <pc:sldMk cId="3020738070" sldId="266"/>
            <ac:picMk id="39" creationId="{93D6FC90-DDB8-8E44-79C1-B387A2DD7643}"/>
          </ac:picMkLst>
        </pc:picChg>
        <pc:picChg chg="mod">
          <ac:chgData name="Daniel Oehm" userId="6a826a5e128e221f" providerId="LiveId" clId="{ABAD4B7E-5A95-473C-BF34-ED1FE45E21B8}" dt="2024-09-19T04:49:37.248" v="3557" actId="1076"/>
          <ac:picMkLst>
            <pc:docMk/>
            <pc:sldMk cId="3020738070" sldId="266"/>
            <ac:picMk id="69" creationId="{4791D41F-3472-4BC3-C770-2D470D41ACF9}"/>
          </ac:picMkLst>
        </pc:picChg>
        <pc:cxnChg chg="del">
          <ac:chgData name="Daniel Oehm" userId="6a826a5e128e221f" providerId="LiveId" clId="{ABAD4B7E-5A95-473C-BF34-ED1FE45E21B8}" dt="2024-09-19T02:18:58.099" v="3492" actId="478"/>
          <ac:cxnSpMkLst>
            <pc:docMk/>
            <pc:sldMk cId="3020738070" sldId="266"/>
            <ac:cxnSpMk id="40" creationId="{DAB3CB20-798C-4507-02F7-0F40EF0EE1EB}"/>
          </ac:cxnSpMkLst>
        </pc:cxnChg>
        <pc:cxnChg chg="mod">
          <ac:chgData name="Daniel Oehm" userId="6a826a5e128e221f" providerId="LiveId" clId="{ABAD4B7E-5A95-473C-BF34-ED1FE45E21B8}" dt="2024-09-19T04:49:30.139" v="3556" actId="1037"/>
          <ac:cxnSpMkLst>
            <pc:docMk/>
            <pc:sldMk cId="3020738070" sldId="266"/>
            <ac:cxnSpMk id="65" creationId="{E79620CB-8EA7-8243-CCD1-0FADF47B7F03}"/>
          </ac:cxnSpMkLst>
        </pc:cxnChg>
        <pc:cxnChg chg="mod">
          <ac:chgData name="Daniel Oehm" userId="6a826a5e128e221f" providerId="LiveId" clId="{ABAD4B7E-5A95-473C-BF34-ED1FE45E21B8}" dt="2024-09-14T00:34:15.547" v="2457" actId="1035"/>
          <ac:cxnSpMkLst>
            <pc:docMk/>
            <pc:sldMk cId="3020738070" sldId="266"/>
            <ac:cxnSpMk id="67" creationId="{E6FE738A-7DA1-7F8C-AAFB-D397A5DE6B94}"/>
          </ac:cxnSpMkLst>
        </pc:cxnChg>
      </pc:sldChg>
      <pc:sldChg chg="addSp delSp modSp new add del mod setBg">
        <pc:chgData name="Daniel Oehm" userId="6a826a5e128e221f" providerId="LiveId" clId="{ABAD4B7E-5A95-473C-BF34-ED1FE45E21B8}" dt="2024-09-18T08:37:37.789" v="2938" actId="47"/>
        <pc:sldMkLst>
          <pc:docMk/>
          <pc:sldMk cId="2122370102" sldId="267"/>
        </pc:sldMkLst>
        <pc:spChg chg="add mod">
          <ac:chgData name="Daniel Oehm" userId="6a826a5e128e221f" providerId="LiveId" clId="{ABAD4B7E-5A95-473C-BF34-ED1FE45E21B8}" dt="2024-09-17T20:53:31.916" v="2865" actId="6549"/>
          <ac:spMkLst>
            <pc:docMk/>
            <pc:sldMk cId="2122370102" sldId="267"/>
            <ac:spMk id="2" creationId="{CD56A5E8-84E8-ED70-EB26-0FDD5E50CB2E}"/>
          </ac:spMkLst>
        </pc:spChg>
        <pc:spChg chg="del">
          <ac:chgData name="Daniel Oehm" userId="6a826a5e128e221f" providerId="LiveId" clId="{ABAD4B7E-5A95-473C-BF34-ED1FE45E21B8}" dt="2024-09-16T04:37:10.499" v="2607" actId="478"/>
          <ac:spMkLst>
            <pc:docMk/>
            <pc:sldMk cId="2122370102" sldId="267"/>
            <ac:spMk id="2" creationId="{D3B5CB54-A207-5ED8-763F-39C0500E4EF9}"/>
          </ac:spMkLst>
        </pc:spChg>
        <pc:spChg chg="add mod">
          <ac:chgData name="Daniel Oehm" userId="6a826a5e128e221f" providerId="LiveId" clId="{ABAD4B7E-5A95-473C-BF34-ED1FE45E21B8}" dt="2024-09-18T03:58:11.788" v="2933" actId="1076"/>
          <ac:spMkLst>
            <pc:docMk/>
            <pc:sldMk cId="2122370102" sldId="267"/>
            <ac:spMk id="3" creationId="{8ABC2DF6-E4C4-15CA-C93E-716C3BC3A8EC}"/>
          </ac:spMkLst>
        </pc:spChg>
        <pc:spChg chg="del">
          <ac:chgData name="Daniel Oehm" userId="6a826a5e128e221f" providerId="LiveId" clId="{ABAD4B7E-5A95-473C-BF34-ED1FE45E21B8}" dt="2024-09-16T04:37:10.499" v="2607" actId="478"/>
          <ac:spMkLst>
            <pc:docMk/>
            <pc:sldMk cId="2122370102" sldId="267"/>
            <ac:spMk id="3" creationId="{9A7FA98C-EC92-F12E-588B-E374AD66BDFB}"/>
          </ac:spMkLst>
        </pc:spChg>
        <pc:spChg chg="add del mod">
          <ac:chgData name="Daniel Oehm" userId="6a826a5e128e221f" providerId="LiveId" clId="{ABAD4B7E-5A95-473C-BF34-ED1FE45E21B8}" dt="2024-09-17T20:39:14.914" v="2770" actId="478"/>
          <ac:spMkLst>
            <pc:docMk/>
            <pc:sldMk cId="2122370102" sldId="267"/>
            <ac:spMk id="4" creationId="{03DCDD1A-0C6F-A56A-8E4A-AA2460FE05A3}"/>
          </ac:spMkLst>
        </pc:spChg>
        <pc:spChg chg="add del mod">
          <ac:chgData name="Daniel Oehm" userId="6a826a5e128e221f" providerId="LiveId" clId="{ABAD4B7E-5A95-473C-BF34-ED1FE45E21B8}" dt="2024-09-17T20:39:17.680" v="2771" actId="478"/>
          <ac:spMkLst>
            <pc:docMk/>
            <pc:sldMk cId="2122370102" sldId="267"/>
            <ac:spMk id="6" creationId="{5E8B6FA7-41E6-2139-47EF-0B17AD4091E1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8" creationId="{46BC8C61-4280-C56D-D737-B421D7BE2048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9" creationId="{46251A1A-1196-10EF-4740-A3BBF2B7CBC4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0" creationId="{C8800A7F-C571-9F5F-C4BA-748D8AB9E203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1" creationId="{EBABE61C-2CF4-CDF8-91A9-BEED0D811C0F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2" creationId="{746DCB90-5792-E1F0-3E41-FCED58FACC11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3" creationId="{BCB68545-33CD-7CCD-6C12-D5889CA465E4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4" creationId="{3528CB5F-29C5-6790-4CE2-E707CA1B9468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5" creationId="{D0D92E42-AD7A-3180-BEFE-724A9109B15F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6" creationId="{6D62B525-612D-DEEF-37C2-8CE42842F9D1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7" creationId="{33A32F70-694A-47B8-A72C-F6186D8144B5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8" creationId="{9BD913F4-4D5A-9773-7959-730CF46CCDFA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19" creationId="{45F76CC9-B0B0-D57F-211C-60C57E823C62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0" creationId="{378E22C5-512B-D364-4B6A-4141C9E8EE2C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1" creationId="{EF6B985C-6205-84F6-63DD-656FC13B03F2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2" creationId="{08F59A39-5F7D-82E7-2776-3E0B30AB8B13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3" creationId="{E8E7FCA4-B9E5-5C5F-ACC5-9EFCA45591AC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4" creationId="{21AAF092-FD05-B969-4B03-1F7331087002}"/>
          </ac:spMkLst>
        </pc:spChg>
        <pc:spChg chg="mod">
          <ac:chgData name="Daniel Oehm" userId="6a826a5e128e221f" providerId="LiveId" clId="{ABAD4B7E-5A95-473C-BF34-ED1FE45E21B8}" dt="2024-09-16T04:38:19.372" v="2636"/>
          <ac:spMkLst>
            <pc:docMk/>
            <pc:sldMk cId="2122370102" sldId="267"/>
            <ac:spMk id="25" creationId="{EA413959-3719-38EC-37B3-69C9375630F1}"/>
          </ac:spMkLst>
        </pc:spChg>
        <pc:spChg chg="add del mod">
          <ac:chgData name="Daniel Oehm" userId="6a826a5e128e221f" providerId="LiveId" clId="{ABAD4B7E-5A95-473C-BF34-ED1FE45E21B8}" dt="2024-09-17T20:39:14.914" v="2770" actId="478"/>
          <ac:spMkLst>
            <pc:docMk/>
            <pc:sldMk cId="2122370102" sldId="267"/>
            <ac:spMk id="27" creationId="{D3B63C7C-AA58-37E7-61F1-790D096C86C8}"/>
          </ac:spMkLst>
        </pc:spChg>
        <pc:grpChg chg="add del mod">
          <ac:chgData name="Daniel Oehm" userId="6a826a5e128e221f" providerId="LiveId" clId="{ABAD4B7E-5A95-473C-BF34-ED1FE45E21B8}" dt="2024-09-17T20:39:17.680" v="2771" actId="478"/>
          <ac:grpSpMkLst>
            <pc:docMk/>
            <pc:sldMk cId="2122370102" sldId="267"/>
            <ac:grpSpMk id="7" creationId="{D3125CD5-0ED3-8CEE-C0B1-2ED0DC189D95}"/>
          </ac:grpSpMkLst>
        </pc:grpChg>
        <pc:picChg chg="add mod">
          <ac:chgData name="Daniel Oehm" userId="6a826a5e128e221f" providerId="LiveId" clId="{ABAD4B7E-5A95-473C-BF34-ED1FE45E21B8}" dt="2024-09-18T03:58:11.788" v="2933" actId="1076"/>
          <ac:picMkLst>
            <pc:docMk/>
            <pc:sldMk cId="2122370102" sldId="267"/>
            <ac:picMk id="5" creationId="{7E39BCB1-6B3D-7980-595A-79AF9FCD1164}"/>
          </ac:picMkLst>
        </pc:picChg>
        <pc:picChg chg="add mod ord">
          <ac:chgData name="Daniel Oehm" userId="6a826a5e128e221f" providerId="LiveId" clId="{ABAD4B7E-5A95-473C-BF34-ED1FE45E21B8}" dt="2024-09-18T04:17:49.287" v="2937" actId="1076"/>
          <ac:picMkLst>
            <pc:docMk/>
            <pc:sldMk cId="2122370102" sldId="267"/>
            <ac:picMk id="6" creationId="{DF642750-6ED4-F9C3-EAE5-A75117E1C4B9}"/>
          </ac:picMkLst>
        </pc:picChg>
        <pc:picChg chg="add del">
          <ac:chgData name="Daniel Oehm" userId="6a826a5e128e221f" providerId="LiveId" clId="{ABAD4B7E-5A95-473C-BF34-ED1FE45E21B8}" dt="2024-09-17T23:12:49.825" v="2869" actId="478"/>
          <ac:picMkLst>
            <pc:docMk/>
            <pc:sldMk cId="2122370102" sldId="267"/>
            <ac:picMk id="1026" creationId="{8F8BC3EF-E6C9-20D8-3BF5-F2C7B3BCC6BA}"/>
          </ac:picMkLst>
        </pc:picChg>
        <pc:cxnChg chg="add del mod">
          <ac:chgData name="Daniel Oehm" userId="6a826a5e128e221f" providerId="LiveId" clId="{ABAD4B7E-5A95-473C-BF34-ED1FE45E21B8}" dt="2024-09-17T20:39:17.680" v="2771" actId="478"/>
          <ac:cxnSpMkLst>
            <pc:docMk/>
            <pc:sldMk cId="2122370102" sldId="267"/>
            <ac:cxnSpMk id="5" creationId="{0ADAF199-4645-72CF-AC8F-3A0B14DE17F3}"/>
          </ac:cxnSpMkLst>
        </pc:cxnChg>
      </pc:sldChg>
      <pc:sldMasterChg chg="addSp delSp modSp mod setBg addSldLayout modSldLayout">
        <pc:chgData name="Daniel Oehm" userId="6a826a5e128e221f" providerId="LiveId" clId="{ABAD4B7E-5A95-473C-BF34-ED1FE45E21B8}" dt="2024-10-02T21:08:35.392" v="3997" actId="478"/>
        <pc:sldMasterMkLst>
          <pc:docMk/>
          <pc:sldMasterMk cId="1822772119" sldId="2147483684"/>
        </pc:sldMasterMkLst>
        <pc:spChg chg="mod">
          <ac:chgData name="Daniel Oehm" userId="6a826a5e128e221f" providerId="LiveId" clId="{ABAD4B7E-5A95-473C-BF34-ED1FE45E21B8}" dt="2024-09-19T01:26:11.491" v="3055" actId="1076"/>
          <ac:spMkLst>
            <pc:docMk/>
            <pc:sldMasterMk cId="1822772119" sldId="2147483684"/>
            <ac:spMk id="2" creationId="{00000000-0000-0000-0000-000000000000}"/>
          </ac:spMkLst>
        </pc:spChg>
        <pc:spChg chg="mod">
          <ac:chgData name="Daniel Oehm" userId="6a826a5e128e221f" providerId="LiveId" clId="{ABAD4B7E-5A95-473C-BF34-ED1FE45E21B8}" dt="2024-09-19T01:26:08.991" v="3054" actId="14100"/>
          <ac:spMkLst>
            <pc:docMk/>
            <pc:sldMasterMk cId="1822772119" sldId="2147483684"/>
            <ac:spMk id="3" creationId="{00000000-0000-0000-0000-000000000000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9" creationId="{4DE5F261-494C-1179-D961-1850B6D3564E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0" creationId="{5A74E929-4B1A-FBB9-8613-D905D0943C67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1" creationId="{42BF582A-8AC0-8516-EA27-0F6345B364B8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2" creationId="{7D5AB3B9-D460-501E-5346-052584AA8607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3" creationId="{3879E330-B4E0-4E13-20B4-95380FDE77AA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4" creationId="{54034530-2B34-3E49-51FC-DDE9114F3F54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5" creationId="{6BBAF683-8A76-39DF-4B4A-0A8BDE503300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6" creationId="{5318E8F4-B4A6-6ED9-F6A4-5C5884FB2F2B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7" creationId="{FC2D4C30-3A40-C469-E3DF-94FD939925B5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8" creationId="{AB64443C-3E5B-F080-369A-2BDCDB584001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19" creationId="{4D2DAB9D-A45B-8C63-0D4D-7A92B788CBA1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0" creationId="{2BDEFE6C-FC7D-5E37-ED83-3F37420BB3C5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1" creationId="{71D88006-C5DE-BBE9-2D61-F28DFA9315D3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2" creationId="{2812555E-B5E7-BC4C-EFD1-584DC147FC9A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3" creationId="{5E311E4E-6E43-0BF3-AB1D-7DD20D46A708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4" creationId="{45988741-B7D1-A70E-B72F-557F0C316ED4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5" creationId="{0960B34D-3137-ACB1-DA05-1E2FB9BDE1AF}"/>
          </ac:spMkLst>
        </pc:spChg>
        <pc:spChg chg="mod">
          <ac:chgData name="Daniel Oehm" userId="6a826a5e128e221f" providerId="LiveId" clId="{ABAD4B7E-5A95-473C-BF34-ED1FE45E21B8}" dt="2024-09-19T01:25:54.254" v="3052"/>
          <ac:spMkLst>
            <pc:docMk/>
            <pc:sldMasterMk cId="1822772119" sldId="2147483684"/>
            <ac:spMk id="26" creationId="{1999E1EB-895B-FC25-C88B-E0C9D41A65F6}"/>
          </ac:spMkLst>
        </pc:spChg>
        <pc:spChg chg="add del mod">
          <ac:chgData name="Daniel Oehm" userId="6a826a5e128e221f" providerId="LiveId" clId="{ABAD4B7E-5A95-473C-BF34-ED1FE45E21B8}" dt="2024-09-19T02:05:58.677" v="3302" actId="478"/>
          <ac:spMkLst>
            <pc:docMk/>
            <pc:sldMasterMk cId="1822772119" sldId="2147483684"/>
            <ac:spMk id="29" creationId="{00A41022-1058-24A2-CD7A-EBDA1EEEBB8B}"/>
          </ac:spMkLst>
        </pc:spChg>
        <pc:grpChg chg="add del mod">
          <ac:chgData name="Daniel Oehm" userId="6a826a5e128e221f" providerId="LiveId" clId="{ABAD4B7E-5A95-473C-BF34-ED1FE45E21B8}" dt="2024-09-19T02:05:58.677" v="3302" actId="478"/>
          <ac:grpSpMkLst>
            <pc:docMk/>
            <pc:sldMasterMk cId="1822772119" sldId="2147483684"/>
            <ac:grpSpMk id="8" creationId="{24472F0D-7693-9753-9EBB-B70AC8461349}"/>
          </ac:grpSpMkLst>
        </pc:grpChg>
        <pc:cxnChg chg="add del mod">
          <ac:chgData name="Daniel Oehm" userId="6a826a5e128e221f" providerId="LiveId" clId="{ABAD4B7E-5A95-473C-BF34-ED1FE45E21B8}" dt="2024-09-19T01:31:07.442" v="3071" actId="478"/>
          <ac:cxnSpMkLst>
            <pc:docMk/>
            <pc:sldMasterMk cId="1822772119" sldId="2147483684"/>
            <ac:cxnSpMk id="7" creationId="{4FB9EED5-8B18-AFA0-638B-648C24E7F6E2}"/>
          </ac:cxnSpMkLst>
        </pc:cxnChg>
        <pc:cxnChg chg="add del mod ord">
          <ac:chgData name="Daniel Oehm" userId="6a826a5e128e221f" providerId="LiveId" clId="{ABAD4B7E-5A95-473C-BF34-ED1FE45E21B8}" dt="2024-09-19T02:05:58.677" v="3302" actId="478"/>
          <ac:cxnSpMkLst>
            <pc:docMk/>
            <pc:sldMasterMk cId="1822772119" sldId="2147483684"/>
            <ac:cxnSpMk id="27" creationId="{A7DD96DE-4274-4F6E-AEE2-4F85F0C2B8A8}"/>
          </ac:cxnSpMkLst>
        </pc:cxnChg>
        <pc:sldLayoutChg chg="addSp delSp modSp mod">
          <pc:chgData name="Daniel Oehm" userId="6a826a5e128e221f" providerId="LiveId" clId="{ABAD4B7E-5A95-473C-BF34-ED1FE45E21B8}" dt="2024-10-02T21:07:59.868" v="3992" actId="478"/>
          <pc:sldLayoutMkLst>
            <pc:docMk/>
            <pc:sldMasterMk cId="1792290552" sldId="2147483728"/>
            <pc:sldLayoutMk cId="3697208488" sldId="2147483685"/>
          </pc:sldLayoutMkLst>
          <pc:spChg chg="mod">
            <ac:chgData name="Daniel Oehm" userId="6a826a5e128e221f" providerId="LiveId" clId="{ABAD4B7E-5A95-473C-BF34-ED1FE45E21B8}" dt="2024-09-19T01:22:07.552" v="3027" actId="120"/>
            <ac:spMkLst>
              <pc:docMk/>
              <pc:sldMasterMk cId="1792290552" sldId="2147483728"/>
              <pc:sldLayoutMk cId="3697208488" sldId="2147483685"/>
              <ac:spMk id="2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1:22:11.505" v="3028" actId="1076"/>
            <ac:spMkLst>
              <pc:docMk/>
              <pc:sldMasterMk cId="1792290552" sldId="2147483728"/>
              <pc:sldLayoutMk cId="3697208488" sldId="2147483685"/>
              <ac:spMk id="3" creationId="{00000000-0000-0000-0000-000000000000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11" creationId="{8A369581-457B-2D1B-8AEB-4D9F647D0247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12" creationId="{EF9FD519-1228-466E-3ECD-0645F217EC6A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13" creationId="{9E497DA9-5F3A-08DD-1BBB-0CB50944B9C2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14" creationId="{6476DFC2-32B0-7BC1-A744-6E82997A64E0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15" creationId="{5ED185B6-444E-AA1F-3AFE-DE39743B433B}"/>
            </ac:spMkLst>
          </pc:spChg>
          <pc:spChg chg="del mod topLvl">
            <ac:chgData name="Daniel Oehm" userId="6a826a5e128e221f" providerId="LiveId" clId="{ABAD4B7E-5A95-473C-BF34-ED1FE45E21B8}" dt="2024-09-25T21:15:13.593" v="3560" actId="478"/>
            <ac:spMkLst>
              <pc:docMk/>
              <pc:sldMasterMk cId="1792290552" sldId="2147483728"/>
              <pc:sldLayoutMk cId="3697208488" sldId="2147483685"/>
              <ac:spMk id="16" creationId="{073956FB-21E8-71EB-8C3C-69D0CE86DBFE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17" creationId="{5374986E-90CA-D442-1B75-AFBE85CA8D95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18" creationId="{E44CF0EA-CE95-9FB6-BBC9-1D21A0702D65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19" creationId="{8A491568-4F28-1E18-3419-9CBF343046B4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20" creationId="{52F4EDD0-4592-40DD-DC71-E575AA0189EE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21" creationId="{9CAA59E6-F787-C9BF-243A-114ABCEACF8F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22" creationId="{468DAF48-B3EA-74BE-8755-D2BEBAC36762}"/>
            </ac:spMkLst>
          </pc:spChg>
          <pc:spChg chg="del mod topLvl">
            <ac:chgData name="Daniel Oehm" userId="6a826a5e128e221f" providerId="LiveId" clId="{ABAD4B7E-5A95-473C-BF34-ED1FE45E21B8}" dt="2024-10-02T21:07:59.868" v="3992" actId="478"/>
            <ac:spMkLst>
              <pc:docMk/>
              <pc:sldMasterMk cId="1792290552" sldId="2147483728"/>
              <pc:sldLayoutMk cId="3697208488" sldId="2147483685"/>
              <ac:spMk id="23" creationId="{12B5C928-81B1-E3ED-6130-3D5257ADFFB1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24" creationId="{8E60B7E0-C28F-28FA-DF81-706DD770F083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25" creationId="{3ADF05DD-7AFF-5137-8A01-7186D182DC5F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26" creationId="{A039A290-2D61-6C5D-4E2C-72599D3F3F75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27" creationId="{5E50266B-D692-D1F7-7A78-A08216CF4A11}"/>
            </ac:spMkLst>
          </pc:spChg>
          <pc:spChg chg="mod topLvl">
            <ac:chgData name="Daniel Oehm" userId="6a826a5e128e221f" providerId="LiveId" clId="{ABAD4B7E-5A95-473C-BF34-ED1FE45E21B8}" dt="2024-09-25T21:15:10.151" v="3559" actId="165"/>
            <ac:spMkLst>
              <pc:docMk/>
              <pc:sldMasterMk cId="1792290552" sldId="2147483728"/>
              <pc:sldLayoutMk cId="3697208488" sldId="2147483685"/>
              <ac:spMk id="28" creationId="{E882DB15-29F5-8084-992A-36DA5B667DF2}"/>
            </ac:spMkLst>
          </pc:spChg>
          <pc:spChg chg="add mod">
            <ac:chgData name="Daniel Oehm" userId="6a826a5e128e221f" providerId="LiveId" clId="{ABAD4B7E-5A95-473C-BF34-ED1FE45E21B8}" dt="2024-09-19T02:09:14.240" v="3424" actId="14100"/>
            <ac:spMkLst>
              <pc:docMk/>
              <pc:sldMasterMk cId="1792290552" sldId="2147483728"/>
              <pc:sldLayoutMk cId="3697208488" sldId="2147483685"/>
              <ac:spMk id="29" creationId="{2AEF873D-380D-2970-8B20-78628FE8678A}"/>
            </ac:spMkLst>
          </pc:spChg>
          <pc:grpChg chg="add del mod">
            <ac:chgData name="Daniel Oehm" userId="6a826a5e128e221f" providerId="LiveId" clId="{ABAD4B7E-5A95-473C-BF34-ED1FE45E21B8}" dt="2024-09-25T21:15:10.151" v="3559" actId="165"/>
            <ac:grpSpMkLst>
              <pc:docMk/>
              <pc:sldMasterMk cId="1792290552" sldId="2147483728"/>
              <pc:sldLayoutMk cId="3697208488" sldId="2147483685"/>
              <ac:grpSpMk id="10" creationId="{2C847CA4-2B20-02D6-6661-65158849222B}"/>
            </ac:grpSpMkLst>
          </pc:grpChg>
          <pc:picChg chg="add mod ord">
            <ac:chgData name="Daniel Oehm" userId="6a826a5e128e221f" providerId="LiveId" clId="{ABAD4B7E-5A95-473C-BF34-ED1FE45E21B8}" dt="2024-09-25T21:15:17.299" v="3562" actId="1076"/>
            <ac:picMkLst>
              <pc:docMk/>
              <pc:sldMasterMk cId="1792290552" sldId="2147483728"/>
              <pc:sldLayoutMk cId="3697208488" sldId="2147483685"/>
              <ac:picMk id="8" creationId="{998EE8A9-6197-AC9D-8299-8BC2870AEC6B}"/>
            </ac:picMkLst>
          </pc:picChg>
          <pc:cxnChg chg="add mod">
            <ac:chgData name="Daniel Oehm" userId="6a826a5e128e221f" providerId="LiveId" clId="{ABAD4B7E-5A95-473C-BF34-ED1FE45E21B8}" dt="2024-09-19T02:07:15.584" v="3405" actId="1036"/>
            <ac:cxnSpMkLst>
              <pc:docMk/>
              <pc:sldMasterMk cId="1792290552" sldId="2147483728"/>
              <pc:sldLayoutMk cId="3697208488" sldId="2147483685"/>
              <ac:cxnSpMk id="9" creationId="{1E3AF78B-A375-A867-E881-8F90F41BDB32}"/>
            </ac:cxnSpMkLst>
          </pc:cxnChg>
        </pc:sldLayoutChg>
        <pc:sldLayoutChg chg="addSp delSp modSp mod">
          <pc:chgData name="Daniel Oehm" userId="6a826a5e128e221f" providerId="LiveId" clId="{ABAD4B7E-5A95-473C-BF34-ED1FE45E21B8}" dt="2024-10-02T21:08:06.984" v="3993" actId="478"/>
          <pc:sldLayoutMkLst>
            <pc:docMk/>
            <pc:sldMasterMk cId="1792290552" sldId="2147483728"/>
            <pc:sldLayoutMk cId="4039730735" sldId="2147483686"/>
          </pc:sldLayoutMkLst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9" creationId="{25BA5413-6D7D-0789-BB9F-4A48DEBD77A5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0" creationId="{F179CEB0-DFDD-01B0-AB77-502F294BFB96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1" creationId="{4A7405DE-83B6-1707-9122-D374A1DB197F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2" creationId="{9BCC13A5-0543-7DFB-A61B-DB57F2C41E18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3" creationId="{F2BDC74A-9868-E435-34FB-531277CB7439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4" creationId="{FA4850AD-13C4-0D30-5897-4FDEDCDF2854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5" creationId="{F52DD428-C52B-1797-1A9C-BC5B3AF2C254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6" creationId="{826473C5-8F57-266A-C269-BA98D853CAC5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7" creationId="{3A860DC5-4054-28A1-208E-AC787D3EBEC2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8" creationId="{B7B5847A-D877-BC12-021E-DD113DDD96D1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19" creationId="{ACB0B3D6-6323-928F-D12A-60C697FA27A4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20" creationId="{8F809AD6-5E9B-707D-D8AC-6E3FAAC02261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21" creationId="{1073F5F2-73A8-0A58-D80A-554FE1A44EE4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22" creationId="{AF91E100-D4AE-BCD2-522E-D53C949F4DE6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23" creationId="{4280C1B6-E3C0-1545-BCB4-E30FF44682D5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24" creationId="{606A0AEF-D645-35BC-46EC-10C0EB76753E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25" creationId="{743147E3-D80E-ABDF-FFCC-F3D566733089}"/>
            </ac:spMkLst>
          </pc:spChg>
          <pc:spChg chg="mod">
            <ac:chgData name="Daniel Oehm" userId="6a826a5e128e221f" providerId="LiveId" clId="{ABAD4B7E-5A95-473C-BF34-ED1FE45E21B8}" dt="2024-09-19T02:07:46.365" v="3406"/>
            <ac:spMkLst>
              <pc:docMk/>
              <pc:sldMasterMk cId="1792290552" sldId="2147483728"/>
              <pc:sldLayoutMk cId="4039730735" sldId="2147483686"/>
              <ac:spMk id="26" creationId="{223094A3-3C8E-04CA-A0BC-CE342EEEE616}"/>
            </ac:spMkLst>
          </pc:spChg>
          <pc:spChg chg="add del mod">
            <ac:chgData name="Daniel Oehm" userId="6a826a5e128e221f" providerId="LiveId" clId="{ABAD4B7E-5A95-473C-BF34-ED1FE45E21B8}" dt="2024-09-19T02:14:37.520" v="3425" actId="478"/>
            <ac:spMkLst>
              <pc:docMk/>
              <pc:sldMasterMk cId="1792290552" sldId="2147483728"/>
              <pc:sldLayoutMk cId="4039730735" sldId="2147483686"/>
              <ac:spMk id="27" creationId="{18614D24-6777-5594-4A63-6BE45AD1E802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30" creationId="{8C7C2F0D-076C-450A-A1C4-9875CEFF7D2E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31" creationId="{1AB81454-2F65-F6C5-6CD6-7F5B17361155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32" creationId="{337ADE4A-35D5-DD40-D7DD-E28B9FAF4718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33" creationId="{6690390A-361C-3717-533D-6DB6C697EAC4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34" creationId="{E3B79F71-ECFF-E03C-87F0-438E1489C2FE}"/>
            </ac:spMkLst>
          </pc:spChg>
          <pc:spChg chg="del mod topLvl">
            <ac:chgData name="Daniel Oehm" userId="6a826a5e128e221f" providerId="LiveId" clId="{ABAD4B7E-5A95-473C-BF34-ED1FE45E21B8}" dt="2024-09-26T06:28:02.688" v="3954" actId="478"/>
            <ac:spMkLst>
              <pc:docMk/>
              <pc:sldMasterMk cId="1792290552" sldId="2147483728"/>
              <pc:sldLayoutMk cId="4039730735" sldId="2147483686"/>
              <ac:spMk id="35" creationId="{2F35E404-4E5D-81D0-8943-D73A6C017D28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36" creationId="{E90EFDBC-C7CF-6B78-15C6-7A615B42E11E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37" creationId="{F774F1C3-4A69-510A-E772-F916DF0060F3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38" creationId="{158CA082-B552-E34E-F206-4E6BF435CAC1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39" creationId="{D6DB23E1-004E-D995-D305-66456FC5D025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40" creationId="{DC38E060-F8BF-D11D-8E0E-7E86F373FF78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41" creationId="{8F38F15A-BD65-B6E4-35CD-16633148647D}"/>
            </ac:spMkLst>
          </pc:spChg>
          <pc:spChg chg="del mod topLvl">
            <ac:chgData name="Daniel Oehm" userId="6a826a5e128e221f" providerId="LiveId" clId="{ABAD4B7E-5A95-473C-BF34-ED1FE45E21B8}" dt="2024-10-02T21:08:06.984" v="3993" actId="478"/>
            <ac:spMkLst>
              <pc:docMk/>
              <pc:sldMasterMk cId="1792290552" sldId="2147483728"/>
              <pc:sldLayoutMk cId="4039730735" sldId="2147483686"/>
              <ac:spMk id="42" creationId="{6FFE0C0A-70CF-FEAA-22DB-126CDCD46EA9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43" creationId="{960EB09F-0FDB-89D0-7D45-982E8D0ABA37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44" creationId="{AAEF2D89-A293-9316-E203-C77DDDF9E8DD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45" creationId="{46DE8E0F-7CF4-F207-14FD-DEA0AED6A27A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46" creationId="{FF0FCF61-BFD8-CBD4-1B52-726B90DA15F1}"/>
            </ac:spMkLst>
          </pc:spChg>
          <pc:spChg chg="mod topLvl">
            <ac:chgData name="Daniel Oehm" userId="6a826a5e128e221f" providerId="LiveId" clId="{ABAD4B7E-5A95-473C-BF34-ED1FE45E21B8}" dt="2024-09-26T06:27:59.781" v="3953" actId="165"/>
            <ac:spMkLst>
              <pc:docMk/>
              <pc:sldMasterMk cId="1792290552" sldId="2147483728"/>
              <pc:sldLayoutMk cId="4039730735" sldId="2147483686"/>
              <ac:spMk id="47" creationId="{FA53A811-2EC3-084E-979F-B053AD6450DE}"/>
            </ac:spMkLst>
          </pc:spChg>
          <pc:spChg chg="add mod">
            <ac:chgData name="Daniel Oehm" userId="6a826a5e128e221f" providerId="LiveId" clId="{ABAD4B7E-5A95-473C-BF34-ED1FE45E21B8}" dt="2024-09-19T02:14:37.754" v="3426"/>
            <ac:spMkLst>
              <pc:docMk/>
              <pc:sldMasterMk cId="1792290552" sldId="2147483728"/>
              <pc:sldLayoutMk cId="4039730735" sldId="2147483686"/>
              <ac:spMk id="48" creationId="{7F05F969-722E-EC06-410D-DF5FCFDD9DCC}"/>
            </ac:spMkLst>
          </pc:spChg>
          <pc:spChg chg="add mod">
            <ac:chgData name="Daniel Oehm" userId="6a826a5e128e221f" providerId="LiveId" clId="{ABAD4B7E-5A95-473C-BF34-ED1FE45E21B8}" dt="2024-09-19T02:29:15.912" v="3546" actId="1076"/>
            <ac:spMkLst>
              <pc:docMk/>
              <pc:sldMasterMk cId="1792290552" sldId="2147483728"/>
              <pc:sldLayoutMk cId="4039730735" sldId="2147483686"/>
              <ac:spMk id="49" creationId="{2EF7D244-03C7-03E7-804C-1B27F708FF46}"/>
            </ac:spMkLst>
          </pc:spChg>
          <pc:grpChg chg="add del mod">
            <ac:chgData name="Daniel Oehm" userId="6a826a5e128e221f" providerId="LiveId" clId="{ABAD4B7E-5A95-473C-BF34-ED1FE45E21B8}" dt="2024-09-19T02:14:37.520" v="3425" actId="478"/>
            <ac:grpSpMkLst>
              <pc:docMk/>
              <pc:sldMasterMk cId="1792290552" sldId="2147483728"/>
              <pc:sldLayoutMk cId="4039730735" sldId="2147483686"/>
              <ac:grpSpMk id="8" creationId="{423438BB-6901-0A13-457A-CCB98DF04BD6}"/>
            </ac:grpSpMkLst>
          </pc:grpChg>
          <pc:grpChg chg="add del mod">
            <ac:chgData name="Daniel Oehm" userId="6a826a5e128e221f" providerId="LiveId" clId="{ABAD4B7E-5A95-473C-BF34-ED1FE45E21B8}" dt="2024-09-26T06:27:59.781" v="3953" actId="165"/>
            <ac:grpSpMkLst>
              <pc:docMk/>
              <pc:sldMasterMk cId="1792290552" sldId="2147483728"/>
              <pc:sldLayoutMk cId="4039730735" sldId="2147483686"/>
              <ac:grpSpMk id="29" creationId="{D88551AA-9D23-49CE-B557-F2E4DF30EFFB}"/>
            </ac:grpSpMkLst>
          </pc:grpChg>
          <pc:cxnChg chg="add del mod">
            <ac:chgData name="Daniel Oehm" userId="6a826a5e128e221f" providerId="LiveId" clId="{ABAD4B7E-5A95-473C-BF34-ED1FE45E21B8}" dt="2024-09-19T02:14:37.520" v="3425" actId="478"/>
            <ac:cxnSpMkLst>
              <pc:docMk/>
              <pc:sldMasterMk cId="1792290552" sldId="2147483728"/>
              <pc:sldLayoutMk cId="4039730735" sldId="2147483686"/>
              <ac:cxnSpMk id="7" creationId="{44B21B0E-D8BD-52BE-514C-144A90FEF910}"/>
            </ac:cxnSpMkLst>
          </pc:cxnChg>
          <pc:cxnChg chg="add mod">
            <ac:chgData name="Daniel Oehm" userId="6a826a5e128e221f" providerId="LiveId" clId="{ABAD4B7E-5A95-473C-BF34-ED1FE45E21B8}" dt="2024-09-19T02:14:37.754" v="3426"/>
            <ac:cxnSpMkLst>
              <pc:docMk/>
              <pc:sldMasterMk cId="1792290552" sldId="2147483728"/>
              <pc:sldLayoutMk cId="4039730735" sldId="2147483686"/>
              <ac:cxnSpMk id="28" creationId="{B62D1E3C-2675-9B47-1BCA-2307B2518E57}"/>
            </ac:cxnSpMkLst>
          </pc:cxnChg>
        </pc:sldLayoutChg>
        <pc:sldLayoutChg chg="addSp delSp modSp add mod modTransition setBg">
          <pc:chgData name="Daniel Oehm" userId="6a826a5e128e221f" providerId="LiveId" clId="{ABAD4B7E-5A95-473C-BF34-ED1FE45E21B8}" dt="2024-10-02T21:08:17.145" v="3994" actId="478"/>
          <pc:sldLayoutMkLst>
            <pc:docMk/>
            <pc:sldMasterMk cId="1792290552" sldId="2147483728"/>
            <pc:sldLayoutMk cId="3087839293" sldId="2147483696"/>
          </pc:sldLayoutMkLst>
          <pc:spChg chg="mod">
            <ac:chgData name="Daniel Oehm" userId="6a826a5e128e221f" providerId="LiveId" clId="{ABAD4B7E-5A95-473C-BF34-ED1FE45E21B8}" dt="2024-09-19T01:26:59.941" v="3060" actId="207"/>
            <ac:spMkLst>
              <pc:docMk/>
              <pc:sldMasterMk cId="1792290552" sldId="2147483728"/>
              <pc:sldLayoutMk cId="3087839293" sldId="2147483696"/>
              <ac:spMk id="2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1:26:56.691" v="3059" actId="207"/>
            <ac:spMkLst>
              <pc:docMk/>
              <pc:sldMasterMk cId="1792290552" sldId="2147483728"/>
              <pc:sldLayoutMk cId="3087839293" sldId="2147483696"/>
              <ac:spMk id="3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9" creationId="{D21B37DA-C64F-A086-01DF-E2B805BB8E8C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0" creationId="{078DE33C-A4F2-371B-FAF2-A56DD16CFDF5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1" creationId="{130824D4-DF7C-5AC2-06CE-DC7AE537554B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2" creationId="{B0D721C9-2629-5F06-28C3-F60488DF29F7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3" creationId="{4379E8ED-910B-0A42-F0F0-BC9DA19726EF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4" creationId="{4C38E418-9525-7A78-BE4B-3B20B7D56070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5" creationId="{0E462FCA-BBB6-4D60-0D40-7943C49DB210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6" creationId="{63079325-7F70-9D1E-EA82-244F30CDBE9B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7" creationId="{30936E6F-236F-E7EF-E6A1-E536B897A036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8" creationId="{B69C1D88-7B8A-1C51-0767-6BF4FE0A9BDE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19" creationId="{CCFF140A-A9E8-199C-1D6E-8607DB513734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20" creationId="{E2807B76-2F35-932C-B732-6E45574C6E8A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21" creationId="{A3DACD24-776B-052D-8D0B-B53D4C7FB8F4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22" creationId="{192A24C1-B330-86AF-9491-65798AD50BA2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23" creationId="{9F95311E-533A-3D4A-6DA0-12E23268C2F3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24" creationId="{6C251C42-326D-7588-1931-B126E947C313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25" creationId="{F7AC5DC8-C724-1D11-B021-6D391E2DEDAB}"/>
            </ac:spMkLst>
          </pc:spChg>
          <pc:spChg chg="mod">
            <ac:chgData name="Daniel Oehm" userId="6a826a5e128e221f" providerId="LiveId" clId="{ABAD4B7E-5A95-473C-BF34-ED1FE45E21B8}" dt="2024-09-19T02:05:21.864" v="3299"/>
            <ac:spMkLst>
              <pc:docMk/>
              <pc:sldMasterMk cId="1792290552" sldId="2147483728"/>
              <pc:sldLayoutMk cId="3087839293" sldId="2147483696"/>
              <ac:spMk id="26" creationId="{95E83DF1-13C1-299E-0781-E85D15A46BE2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29" creationId="{88389C80-C4B8-6F2D-4B0A-145F48420D8B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30" creationId="{60B5DD84-795D-B985-542A-A56E3170D766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31" creationId="{BF036C6E-382F-651A-6588-B13219AC2060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32" creationId="{0B0A99AF-6520-A38E-3526-A24F330577C1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33" creationId="{36FF169E-76E5-5FD0-3D66-743CE7D06409}"/>
            </ac:spMkLst>
          </pc:spChg>
          <pc:spChg chg="del mod topLvl">
            <ac:chgData name="Daniel Oehm" userId="6a826a5e128e221f" providerId="LiveId" clId="{ABAD4B7E-5A95-473C-BF34-ED1FE45E21B8}" dt="2024-09-26T06:26:04.331" v="3946" actId="478"/>
            <ac:spMkLst>
              <pc:docMk/>
              <pc:sldMasterMk cId="1792290552" sldId="2147483728"/>
              <pc:sldLayoutMk cId="3087839293" sldId="2147483696"/>
              <ac:spMk id="34" creationId="{A26FBFA7-07A7-8211-7E9E-6FE835BA59E1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35" creationId="{5BB24C3F-5C1C-221E-835A-C314C2D8E73D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36" creationId="{5C8871D1-1444-A39A-1563-E425F561CFFF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37" creationId="{10B8A110-751F-73C5-9F16-3B0F3174B8B9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38" creationId="{8B1B3373-7896-08F8-3482-13FBEB2AD6CC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39" creationId="{8A39A659-6ECC-B7B7-E13D-979EBC7CAF27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40" creationId="{06200C79-6DB9-D30C-466D-8515882B0350}"/>
            </ac:spMkLst>
          </pc:spChg>
          <pc:spChg chg="del mod topLvl">
            <ac:chgData name="Daniel Oehm" userId="6a826a5e128e221f" providerId="LiveId" clId="{ABAD4B7E-5A95-473C-BF34-ED1FE45E21B8}" dt="2024-10-02T21:08:17.145" v="3994" actId="478"/>
            <ac:spMkLst>
              <pc:docMk/>
              <pc:sldMasterMk cId="1792290552" sldId="2147483728"/>
              <pc:sldLayoutMk cId="3087839293" sldId="2147483696"/>
              <ac:spMk id="41" creationId="{1A7AB055-4E07-2427-B4C5-9D3926B04330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42" creationId="{956A5211-4E2C-2196-38D3-FF35F04FBAD1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43" creationId="{2CDECA57-35A8-BBCE-08D4-E3B273F00DB5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44" creationId="{FBC4D994-0652-9F30-8D78-FA3956E17CC5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45" creationId="{8C7158C9-93A8-FF54-9F40-6E9C53A9A2EF}"/>
            </ac:spMkLst>
          </pc:spChg>
          <pc:spChg chg="mod topLvl">
            <ac:chgData name="Daniel Oehm" userId="6a826a5e128e221f" providerId="LiveId" clId="{ABAD4B7E-5A95-473C-BF34-ED1FE45E21B8}" dt="2024-09-26T06:26:00.768" v="3945" actId="165"/>
            <ac:spMkLst>
              <pc:docMk/>
              <pc:sldMasterMk cId="1792290552" sldId="2147483728"/>
              <pc:sldLayoutMk cId="3087839293" sldId="2147483696"/>
              <ac:spMk id="46" creationId="{F4987F46-ECE5-E042-0050-2E1986BC0B6C}"/>
            </ac:spMkLst>
          </pc:spChg>
          <pc:spChg chg="add mod">
            <ac:chgData name="Daniel Oehm" userId="6a826a5e128e221f" providerId="LiveId" clId="{ABAD4B7E-5A95-473C-BF34-ED1FE45E21B8}" dt="2024-09-19T02:08:53.457" v="3418" actId="1036"/>
            <ac:spMkLst>
              <pc:docMk/>
              <pc:sldMasterMk cId="1792290552" sldId="2147483728"/>
              <pc:sldLayoutMk cId="3087839293" sldId="2147483696"/>
              <ac:spMk id="47" creationId="{56F9A0D3-803E-9C72-E1CE-FDC5D650272F}"/>
            </ac:spMkLst>
          </pc:spChg>
          <pc:grpChg chg="add mod">
            <ac:chgData name="Daniel Oehm" userId="6a826a5e128e221f" providerId="LiveId" clId="{ABAD4B7E-5A95-473C-BF34-ED1FE45E21B8}" dt="2024-09-19T02:05:21.864" v="3299"/>
            <ac:grpSpMkLst>
              <pc:docMk/>
              <pc:sldMasterMk cId="1792290552" sldId="2147483728"/>
              <pc:sldLayoutMk cId="3087839293" sldId="2147483696"/>
              <ac:grpSpMk id="8" creationId="{09C240FB-9FCB-E94C-F237-5D7075999D7D}"/>
            </ac:grpSpMkLst>
          </pc:grpChg>
          <pc:grpChg chg="add del mod">
            <ac:chgData name="Daniel Oehm" userId="6a826a5e128e221f" providerId="LiveId" clId="{ABAD4B7E-5A95-473C-BF34-ED1FE45E21B8}" dt="2024-09-26T06:26:00.768" v="3945" actId="165"/>
            <ac:grpSpMkLst>
              <pc:docMk/>
              <pc:sldMasterMk cId="1792290552" sldId="2147483728"/>
              <pc:sldLayoutMk cId="3087839293" sldId="2147483696"/>
              <ac:grpSpMk id="28" creationId="{6FBE8C38-141C-4483-FFB0-A7F831C09420}"/>
            </ac:grpSpMkLst>
          </pc:grpChg>
          <pc:cxnChg chg="add del mod ord">
            <ac:chgData name="Daniel Oehm" userId="6a826a5e128e221f" providerId="LiveId" clId="{ABAD4B7E-5A95-473C-BF34-ED1FE45E21B8}" dt="2024-09-19T01:56:53.176" v="3238" actId="478"/>
            <ac:cxnSpMkLst>
              <pc:docMk/>
              <pc:sldMasterMk cId="1792290552" sldId="2147483728"/>
              <pc:sldLayoutMk cId="3087839293" sldId="2147483696"/>
              <ac:cxnSpMk id="7" creationId="{6A623EA7-7FC0-AC4B-4448-6E71C52EDEAA}"/>
            </ac:cxnSpMkLst>
          </pc:cxnChg>
          <pc:cxnChg chg="add mod">
            <ac:chgData name="Daniel Oehm" userId="6a826a5e128e221f" providerId="LiveId" clId="{ABAD4B7E-5A95-473C-BF34-ED1FE45E21B8}" dt="2024-09-19T02:08:10.019" v="3410" actId="692"/>
            <ac:cxnSpMkLst>
              <pc:docMk/>
              <pc:sldMasterMk cId="1792290552" sldId="2147483728"/>
              <pc:sldLayoutMk cId="3087839293" sldId="2147483696"/>
              <ac:cxnSpMk id="27" creationId="{7ACA8216-DAA0-2A30-264D-7F052C8CDE6A}"/>
            </ac:cxnSpMkLst>
          </pc:cxnChg>
        </pc:sldLayoutChg>
        <pc:sldLayoutChg chg="addSp delSp modSp add mod modTransition setBg">
          <pc:chgData name="Daniel Oehm" userId="6a826a5e128e221f" providerId="LiveId" clId="{ABAD4B7E-5A95-473C-BF34-ED1FE45E21B8}" dt="2024-10-02T21:08:20.989" v="3995" actId="478"/>
          <pc:sldLayoutMkLst>
            <pc:docMk/>
            <pc:sldMasterMk cId="1792290552" sldId="2147483728"/>
            <pc:sldLayoutMk cId="1171894851" sldId="2147483697"/>
          </pc:sldLayoutMkLst>
          <pc:spChg chg="mod">
            <ac:chgData name="Daniel Oehm" userId="6a826a5e128e221f" providerId="LiveId" clId="{ABAD4B7E-5A95-473C-BF34-ED1FE45E21B8}" dt="2024-09-19T01:30:13.167" v="3065" actId="207"/>
            <ac:spMkLst>
              <pc:docMk/>
              <pc:sldMasterMk cId="1792290552" sldId="2147483728"/>
              <pc:sldLayoutMk cId="1171894851" sldId="2147483697"/>
              <ac:spMk id="2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1:30:16.114" v="3066" actId="207"/>
            <ac:spMkLst>
              <pc:docMk/>
              <pc:sldMasterMk cId="1792290552" sldId="2147483728"/>
              <pc:sldLayoutMk cId="1171894851" sldId="2147483697"/>
              <ac:spMk id="3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04:37.381" v="3297" actId="207"/>
            <ac:spMkLst>
              <pc:docMk/>
              <pc:sldMasterMk cId="1792290552" sldId="2147483728"/>
              <pc:sldLayoutMk cId="1171894851" sldId="2147483697"/>
              <ac:spMk id="5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04:33.177" v="3296" actId="207"/>
            <ac:spMkLst>
              <pc:docMk/>
              <pc:sldMasterMk cId="1792290552" sldId="2147483728"/>
              <pc:sldLayoutMk cId="1171894851" sldId="2147483697"/>
              <ac:spMk id="6" creationId="{00000000-0000-0000-0000-000000000000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9" creationId="{9675886D-1362-17BA-A04B-BDA0910F72E2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10" creationId="{82C63CAC-3C4A-E601-AD51-6581DF24FFCA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11" creationId="{48A6D2CD-5270-FECB-3D97-EFED14612747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12" creationId="{C3E66123-A117-33EB-ED70-FCE356E51D92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13" creationId="{82B0BA8D-F814-878C-C937-1C0AA82F99E4}"/>
            </ac:spMkLst>
          </pc:spChg>
          <pc:spChg chg="del mod topLvl">
            <ac:chgData name="Daniel Oehm" userId="6a826a5e128e221f" providerId="LiveId" clId="{ABAD4B7E-5A95-473C-BF34-ED1FE45E21B8}" dt="2024-09-26T06:26:13.280" v="3948" actId="478"/>
            <ac:spMkLst>
              <pc:docMk/>
              <pc:sldMasterMk cId="1792290552" sldId="2147483728"/>
              <pc:sldLayoutMk cId="1171894851" sldId="2147483697"/>
              <ac:spMk id="14" creationId="{21BBED5B-BCBA-D494-B69A-96D63F60BC6F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15" creationId="{60D23DE6-D365-6A44-8D53-B07F61619E46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16" creationId="{9E79FD59-44A5-300B-62B7-A7C57762F055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17" creationId="{FAD695AF-25C4-89CA-E754-5B83F3AC4309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18" creationId="{7364802C-3840-5041-56ED-8137AA5D2077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19" creationId="{5DA78142-3B4B-0FA5-D343-1A039857B463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20" creationId="{6E32A077-82E8-E2A3-41E8-ED984F763B64}"/>
            </ac:spMkLst>
          </pc:spChg>
          <pc:spChg chg="del mod topLvl">
            <ac:chgData name="Daniel Oehm" userId="6a826a5e128e221f" providerId="LiveId" clId="{ABAD4B7E-5A95-473C-BF34-ED1FE45E21B8}" dt="2024-10-02T21:08:20.989" v="3995" actId="478"/>
            <ac:spMkLst>
              <pc:docMk/>
              <pc:sldMasterMk cId="1792290552" sldId="2147483728"/>
              <pc:sldLayoutMk cId="1171894851" sldId="2147483697"/>
              <ac:spMk id="21" creationId="{101D26BF-448A-1709-44A3-D7010C46630E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22" creationId="{F5FC5D5F-F6CE-CF17-0D80-E1ED94621562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23" creationId="{90CA49DF-B190-1300-D6FC-FBC6C61A6C28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24" creationId="{BBC949BD-004E-B285-C6B4-81A8F0A85131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25" creationId="{77D84F98-ECB2-3563-CC4D-7A780C804A2F}"/>
            </ac:spMkLst>
          </pc:spChg>
          <pc:spChg chg="mod topLvl">
            <ac:chgData name="Daniel Oehm" userId="6a826a5e128e221f" providerId="LiveId" clId="{ABAD4B7E-5A95-473C-BF34-ED1FE45E21B8}" dt="2024-09-26T06:26:08.207" v="3947" actId="165"/>
            <ac:spMkLst>
              <pc:docMk/>
              <pc:sldMasterMk cId="1792290552" sldId="2147483728"/>
              <pc:sldLayoutMk cId="1171894851" sldId="2147483697"/>
              <ac:spMk id="26" creationId="{C765CA95-135A-1A4C-1430-45F05C434FEE}"/>
            </ac:spMkLst>
          </pc:spChg>
          <pc:spChg chg="add mod">
            <ac:chgData name="Daniel Oehm" userId="6a826a5e128e221f" providerId="LiveId" clId="{ABAD4B7E-5A95-473C-BF34-ED1FE45E21B8}" dt="2024-09-19T02:23:49.334" v="3540" actId="207"/>
            <ac:spMkLst>
              <pc:docMk/>
              <pc:sldMasterMk cId="1792290552" sldId="2147483728"/>
              <pc:sldLayoutMk cId="1171894851" sldId="2147483697"/>
              <ac:spMk id="27" creationId="{64447DCE-6112-E90C-2A30-68D0941AB704}"/>
            </ac:spMkLst>
          </pc:spChg>
          <pc:spChg chg="add del mod ord">
            <ac:chgData name="Daniel Oehm" userId="6a826a5e128e221f" providerId="LiveId" clId="{ABAD4B7E-5A95-473C-BF34-ED1FE45E21B8}" dt="2024-09-19T02:17:10.489" v="3484" actId="478"/>
            <ac:spMkLst>
              <pc:docMk/>
              <pc:sldMasterMk cId="1792290552" sldId="2147483728"/>
              <pc:sldLayoutMk cId="1171894851" sldId="2147483697"/>
              <ac:spMk id="29" creationId="{BBBB6609-8F65-CA39-7CAF-F826E2D7072A}"/>
            </ac:spMkLst>
          </pc:spChg>
          <pc:grpChg chg="add del mod">
            <ac:chgData name="Daniel Oehm" userId="6a826a5e128e221f" providerId="LiveId" clId="{ABAD4B7E-5A95-473C-BF34-ED1FE45E21B8}" dt="2024-09-19T02:15:16.848" v="3431" actId="165"/>
            <ac:grpSpMkLst>
              <pc:docMk/>
              <pc:sldMasterMk cId="1792290552" sldId="2147483728"/>
              <pc:sldLayoutMk cId="1171894851" sldId="2147483697"/>
              <ac:grpSpMk id="8" creationId="{B140F4ED-B34A-8183-ADC8-ACC682827854}"/>
            </ac:grpSpMkLst>
          </pc:grpChg>
          <pc:grpChg chg="add del mod">
            <ac:chgData name="Daniel Oehm" userId="6a826a5e128e221f" providerId="LiveId" clId="{ABAD4B7E-5A95-473C-BF34-ED1FE45E21B8}" dt="2024-09-26T06:26:08.207" v="3947" actId="165"/>
            <ac:grpSpMkLst>
              <pc:docMk/>
              <pc:sldMasterMk cId="1792290552" sldId="2147483728"/>
              <pc:sldLayoutMk cId="1171894851" sldId="2147483697"/>
              <ac:grpSpMk id="28" creationId="{B47218C9-0EBD-01C8-D1C3-74EF9596DF85}"/>
            </ac:grpSpMkLst>
          </pc:grpChg>
          <pc:grpChg chg="add mod">
            <ac:chgData name="Daniel Oehm" userId="6a826a5e128e221f" providerId="LiveId" clId="{ABAD4B7E-5A95-473C-BF34-ED1FE45E21B8}" dt="2024-09-19T02:23:47.209" v="3536" actId="164"/>
            <ac:grpSpMkLst>
              <pc:docMk/>
              <pc:sldMasterMk cId="1792290552" sldId="2147483728"/>
              <pc:sldLayoutMk cId="1171894851" sldId="2147483697"/>
              <ac:grpSpMk id="30" creationId="{491206F5-7A8D-875D-EE8C-4FF63E94AD8D}"/>
            </ac:grpSpMkLst>
          </pc:grpChg>
          <pc:cxnChg chg="add mod">
            <ac:chgData name="Daniel Oehm" userId="6a826a5e128e221f" providerId="LiveId" clId="{ABAD4B7E-5A95-473C-BF34-ED1FE45E21B8}" dt="2024-09-19T02:23:48.537" v="3539" actId="692"/>
            <ac:cxnSpMkLst>
              <pc:docMk/>
              <pc:sldMasterMk cId="1792290552" sldId="2147483728"/>
              <pc:sldLayoutMk cId="1171894851" sldId="2147483697"/>
              <ac:cxnSpMk id="7" creationId="{8BE61EA5-7910-D39B-67E7-07B4C810BB2C}"/>
            </ac:cxnSpMkLst>
          </pc:cxnChg>
        </pc:sldLayoutChg>
        <pc:sldLayoutChg chg="addSp delSp modSp add mod modTransition setBg">
          <pc:chgData name="Daniel Oehm" userId="6a826a5e128e221f" providerId="LiveId" clId="{ABAD4B7E-5A95-473C-BF34-ED1FE45E21B8}" dt="2024-10-02T21:08:35.392" v="3997" actId="478"/>
          <pc:sldLayoutMkLst>
            <pc:docMk/>
            <pc:sldMasterMk cId="1792290552" sldId="2147483728"/>
            <pc:sldLayoutMk cId="4183145923" sldId="2147483698"/>
          </pc:sldLayoutMkLst>
          <pc:spChg chg="mod">
            <ac:chgData name="Daniel Oehm" userId="6a826a5e128e221f" providerId="LiveId" clId="{ABAD4B7E-5A95-473C-BF34-ED1FE45E21B8}" dt="2024-09-19T02:25:27.379" v="3541" actId="207"/>
            <ac:spMkLst>
              <pc:docMk/>
              <pc:sldMasterMk cId="1792290552" sldId="2147483728"/>
              <pc:sldLayoutMk cId="4183145923" sldId="2147483698"/>
              <ac:spMk id="4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25:31.071" v="3542" actId="207"/>
            <ac:spMkLst>
              <pc:docMk/>
              <pc:sldMasterMk cId="1792290552" sldId="2147483728"/>
              <pc:sldLayoutMk cId="4183145923" sldId="2147483698"/>
              <ac:spMk id="5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25:34.839" v="3543" actId="207"/>
            <ac:spMkLst>
              <pc:docMk/>
              <pc:sldMasterMk cId="1792290552" sldId="2147483728"/>
              <pc:sldLayoutMk cId="4183145923" sldId="2147483698"/>
              <ac:spMk id="6" creationId="{00000000-0000-0000-0000-000000000000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9" creationId="{511FEBA7-4C74-56DA-219D-952A20E0E9AF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0" creationId="{5E9574F8-25FD-CF51-47AF-8197D394B993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1" creationId="{F5D10DD8-0E4B-B942-6928-458CF7206585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2" creationId="{609779FA-95B8-FE1E-512E-89F68EDAAF19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3" creationId="{2113348E-AFE8-E145-8699-9FC4008AEB4F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4" creationId="{082A0FB5-EF02-E698-08A5-13B345A996FE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5" creationId="{8B9D07D1-FA30-8B37-B3AC-9016C8E1D517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6" creationId="{039D865D-1156-8EAC-C83E-2E367DBD9107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7" creationId="{02E091EC-F916-7B88-EA64-D46B837DB9DE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8" creationId="{187C35CC-E9B4-F216-AF80-F99448414F67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19" creationId="{143E4CA1-A2E9-3CCB-7DD6-225191AE6236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20" creationId="{B600EC87-624D-FC04-C7BB-AED87C503EC8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21" creationId="{B7DE9095-F125-510B-26C6-EDA9413DACD1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22" creationId="{6412476E-6E81-AFAE-7A8B-9478A1AFB2B1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23" creationId="{F293FA25-55AA-4D81-DC00-592524D43F8C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24" creationId="{3BC2813E-0FC3-7945-8FFC-B72DB6F0042C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25" creationId="{13D7C28F-3EBA-143D-0637-4E7B3CFFDFEB}"/>
            </ac:spMkLst>
          </pc:spChg>
          <pc:spChg chg="mod">
            <ac:chgData name="Daniel Oehm" userId="6a826a5e128e221f" providerId="LiveId" clId="{ABAD4B7E-5A95-473C-BF34-ED1FE45E21B8}" dt="2024-09-19T02:14:50.879" v="3429"/>
            <ac:spMkLst>
              <pc:docMk/>
              <pc:sldMasterMk cId="1792290552" sldId="2147483728"/>
              <pc:sldLayoutMk cId="4183145923" sldId="2147483698"/>
              <ac:spMk id="26" creationId="{046964C1-2738-5B0A-01B7-0C0288945F6D}"/>
            </ac:spMkLst>
          </pc:spChg>
          <pc:spChg chg="add del mod">
            <ac:chgData name="Daniel Oehm" userId="6a826a5e128e221f" providerId="LiveId" clId="{ABAD4B7E-5A95-473C-BF34-ED1FE45E21B8}" dt="2024-09-19T02:17:48.004" v="3488" actId="478"/>
            <ac:spMkLst>
              <pc:docMk/>
              <pc:sldMasterMk cId="1792290552" sldId="2147483728"/>
              <pc:sldLayoutMk cId="4183145923" sldId="2147483698"/>
              <ac:spMk id="27" creationId="{8D3E3329-5A80-E727-6FD2-692322C962A2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30" creationId="{82E7868E-D0D4-C8B9-2D33-1A40E820025B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31" creationId="{47AEF8D8-027F-4038-3AFD-7F6A1E943C4D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32" creationId="{5D1C669B-570E-0840-0402-B9F7FBFA867A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33" creationId="{8ED7389F-CF70-D06D-8BB8-E85946212393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34" creationId="{746B0DA3-0911-D364-1FAA-337E2DD067E0}"/>
            </ac:spMkLst>
          </pc:spChg>
          <pc:spChg chg="del mod topLvl">
            <ac:chgData name="Daniel Oehm" userId="6a826a5e128e221f" providerId="LiveId" clId="{ABAD4B7E-5A95-473C-BF34-ED1FE45E21B8}" dt="2024-09-26T06:27:49.040" v="3952" actId="478"/>
            <ac:spMkLst>
              <pc:docMk/>
              <pc:sldMasterMk cId="1792290552" sldId="2147483728"/>
              <pc:sldLayoutMk cId="4183145923" sldId="2147483698"/>
              <ac:spMk id="35" creationId="{A1542BF1-A5C4-50EC-FDBB-90252C42D2B5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36" creationId="{0741AD58-9634-3D50-1245-338D4722BEDF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37" creationId="{B01BA107-1884-826C-DE7F-44D89E2EB146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38" creationId="{65F01148-CEBB-3DFC-6D71-4275F26379CA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39" creationId="{90D1D4DB-73D3-1536-590E-703590084D5E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40" creationId="{34948429-C29C-D46C-8BC6-77B7FE77692D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41" creationId="{44AD9EB3-CC4C-49DB-575C-A5B1BDE9009D}"/>
            </ac:spMkLst>
          </pc:spChg>
          <pc:spChg chg="del mod topLvl">
            <ac:chgData name="Daniel Oehm" userId="6a826a5e128e221f" providerId="LiveId" clId="{ABAD4B7E-5A95-473C-BF34-ED1FE45E21B8}" dt="2024-10-02T21:08:35.392" v="3997" actId="478"/>
            <ac:spMkLst>
              <pc:docMk/>
              <pc:sldMasterMk cId="1792290552" sldId="2147483728"/>
              <pc:sldLayoutMk cId="4183145923" sldId="2147483698"/>
              <ac:spMk id="42" creationId="{0DAC9EC1-89C0-D7DA-5804-997A5DD9DFFB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43" creationId="{AEA05F09-24C6-B69C-7116-219BEDBCFBAD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44" creationId="{834D569C-C882-F0B5-C734-8F5C8C763EE6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45" creationId="{D25A9798-AFB0-34E5-C1BC-82F423B6031B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46" creationId="{E5BF9BC1-CEAE-C435-53D7-A788A2E6C0F1}"/>
            </ac:spMkLst>
          </pc:spChg>
          <pc:spChg chg="mod topLvl">
            <ac:chgData name="Daniel Oehm" userId="6a826a5e128e221f" providerId="LiveId" clId="{ABAD4B7E-5A95-473C-BF34-ED1FE45E21B8}" dt="2024-09-26T06:27:46.152" v="3951" actId="165"/>
            <ac:spMkLst>
              <pc:docMk/>
              <pc:sldMasterMk cId="1792290552" sldId="2147483728"/>
              <pc:sldLayoutMk cId="4183145923" sldId="2147483698"/>
              <ac:spMk id="47" creationId="{1901A24F-D020-F73D-453C-40A3A47ACB48}"/>
            </ac:spMkLst>
          </pc:spChg>
          <pc:spChg chg="add mod">
            <ac:chgData name="Daniel Oehm" userId="6a826a5e128e221f" providerId="LiveId" clId="{ABAD4B7E-5A95-473C-BF34-ED1FE45E21B8}" dt="2024-09-19T02:17:55.644" v="3490" actId="207"/>
            <ac:spMkLst>
              <pc:docMk/>
              <pc:sldMasterMk cId="1792290552" sldId="2147483728"/>
              <pc:sldLayoutMk cId="4183145923" sldId="2147483698"/>
              <ac:spMk id="48" creationId="{E84E226F-B236-6B5D-E5EC-B8E47C3A94E6}"/>
            </ac:spMkLst>
          </pc:spChg>
          <pc:grpChg chg="add del mod">
            <ac:chgData name="Daniel Oehm" userId="6a826a5e128e221f" providerId="LiveId" clId="{ABAD4B7E-5A95-473C-BF34-ED1FE45E21B8}" dt="2024-09-19T02:17:48.004" v="3488" actId="478"/>
            <ac:grpSpMkLst>
              <pc:docMk/>
              <pc:sldMasterMk cId="1792290552" sldId="2147483728"/>
              <pc:sldLayoutMk cId="4183145923" sldId="2147483698"/>
              <ac:grpSpMk id="8" creationId="{85E28A26-CC1F-A38A-1631-9773D7241D07}"/>
            </ac:grpSpMkLst>
          </pc:grpChg>
          <pc:grpChg chg="add del mod">
            <ac:chgData name="Daniel Oehm" userId="6a826a5e128e221f" providerId="LiveId" clId="{ABAD4B7E-5A95-473C-BF34-ED1FE45E21B8}" dt="2024-09-26T06:27:46.152" v="3951" actId="165"/>
            <ac:grpSpMkLst>
              <pc:docMk/>
              <pc:sldMasterMk cId="1792290552" sldId="2147483728"/>
              <pc:sldLayoutMk cId="4183145923" sldId="2147483698"/>
              <ac:grpSpMk id="29" creationId="{A560ED0D-1887-E3D1-82DE-D503A1B77469}"/>
            </ac:grpSpMkLst>
          </pc:grpChg>
          <pc:cxnChg chg="add del mod">
            <ac:chgData name="Daniel Oehm" userId="6a826a5e128e221f" providerId="LiveId" clId="{ABAD4B7E-5A95-473C-BF34-ED1FE45E21B8}" dt="2024-09-19T02:17:48.004" v="3488" actId="478"/>
            <ac:cxnSpMkLst>
              <pc:docMk/>
              <pc:sldMasterMk cId="1792290552" sldId="2147483728"/>
              <pc:sldLayoutMk cId="4183145923" sldId="2147483698"/>
              <ac:cxnSpMk id="7" creationId="{DCCA9F9E-091C-8DB8-3366-72BE93C2B6AE}"/>
            </ac:cxnSpMkLst>
          </pc:cxnChg>
          <pc:cxnChg chg="add mod">
            <ac:chgData name="Daniel Oehm" userId="6a826a5e128e221f" providerId="LiveId" clId="{ABAD4B7E-5A95-473C-BF34-ED1FE45E21B8}" dt="2024-09-19T02:17:48.317" v="3489"/>
            <ac:cxnSpMkLst>
              <pc:docMk/>
              <pc:sldMasterMk cId="1792290552" sldId="2147483728"/>
              <pc:sldLayoutMk cId="4183145923" sldId="2147483698"/>
              <ac:cxnSpMk id="28" creationId="{39AC6604-0669-75F1-2530-98A1C7890D9D}"/>
            </ac:cxnSpMkLst>
          </pc:cxnChg>
        </pc:sldLayoutChg>
        <pc:sldLayoutChg chg="addSp delSp modSp add mod modTransition setBg">
          <pc:chgData name="Daniel Oehm" userId="6a826a5e128e221f" providerId="LiveId" clId="{ABAD4B7E-5A95-473C-BF34-ED1FE45E21B8}" dt="2024-10-02T21:08:28.802" v="3996" actId="478"/>
          <pc:sldLayoutMkLst>
            <pc:docMk/>
            <pc:sldMasterMk cId="1792290552" sldId="2147483728"/>
            <pc:sldLayoutMk cId="1479498629" sldId="2147483699"/>
          </pc:sldLayoutMkLst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9" creationId="{01DA0925-2F4A-4124-847A-919517BF8B8A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0" creationId="{8265963F-0035-F371-E7DD-D12BE27BCA2D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1" creationId="{C91720D9-BC43-1DDB-9FD5-AC998C645E97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2" creationId="{860ACE8C-9182-7C8B-D951-3CDDF6BDCE9C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3" creationId="{AEAF4324-D28A-0DFE-849F-F2EB4541C06E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4" creationId="{4FB01FFB-8C74-04BB-5E32-B51B193FB7A2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5" creationId="{085E5A62-7544-73FC-D6D0-F920670FA2ED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6" creationId="{6A304604-F0B2-CEFF-1CA0-AB43C2B4516F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7" creationId="{9641C0F2-8A8C-E49C-FA62-582366D2B4ED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8" creationId="{EEADCA5F-2D04-FB01-BF34-F72BDF540479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19" creationId="{C1A0B932-B3D4-B5EA-A322-49C8226889D1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20" creationId="{A45C3E71-4CBB-1895-CD6F-118D64C777CF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21" creationId="{ECB1C313-75A6-A0BA-3B8C-1A94E999DFF9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22" creationId="{14B2A5FC-5402-3C3C-18D4-5FE118A8E644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23" creationId="{27F2FDDE-B632-5744-C9FC-11500A189064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24" creationId="{CFB5F930-4D02-27B5-2877-050BF9EE580E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25" creationId="{F7CFBEA4-ADE4-3DDB-A97A-A322ABAA0C5C}"/>
            </ac:spMkLst>
          </pc:spChg>
          <pc:spChg chg="mod">
            <ac:chgData name="Daniel Oehm" userId="6a826a5e128e221f" providerId="LiveId" clId="{ABAD4B7E-5A95-473C-BF34-ED1FE45E21B8}" dt="2024-09-19T02:14:48.598" v="3428"/>
            <ac:spMkLst>
              <pc:docMk/>
              <pc:sldMasterMk cId="1792290552" sldId="2147483728"/>
              <pc:sldLayoutMk cId="1479498629" sldId="2147483699"/>
              <ac:spMk id="26" creationId="{41B02C88-4C43-171F-1AD9-AC833C6524D4}"/>
            </ac:spMkLst>
          </pc:spChg>
          <pc:spChg chg="add del mod">
            <ac:chgData name="Daniel Oehm" userId="6a826a5e128e221f" providerId="LiveId" clId="{ABAD4B7E-5A95-473C-BF34-ED1FE45E21B8}" dt="2024-09-19T02:17:33.689" v="3485" actId="478"/>
            <ac:spMkLst>
              <pc:docMk/>
              <pc:sldMasterMk cId="1792290552" sldId="2147483728"/>
              <pc:sldLayoutMk cId="1479498629" sldId="2147483699"/>
              <ac:spMk id="27" creationId="{BD467C95-8058-8964-048C-FE17BF5DFF29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30" creationId="{014133A0-B92D-5A7E-4CA5-1527F19438BD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31" creationId="{512C6C5F-091C-CB57-2EF4-B4E13899BFFD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32" creationId="{B3E70EA6-ECAB-A9FE-3E41-7FE0F27E28DD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33" creationId="{86523BE6-0581-6B57-7A4C-471172E616F0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34" creationId="{3C7BC62C-DE1F-454C-2511-BCFBEE71CC1A}"/>
            </ac:spMkLst>
          </pc:spChg>
          <pc:spChg chg="del mod topLvl">
            <ac:chgData name="Daniel Oehm" userId="6a826a5e128e221f" providerId="LiveId" clId="{ABAD4B7E-5A95-473C-BF34-ED1FE45E21B8}" dt="2024-09-26T06:26:25.838" v="3950" actId="478"/>
            <ac:spMkLst>
              <pc:docMk/>
              <pc:sldMasterMk cId="1792290552" sldId="2147483728"/>
              <pc:sldLayoutMk cId="1479498629" sldId="2147483699"/>
              <ac:spMk id="35" creationId="{A32373F4-B0DA-AC2B-22AE-E5E8A5616703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36" creationId="{8043C570-E8CD-0602-18C7-EFCB2894A793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37" creationId="{F98BE074-1B91-6B20-018D-E250F056830F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38" creationId="{10029394-3859-FF6D-43CF-AAC403467DD1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39" creationId="{89E526B5-47F0-F66F-E2F1-5AA49A14D606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40" creationId="{29771947-1DBB-7F95-8D34-7B6019777D17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41" creationId="{8806820C-5098-4F08-D36C-ADE397ADAA5D}"/>
            </ac:spMkLst>
          </pc:spChg>
          <pc:spChg chg="del mod topLvl">
            <ac:chgData name="Daniel Oehm" userId="6a826a5e128e221f" providerId="LiveId" clId="{ABAD4B7E-5A95-473C-BF34-ED1FE45E21B8}" dt="2024-10-02T21:08:28.802" v="3996" actId="478"/>
            <ac:spMkLst>
              <pc:docMk/>
              <pc:sldMasterMk cId="1792290552" sldId="2147483728"/>
              <pc:sldLayoutMk cId="1479498629" sldId="2147483699"/>
              <ac:spMk id="42" creationId="{4A16B1F7-59D3-08A9-3DD4-486EE3D7D29B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43" creationId="{926C7FA1-2276-DF72-788E-F683B0BA43F0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44" creationId="{FFB103F2-6BE5-C0BF-5283-F4C00B59B042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45" creationId="{40030134-2288-0546-F163-125F41A9AD55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46" creationId="{1FB97FFF-F1D4-05F2-D44A-FB29AC40813C}"/>
            </ac:spMkLst>
          </pc:spChg>
          <pc:spChg chg="mod topLvl">
            <ac:chgData name="Daniel Oehm" userId="6a826a5e128e221f" providerId="LiveId" clId="{ABAD4B7E-5A95-473C-BF34-ED1FE45E21B8}" dt="2024-09-26T06:26:22.621" v="3949" actId="165"/>
            <ac:spMkLst>
              <pc:docMk/>
              <pc:sldMasterMk cId="1792290552" sldId="2147483728"/>
              <pc:sldLayoutMk cId="1479498629" sldId="2147483699"/>
              <ac:spMk id="47" creationId="{4D21E7CD-1E7D-B3B6-CF9D-977290751581}"/>
            </ac:spMkLst>
          </pc:spChg>
          <pc:spChg chg="add mod">
            <ac:chgData name="Daniel Oehm" userId="6a826a5e128e221f" providerId="LiveId" clId="{ABAD4B7E-5A95-473C-BF34-ED1FE45E21B8}" dt="2024-09-19T02:17:40.823" v="3487" actId="207"/>
            <ac:spMkLst>
              <pc:docMk/>
              <pc:sldMasterMk cId="1792290552" sldId="2147483728"/>
              <pc:sldLayoutMk cId="1479498629" sldId="2147483699"/>
              <ac:spMk id="48" creationId="{80C08933-9266-725D-4F67-673060825DB1}"/>
            </ac:spMkLst>
          </pc:spChg>
          <pc:grpChg chg="add del mod">
            <ac:chgData name="Daniel Oehm" userId="6a826a5e128e221f" providerId="LiveId" clId="{ABAD4B7E-5A95-473C-BF34-ED1FE45E21B8}" dt="2024-09-19T02:17:33.689" v="3485" actId="478"/>
            <ac:grpSpMkLst>
              <pc:docMk/>
              <pc:sldMasterMk cId="1792290552" sldId="2147483728"/>
              <pc:sldLayoutMk cId="1479498629" sldId="2147483699"/>
              <ac:grpSpMk id="8" creationId="{F1ECDB75-8C32-E3AD-9D12-D287B2A40327}"/>
            </ac:grpSpMkLst>
          </pc:grpChg>
          <pc:grpChg chg="add del mod">
            <ac:chgData name="Daniel Oehm" userId="6a826a5e128e221f" providerId="LiveId" clId="{ABAD4B7E-5A95-473C-BF34-ED1FE45E21B8}" dt="2024-09-26T06:26:22.621" v="3949" actId="165"/>
            <ac:grpSpMkLst>
              <pc:docMk/>
              <pc:sldMasterMk cId="1792290552" sldId="2147483728"/>
              <pc:sldLayoutMk cId="1479498629" sldId="2147483699"/>
              <ac:grpSpMk id="29" creationId="{6631E7A2-30B4-1FB3-9E76-47D2C9885012}"/>
            </ac:grpSpMkLst>
          </pc:grpChg>
          <pc:cxnChg chg="add del mod">
            <ac:chgData name="Daniel Oehm" userId="6a826a5e128e221f" providerId="LiveId" clId="{ABAD4B7E-5A95-473C-BF34-ED1FE45E21B8}" dt="2024-09-19T02:17:33.689" v="3485" actId="478"/>
            <ac:cxnSpMkLst>
              <pc:docMk/>
              <pc:sldMasterMk cId="1792290552" sldId="2147483728"/>
              <pc:sldLayoutMk cId="1479498629" sldId="2147483699"/>
              <ac:cxnSpMk id="7" creationId="{296F7B1C-BD8D-B689-D4CE-DB609A50A425}"/>
            </ac:cxnSpMkLst>
          </pc:cxnChg>
          <pc:cxnChg chg="add mod">
            <ac:chgData name="Daniel Oehm" userId="6a826a5e128e221f" providerId="LiveId" clId="{ABAD4B7E-5A95-473C-BF34-ED1FE45E21B8}" dt="2024-09-19T02:17:33.960" v="3486"/>
            <ac:cxnSpMkLst>
              <pc:docMk/>
              <pc:sldMasterMk cId="1792290552" sldId="2147483728"/>
              <pc:sldLayoutMk cId="1479498629" sldId="2147483699"/>
              <ac:cxnSpMk id="28" creationId="{D46C7BEA-5080-1B56-F236-D062421C17FD}"/>
            </ac:cxnSpMkLst>
          </pc:cxnChg>
        </pc:sldLayoutChg>
      </pc:sldMasterChg>
    </pc:docChg>
  </pc:docChgLst>
  <pc:docChgLst>
    <pc:chgData name="Daniel Oehm" userId="6a826a5e128e221f" providerId="LiveId" clId="{34936A8E-2456-40C9-9A47-9557F5685FBB}"/>
    <pc:docChg chg="undo custSel modSld modMainMaster modNotesMaster">
      <pc:chgData name="Daniel Oehm" userId="6a826a5e128e221f" providerId="LiveId" clId="{34936A8E-2456-40C9-9A47-9557F5685FBB}" dt="2024-12-10T11:04:03.147" v="1712" actId="1076"/>
      <pc:docMkLst>
        <pc:docMk/>
      </pc:docMkLst>
      <pc:sldChg chg="addSp delSp modSp mod setBg chgLayout modNotes">
        <pc:chgData name="Daniel Oehm" userId="6a826a5e128e221f" providerId="LiveId" clId="{34936A8E-2456-40C9-9A47-9557F5685FBB}" dt="2024-12-10T11:04:03.147" v="1712" actId="1076"/>
        <pc:sldMkLst>
          <pc:docMk/>
          <pc:sldMk cId="1133457454" sldId="285"/>
        </pc:sldMkLst>
        <pc:spChg chg="mod">
          <ac:chgData name="Daniel Oehm" userId="6a826a5e128e221f" providerId="LiveId" clId="{34936A8E-2456-40C9-9A47-9557F5685FBB}" dt="2024-12-10T08:24:25.237" v="423"/>
          <ac:spMkLst>
            <pc:docMk/>
            <pc:sldMk cId="1133457454" sldId="285"/>
            <ac:spMk id="11" creationId="{9163840A-4E3A-FF93-53E0-47C1EE24F220}"/>
          </ac:spMkLst>
        </pc:spChg>
        <pc:spChg chg="mod">
          <ac:chgData name="Daniel Oehm" userId="6a826a5e128e221f" providerId="LiveId" clId="{34936A8E-2456-40C9-9A47-9557F5685FBB}" dt="2024-12-10T08:24:34.024" v="425"/>
          <ac:spMkLst>
            <pc:docMk/>
            <pc:sldMk cId="1133457454" sldId="285"/>
            <ac:spMk id="17" creationId="{2CEEEC82-17A9-04ED-FAC0-596C2A826001}"/>
          </ac:spMkLst>
        </pc:spChg>
        <pc:spChg chg="mod">
          <ac:chgData name="Daniel Oehm" userId="6a826a5e128e221f" providerId="LiveId" clId="{34936A8E-2456-40C9-9A47-9557F5685FBB}" dt="2024-12-10T08:24:35.957" v="426"/>
          <ac:spMkLst>
            <pc:docMk/>
            <pc:sldMk cId="1133457454" sldId="285"/>
            <ac:spMk id="23" creationId="{DEF42B5C-3A80-881D-ABD6-D4A64001A0ED}"/>
          </ac:spMkLst>
        </pc:spChg>
        <pc:spChg chg="mod">
          <ac:chgData name="Daniel Oehm" userId="6a826a5e128e221f" providerId="LiveId" clId="{34936A8E-2456-40C9-9A47-9557F5685FBB}" dt="2024-12-10T08:24:36.193" v="427"/>
          <ac:spMkLst>
            <pc:docMk/>
            <pc:sldMk cId="1133457454" sldId="285"/>
            <ac:spMk id="29" creationId="{B99D651A-49AD-D042-21D6-CA6443603D32}"/>
          </ac:spMkLst>
        </pc:spChg>
        <pc:spChg chg="add mod">
          <ac:chgData name="Daniel Oehm" userId="6a826a5e128e221f" providerId="LiveId" clId="{34936A8E-2456-40C9-9A47-9557F5685FBB}" dt="2024-12-10T10:55:29.932" v="1694" actId="552"/>
          <ac:spMkLst>
            <pc:docMk/>
            <pc:sldMk cId="1133457454" sldId="285"/>
            <ac:spMk id="30" creationId="{295FEC40-479B-E8E2-8142-F97775A9D3DC}"/>
          </ac:spMkLst>
        </pc:spChg>
        <pc:spChg chg="add mod">
          <ac:chgData name="Daniel Oehm" userId="6a826a5e128e221f" providerId="LiveId" clId="{34936A8E-2456-40C9-9A47-9557F5685FBB}" dt="2024-12-10T10:55:29.932" v="1694" actId="552"/>
          <ac:spMkLst>
            <pc:docMk/>
            <pc:sldMk cId="1133457454" sldId="285"/>
            <ac:spMk id="31" creationId="{D3739D49-D3B1-C03B-3185-FCCDC43209F6}"/>
          </ac:spMkLst>
        </pc:spChg>
        <pc:spChg chg="add mod">
          <ac:chgData name="Daniel Oehm" userId="6a826a5e128e221f" providerId="LiveId" clId="{34936A8E-2456-40C9-9A47-9557F5685FBB}" dt="2024-12-10T10:55:29.932" v="1694" actId="552"/>
          <ac:spMkLst>
            <pc:docMk/>
            <pc:sldMk cId="1133457454" sldId="285"/>
            <ac:spMk id="32" creationId="{10BA7026-94C1-A8B7-5B30-5A8445CA6CFD}"/>
          </ac:spMkLst>
        </pc:spChg>
        <pc:spChg chg="add mod">
          <ac:chgData name="Daniel Oehm" userId="6a826a5e128e221f" providerId="LiveId" clId="{34936A8E-2456-40C9-9A47-9557F5685FBB}" dt="2024-12-10T10:55:29.932" v="1694" actId="552"/>
          <ac:spMkLst>
            <pc:docMk/>
            <pc:sldMk cId="1133457454" sldId="285"/>
            <ac:spMk id="33" creationId="{CF049886-4CF0-2A26-6806-29BACDF36F1C}"/>
          </ac:spMkLst>
        </pc:spChg>
        <pc:spChg chg="add mod">
          <ac:chgData name="Daniel Oehm" userId="6a826a5e128e221f" providerId="LiveId" clId="{34936A8E-2456-40C9-9A47-9557F5685FBB}" dt="2024-12-10T11:04:03.147" v="1712" actId="1076"/>
          <ac:spMkLst>
            <pc:docMk/>
            <pc:sldMk cId="1133457454" sldId="285"/>
            <ac:spMk id="35" creationId="{8E04477C-B554-A888-D88A-02A1E00E2470}"/>
          </ac:spMkLst>
        </pc:spChg>
        <pc:spChg chg="add del mod ord">
          <ac:chgData name="Daniel Oehm" userId="6a826a5e128e221f" providerId="LiveId" clId="{34936A8E-2456-40C9-9A47-9557F5685FBB}" dt="2024-12-10T08:46:57.903" v="1035" actId="478"/>
          <ac:spMkLst>
            <pc:docMk/>
            <pc:sldMk cId="1133457454" sldId="285"/>
            <ac:spMk id="36" creationId="{2887958E-33EF-B610-DF8B-54132250A192}"/>
          </ac:spMkLst>
        </pc:spChg>
        <pc:spChg chg="add mod">
          <ac:chgData name="Daniel Oehm" userId="6a826a5e128e221f" providerId="LiveId" clId="{34936A8E-2456-40C9-9A47-9557F5685FBB}" dt="2024-12-10T11:04:03.147" v="1712" actId="1076"/>
          <ac:spMkLst>
            <pc:docMk/>
            <pc:sldMk cId="1133457454" sldId="285"/>
            <ac:spMk id="37" creationId="{9F4CDAA2-FC90-DFD0-D85A-746C40C43580}"/>
          </ac:spMkLst>
        </pc:spChg>
        <pc:spChg chg="add mod">
          <ac:chgData name="Daniel Oehm" userId="6a826a5e128e221f" providerId="LiveId" clId="{34936A8E-2456-40C9-9A47-9557F5685FBB}" dt="2024-12-10T10:46:50.413" v="1625" actId="1076"/>
          <ac:spMkLst>
            <pc:docMk/>
            <pc:sldMk cId="1133457454" sldId="285"/>
            <ac:spMk id="40" creationId="{278EF558-F3E0-3D55-AE8B-1D6A8380C6B6}"/>
          </ac:spMkLst>
        </pc:spChg>
        <pc:grpChg chg="add mod">
          <ac:chgData name="Daniel Oehm" userId="6a826a5e128e221f" providerId="LiveId" clId="{34936A8E-2456-40C9-9A47-9557F5685FBB}" dt="2024-12-10T10:48:57.563" v="1684" actId="1037"/>
          <ac:grpSpMkLst>
            <pc:docMk/>
            <pc:sldMk cId="1133457454" sldId="285"/>
            <ac:grpSpMk id="6" creationId="{BC7A1FE2-C3A2-BC66-7208-B5611C4956D7}"/>
          </ac:grpSpMkLst>
        </pc:grpChg>
        <pc:grpChg chg="add mod">
          <ac:chgData name="Daniel Oehm" userId="6a826a5e128e221f" providerId="LiveId" clId="{34936A8E-2456-40C9-9A47-9557F5685FBB}" dt="2024-12-10T10:48:57.563" v="1684" actId="1037"/>
          <ac:grpSpMkLst>
            <pc:docMk/>
            <pc:sldMk cId="1133457454" sldId="285"/>
            <ac:grpSpMk id="12" creationId="{0E367213-8832-5CBB-E50E-E3BA12F8127E}"/>
          </ac:grpSpMkLst>
        </pc:grpChg>
        <pc:grpChg chg="add mod">
          <ac:chgData name="Daniel Oehm" userId="6a826a5e128e221f" providerId="LiveId" clId="{34936A8E-2456-40C9-9A47-9557F5685FBB}" dt="2024-12-10T10:48:57.563" v="1684" actId="1037"/>
          <ac:grpSpMkLst>
            <pc:docMk/>
            <pc:sldMk cId="1133457454" sldId="285"/>
            <ac:grpSpMk id="18" creationId="{B560BA97-CF9F-D51B-00C8-9F02C9B7392D}"/>
          </ac:grpSpMkLst>
        </pc:grpChg>
        <pc:grpChg chg="add mod">
          <ac:chgData name="Daniel Oehm" userId="6a826a5e128e221f" providerId="LiveId" clId="{34936A8E-2456-40C9-9A47-9557F5685FBB}" dt="2024-12-10T10:55:15.043" v="1691" actId="1076"/>
          <ac:grpSpMkLst>
            <pc:docMk/>
            <pc:sldMk cId="1133457454" sldId="285"/>
            <ac:grpSpMk id="24" creationId="{17840863-9C9D-3251-E989-936F189F82BD}"/>
          </ac:grpSpMkLst>
        </pc:grpChg>
        <pc:picChg chg="add mod">
          <ac:chgData name="Daniel Oehm" userId="6a826a5e128e221f" providerId="LiveId" clId="{34936A8E-2456-40C9-9A47-9557F5685FBB}" dt="2024-12-10T08:20:16.335" v="7" actId="207"/>
          <ac:picMkLst>
            <pc:docMk/>
            <pc:sldMk cId="1133457454" sldId="285"/>
            <ac:picMk id="3" creationId="{5CB3A516-45F8-DCCB-C8CE-F45B481A3F47}"/>
          </ac:picMkLst>
        </pc:picChg>
        <pc:picChg chg="add mod">
          <ac:chgData name="Daniel Oehm" userId="6a826a5e128e221f" providerId="LiveId" clId="{34936A8E-2456-40C9-9A47-9557F5685FBB}" dt="2024-12-10T10:47:55.296" v="1652" actId="1038"/>
          <ac:picMkLst>
            <pc:docMk/>
            <pc:sldMk cId="1133457454" sldId="285"/>
            <ac:picMk id="5" creationId="{817FA00D-EFF2-5260-D6E7-BB955C2EAB66}"/>
          </ac:picMkLst>
        </pc:picChg>
        <pc:picChg chg="mod">
          <ac:chgData name="Daniel Oehm" userId="6a826a5e128e221f" providerId="LiveId" clId="{34936A8E-2456-40C9-9A47-9557F5685FBB}" dt="2024-12-10T08:24:25.237" v="423"/>
          <ac:picMkLst>
            <pc:docMk/>
            <pc:sldMk cId="1133457454" sldId="285"/>
            <ac:picMk id="7" creationId="{5B06B2A1-700B-C79B-1B19-B323861BF384}"/>
          </ac:picMkLst>
        </pc:picChg>
        <pc:picChg chg="mod">
          <ac:chgData name="Daniel Oehm" userId="6a826a5e128e221f" providerId="LiveId" clId="{34936A8E-2456-40C9-9A47-9557F5685FBB}" dt="2024-12-10T08:24:25.237" v="423"/>
          <ac:picMkLst>
            <pc:docMk/>
            <pc:sldMk cId="1133457454" sldId="285"/>
            <ac:picMk id="8" creationId="{E57E3D84-81CA-BD83-BCB5-C12289339FEB}"/>
          </ac:picMkLst>
        </pc:picChg>
        <pc:picChg chg="mod">
          <ac:chgData name="Daniel Oehm" userId="6a826a5e128e221f" providerId="LiveId" clId="{34936A8E-2456-40C9-9A47-9557F5685FBB}" dt="2024-12-10T08:24:25.237" v="423"/>
          <ac:picMkLst>
            <pc:docMk/>
            <pc:sldMk cId="1133457454" sldId="285"/>
            <ac:picMk id="9" creationId="{71446D9F-507F-75A9-6A31-4C2F346EC2F6}"/>
          </ac:picMkLst>
        </pc:picChg>
        <pc:picChg chg="mod">
          <ac:chgData name="Daniel Oehm" userId="6a826a5e128e221f" providerId="LiveId" clId="{34936A8E-2456-40C9-9A47-9557F5685FBB}" dt="2024-12-10T08:24:25.237" v="423"/>
          <ac:picMkLst>
            <pc:docMk/>
            <pc:sldMk cId="1133457454" sldId="285"/>
            <ac:picMk id="10" creationId="{C370FDC8-FF41-14D7-6F52-9F0220AD4B98}"/>
          </ac:picMkLst>
        </pc:picChg>
        <pc:picChg chg="mod">
          <ac:chgData name="Daniel Oehm" userId="6a826a5e128e221f" providerId="LiveId" clId="{34936A8E-2456-40C9-9A47-9557F5685FBB}" dt="2024-12-10T08:24:34.024" v="425"/>
          <ac:picMkLst>
            <pc:docMk/>
            <pc:sldMk cId="1133457454" sldId="285"/>
            <ac:picMk id="13" creationId="{71DFE542-4606-58E7-C844-49DF29FDDBFC}"/>
          </ac:picMkLst>
        </pc:picChg>
        <pc:picChg chg="mod">
          <ac:chgData name="Daniel Oehm" userId="6a826a5e128e221f" providerId="LiveId" clId="{34936A8E-2456-40C9-9A47-9557F5685FBB}" dt="2024-12-10T08:24:34.024" v="425"/>
          <ac:picMkLst>
            <pc:docMk/>
            <pc:sldMk cId="1133457454" sldId="285"/>
            <ac:picMk id="14" creationId="{B6F5F649-4E62-357C-99EB-C66AFE4A66EB}"/>
          </ac:picMkLst>
        </pc:picChg>
        <pc:picChg chg="mod">
          <ac:chgData name="Daniel Oehm" userId="6a826a5e128e221f" providerId="LiveId" clId="{34936A8E-2456-40C9-9A47-9557F5685FBB}" dt="2024-12-10T08:24:34.024" v="425"/>
          <ac:picMkLst>
            <pc:docMk/>
            <pc:sldMk cId="1133457454" sldId="285"/>
            <ac:picMk id="15" creationId="{592B535A-F3A4-2A8B-A155-9D5E541F96A2}"/>
          </ac:picMkLst>
        </pc:picChg>
        <pc:picChg chg="mod">
          <ac:chgData name="Daniel Oehm" userId="6a826a5e128e221f" providerId="LiveId" clId="{34936A8E-2456-40C9-9A47-9557F5685FBB}" dt="2024-12-10T08:24:34.024" v="425"/>
          <ac:picMkLst>
            <pc:docMk/>
            <pc:sldMk cId="1133457454" sldId="285"/>
            <ac:picMk id="16" creationId="{67D3EE36-6D34-AE32-07DC-2FEFD0E74BB9}"/>
          </ac:picMkLst>
        </pc:picChg>
        <pc:picChg chg="mod">
          <ac:chgData name="Daniel Oehm" userId="6a826a5e128e221f" providerId="LiveId" clId="{34936A8E-2456-40C9-9A47-9557F5685FBB}" dt="2024-12-10T08:24:35.957" v="426"/>
          <ac:picMkLst>
            <pc:docMk/>
            <pc:sldMk cId="1133457454" sldId="285"/>
            <ac:picMk id="19" creationId="{54AF45F1-30C8-2F9C-DA00-2AD6AFB38519}"/>
          </ac:picMkLst>
        </pc:picChg>
        <pc:picChg chg="mod">
          <ac:chgData name="Daniel Oehm" userId="6a826a5e128e221f" providerId="LiveId" clId="{34936A8E-2456-40C9-9A47-9557F5685FBB}" dt="2024-12-10T08:24:35.957" v="426"/>
          <ac:picMkLst>
            <pc:docMk/>
            <pc:sldMk cId="1133457454" sldId="285"/>
            <ac:picMk id="20" creationId="{5FD5AB31-081C-1698-4896-6B2F1E2A8CFA}"/>
          </ac:picMkLst>
        </pc:picChg>
        <pc:picChg chg="mod">
          <ac:chgData name="Daniel Oehm" userId="6a826a5e128e221f" providerId="LiveId" clId="{34936A8E-2456-40C9-9A47-9557F5685FBB}" dt="2024-12-10T08:24:35.957" v="426"/>
          <ac:picMkLst>
            <pc:docMk/>
            <pc:sldMk cId="1133457454" sldId="285"/>
            <ac:picMk id="21" creationId="{45346399-43D4-D984-FD05-207EC397150D}"/>
          </ac:picMkLst>
        </pc:picChg>
        <pc:picChg chg="mod">
          <ac:chgData name="Daniel Oehm" userId="6a826a5e128e221f" providerId="LiveId" clId="{34936A8E-2456-40C9-9A47-9557F5685FBB}" dt="2024-12-10T08:24:35.957" v="426"/>
          <ac:picMkLst>
            <pc:docMk/>
            <pc:sldMk cId="1133457454" sldId="285"/>
            <ac:picMk id="22" creationId="{15DA3CB7-F91D-21B3-FCF4-5A482CBE0D00}"/>
          </ac:picMkLst>
        </pc:picChg>
        <pc:picChg chg="mod">
          <ac:chgData name="Daniel Oehm" userId="6a826a5e128e221f" providerId="LiveId" clId="{34936A8E-2456-40C9-9A47-9557F5685FBB}" dt="2024-12-10T08:24:36.193" v="427"/>
          <ac:picMkLst>
            <pc:docMk/>
            <pc:sldMk cId="1133457454" sldId="285"/>
            <ac:picMk id="25" creationId="{6A04ABCE-4064-94E5-73E0-17781F12D227}"/>
          </ac:picMkLst>
        </pc:picChg>
        <pc:picChg chg="mod">
          <ac:chgData name="Daniel Oehm" userId="6a826a5e128e221f" providerId="LiveId" clId="{34936A8E-2456-40C9-9A47-9557F5685FBB}" dt="2024-12-10T08:24:36.193" v="427"/>
          <ac:picMkLst>
            <pc:docMk/>
            <pc:sldMk cId="1133457454" sldId="285"/>
            <ac:picMk id="26" creationId="{D3C136CA-2935-E813-3F6E-72324B79B800}"/>
          </ac:picMkLst>
        </pc:picChg>
        <pc:picChg chg="mod">
          <ac:chgData name="Daniel Oehm" userId="6a826a5e128e221f" providerId="LiveId" clId="{34936A8E-2456-40C9-9A47-9557F5685FBB}" dt="2024-12-10T08:24:36.193" v="427"/>
          <ac:picMkLst>
            <pc:docMk/>
            <pc:sldMk cId="1133457454" sldId="285"/>
            <ac:picMk id="27" creationId="{1A1941F5-83A5-E7D8-020C-51F9F0C531C3}"/>
          </ac:picMkLst>
        </pc:picChg>
        <pc:picChg chg="mod">
          <ac:chgData name="Daniel Oehm" userId="6a826a5e128e221f" providerId="LiveId" clId="{34936A8E-2456-40C9-9A47-9557F5685FBB}" dt="2024-12-10T08:24:36.193" v="427"/>
          <ac:picMkLst>
            <pc:docMk/>
            <pc:sldMk cId="1133457454" sldId="285"/>
            <ac:picMk id="28" creationId="{FFD10995-3323-70F6-16D9-661203DEB575}"/>
          </ac:picMkLst>
        </pc:picChg>
        <pc:picChg chg="add mod">
          <ac:chgData name="Daniel Oehm" userId="6a826a5e128e221f" providerId="LiveId" clId="{34936A8E-2456-40C9-9A47-9557F5685FBB}" dt="2024-12-10T10:48:09.855" v="1661" actId="1038"/>
          <ac:picMkLst>
            <pc:docMk/>
            <pc:sldMk cId="1133457454" sldId="285"/>
            <ac:picMk id="39" creationId="{AA71AAB1-6500-F688-5CA4-8767D669B4C5}"/>
          </ac:picMkLst>
        </pc:picChg>
      </pc:sldChg>
      <pc:sldMasterChg chg="modSp modSldLayout">
        <pc:chgData name="Daniel Oehm" userId="6a826a5e128e221f" providerId="LiveId" clId="{34936A8E-2456-40C9-9A47-9557F5685FBB}" dt="2024-12-10T08:18:40.223" v="0"/>
        <pc:sldMasterMkLst>
          <pc:docMk/>
          <pc:sldMasterMk cId="1822772119" sldId="2147483684"/>
        </pc:sldMasterMkLst>
        <pc:spChg chg="mod">
          <ac:chgData name="Daniel Oehm" userId="6a826a5e128e221f" providerId="LiveId" clId="{34936A8E-2456-40C9-9A47-9557F5685FBB}" dt="2024-12-10T08:18:40.223" v="0"/>
          <ac:spMkLst>
            <pc:docMk/>
            <pc:sldMasterMk cId="1822772119" sldId="2147483684"/>
            <ac:spMk id="2" creationId="{00000000-0000-0000-0000-000000000000}"/>
          </ac:spMkLst>
        </pc:spChg>
        <pc:spChg chg="mod">
          <ac:chgData name="Daniel Oehm" userId="6a826a5e128e221f" providerId="LiveId" clId="{34936A8E-2456-40C9-9A47-9557F5685FBB}" dt="2024-12-10T08:18:40.223" v="0"/>
          <ac:spMkLst>
            <pc:docMk/>
            <pc:sldMasterMk cId="1822772119" sldId="2147483684"/>
            <ac:spMk id="3" creationId="{00000000-0000-0000-0000-000000000000}"/>
          </ac:spMkLst>
        </pc:spChg>
        <pc:spChg chg="mod">
          <ac:chgData name="Daniel Oehm" userId="6a826a5e128e221f" providerId="LiveId" clId="{34936A8E-2456-40C9-9A47-9557F5685FBB}" dt="2024-12-10T08:18:40.223" v="0"/>
          <ac:spMkLst>
            <pc:docMk/>
            <pc:sldMasterMk cId="1822772119" sldId="2147483684"/>
            <ac:spMk id="4" creationId="{00000000-0000-0000-0000-000000000000}"/>
          </ac:spMkLst>
        </pc:spChg>
        <pc:spChg chg="mod">
          <ac:chgData name="Daniel Oehm" userId="6a826a5e128e221f" providerId="LiveId" clId="{34936A8E-2456-40C9-9A47-9557F5685FBB}" dt="2024-12-10T08:18:40.223" v="0"/>
          <ac:spMkLst>
            <pc:docMk/>
            <pc:sldMasterMk cId="1822772119" sldId="2147483684"/>
            <ac:spMk id="5" creationId="{00000000-0000-0000-0000-000000000000}"/>
          </ac:spMkLst>
        </pc:spChg>
        <pc:spChg chg="mod">
          <ac:chgData name="Daniel Oehm" userId="6a826a5e128e221f" providerId="LiveId" clId="{34936A8E-2456-40C9-9A47-9557F5685FBB}" dt="2024-12-10T08:18:40.223" v="0"/>
          <ac:spMkLst>
            <pc:docMk/>
            <pc:sldMasterMk cId="1822772119" sldId="2147483684"/>
            <ac:spMk id="6" creationId="{00000000-0000-0000-0000-000000000000}"/>
          </ac:spMkLst>
        </pc:sp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792290552" sldId="2147483728"/>
            <pc:sldLayoutMk cId="3697208488" sldId="2147483685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697208488" sldId="2147483685"/>
              <ac:spMk id="3" creationId="{83FBE62D-FB48-F3BD-53EA-0C6838F1D31A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697208488" sldId="2147483685"/>
              <ac:spMk id="7" creationId="{755AE582-1397-2908-6020-30E7590B237D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697208488" sldId="2147483685"/>
              <ac:spMk id="16" creationId="{F84DE423-2687-926A-F5FD-508531AFAE95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697208488" sldId="2147483685"/>
              <ac:spMk id="22" creationId="{CFDEEA9F-EC54-95FE-CF9D-645BBB406E4A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697208488" sldId="2147483685"/>
              <ac:spMk id="23" creationId="{8F961DC0-EF52-C902-7601-71D2757BCD88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697208488" sldId="2147483685"/>
              <ac:spMk id="30" creationId="{942FAB94-0613-DF02-E54E-E408FE4D7D73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697208488" sldId="2147483685"/>
              <ac:spMk id="33" creationId="{FB44824B-10EE-1C27-04B6-90426E09EFFB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697208488" sldId="2147483685"/>
              <ac:spMk id="35" creationId="{60DA9878-1DF2-0060-C2E6-9E5E24693C73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697208488" sldId="2147483685"/>
              <ac:spMk id="38" creationId="{A6956F2F-65C2-AB84-F40E-E7065EB74CE6}"/>
            </ac:spMkLst>
          </pc:spChg>
          <pc:picChg chg="mod">
            <ac:chgData name="Daniel Oehm" userId="6a826a5e128e221f" providerId="LiveId" clId="{34936A8E-2456-40C9-9A47-9557F5685FBB}" dt="2024-12-10T08:18:40.223" v="0"/>
            <ac:picMkLst>
              <pc:docMk/>
              <pc:sldMasterMk cId="1792290552" sldId="2147483728"/>
              <pc:sldLayoutMk cId="3697208488" sldId="2147483685"/>
              <ac:picMk id="8" creationId="{998EE8A9-6197-AC9D-8299-8BC2870AEC6B}"/>
            </ac:picMkLst>
          </pc:pic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3697208488" sldId="2147483685"/>
              <ac:cxnSpMk id="2" creationId="{5280F891-430B-DA97-9B52-45CF02583B97}"/>
            </ac:cxnSpMkLst>
          </pc:cxn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3697208488" sldId="2147483685"/>
              <ac:cxnSpMk id="39" creationId="{CF2C0A67-689F-A700-7B65-B8CC8D233BDC}"/>
            </ac:cxnSpMkLst>
          </pc:cxn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792290552" sldId="2147483728"/>
            <pc:sldLayoutMk cId="4039730735" sldId="2147483686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2" creationId="{5FDA3137-430B-27C8-6B0D-0172A8A926B1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3" creationId="{69FCEDF3-0C4D-69D0-0C78-2041B5E67346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7" creationId="{6A08D038-71DF-6CE1-BDB9-BD02E9DC81E4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9" creationId="{F5DB8C7D-1E3E-ECF7-0FEC-4D52C10C7D36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10" creationId="{D92FFC25-5743-10FC-43B3-CCEFDB3C3DBD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11" creationId="{2EC1351E-1D51-D87A-A56F-059E2F15E81C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12" creationId="{5ADD750B-BCD0-973C-E39A-B470CCDB8B2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13" creationId="{097B6890-AB7B-A8BF-FD66-C5BEF0EF55E5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14" creationId="{25426C5D-F44F-D771-57D4-B0A7B29E5714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16" creationId="{3C9D4F8C-E5DA-B5D7-90A6-6331EA52559F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039730735" sldId="2147483686"/>
              <ac:spMk id="18" creationId="{44627E51-E453-250F-D0E0-4C71B1387B77}"/>
            </ac:spMkLst>
          </pc:sp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4039730735" sldId="2147483686"/>
              <ac:cxnSpMk id="8" creationId="{1D498E6D-1975-6E86-DE6B-790335604546}"/>
            </ac:cxnSpMkLst>
          </pc:cxn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4039730735" sldId="2147483686"/>
              <ac:cxnSpMk id="19" creationId="{6CC536DE-3192-FD9F-9CE5-E5BE73E64B6C}"/>
            </ac:cxnSpMkLst>
          </pc:cxn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822772119" sldId="2147483684"/>
            <pc:sldLayoutMk cId="3195366603" sldId="2147483687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195366603" sldId="2147483687"/>
              <ac:spMk id="2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195366603" sldId="2147483687"/>
              <ac:spMk id="3" creationId="{00000000-0000-0000-0000-000000000000}"/>
            </ac:spMkLst>
          </pc:sp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822772119" sldId="2147483684"/>
            <pc:sldLayoutMk cId="3695478091" sldId="2147483688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695478091" sldId="2147483688"/>
              <ac:spMk id="3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695478091" sldId="2147483688"/>
              <ac:spMk id="4" creationId="{00000000-0000-0000-0000-000000000000}"/>
            </ac:spMkLst>
          </pc:sp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822772119" sldId="2147483684"/>
            <pc:sldLayoutMk cId="3327335721" sldId="2147483689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327335721" sldId="2147483689"/>
              <ac:spMk id="2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327335721" sldId="2147483689"/>
              <ac:spMk id="3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327335721" sldId="2147483689"/>
              <ac:spMk id="4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327335721" sldId="2147483689"/>
              <ac:spMk id="5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327335721" sldId="2147483689"/>
              <ac:spMk id="6" creationId="{00000000-0000-0000-0000-000000000000}"/>
            </ac:spMkLst>
          </pc:sp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822772119" sldId="2147483684"/>
            <pc:sldLayoutMk cId="2561012810" sldId="2147483692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2561012810" sldId="2147483692"/>
              <ac:spMk id="2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2561012810" sldId="2147483692"/>
              <ac:spMk id="3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2561012810" sldId="2147483692"/>
              <ac:spMk id="4" creationId="{00000000-0000-0000-0000-000000000000}"/>
            </ac:spMkLst>
          </pc:sp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822772119" sldId="2147483684"/>
            <pc:sldLayoutMk cId="1828054479" sldId="2147483693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1828054479" sldId="2147483693"/>
              <ac:spMk id="2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1828054479" sldId="2147483693"/>
              <ac:spMk id="3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1828054479" sldId="2147483693"/>
              <ac:spMk id="4" creationId="{00000000-0000-0000-0000-000000000000}"/>
            </ac:spMkLst>
          </pc:sp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822772119" sldId="2147483684"/>
            <pc:sldLayoutMk cId="2182160568" sldId="2147483695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2182160568" sldId="2147483695"/>
              <ac:spMk id="2" creationId="{00000000-0000-0000-0000-00000000000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2182160568" sldId="2147483695"/>
              <ac:spMk id="3" creationId="{00000000-0000-0000-0000-000000000000}"/>
            </ac:spMkLst>
          </pc:sp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792290552" sldId="2147483728"/>
            <pc:sldLayoutMk cId="3087839293" sldId="2147483696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29" creationId="{88389C80-C4B8-6F2D-4B0A-145F48420D8B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30" creationId="{60B5DD84-795D-B985-542A-A56E3170D766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31" creationId="{BF036C6E-382F-651A-6588-B13219AC206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32" creationId="{0B0A99AF-6520-A38E-3526-A24F330577C1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33" creationId="{36FF169E-76E5-5FD0-3D66-743CE7D06409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35" creationId="{5BB24C3F-5C1C-221E-835A-C314C2D8E73D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36" creationId="{5C8871D1-1444-A39A-1563-E425F561CFFF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37" creationId="{10B8A110-751F-73C5-9F16-3B0F3174B8B9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38" creationId="{8B1B3373-7896-08F8-3482-13FBEB2AD6CC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42" creationId="{956A5211-4E2C-2196-38D3-FF35F04FBAD1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43" creationId="{2CDECA57-35A8-BBCE-08D4-E3B273F00DB5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44" creationId="{FBC4D994-0652-9F30-8D78-FA3956E17CC5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45" creationId="{8C7158C9-93A8-FF54-9F40-6E9C53A9A2EF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46" creationId="{F4987F46-ECE5-E042-0050-2E1986BC0B6C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3087839293" sldId="2147483696"/>
              <ac:spMk id="47" creationId="{56F9A0D3-803E-9C72-E1CE-FDC5D650272F}"/>
            </ac:spMkLst>
          </pc:sp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3087839293" sldId="2147483696"/>
              <ac:cxnSpMk id="27" creationId="{7ACA8216-DAA0-2A30-264D-7F052C8CDE6A}"/>
            </ac:cxnSpMkLst>
          </pc:cxn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792290552" sldId="2147483728"/>
            <pc:sldLayoutMk cId="1171894851" sldId="2147483697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9" creationId="{9675886D-1362-17BA-A04B-BDA0910F72E2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10" creationId="{82C63CAC-3C4A-E601-AD51-6581DF24FFCA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11" creationId="{48A6D2CD-5270-FECB-3D97-EFED14612747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12" creationId="{C3E66123-A117-33EB-ED70-FCE356E51D92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13" creationId="{82B0BA8D-F814-878C-C937-1C0AA82F99E4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15" creationId="{60D23DE6-D365-6A44-8D53-B07F61619E46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16" creationId="{9E79FD59-44A5-300B-62B7-A7C57762F055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17" creationId="{FAD695AF-25C4-89CA-E754-5B83F3AC4309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18" creationId="{7364802C-3840-5041-56ED-8137AA5D2077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22" creationId="{F5FC5D5F-F6CE-CF17-0D80-E1ED94621562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23" creationId="{90CA49DF-B190-1300-D6FC-FBC6C61A6C28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24" creationId="{BBC949BD-004E-B285-C6B4-81A8F0A85131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25" creationId="{77D84F98-ECB2-3563-CC4D-7A780C804A2F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26" creationId="{C765CA95-135A-1A4C-1430-45F05C434FEE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71894851" sldId="2147483697"/>
              <ac:spMk id="27" creationId="{64447DCE-6112-E90C-2A30-68D0941AB704}"/>
            </ac:spMkLst>
          </pc:sp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1171894851" sldId="2147483697"/>
              <ac:cxnSpMk id="7" creationId="{8BE61EA5-7910-D39B-67E7-07B4C810BB2C}"/>
            </ac:cxnSpMkLst>
          </pc:cxn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792290552" sldId="2147483728"/>
            <pc:sldLayoutMk cId="4183145923" sldId="2147483698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30" creationId="{82E7868E-D0D4-C8B9-2D33-1A40E820025B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31" creationId="{47AEF8D8-027F-4038-3AFD-7F6A1E943C4D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32" creationId="{5D1C669B-570E-0840-0402-B9F7FBFA867A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33" creationId="{8ED7389F-CF70-D06D-8BB8-E85946212393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34" creationId="{746B0DA3-0911-D364-1FAA-337E2DD067E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36" creationId="{0741AD58-9634-3D50-1245-338D4722BEDF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37" creationId="{B01BA107-1884-826C-DE7F-44D89E2EB146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38" creationId="{65F01148-CEBB-3DFC-6D71-4275F26379CA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39" creationId="{90D1D4DB-73D3-1536-590E-703590084D5E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43" creationId="{AEA05F09-24C6-B69C-7116-219BEDBCFBAD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44" creationId="{834D569C-C882-F0B5-C734-8F5C8C763EE6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45" creationId="{D25A9798-AFB0-34E5-C1BC-82F423B6031B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46" creationId="{E5BF9BC1-CEAE-C435-53D7-A788A2E6C0F1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47" creationId="{1901A24F-D020-F73D-453C-40A3A47ACB48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4183145923" sldId="2147483698"/>
              <ac:spMk id="48" creationId="{E84E226F-B236-6B5D-E5EC-B8E47C3A94E6}"/>
            </ac:spMkLst>
          </pc:sp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4183145923" sldId="2147483698"/>
              <ac:cxnSpMk id="28" creationId="{39AC6604-0669-75F1-2530-98A1C7890D9D}"/>
            </ac:cxnSpMkLst>
          </pc:cxn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792290552" sldId="2147483728"/>
            <pc:sldLayoutMk cId="1479498629" sldId="2147483699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30" creationId="{014133A0-B92D-5A7E-4CA5-1527F19438BD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31" creationId="{512C6C5F-091C-CB57-2EF4-B4E13899BFFD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32" creationId="{B3E70EA6-ECAB-A9FE-3E41-7FE0F27E28DD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33" creationId="{86523BE6-0581-6B57-7A4C-471172E616F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34" creationId="{3C7BC62C-DE1F-454C-2511-BCFBEE71CC1A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36" creationId="{8043C570-E8CD-0602-18C7-EFCB2894A793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37" creationId="{F98BE074-1B91-6B20-018D-E250F056830F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38" creationId="{10029394-3859-FF6D-43CF-AAC403467DD1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39" creationId="{89E526B5-47F0-F66F-E2F1-5AA49A14D606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43" creationId="{926C7FA1-2276-DF72-788E-F683B0BA43F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44" creationId="{FFB103F2-6BE5-C0BF-5283-F4C00B59B042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45" creationId="{40030134-2288-0546-F163-125F41A9AD55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46" creationId="{1FB97FFF-F1D4-05F2-D44A-FB29AC40813C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47" creationId="{4D21E7CD-1E7D-B3B6-CF9D-977290751581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479498629" sldId="2147483699"/>
              <ac:spMk id="48" creationId="{80C08933-9266-725D-4F67-673060825DB1}"/>
            </ac:spMkLst>
          </pc:sp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1479498629" sldId="2147483699"/>
              <ac:cxnSpMk id="28" creationId="{D46C7BEA-5080-1B56-F236-D062421C17FD}"/>
            </ac:cxnSpMkLst>
          </pc:cxn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792290552" sldId="2147483728"/>
            <pc:sldLayoutMk cId="1119545568" sldId="2147483700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2" creationId="{01EDE32F-FC1E-C0E6-54F0-CC76643CB366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3" creationId="{8A25FE56-F82F-7D62-8BAF-70F7176C4A85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7" creationId="{48025373-F55A-1FFD-BCA1-E021EEBBC7E9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9" creationId="{63D85026-723B-AAD4-ACD6-81CAD5BC4ADC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10" creationId="{9F18C494-516F-07A3-AAAF-982D94E9E64B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11" creationId="{02636C2E-65E5-B210-1C00-CEF462B91CFA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12" creationId="{89618B0E-65A5-6A54-19FF-D096FC43D4FA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13" creationId="{7EE90C66-479B-63F8-8F12-C169BE29C4AF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16" creationId="{FEB0D3D8-8FC6-3D42-5D7A-C5996A8C8DC0}"/>
            </ac:spMkLst>
          </pc:spChg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792290552" sldId="2147483728"/>
              <pc:sldLayoutMk cId="1119545568" sldId="2147483700"/>
              <ac:spMk id="18" creationId="{1E328938-B0E0-EFB4-E6AF-72A73BD3DC6D}"/>
            </ac:spMkLst>
          </pc:sp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1119545568" sldId="2147483700"/>
              <ac:cxnSpMk id="8" creationId="{AB02F110-1622-F7FC-0A76-6A2772B348CD}"/>
            </ac:cxnSpMkLst>
          </pc:cxn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792290552" sldId="2147483728"/>
              <pc:sldLayoutMk cId="1119545568" sldId="2147483700"/>
              <ac:cxnSpMk id="19" creationId="{DD8D9D21-B7BF-CF0F-A1C6-B01A92D209F3}"/>
            </ac:cxnSpMkLst>
          </pc:cxnChg>
        </pc:sldLayoutChg>
        <pc:sldLayoutChg chg="modSp">
          <pc:chgData name="Daniel Oehm" userId="6a826a5e128e221f" providerId="LiveId" clId="{34936A8E-2456-40C9-9A47-9557F5685FBB}" dt="2024-12-10T08:18:40.223" v="0"/>
          <pc:sldLayoutMkLst>
            <pc:docMk/>
            <pc:sldMasterMk cId="1822772119" sldId="2147483684"/>
            <pc:sldLayoutMk cId="379578956" sldId="2147483701"/>
          </pc:sldLayoutMkLst>
          <pc:spChg chg="mod">
            <ac:chgData name="Daniel Oehm" userId="6a826a5e128e221f" providerId="LiveId" clId="{34936A8E-2456-40C9-9A47-9557F5685FBB}" dt="2024-12-10T08:18:40.223" v="0"/>
            <ac:spMkLst>
              <pc:docMk/>
              <pc:sldMasterMk cId="1822772119" sldId="2147483684"/>
              <pc:sldLayoutMk cId="379578956" sldId="2147483701"/>
              <ac:spMk id="3" creationId="{D282EB46-7B7D-8DC4-6210-1362CFB328D6}"/>
            </ac:spMkLst>
          </pc:spChg>
          <pc:picChg chg="mod">
            <ac:chgData name="Daniel Oehm" userId="6a826a5e128e221f" providerId="LiveId" clId="{34936A8E-2456-40C9-9A47-9557F5685FBB}" dt="2024-12-10T08:18:40.223" v="0"/>
            <ac:picMkLst>
              <pc:docMk/>
              <pc:sldMasterMk cId="1822772119" sldId="2147483684"/>
              <pc:sldLayoutMk cId="379578956" sldId="2147483701"/>
              <ac:picMk id="8" creationId="{1A817278-3503-835E-7FA6-BBF60346EE13}"/>
            </ac:picMkLst>
          </pc:pic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822772119" sldId="2147483684"/>
              <pc:sldLayoutMk cId="379578956" sldId="2147483701"/>
              <ac:cxnSpMk id="2" creationId="{E2ED1E66-BA21-FEA1-3442-0BA5398A5030}"/>
            </ac:cxnSpMkLst>
          </pc:cxnChg>
          <pc:cxnChg chg="mod">
            <ac:chgData name="Daniel Oehm" userId="6a826a5e128e221f" providerId="LiveId" clId="{34936A8E-2456-40C9-9A47-9557F5685FBB}" dt="2024-12-10T08:18:40.223" v="0"/>
            <ac:cxnSpMkLst>
              <pc:docMk/>
              <pc:sldMasterMk cId="1822772119" sldId="2147483684"/>
              <pc:sldLayoutMk cId="379578956" sldId="2147483701"/>
              <ac:cxnSpMk id="7" creationId="{507AEDA2-7F40-02C0-E910-F58DD8E83DB4}"/>
            </ac:cxnSpMkLst>
          </pc:cxnChg>
        </pc:sldLayoutChg>
      </pc:sldMasterChg>
      <pc:sldMasterChg chg="modSldLayout">
        <pc:chgData name="Daniel Oehm" userId="6a826a5e128e221f" providerId="LiveId" clId="{34936A8E-2456-40C9-9A47-9557F5685FBB}" dt="2024-12-10T08:26:50.150" v="482" actId="478"/>
        <pc:sldMasterMkLst>
          <pc:docMk/>
          <pc:sldMasterMk cId="1180824480" sldId="2147483715"/>
        </pc:sldMasterMkLst>
        <pc:sldLayoutChg chg="delSp mod">
          <pc:chgData name="Daniel Oehm" userId="6a826a5e128e221f" providerId="LiveId" clId="{34936A8E-2456-40C9-9A47-9557F5685FBB}" dt="2024-12-10T08:26:50.150" v="482" actId="478"/>
          <pc:sldLayoutMkLst>
            <pc:docMk/>
            <pc:sldMasterMk cId="1180824480" sldId="2147483715"/>
            <pc:sldLayoutMk cId="4017911435" sldId="2147483727"/>
          </pc:sldLayoutMkLst>
          <pc:spChg chg="del">
            <ac:chgData name="Daniel Oehm" userId="6a826a5e128e221f" providerId="LiveId" clId="{34936A8E-2456-40C9-9A47-9557F5685FBB}" dt="2024-12-10T08:26:50.150" v="482" actId="478"/>
            <ac:spMkLst>
              <pc:docMk/>
              <pc:sldMasterMk cId="1180824480" sldId="2147483715"/>
              <pc:sldLayoutMk cId="4017911435" sldId="2147483727"/>
              <ac:spMk id="3" creationId="{D282EB46-7B7D-8DC4-6210-1362CFB328D6}"/>
            </ac:spMkLst>
          </pc:spChg>
          <pc:picChg chg="del">
            <ac:chgData name="Daniel Oehm" userId="6a826a5e128e221f" providerId="LiveId" clId="{34936A8E-2456-40C9-9A47-9557F5685FBB}" dt="2024-12-10T08:26:50.150" v="482" actId="478"/>
            <ac:picMkLst>
              <pc:docMk/>
              <pc:sldMasterMk cId="1180824480" sldId="2147483715"/>
              <pc:sldLayoutMk cId="4017911435" sldId="2147483727"/>
              <ac:picMk id="8" creationId="{1A817278-3503-835E-7FA6-BBF60346EE13}"/>
            </ac:picMkLst>
          </pc:picChg>
          <pc:cxnChg chg="del">
            <ac:chgData name="Daniel Oehm" userId="6a826a5e128e221f" providerId="LiveId" clId="{34936A8E-2456-40C9-9A47-9557F5685FBB}" dt="2024-12-10T08:26:50.150" v="482" actId="478"/>
            <ac:cxnSpMkLst>
              <pc:docMk/>
              <pc:sldMasterMk cId="1180824480" sldId="2147483715"/>
              <pc:sldLayoutMk cId="4017911435" sldId="2147483727"/>
              <ac:cxnSpMk id="2" creationId="{E2ED1E66-BA21-FEA1-3442-0BA5398A5030}"/>
            </ac:cxnSpMkLst>
          </pc:cxnChg>
          <pc:cxnChg chg="del">
            <ac:chgData name="Daniel Oehm" userId="6a826a5e128e221f" providerId="LiveId" clId="{34936A8E-2456-40C9-9A47-9557F5685FBB}" dt="2024-12-10T08:26:50.150" v="482" actId="478"/>
            <ac:cxnSpMkLst>
              <pc:docMk/>
              <pc:sldMasterMk cId="1180824480" sldId="2147483715"/>
              <pc:sldLayoutMk cId="4017911435" sldId="2147483727"/>
              <ac:cxnSpMk id="7" creationId="{507AEDA2-7F40-02C0-E910-F58DD8E83DB4}"/>
            </ac:cxnSpMkLst>
          </pc:cxnChg>
        </pc:sldLayoutChg>
      </pc:sldMasterChg>
    </pc:docChg>
  </pc:docChgLst>
  <pc:docChgLst>
    <pc:chgData name="Daniel Oehm" userId="6a826a5e128e221f" providerId="LiveId" clId="{8BBC5F27-B5B5-4037-A278-478B4E6BDDA1}"/>
    <pc:docChg chg="undo custSel addSld delSld modSld sldOrd modMainMaster">
      <pc:chgData name="Daniel Oehm" userId="6a826a5e128e221f" providerId="LiveId" clId="{8BBC5F27-B5B5-4037-A278-478B4E6BDDA1}" dt="2024-10-24T08:14:46.996" v="6673"/>
      <pc:docMkLst>
        <pc:docMk/>
      </pc:docMkLst>
      <pc:sldChg chg="addSp delSp modSp del mod ord setBg modClrScheme chgLayout">
        <pc:chgData name="Daniel Oehm" userId="6a826a5e128e221f" providerId="LiveId" clId="{8BBC5F27-B5B5-4037-A278-478B4E6BDDA1}" dt="2024-10-18T04:31:35.921" v="2229" actId="47"/>
        <pc:sldMkLst>
          <pc:docMk/>
          <pc:sldMk cId="1763196511" sldId="257"/>
        </pc:sldMkLst>
        <pc:spChg chg="mod ord">
          <ac:chgData name="Daniel Oehm" userId="6a826a5e128e221f" providerId="LiveId" clId="{8BBC5F27-B5B5-4037-A278-478B4E6BDDA1}" dt="2024-10-18T04:18:24.918" v="1208" actId="1037"/>
          <ac:spMkLst>
            <pc:docMk/>
            <pc:sldMk cId="1763196511" sldId="257"/>
            <ac:spMk id="3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34:34.101" v="1155" actId="1035"/>
          <ac:spMkLst>
            <pc:docMk/>
            <pc:sldMk cId="1763196511" sldId="257"/>
            <ac:spMk id="4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4:30:11.229" v="2215" actId="1076"/>
          <ac:spMkLst>
            <pc:docMk/>
            <pc:sldMk cId="1763196511" sldId="257"/>
            <ac:spMk id="5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4:18:46.659" v="1210" actId="14100"/>
          <ac:spMkLst>
            <pc:docMk/>
            <pc:sldMk cId="1763196511" sldId="257"/>
            <ac:spMk id="6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4:18:43.351" v="1209" actId="1076"/>
          <ac:spMkLst>
            <pc:docMk/>
            <pc:sldMk cId="1763196511" sldId="257"/>
            <ac:spMk id="7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34:34.101" v="1155" actId="1035"/>
          <ac:spMkLst>
            <pc:docMk/>
            <pc:sldMk cId="1763196511" sldId="257"/>
            <ac:spMk id="8" creationId="{00000000-0000-0000-0000-000000000000}"/>
          </ac:spMkLst>
        </pc:spChg>
        <pc:spChg chg="add del mod ord">
          <ac:chgData name="Daniel Oehm" userId="6a826a5e128e221f" providerId="LiveId" clId="{8BBC5F27-B5B5-4037-A278-478B4E6BDDA1}" dt="2024-10-17T21:31:56.141" v="499" actId="700"/>
          <ac:spMkLst>
            <pc:docMk/>
            <pc:sldMk cId="1763196511" sldId="257"/>
            <ac:spMk id="9" creationId="{77ADAB33-395E-FBA6-1AFC-DD92A12D7C27}"/>
          </ac:spMkLst>
        </pc:spChg>
        <pc:spChg chg="add del mod ord">
          <ac:chgData name="Daniel Oehm" userId="6a826a5e128e221f" providerId="LiveId" clId="{8BBC5F27-B5B5-4037-A278-478B4E6BDDA1}" dt="2024-10-18T00:13:41.908" v="700" actId="11529"/>
          <ac:spMkLst>
            <pc:docMk/>
            <pc:sldMk cId="1763196511" sldId="257"/>
            <ac:spMk id="10" creationId="{26A11E4C-74C1-3463-A65A-853FEE842824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1" creationId="{EE29020C-1785-CA1D-45A5-1EBA00E04610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2" creationId="{2A472CD0-547C-D1F6-4898-9A7D31CDEE12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3" creationId="{E72023C3-E144-4903-8465-EE54D1DDE2FE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4" creationId="{907F383D-D1C2-80DC-AE44-D1BC39D7B890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5" creationId="{1EB727A5-344D-41E7-E5F3-8798B6E68EF1}"/>
          </ac:spMkLst>
        </pc:spChg>
        <pc:spChg chg="add mod">
          <ac:chgData name="Daniel Oehm" userId="6a826a5e128e221f" providerId="LiveId" clId="{8BBC5F27-B5B5-4037-A278-478B4E6BDDA1}" dt="2024-10-18T00:13:50.675" v="701"/>
          <ac:spMkLst>
            <pc:docMk/>
            <pc:sldMk cId="1763196511" sldId="257"/>
            <ac:spMk id="16" creationId="{D39746CD-BDA2-C34A-2943-43E319933448}"/>
          </ac:spMkLst>
        </pc:spChg>
        <pc:spChg chg="add mod">
          <ac:chgData name="Daniel Oehm" userId="6a826a5e128e221f" providerId="LiveId" clId="{8BBC5F27-B5B5-4037-A278-478B4E6BDDA1}" dt="2024-10-18T04:29:55.348" v="2212" actId="1076"/>
          <ac:spMkLst>
            <pc:docMk/>
            <pc:sldMk cId="1763196511" sldId="257"/>
            <ac:spMk id="17" creationId="{6B7DE390-9C0F-A3A6-3269-43F5F168DAD1}"/>
          </ac:spMkLst>
        </pc:spChg>
        <pc:picChg chg="del">
          <ac:chgData name="Daniel Oehm" userId="6a826a5e128e221f" providerId="LiveId" clId="{8BBC5F27-B5B5-4037-A278-478B4E6BDDA1}" dt="2024-10-17T21:17:04.472" v="185" actId="478"/>
          <ac:picMkLst>
            <pc:docMk/>
            <pc:sldMk cId="1763196511" sldId="257"/>
            <ac:picMk id="2" creationId="{C19683AE-AAAA-9F6D-24AB-2B037CD13254}"/>
          </ac:picMkLst>
        </pc:picChg>
      </pc:sldChg>
      <pc:sldChg chg="addSp delSp modSp mod modShow">
        <pc:chgData name="Daniel Oehm" userId="6a826a5e128e221f" providerId="LiveId" clId="{8BBC5F27-B5B5-4037-A278-478B4E6BDDA1}" dt="2024-10-18T08:07:51.011" v="3898" actId="729"/>
        <pc:sldMkLst>
          <pc:docMk/>
          <pc:sldMk cId="298878074" sldId="258"/>
        </pc:sldMkLst>
        <pc:spChg chg="mod">
          <ac:chgData name="Daniel Oehm" userId="6a826a5e128e221f" providerId="LiveId" clId="{8BBC5F27-B5B5-4037-A278-478B4E6BDDA1}" dt="2024-10-17T21:22:25.284" v="294" actId="1038"/>
          <ac:spMkLst>
            <pc:docMk/>
            <pc:sldMk cId="298878074" sldId="258"/>
            <ac:spMk id="2" creationId="{0BBD0974-C67F-9DF6-421E-A0B05B1120A5}"/>
          </ac:spMkLst>
        </pc:spChg>
        <pc:spChg chg="mod">
          <ac:chgData name="Daniel Oehm" userId="6a826a5e128e221f" providerId="LiveId" clId="{8BBC5F27-B5B5-4037-A278-478B4E6BDDA1}" dt="2024-10-18T00:23:44.285" v="1036" actId="20577"/>
          <ac:spMkLst>
            <pc:docMk/>
            <pc:sldMk cId="298878074" sldId="258"/>
            <ac:spMk id="3" creationId="{5A50CAEF-47E3-C836-AD22-FC27C4768633}"/>
          </ac:spMkLst>
        </pc:spChg>
        <pc:spChg chg="mod">
          <ac:chgData name="Daniel Oehm" userId="6a826a5e128e221f" providerId="LiveId" clId="{8BBC5F27-B5B5-4037-A278-478B4E6BDDA1}" dt="2024-10-18T00:25:48.158" v="1041" actId="1076"/>
          <ac:spMkLst>
            <pc:docMk/>
            <pc:sldMk cId="298878074" sldId="258"/>
            <ac:spMk id="4" creationId="{06AB9169-B87C-55BF-16C5-72285C546369}"/>
          </ac:spMkLst>
        </pc:spChg>
        <pc:spChg chg="mod">
          <ac:chgData name="Daniel Oehm" userId="6a826a5e128e221f" providerId="LiveId" clId="{8BBC5F27-B5B5-4037-A278-478B4E6BDDA1}" dt="2024-10-18T00:26:15.065" v="1048" actId="1036"/>
          <ac:spMkLst>
            <pc:docMk/>
            <pc:sldMk cId="298878074" sldId="258"/>
            <ac:spMk id="5" creationId="{433D5106-A912-F631-BB09-F32B149C924E}"/>
          </ac:spMkLst>
        </pc:spChg>
        <pc:spChg chg="del mod">
          <ac:chgData name="Daniel Oehm" userId="6a826a5e128e221f" providerId="LiveId" clId="{8BBC5F27-B5B5-4037-A278-478B4E6BDDA1}" dt="2024-10-17T21:18:40.389" v="196" actId="478"/>
          <ac:spMkLst>
            <pc:docMk/>
            <pc:sldMk cId="298878074" sldId="258"/>
            <ac:spMk id="6" creationId="{00000000-0000-0000-0000-000000000000}"/>
          </ac:spMkLst>
        </pc:spChg>
        <pc:spChg chg="mod">
          <ac:chgData name="Daniel Oehm" userId="6a826a5e128e221f" providerId="LiveId" clId="{8BBC5F27-B5B5-4037-A278-478B4E6BDDA1}" dt="2024-10-18T00:30:49.654" v="1069" actId="108"/>
          <ac:spMkLst>
            <pc:docMk/>
            <pc:sldMk cId="298878074" sldId="258"/>
            <ac:spMk id="7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7T21:18:43.389" v="197" actId="478"/>
          <ac:spMkLst>
            <pc:docMk/>
            <pc:sldMk cId="298878074" sldId="258"/>
            <ac:spMk id="9" creationId="{1636C5A9-C71A-80DF-6014-33460CAA0B28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0" creationId="{8C920E01-0E15-2FA8-86F3-8AEED05E9F53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1" creationId="{77116824-BD7D-00BD-601F-DBA0767014D2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2" creationId="{DF0F9D98-630E-44D4-3B11-723A2D446C20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3" creationId="{593FDB26-C6B8-3074-38F3-68F3BDFF901C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4" creationId="{9A863D42-FF20-F657-4F94-27E443226F50}"/>
          </ac:spMkLst>
        </pc:spChg>
        <pc:spChg chg="add mod">
          <ac:chgData name="Daniel Oehm" userId="6a826a5e128e221f" providerId="LiveId" clId="{8BBC5F27-B5B5-4037-A278-478B4E6BDDA1}" dt="2024-10-18T00:14:03.930" v="702"/>
          <ac:spMkLst>
            <pc:docMk/>
            <pc:sldMk cId="298878074" sldId="258"/>
            <ac:spMk id="15" creationId="{64598E34-AE93-EB2E-8BFC-61E5D731F4D2}"/>
          </ac:spMkLst>
        </pc:spChg>
        <pc:spChg chg="add mod">
          <ac:chgData name="Daniel Oehm" userId="6a826a5e128e221f" providerId="LiveId" clId="{8BBC5F27-B5B5-4037-A278-478B4E6BDDA1}" dt="2024-10-18T00:28:57.523" v="1053" actId="20577"/>
          <ac:spMkLst>
            <pc:docMk/>
            <pc:sldMk cId="298878074" sldId="258"/>
            <ac:spMk id="16" creationId="{B7026CA1-C3C4-15FF-43FB-EB7E25AAD672}"/>
          </ac:spMkLst>
        </pc:spChg>
      </pc:sldChg>
      <pc:sldChg chg="addSp delSp modSp del mod modTransition modClrScheme modShow chgLayout">
        <pc:chgData name="Daniel Oehm" userId="6a826a5e128e221f" providerId="LiveId" clId="{8BBC5F27-B5B5-4037-A278-478B4E6BDDA1}" dt="2024-10-18T09:38:30.511" v="5112" actId="47"/>
        <pc:sldMkLst>
          <pc:docMk/>
          <pc:sldMk cId="553716393" sldId="259"/>
        </pc:sldMkLst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3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4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5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6" creationId="{00000000-0000-0000-0000-000000000000}"/>
          </ac:spMkLst>
        </pc:spChg>
        <pc:spChg chg="mod ord">
          <ac:chgData name="Daniel Oehm" userId="6a826a5e128e221f" providerId="LiveId" clId="{8BBC5F27-B5B5-4037-A278-478B4E6BDDA1}" dt="2024-10-18T00:15:37.264" v="768" actId="1036"/>
          <ac:spMkLst>
            <pc:docMk/>
            <pc:sldMk cId="553716393" sldId="259"/>
            <ac:spMk id="7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8" creationId="{94F1F5C9-CB75-2245-01D8-209E6BB678D4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9" creationId="{C30B92E8-C225-1038-A941-55812F5DD178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10" creationId="{879B21C0-FED1-436D-0A78-9786001A871F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11" creationId="{1BE3CFD5-9F8F-E144-4CEA-492C8367F9D9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12" creationId="{08D726BD-1BC3-4312-56A9-084D08835929}"/>
          </ac:spMkLst>
        </pc:spChg>
        <pc:spChg chg="add mod">
          <ac:chgData name="Daniel Oehm" userId="6a826a5e128e221f" providerId="LiveId" clId="{8BBC5F27-B5B5-4037-A278-478B4E6BDDA1}" dt="2024-10-18T00:14:08.029" v="703"/>
          <ac:spMkLst>
            <pc:docMk/>
            <pc:sldMk cId="553716393" sldId="259"/>
            <ac:spMk id="13" creationId="{3DCABA05-E463-5FDD-BEF7-E113229093B7}"/>
          </ac:spMkLst>
        </pc:spChg>
        <pc:spChg chg="add mod">
          <ac:chgData name="Daniel Oehm" userId="6a826a5e128e221f" providerId="LiveId" clId="{8BBC5F27-B5B5-4037-A278-478B4E6BDDA1}" dt="2024-10-18T00:39:30.689" v="1198" actId="688"/>
          <ac:spMkLst>
            <pc:docMk/>
            <pc:sldMk cId="553716393" sldId="259"/>
            <ac:spMk id="14" creationId="{2603394B-1C9F-64C0-9372-22662231DDE7}"/>
          </ac:spMkLst>
        </pc:spChg>
        <pc:spChg chg="add mod">
          <ac:chgData name="Daniel Oehm" userId="6a826a5e128e221f" providerId="LiveId" clId="{8BBC5F27-B5B5-4037-A278-478B4E6BDDA1}" dt="2024-10-18T00:39:33.937" v="1200" actId="688"/>
          <ac:spMkLst>
            <pc:docMk/>
            <pc:sldMk cId="553716393" sldId="259"/>
            <ac:spMk id="15" creationId="{361BB82E-5B9D-5B22-F6E8-B8508476A50D}"/>
          </ac:spMkLst>
        </pc:spChg>
        <pc:picChg chg="del">
          <ac:chgData name="Daniel Oehm" userId="6a826a5e128e221f" providerId="LiveId" clId="{8BBC5F27-B5B5-4037-A278-478B4E6BDDA1}" dt="2024-10-17T21:24:12.702" v="348" actId="478"/>
          <ac:picMkLst>
            <pc:docMk/>
            <pc:sldMk cId="553716393" sldId="259"/>
            <ac:picMk id="2" creationId="{BC4C7C70-7ACF-81EB-A05D-DE77892780F7}"/>
          </ac:picMkLst>
        </pc:picChg>
      </pc:sldChg>
      <pc:sldChg chg="addSp delSp modSp mod modShow">
        <pc:chgData name="Daniel Oehm" userId="6a826a5e128e221f" providerId="LiveId" clId="{8BBC5F27-B5B5-4037-A278-478B4E6BDDA1}" dt="2024-10-18T09:24:11.771" v="4634" actId="729"/>
        <pc:sldMkLst>
          <pc:docMk/>
          <pc:sldMk cId="375481565" sldId="260"/>
        </pc:sldMkLst>
        <pc:spChg chg="mod">
          <ac:chgData name="Daniel Oehm" userId="6a826a5e128e221f" providerId="LiveId" clId="{8BBC5F27-B5B5-4037-A278-478B4E6BDDA1}" dt="2024-10-18T09:24:02.507" v="4632" actId="1035"/>
          <ac:spMkLst>
            <pc:docMk/>
            <pc:sldMk cId="375481565" sldId="260"/>
            <ac:spMk id="2" creationId="{5A50CAEF-47E3-C836-AD22-FC27C4768633}"/>
          </ac:spMkLst>
        </pc:spChg>
        <pc:spChg chg="mod">
          <ac:chgData name="Daniel Oehm" userId="6a826a5e128e221f" providerId="LiveId" clId="{8BBC5F27-B5B5-4037-A278-478B4E6BDDA1}" dt="2024-10-18T09:24:02.507" v="4632" actId="1035"/>
          <ac:spMkLst>
            <pc:docMk/>
            <pc:sldMk cId="375481565" sldId="260"/>
            <ac:spMk id="3" creationId="{06AB9169-B87C-55BF-16C5-72285C546369}"/>
          </ac:spMkLst>
        </pc:spChg>
        <pc:spChg chg="mod">
          <ac:chgData name="Daniel Oehm" userId="6a826a5e128e221f" providerId="LiveId" clId="{8BBC5F27-B5B5-4037-A278-478B4E6BDDA1}" dt="2024-10-18T09:23:52.945" v="4605" actId="14100"/>
          <ac:spMkLst>
            <pc:docMk/>
            <pc:sldMk cId="375481565" sldId="260"/>
            <ac:spMk id="4" creationId="{FEEC4863-0EE9-047A-4829-990A8178DAE4}"/>
          </ac:spMkLst>
        </pc:spChg>
        <pc:spChg chg="mod">
          <ac:chgData name="Daniel Oehm" userId="6a826a5e128e221f" providerId="LiveId" clId="{8BBC5F27-B5B5-4037-A278-478B4E6BDDA1}" dt="2024-10-18T09:24:02.507" v="4632" actId="1035"/>
          <ac:spMkLst>
            <pc:docMk/>
            <pc:sldMk cId="375481565" sldId="260"/>
            <ac:spMk id="5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6" creationId="{47BECB26-8312-4ABF-D964-56B02CA6A724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7" creationId="{1F956A50-E7A1-C2F5-0F5F-79CD1D1BE8F5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8" creationId="{F5833763-D5BF-E139-CFD3-9A645155FD5E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9" creationId="{74F3D8FD-A7BC-858F-456F-902DFC00DDB8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10" creationId="{EDEC7A48-E849-F20E-0238-7F0E90765950}"/>
          </ac:spMkLst>
        </pc:spChg>
        <pc:spChg chg="add mod">
          <ac:chgData name="Daniel Oehm" userId="6a826a5e128e221f" providerId="LiveId" clId="{8BBC5F27-B5B5-4037-A278-478B4E6BDDA1}" dt="2024-10-18T00:19:27.440" v="927"/>
          <ac:spMkLst>
            <pc:docMk/>
            <pc:sldMk cId="375481565" sldId="260"/>
            <ac:spMk id="11" creationId="{18B73803-6CEB-FAFF-5E86-73979885C40E}"/>
          </ac:spMkLst>
        </pc:spChg>
        <pc:spChg chg="add del mod">
          <ac:chgData name="Daniel Oehm" userId="6a826a5e128e221f" providerId="LiveId" clId="{8BBC5F27-B5B5-4037-A278-478B4E6BDDA1}" dt="2024-10-18T09:11:05.581" v="4254" actId="478"/>
          <ac:spMkLst>
            <pc:docMk/>
            <pc:sldMk cId="375481565" sldId="260"/>
            <ac:spMk id="12" creationId="{1B893A42-0CAE-424A-8339-27964220B4F8}"/>
          </ac:spMkLst>
        </pc:spChg>
        <pc:spChg chg="add del mod">
          <ac:chgData name="Daniel Oehm" userId="6a826a5e128e221f" providerId="LiveId" clId="{8BBC5F27-B5B5-4037-A278-478B4E6BDDA1}" dt="2024-10-18T09:23:36.583" v="4601" actId="478"/>
          <ac:spMkLst>
            <pc:docMk/>
            <pc:sldMk cId="375481565" sldId="260"/>
            <ac:spMk id="13" creationId="{87F6C4E8-43AC-1053-3F42-4EE80EC2A855}"/>
          </ac:spMkLst>
        </pc:spChg>
        <pc:spChg chg="add del mod">
          <ac:chgData name="Daniel Oehm" userId="6a826a5e128e221f" providerId="LiveId" clId="{8BBC5F27-B5B5-4037-A278-478B4E6BDDA1}" dt="2024-10-18T09:11:00.162" v="4253" actId="478"/>
          <ac:spMkLst>
            <pc:docMk/>
            <pc:sldMk cId="375481565" sldId="260"/>
            <ac:spMk id="14" creationId="{6B568A22-C5CD-61D1-50B8-3118AFE1789B}"/>
          </ac:spMkLst>
        </pc:spChg>
        <pc:spChg chg="add del mod">
          <ac:chgData name="Daniel Oehm" userId="6a826a5e128e221f" providerId="LiveId" clId="{8BBC5F27-B5B5-4037-A278-478B4E6BDDA1}" dt="2024-10-18T09:23:34.755" v="4600" actId="478"/>
          <ac:spMkLst>
            <pc:docMk/>
            <pc:sldMk cId="375481565" sldId="260"/>
            <ac:spMk id="15" creationId="{CA5D9EC9-59ED-D88B-EC07-6A8FF4235C50}"/>
          </ac:spMkLst>
        </pc:spChg>
        <pc:spChg chg="add del mod">
          <ac:chgData name="Daniel Oehm" userId="6a826a5e128e221f" providerId="LiveId" clId="{8BBC5F27-B5B5-4037-A278-478B4E6BDDA1}" dt="2024-10-18T09:23:40.511" v="4603" actId="478"/>
          <ac:spMkLst>
            <pc:docMk/>
            <pc:sldMk cId="375481565" sldId="260"/>
            <ac:spMk id="16" creationId="{1934E30E-58A2-E849-03E7-379B3A5AA23C}"/>
          </ac:spMkLst>
        </pc:spChg>
        <pc:spChg chg="add del mod">
          <ac:chgData name="Daniel Oehm" userId="6a826a5e128e221f" providerId="LiveId" clId="{8BBC5F27-B5B5-4037-A278-478B4E6BDDA1}" dt="2024-10-18T09:23:38.655" v="4602" actId="478"/>
          <ac:spMkLst>
            <pc:docMk/>
            <pc:sldMk cId="375481565" sldId="260"/>
            <ac:spMk id="17" creationId="{7EF10FDB-A486-A8D1-A90B-D8F505D06A7E}"/>
          </ac:spMkLst>
        </pc:spChg>
      </pc:sldChg>
      <pc:sldChg chg="addSp modSp del mod">
        <pc:chgData name="Daniel Oehm" userId="6a826a5e128e221f" providerId="LiveId" clId="{8BBC5F27-B5B5-4037-A278-478B4E6BDDA1}" dt="2024-10-18T07:38:58.573" v="3426" actId="47"/>
        <pc:sldMkLst>
          <pc:docMk/>
          <pc:sldMk cId="943018638" sldId="261"/>
        </pc:sldMkLst>
        <pc:spChg chg="mod">
          <ac:chgData name="Daniel Oehm" userId="6a826a5e128e221f" providerId="LiveId" clId="{8BBC5F27-B5B5-4037-A278-478B4E6BDDA1}" dt="2024-10-18T00:16:23.391" v="792" actId="1038"/>
          <ac:spMkLst>
            <pc:docMk/>
            <pc:sldMk cId="943018638" sldId="261"/>
            <ac:spMk id="2" creationId="{0BBD0974-C67F-9DF6-421E-A0B05B1120A5}"/>
          </ac:spMkLst>
        </pc:spChg>
        <pc:spChg chg="mod">
          <ac:chgData name="Daniel Oehm" userId="6a826a5e128e221f" providerId="LiveId" clId="{8BBC5F27-B5B5-4037-A278-478B4E6BDDA1}" dt="2024-10-18T00:16:23.391" v="792" actId="1038"/>
          <ac:spMkLst>
            <pc:docMk/>
            <pc:sldMk cId="943018638" sldId="261"/>
            <ac:spMk id="3" creationId="{5A50CAEF-47E3-C836-AD22-FC27C4768633}"/>
          </ac:spMkLst>
        </pc:spChg>
        <pc:spChg chg="mod">
          <ac:chgData name="Daniel Oehm" userId="6a826a5e128e221f" providerId="LiveId" clId="{8BBC5F27-B5B5-4037-A278-478B4E6BDDA1}" dt="2024-10-18T00:16:23.391" v="792" actId="1038"/>
          <ac:spMkLst>
            <pc:docMk/>
            <pc:sldMk cId="943018638" sldId="261"/>
            <ac:spMk id="4" creationId="{06AB9169-B87C-55BF-16C5-72285C546369}"/>
          </ac:spMkLst>
        </pc:spChg>
        <pc:spChg chg="mod">
          <ac:chgData name="Daniel Oehm" userId="6a826a5e128e221f" providerId="LiveId" clId="{8BBC5F27-B5B5-4037-A278-478B4E6BDDA1}" dt="2024-10-17T21:28:42.195" v="421" actId="1076"/>
          <ac:spMkLst>
            <pc:docMk/>
            <pc:sldMk cId="943018638" sldId="261"/>
            <ac:spMk id="6" creationId="{00000000-0000-0000-0000-000000000000}"/>
          </ac:spMkLst>
        </pc:spChg>
        <pc:spChg chg="mod">
          <ac:chgData name="Daniel Oehm" userId="6a826a5e128e221f" providerId="LiveId" clId="{8BBC5F27-B5B5-4037-A278-478B4E6BDDA1}" dt="2024-10-18T00:32:42.300" v="1123" actId="108"/>
          <ac:spMkLst>
            <pc:docMk/>
            <pc:sldMk cId="943018638" sldId="261"/>
            <ac:spMk id="7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8" creationId="{03133DF1-6016-74DB-EECB-56019CC71177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9" creationId="{851A0444-FF5C-C9DD-E72F-2DF8EE878824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10" creationId="{BE049387-0A12-21C7-7C00-1BB2CA9EA2FA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11" creationId="{1D336135-E285-6475-3D8D-3C1D15E9D50F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12" creationId="{B195E809-E566-5DB1-8C75-55B39846C25E}"/>
          </ac:spMkLst>
        </pc:spChg>
        <pc:spChg chg="add mod">
          <ac:chgData name="Daniel Oehm" userId="6a826a5e128e221f" providerId="LiveId" clId="{8BBC5F27-B5B5-4037-A278-478B4E6BDDA1}" dt="2024-10-18T00:19:31.115" v="928"/>
          <ac:spMkLst>
            <pc:docMk/>
            <pc:sldMk cId="943018638" sldId="261"/>
            <ac:spMk id="13" creationId="{F30D250A-1017-F09C-54B1-13B87AA7F2C7}"/>
          </ac:spMkLst>
        </pc:spChg>
        <pc:picChg chg="mod">
          <ac:chgData name="Daniel Oehm" userId="6a826a5e128e221f" providerId="LiveId" clId="{8BBC5F27-B5B5-4037-A278-478B4E6BDDA1}" dt="2024-10-17T21:28:52.024" v="464" actId="1035"/>
          <ac:picMkLst>
            <pc:docMk/>
            <pc:sldMk cId="943018638" sldId="261"/>
            <ac:picMk id="5" creationId="{00000000-0000-0000-0000-000000000000}"/>
          </ac:picMkLst>
        </pc:picChg>
      </pc:sldChg>
      <pc:sldChg chg="addSp delSp modSp mod modTransition">
        <pc:chgData name="Daniel Oehm" userId="6a826a5e128e221f" providerId="LiveId" clId="{8BBC5F27-B5B5-4037-A278-478B4E6BDDA1}" dt="2024-10-24T08:14:44.281" v="6672"/>
        <pc:sldMkLst>
          <pc:docMk/>
          <pc:sldMk cId="4024269414" sldId="262"/>
        </pc:sldMkLst>
        <pc:spChg chg="del">
          <ac:chgData name="Daniel Oehm" userId="6a826a5e128e221f" providerId="LiveId" clId="{8BBC5F27-B5B5-4037-A278-478B4E6BDDA1}" dt="2024-10-17T21:29:26.251" v="495" actId="478"/>
          <ac:spMkLst>
            <pc:docMk/>
            <pc:sldMk cId="4024269414" sldId="262"/>
            <ac:spMk id="3" creationId="{05DB6CE7-6D83-DA8D-5C2A-8A4DECC296AA}"/>
          </ac:spMkLst>
        </pc:spChg>
        <pc:spChg chg="del">
          <ac:chgData name="Daniel Oehm" userId="6a826a5e128e221f" providerId="LiveId" clId="{8BBC5F27-B5B5-4037-A278-478B4E6BDDA1}" dt="2024-10-17T21:29:26.251" v="495" actId="478"/>
          <ac:spMkLst>
            <pc:docMk/>
            <pc:sldMk cId="4024269414" sldId="262"/>
            <ac:spMk id="4" creationId="{ADDC800E-DC94-2127-9975-7470CA2060AD}"/>
          </ac:spMkLst>
        </pc:spChg>
        <pc:spChg chg="del">
          <ac:chgData name="Daniel Oehm" userId="6a826a5e128e221f" providerId="LiveId" clId="{8BBC5F27-B5B5-4037-A278-478B4E6BDDA1}" dt="2024-10-17T21:29:26.251" v="495" actId="478"/>
          <ac:spMkLst>
            <pc:docMk/>
            <pc:sldMk cId="4024269414" sldId="262"/>
            <ac:spMk id="5" creationId="{0F53EF8F-97F4-71AE-85D1-C09F7A2F6CC7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8" creationId="{F10F1CDB-339F-1BDB-20F8-B6EE240601DB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9" creationId="{B109EAEE-1487-39BD-E037-9F2A0A632993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0" creationId="{CC311858-ED3E-D273-209E-8474C687A121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2" creationId="{3B773238-0644-66E4-6D90-57BC8375436A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3" creationId="{29A177B5-9689-FC16-BD31-ED45F2366F6A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4" creationId="{580531A6-8BCB-2CCA-1FB9-24B905C7EA88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5" creationId="{76925135-E51C-F7CB-8CC2-F7090135BF37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6" creationId="{6E1F03D5-E4F3-0D1B-9F6C-EEC9D8F4E1E3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7" creationId="{A71815F1-19D6-1579-5A44-DF4EC47B0AC8}"/>
          </ac:spMkLst>
        </pc:spChg>
        <pc:spChg chg="mod">
          <ac:chgData name="Daniel Oehm" userId="6a826a5e128e221f" providerId="LiveId" clId="{8BBC5F27-B5B5-4037-A278-478B4E6BDDA1}" dt="2024-10-17T21:29:36.422" v="496"/>
          <ac:spMkLst>
            <pc:docMk/>
            <pc:sldMk cId="4024269414" sldId="262"/>
            <ac:spMk id="18" creationId="{2EA846BC-1ADD-E307-B9E3-A5F7B2DA9FBC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19" creationId="{7BAD2659-F9E2-0638-D561-D52A66EA42B1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0" creationId="{CD802F27-BED2-A4DF-9EFF-6761CB2F5A88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1" creationId="{15C5C31E-8CFD-E068-6AA3-31CB16772FB5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2" creationId="{057015FA-9847-753C-9D02-4D636A2389CF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3" creationId="{6837B5C0-8370-5EC8-409D-AECB0D38525A}"/>
          </ac:spMkLst>
        </pc:spChg>
        <pc:spChg chg="add mod">
          <ac:chgData name="Daniel Oehm" userId="6a826a5e128e221f" providerId="LiveId" clId="{8BBC5F27-B5B5-4037-A278-478B4E6BDDA1}" dt="2024-10-18T00:21:45.023" v="1033"/>
          <ac:spMkLst>
            <pc:docMk/>
            <pc:sldMk cId="4024269414" sldId="262"/>
            <ac:spMk id="24" creationId="{7F32A549-CA0B-7EAE-2F22-B768480859AF}"/>
          </ac:spMkLst>
        </pc:spChg>
        <pc:spChg chg="add mod">
          <ac:chgData name="Daniel Oehm" userId="6a826a5e128e221f" providerId="LiveId" clId="{8BBC5F27-B5B5-4037-A278-478B4E6BDDA1}" dt="2024-10-18T08:49:08.486" v="4137" actId="14100"/>
          <ac:spMkLst>
            <pc:docMk/>
            <pc:sldMk cId="4024269414" sldId="262"/>
            <ac:spMk id="26" creationId="{3C5347F7-2E58-3E86-55EE-50A3B47DB4F5}"/>
          </ac:spMkLst>
        </pc:spChg>
        <pc:spChg chg="add mod">
          <ac:chgData name="Daniel Oehm" userId="6a826a5e128e221f" providerId="LiveId" clId="{8BBC5F27-B5B5-4037-A278-478B4E6BDDA1}" dt="2024-10-18T08:49:30.347" v="4156" actId="20577"/>
          <ac:spMkLst>
            <pc:docMk/>
            <pc:sldMk cId="4024269414" sldId="262"/>
            <ac:spMk id="27" creationId="{67A3F97A-1241-D96C-AC00-F4FE90C41A3E}"/>
          </ac:spMkLst>
        </pc:spChg>
        <pc:grpChg chg="add mod">
          <ac:chgData name="Daniel Oehm" userId="6a826a5e128e221f" providerId="LiveId" clId="{8BBC5F27-B5B5-4037-A278-478B4E6BDDA1}" dt="2024-10-17T21:29:36.422" v="496"/>
          <ac:grpSpMkLst>
            <pc:docMk/>
            <pc:sldMk cId="4024269414" sldId="262"/>
            <ac:grpSpMk id="7" creationId="{9DB1B076-1296-3077-EEDE-24FD8A351E5D}"/>
          </ac:grpSpMkLst>
        </pc:grpChg>
        <pc:grpChg chg="mod">
          <ac:chgData name="Daniel Oehm" userId="6a826a5e128e221f" providerId="LiveId" clId="{8BBC5F27-B5B5-4037-A278-478B4E6BDDA1}" dt="2024-10-17T21:29:36.422" v="496"/>
          <ac:grpSpMkLst>
            <pc:docMk/>
            <pc:sldMk cId="4024269414" sldId="262"/>
            <ac:grpSpMk id="11" creationId="{D6AF8682-1391-5DB9-F8B3-9DE615B0F0DC}"/>
          </ac:grpSpMkLst>
        </pc:grpChg>
        <pc:picChg chg="mod">
          <ac:chgData name="Daniel Oehm" userId="6a826a5e128e221f" providerId="LiveId" clId="{8BBC5F27-B5B5-4037-A278-478B4E6BDDA1}" dt="2024-10-18T08:20:06.678" v="3983" actId="1076"/>
          <ac:picMkLst>
            <pc:docMk/>
            <pc:sldMk cId="4024269414" sldId="262"/>
            <ac:picMk id="6" creationId="{00000000-0000-0000-0000-000000000000}"/>
          </ac:picMkLst>
        </pc:picChg>
        <pc:cxnChg chg="add mod">
          <ac:chgData name="Daniel Oehm" userId="6a826a5e128e221f" providerId="LiveId" clId="{8BBC5F27-B5B5-4037-A278-478B4E6BDDA1}" dt="2024-10-18T00:21:45.023" v="1033"/>
          <ac:cxnSpMkLst>
            <pc:docMk/>
            <pc:sldMk cId="4024269414" sldId="262"/>
            <ac:cxnSpMk id="25" creationId="{A30F699F-1142-7EFE-BE76-802C6BD824D4}"/>
          </ac:cxnSpMkLst>
        </pc:cxnChg>
      </pc:sldChg>
      <pc:sldChg chg="addSp delSp modSp mod modTransition">
        <pc:chgData name="Daniel Oehm" userId="6a826a5e128e221f" providerId="LiveId" clId="{8BBC5F27-B5B5-4037-A278-478B4E6BDDA1}" dt="2024-10-24T08:13:41.484" v="6658"/>
        <pc:sldMkLst>
          <pc:docMk/>
          <pc:sldMk cId="1833858991" sldId="263"/>
        </pc:sldMkLst>
        <pc:spChg chg="mod">
          <ac:chgData name="Daniel Oehm" userId="6a826a5e128e221f" providerId="LiveId" clId="{8BBC5F27-B5B5-4037-A278-478B4E6BDDA1}" dt="2024-10-18T00:21:13.523" v="961" actId="1076"/>
          <ac:spMkLst>
            <pc:docMk/>
            <pc:sldMk cId="1833858991" sldId="263"/>
            <ac:spMk id="2" creationId="{0DF3F066-A294-5AD7-D1D7-A87D2EBF51BD}"/>
          </ac:spMkLst>
        </pc:spChg>
        <pc:spChg chg="add del mod">
          <ac:chgData name="Daniel Oehm" userId="6a826a5e128e221f" providerId="LiveId" clId="{8BBC5F27-B5B5-4037-A278-478B4E6BDDA1}" dt="2024-10-17T21:34:12.675" v="501" actId="478"/>
          <ac:spMkLst>
            <pc:docMk/>
            <pc:sldMk cId="1833858991" sldId="263"/>
            <ac:spMk id="5" creationId="{8DBA7FA5-9570-5470-D62F-8038D7A0A763}"/>
          </ac:spMkLst>
        </pc:spChg>
        <pc:spChg chg="add mod">
          <ac:chgData name="Daniel Oehm" userId="6a826a5e128e221f" providerId="LiveId" clId="{8BBC5F27-B5B5-4037-A278-478B4E6BDDA1}" dt="2024-10-18T00:19:56.264" v="943" actId="1037"/>
          <ac:spMkLst>
            <pc:docMk/>
            <pc:sldMk cId="1833858991" sldId="263"/>
            <ac:spMk id="12" creationId="{21C8905C-38C5-B536-D9B4-3F784998BC76}"/>
          </ac:spMkLst>
        </pc:spChg>
        <pc:spChg chg="add mod">
          <ac:chgData name="Daniel Oehm" userId="6a826a5e128e221f" providerId="LiveId" clId="{8BBC5F27-B5B5-4037-A278-478B4E6BDDA1}" dt="2024-10-18T00:19:45.996" v="929"/>
          <ac:spMkLst>
            <pc:docMk/>
            <pc:sldMk cId="1833858991" sldId="263"/>
            <ac:spMk id="13" creationId="{919ADE3B-18B6-A871-54F0-225451D4906A}"/>
          </ac:spMkLst>
        </pc:spChg>
        <pc:spChg chg="add del mod">
          <ac:chgData name="Daniel Oehm" userId="6a826a5e128e221f" providerId="LiveId" clId="{8BBC5F27-B5B5-4037-A278-478B4E6BDDA1}" dt="2024-10-18T00:19:49.915" v="930" actId="478"/>
          <ac:spMkLst>
            <pc:docMk/>
            <pc:sldMk cId="1833858991" sldId="263"/>
            <ac:spMk id="14" creationId="{BE854912-DB44-4EA3-A5A5-0C767FA2ABD3}"/>
          </ac:spMkLst>
        </pc:spChg>
        <pc:spChg chg="add mod">
          <ac:chgData name="Daniel Oehm" userId="6a826a5e128e221f" providerId="LiveId" clId="{8BBC5F27-B5B5-4037-A278-478B4E6BDDA1}" dt="2024-10-18T00:19:45.996" v="929"/>
          <ac:spMkLst>
            <pc:docMk/>
            <pc:sldMk cId="1833858991" sldId="263"/>
            <ac:spMk id="15" creationId="{52C3B781-EC64-E1A1-1112-C67B4016B268}"/>
          </ac:spMkLst>
        </pc:spChg>
        <pc:spChg chg="add mod">
          <ac:chgData name="Daniel Oehm" userId="6a826a5e128e221f" providerId="LiveId" clId="{8BBC5F27-B5B5-4037-A278-478B4E6BDDA1}" dt="2024-10-18T00:19:45.996" v="929"/>
          <ac:spMkLst>
            <pc:docMk/>
            <pc:sldMk cId="1833858991" sldId="263"/>
            <ac:spMk id="16" creationId="{99F00CF5-5ADF-34ED-8771-5AE14AA8197C}"/>
          </ac:spMkLst>
        </pc:spChg>
        <pc:spChg chg="add mod">
          <ac:chgData name="Daniel Oehm" userId="6a826a5e128e221f" providerId="LiveId" clId="{8BBC5F27-B5B5-4037-A278-478B4E6BDDA1}" dt="2024-10-18T00:19:45.996" v="929"/>
          <ac:spMkLst>
            <pc:docMk/>
            <pc:sldMk cId="1833858991" sldId="263"/>
            <ac:spMk id="17" creationId="{24AA009E-A4E1-98B9-3832-5C963484A35D}"/>
          </ac:spMkLst>
        </pc:spChg>
        <pc:spChg chg="add mod">
          <ac:chgData name="Daniel Oehm" userId="6a826a5e128e221f" providerId="LiveId" clId="{8BBC5F27-B5B5-4037-A278-478B4E6BDDA1}" dt="2024-10-18T00:21:33.137" v="1032" actId="2085"/>
          <ac:spMkLst>
            <pc:docMk/>
            <pc:sldMk cId="1833858991" sldId="263"/>
            <ac:spMk id="18" creationId="{5D8063E9-196D-912F-AB7D-DC14A54D2D86}"/>
          </ac:spMkLst>
        </pc:spChg>
        <pc:spChg chg="add mod">
          <ac:chgData name="Daniel Oehm" userId="6a826a5e128e221f" providerId="LiveId" clId="{8BBC5F27-B5B5-4037-A278-478B4E6BDDA1}" dt="2024-10-18T07:58:15.274" v="3521" actId="1038"/>
          <ac:spMkLst>
            <pc:docMk/>
            <pc:sldMk cId="1833858991" sldId="263"/>
            <ac:spMk id="21" creationId="{0AC93C71-F8A7-9D56-1FA0-7D4E60520B1D}"/>
          </ac:spMkLst>
        </pc:spChg>
        <pc:spChg chg="add mod">
          <ac:chgData name="Daniel Oehm" userId="6a826a5e128e221f" providerId="LiveId" clId="{8BBC5F27-B5B5-4037-A278-478B4E6BDDA1}" dt="2024-10-18T07:58:15.274" v="3521" actId="1038"/>
          <ac:spMkLst>
            <pc:docMk/>
            <pc:sldMk cId="1833858991" sldId="263"/>
            <ac:spMk id="22" creationId="{5697FB7A-A866-B1DA-A989-A511933839E3}"/>
          </ac:spMkLst>
        </pc:spChg>
        <pc:picChg chg="del mod">
          <ac:chgData name="Daniel Oehm" userId="6a826a5e128e221f" providerId="LiveId" clId="{8BBC5F27-B5B5-4037-A278-478B4E6BDDA1}" dt="2024-10-17T21:34:10.150" v="500" actId="478"/>
          <ac:picMkLst>
            <pc:docMk/>
            <pc:sldMk cId="1833858991" sldId="263"/>
            <ac:picMk id="3" creationId="{00000000-0000-0000-0000-000000000000}"/>
          </ac:picMkLst>
        </pc:picChg>
        <pc:picChg chg="add del mod">
          <ac:chgData name="Daniel Oehm" userId="6a826a5e128e221f" providerId="LiveId" clId="{8BBC5F27-B5B5-4037-A278-478B4E6BDDA1}" dt="2024-10-17T21:34:34.438" v="505" actId="478"/>
          <ac:picMkLst>
            <pc:docMk/>
            <pc:sldMk cId="1833858991" sldId="263"/>
            <ac:picMk id="7" creationId="{13EDAB26-A76B-3340-D151-A38CA7ADEDA8}"/>
          </ac:picMkLst>
        </pc:picChg>
        <pc:picChg chg="add del mod">
          <ac:chgData name="Daniel Oehm" userId="6a826a5e128e221f" providerId="LiveId" clId="{8BBC5F27-B5B5-4037-A278-478B4E6BDDA1}" dt="2024-10-17T21:35:07.709" v="509" actId="478"/>
          <ac:picMkLst>
            <pc:docMk/>
            <pc:sldMk cId="1833858991" sldId="263"/>
            <ac:picMk id="9" creationId="{2D872422-4F53-7853-8FED-F85AD7B5AAF7}"/>
          </ac:picMkLst>
        </pc:picChg>
        <pc:picChg chg="add mod">
          <ac:chgData name="Daniel Oehm" userId="6a826a5e128e221f" providerId="LiveId" clId="{8BBC5F27-B5B5-4037-A278-478B4E6BDDA1}" dt="2024-10-18T07:58:15.274" v="3521" actId="1038"/>
          <ac:picMkLst>
            <pc:docMk/>
            <pc:sldMk cId="1833858991" sldId="263"/>
            <ac:picMk id="11" creationId="{5B641F74-AE23-5644-F786-A950BCB755D2}"/>
          </ac:picMkLst>
        </pc:picChg>
        <pc:cxnChg chg="add mod">
          <ac:chgData name="Daniel Oehm" userId="6a826a5e128e221f" providerId="LiveId" clId="{8BBC5F27-B5B5-4037-A278-478B4E6BDDA1}" dt="2024-10-18T00:21:28.021" v="1031" actId="1036"/>
          <ac:cxnSpMkLst>
            <pc:docMk/>
            <pc:sldMk cId="1833858991" sldId="263"/>
            <ac:cxnSpMk id="20" creationId="{364346C8-6E35-254A-23B0-E6DE657F2D4B}"/>
          </ac:cxnSpMkLst>
        </pc:cxnChg>
      </pc:sldChg>
      <pc:sldChg chg="addSp modSp del mod">
        <pc:chgData name="Daniel Oehm" userId="6a826a5e128e221f" providerId="LiveId" clId="{8BBC5F27-B5B5-4037-A278-478B4E6BDDA1}" dt="2024-10-18T11:13:16.724" v="5730" actId="47"/>
        <pc:sldMkLst>
          <pc:docMk/>
          <pc:sldMk cId="625410659" sldId="264"/>
        </pc:sldMkLst>
        <pc:spChg chg="mod">
          <ac:chgData name="Daniel Oehm" userId="6a826a5e128e221f" providerId="LiveId" clId="{8BBC5F27-B5B5-4037-A278-478B4E6BDDA1}" dt="2024-10-17T21:09:50.877" v="53" actId="1035"/>
          <ac:spMkLst>
            <pc:docMk/>
            <pc:sldMk cId="625410659" sldId="264"/>
            <ac:spMk id="27" creationId="{00000000-0000-0000-0000-000000000000}"/>
          </ac:spMkLst>
        </pc:spChg>
        <pc:spChg chg="mod">
          <ac:chgData name="Daniel Oehm" userId="6a826a5e128e221f" providerId="LiveId" clId="{8BBC5F27-B5B5-4037-A278-478B4E6BDDA1}" dt="2024-10-18T11:04:16.063" v="5525" actId="27636"/>
          <ac:spMkLst>
            <pc:docMk/>
            <pc:sldMk cId="625410659" sldId="264"/>
            <ac:spMk id="28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8:11:26.294" v="3899"/>
          <ac:spMkLst>
            <pc:docMk/>
            <pc:sldMk cId="625410659" sldId="264"/>
            <ac:spMk id="41" creationId="{5B2C8EDD-6700-A3DC-704F-E5A38A81A4E2}"/>
          </ac:spMkLst>
        </pc:spChg>
        <pc:spChg chg="add mod">
          <ac:chgData name="Daniel Oehm" userId="6a826a5e128e221f" providerId="LiveId" clId="{8BBC5F27-B5B5-4037-A278-478B4E6BDDA1}" dt="2024-10-18T08:11:26.294" v="3899"/>
          <ac:spMkLst>
            <pc:docMk/>
            <pc:sldMk cId="625410659" sldId="264"/>
            <ac:spMk id="48" creationId="{48F6D55B-1551-B388-3EE1-F4244C520920}"/>
          </ac:spMkLst>
        </pc:spChg>
        <pc:spChg chg="add mod">
          <ac:chgData name="Daniel Oehm" userId="6a826a5e128e221f" providerId="LiveId" clId="{8BBC5F27-B5B5-4037-A278-478B4E6BDDA1}" dt="2024-10-18T08:11:26.294" v="3899"/>
          <ac:spMkLst>
            <pc:docMk/>
            <pc:sldMk cId="625410659" sldId="264"/>
            <ac:spMk id="49" creationId="{03482174-FE0D-5873-ED4E-1B031EACBC9D}"/>
          </ac:spMkLst>
        </pc:spChg>
        <pc:spChg chg="add mod">
          <ac:chgData name="Daniel Oehm" userId="6a826a5e128e221f" providerId="LiveId" clId="{8BBC5F27-B5B5-4037-A278-478B4E6BDDA1}" dt="2024-10-18T08:11:26.294" v="3899"/>
          <ac:spMkLst>
            <pc:docMk/>
            <pc:sldMk cId="625410659" sldId="264"/>
            <ac:spMk id="50" creationId="{10E16ED0-FA89-847B-4E66-0E979AD7DDDA}"/>
          </ac:spMkLst>
        </pc:sp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29" creationId="{382C82AE-6593-93FE-2409-A1A164B15854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0" creationId="{C00243D6-0A3A-0318-FC63-69CA6600A3C9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1" creationId="{480CA0D2-1D6A-1546-B8A8-A57A649C5704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2" creationId="{765DB433-293C-996B-A730-C07433C722D4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3" creationId="{C17FA22F-AADC-8C6C-FEFB-4323691889EF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7" creationId="{1DC6EA8D-479A-CB2E-66EF-B74BD8170EEA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8" creationId="{1564A32C-BF7C-8B60-92B0-4FB248AAA0A2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39" creationId="{4B2D9654-C312-BCC6-7FA1-2337EC4B37A1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0" creationId="{5A2CDF70-3F73-8C24-4AA9-C94B78580C55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2" creationId="{15F2C5D1-4C5B-C01F-F61A-C639C9080215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3" creationId="{B07E16BE-DF4E-15E7-7B6A-B637E529F9D3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4" creationId="{C61BACFF-6F91-AF77-63F1-E7C196BFC0ED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5" creationId="{17C5E363-A5F8-443B-9C80-437B6A5AD21C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6" creationId="{BDAF9038-439A-ED92-A3EC-81C67C840E3A}"/>
          </ac:picMkLst>
        </pc:picChg>
        <pc:picChg chg="add mod">
          <ac:chgData name="Daniel Oehm" userId="6a826a5e128e221f" providerId="LiveId" clId="{8BBC5F27-B5B5-4037-A278-478B4E6BDDA1}" dt="2024-10-18T08:11:26.294" v="3899"/>
          <ac:picMkLst>
            <pc:docMk/>
            <pc:sldMk cId="625410659" sldId="264"/>
            <ac:picMk id="47" creationId="{B3E8C571-5F0E-8DBB-024A-1487BF17C1EA}"/>
          </ac:picMkLst>
        </pc:picChg>
        <pc:cxnChg chg="add mod">
          <ac:chgData name="Daniel Oehm" userId="6a826a5e128e221f" providerId="LiveId" clId="{8BBC5F27-B5B5-4037-A278-478B4E6BDDA1}" dt="2024-10-18T08:11:26.294" v="3899"/>
          <ac:cxnSpMkLst>
            <pc:docMk/>
            <pc:sldMk cId="625410659" sldId="264"/>
            <ac:cxnSpMk id="25" creationId="{AEFF8F62-9020-46F9-27C0-B95C54DA35EE}"/>
          </ac:cxnSpMkLst>
        </pc:cxnChg>
        <pc:cxnChg chg="add mod">
          <ac:chgData name="Daniel Oehm" userId="6a826a5e128e221f" providerId="LiveId" clId="{8BBC5F27-B5B5-4037-A278-478B4E6BDDA1}" dt="2024-10-18T08:11:26.294" v="3899"/>
          <ac:cxnSpMkLst>
            <pc:docMk/>
            <pc:sldMk cId="625410659" sldId="264"/>
            <ac:cxnSpMk id="26" creationId="{2C9F19DA-B4E9-8BD5-BC74-9756EC3C662D}"/>
          </ac:cxnSpMkLst>
        </pc:cxnChg>
        <pc:cxnChg chg="add mod">
          <ac:chgData name="Daniel Oehm" userId="6a826a5e128e221f" providerId="LiveId" clId="{8BBC5F27-B5B5-4037-A278-478B4E6BDDA1}" dt="2024-10-18T08:11:26.294" v="3899"/>
          <ac:cxnSpMkLst>
            <pc:docMk/>
            <pc:sldMk cId="625410659" sldId="264"/>
            <ac:cxnSpMk id="36" creationId="{F12CB005-125E-F171-081E-0A81A18AE7BA}"/>
          </ac:cxnSpMkLst>
        </pc:cxnChg>
      </pc:sldChg>
      <pc:sldChg chg="modSp del mod">
        <pc:chgData name="Daniel Oehm" userId="6a826a5e128e221f" providerId="LiveId" clId="{8BBC5F27-B5B5-4037-A278-478B4E6BDDA1}" dt="2024-10-17T21:18:04.023" v="194" actId="47"/>
        <pc:sldMkLst>
          <pc:docMk/>
          <pc:sldMk cId="2621324196" sldId="265"/>
        </pc:sldMkLst>
        <pc:spChg chg="mod">
          <ac:chgData name="Daniel Oehm" userId="6a826a5e128e221f" providerId="LiveId" clId="{8BBC5F27-B5B5-4037-A278-478B4E6BDDA1}" dt="2024-10-17T21:10:37.430" v="71" actId="27636"/>
          <ac:spMkLst>
            <pc:docMk/>
            <pc:sldMk cId="2621324196" sldId="265"/>
            <ac:spMk id="6" creationId="{00000000-0000-0000-0000-000000000000}"/>
          </ac:spMkLst>
        </pc:spChg>
      </pc:sldChg>
      <pc:sldChg chg="modSp del mod">
        <pc:chgData name="Daniel Oehm" userId="6a826a5e128e221f" providerId="LiveId" clId="{8BBC5F27-B5B5-4037-A278-478B4E6BDDA1}" dt="2024-10-17T21:10:34.649" v="69" actId="47"/>
        <pc:sldMkLst>
          <pc:docMk/>
          <pc:sldMk cId="3020738070" sldId="266"/>
        </pc:sldMkLst>
        <pc:spChg chg="mod">
          <ac:chgData name="Daniel Oehm" userId="6a826a5e128e221f" providerId="LiveId" clId="{8BBC5F27-B5B5-4037-A278-478B4E6BDDA1}" dt="2024-10-17T21:10:11.500" v="68" actId="20577"/>
          <ac:spMkLst>
            <pc:docMk/>
            <pc:sldMk cId="3020738070" sldId="266"/>
            <ac:spMk id="17" creationId="{E4F914E6-9822-1BF4-174E-71EE099BDD11}"/>
          </ac:spMkLst>
        </pc:spChg>
      </pc:sldChg>
      <pc:sldChg chg="addSp delSp modSp add del mod modShow">
        <pc:chgData name="Daniel Oehm" userId="6a826a5e128e221f" providerId="LiveId" clId="{8BBC5F27-B5B5-4037-A278-478B4E6BDDA1}" dt="2024-10-18T09:19:15.469" v="4536" actId="47"/>
        <pc:sldMkLst>
          <pc:docMk/>
          <pc:sldMk cId="3099287324" sldId="267"/>
        </pc:sldMkLst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16" creationId="{84B45841-A13D-AEFC-B85C-E7585EEACE2C}"/>
          </ac:spMkLst>
        </pc:spChg>
        <pc:spChg chg="mod">
          <ac:chgData name="Daniel Oehm" userId="6a826a5e128e221f" providerId="LiveId" clId="{8BBC5F27-B5B5-4037-A278-478B4E6BDDA1}" dt="2024-10-18T04:26:45.573" v="1685" actId="1037"/>
          <ac:spMkLst>
            <pc:docMk/>
            <pc:sldMk cId="3099287324" sldId="267"/>
            <ac:spMk id="17" creationId="{E4F914E6-9822-1BF4-174E-71EE099BDD11}"/>
          </ac:spMkLst>
        </pc:spChg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21" creationId="{81C03880-97E2-427A-5FE3-1C974007E8F1}"/>
          </ac:spMkLst>
        </pc:spChg>
        <pc:spChg chg="mod">
          <ac:chgData name="Daniel Oehm" userId="6a826a5e128e221f" providerId="LiveId" clId="{8BBC5F27-B5B5-4037-A278-478B4E6BDDA1}" dt="2024-10-18T04:28:21.146" v="1845" actId="1037"/>
          <ac:spMkLst>
            <pc:docMk/>
            <pc:sldMk cId="3099287324" sldId="267"/>
            <ac:spMk id="25" creationId="{A5F93E44-8A5C-9B2B-1244-27F068D85805}"/>
          </ac:spMkLst>
        </pc:spChg>
        <pc:spChg chg="mod">
          <ac:chgData name="Daniel Oehm" userId="6a826a5e128e221f" providerId="LiveId" clId="{8BBC5F27-B5B5-4037-A278-478B4E6BDDA1}" dt="2024-10-18T04:28:48.392" v="2206" actId="1036"/>
          <ac:spMkLst>
            <pc:docMk/>
            <pc:sldMk cId="3099287324" sldId="267"/>
            <ac:spMk id="26" creationId="{7AF97C53-E44F-AB44-C04D-7AF7239418B6}"/>
          </ac:spMkLst>
        </pc:spChg>
        <pc:spChg chg="mod">
          <ac:chgData name="Daniel Oehm" userId="6a826a5e128e221f" providerId="LiveId" clId="{8BBC5F27-B5B5-4037-A278-478B4E6BDDA1}" dt="2024-10-18T04:28:30.984" v="2001" actId="1038"/>
          <ac:spMkLst>
            <pc:docMk/>
            <pc:sldMk cId="3099287324" sldId="267"/>
            <ac:spMk id="27" creationId="{F17A5470-849D-AC3D-F693-0FB21FB481F4}"/>
          </ac:spMkLst>
        </pc:spChg>
        <pc:spChg chg="del mod">
          <ac:chgData name="Daniel Oehm" userId="6a826a5e128e221f" providerId="LiveId" clId="{8BBC5F27-B5B5-4037-A278-478B4E6BDDA1}" dt="2024-10-18T04:26:33.861" v="1575" actId="478"/>
          <ac:spMkLst>
            <pc:docMk/>
            <pc:sldMk cId="3099287324" sldId="267"/>
            <ac:spMk id="28" creationId="{2EFF24ED-9ECA-E0FF-DD3C-FB13EF362F78}"/>
          </ac:spMkLst>
        </pc:spChg>
        <pc:spChg chg="del">
          <ac:chgData name="Daniel Oehm" userId="6a826a5e128e221f" providerId="LiveId" clId="{8BBC5F27-B5B5-4037-A278-478B4E6BDDA1}" dt="2024-10-17T21:10:49.714" v="79" actId="478"/>
          <ac:spMkLst>
            <pc:docMk/>
            <pc:sldMk cId="3099287324" sldId="267"/>
            <ac:spMk id="29" creationId="{C33B9A77-48B8-3D7A-2803-65668941B60C}"/>
          </ac:spMkLst>
        </pc:spChg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30" creationId="{D7AEE7E2-4968-43EF-2BC0-39F6274AECF8}"/>
          </ac:spMkLst>
        </pc:spChg>
        <pc:spChg chg="del">
          <ac:chgData name="Daniel Oehm" userId="6a826a5e128e221f" providerId="LiveId" clId="{8BBC5F27-B5B5-4037-A278-478B4E6BDDA1}" dt="2024-10-18T04:26:26.280" v="1573" actId="478"/>
          <ac:spMkLst>
            <pc:docMk/>
            <pc:sldMk cId="3099287324" sldId="267"/>
            <ac:spMk id="31" creationId="{4F51424A-6F96-75CE-9FBA-66D2B05D0C2C}"/>
          </ac:spMkLst>
        </pc:spChg>
        <pc:spChg chg="del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32" creationId="{7AC6A5F2-0DCF-FADA-9D11-11F48AD0F813}"/>
          </ac:spMkLst>
        </pc:spChg>
        <pc:spChg chg="del">
          <ac:chgData name="Daniel Oehm" userId="6a826a5e128e221f" providerId="LiveId" clId="{8BBC5F27-B5B5-4037-A278-478B4E6BDDA1}" dt="2024-10-17T21:10:53.777" v="80" actId="478"/>
          <ac:spMkLst>
            <pc:docMk/>
            <pc:sldMk cId="3099287324" sldId="267"/>
            <ac:spMk id="33" creationId="{C3791752-0A9C-13C8-7E87-4AEEF8B2C749}"/>
          </ac:spMkLst>
        </pc:spChg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34" creationId="{631A28DC-02BD-F4AD-5485-8698EDBB5676}"/>
          </ac:spMkLst>
        </pc:spChg>
        <pc:spChg chg="add del mod">
          <ac:chgData name="Daniel Oehm" userId="6a826a5e128e221f" providerId="LiveId" clId="{8BBC5F27-B5B5-4037-A278-478B4E6BDDA1}" dt="2024-10-18T04:26:29.373" v="1574" actId="478"/>
          <ac:spMkLst>
            <pc:docMk/>
            <pc:sldMk cId="3099287324" sldId="267"/>
            <ac:spMk id="35" creationId="{05D99C55-054F-926C-A2B4-6ECC0F336364}"/>
          </ac:spMkLst>
        </pc:spChg>
        <pc:spChg chg="add del mod">
          <ac:chgData name="Daniel Oehm" userId="6a826a5e128e221f" providerId="LiveId" clId="{8BBC5F27-B5B5-4037-A278-478B4E6BDDA1}" dt="2024-10-17T21:12:50.137" v="100" actId="478"/>
          <ac:spMkLst>
            <pc:docMk/>
            <pc:sldMk cId="3099287324" sldId="267"/>
            <ac:spMk id="36" creationId="{3C55D533-2D1C-7834-B59B-9A3A78967CFD}"/>
          </ac:spMkLst>
        </pc:spChg>
        <pc:spChg chg="add del mod">
          <ac:chgData name="Daniel Oehm" userId="6a826a5e128e221f" providerId="LiveId" clId="{8BBC5F27-B5B5-4037-A278-478B4E6BDDA1}" dt="2024-10-18T04:26:26.280" v="1573" actId="478"/>
          <ac:spMkLst>
            <pc:docMk/>
            <pc:sldMk cId="3099287324" sldId="267"/>
            <ac:spMk id="37" creationId="{9FE5CF31-6B64-56C8-D3DE-E0CBFB24AB61}"/>
          </ac:spMkLst>
        </pc:spChg>
        <pc:spChg chg="add del mod">
          <ac:chgData name="Daniel Oehm" userId="6a826a5e128e221f" providerId="LiveId" clId="{8BBC5F27-B5B5-4037-A278-478B4E6BDDA1}" dt="2024-10-18T04:27:31.146" v="1701" actId="478"/>
          <ac:spMkLst>
            <pc:docMk/>
            <pc:sldMk cId="3099287324" sldId="267"/>
            <ac:spMk id="38" creationId="{F11E87F7-5902-659F-199E-CB593EFA6269}"/>
          </ac:spMkLst>
        </pc:spChg>
        <pc:spChg chg="add del mod">
          <ac:chgData name="Daniel Oehm" userId="6a826a5e128e221f" providerId="LiveId" clId="{8BBC5F27-B5B5-4037-A278-478B4E6BDDA1}" dt="2024-10-18T04:27:31.146" v="1701" actId="478"/>
          <ac:spMkLst>
            <pc:docMk/>
            <pc:sldMk cId="3099287324" sldId="267"/>
            <ac:spMk id="39" creationId="{BF397EAE-E66D-3FA0-2C21-3DF7A770186B}"/>
          </ac:spMkLst>
        </pc:spChg>
        <pc:spChg chg="add del mod">
          <ac:chgData name="Daniel Oehm" userId="6a826a5e128e221f" providerId="LiveId" clId="{8BBC5F27-B5B5-4037-A278-478B4E6BDDA1}" dt="2024-10-18T04:26:26.280" v="1573" actId="478"/>
          <ac:spMkLst>
            <pc:docMk/>
            <pc:sldMk cId="3099287324" sldId="267"/>
            <ac:spMk id="40" creationId="{94FAECB0-4FA9-CF67-FA8A-33A002FBDE36}"/>
          </ac:spMkLst>
        </pc:spChg>
        <pc:spChg chg="add del mod">
          <ac:chgData name="Daniel Oehm" userId="6a826a5e128e221f" providerId="LiveId" clId="{8BBC5F27-B5B5-4037-A278-478B4E6BDDA1}" dt="2024-10-18T04:27:31.146" v="1701" actId="478"/>
          <ac:spMkLst>
            <pc:docMk/>
            <pc:sldMk cId="3099287324" sldId="267"/>
            <ac:spMk id="41" creationId="{AF7E68A3-87B9-42E5-A7E5-CF4A63F4CE89}"/>
          </ac:spMkLst>
        </pc:spChg>
        <pc:picChg chg="mod">
          <ac:chgData name="Daniel Oehm" userId="6a826a5e128e221f" providerId="LiveId" clId="{8BBC5F27-B5B5-4037-A278-478B4E6BDDA1}" dt="2024-10-18T04:27:18.020" v="1696" actId="1076"/>
          <ac:picMkLst>
            <pc:docMk/>
            <pc:sldMk cId="3099287324" sldId="267"/>
            <ac:picMk id="4" creationId="{71486CEF-2F81-7867-F53B-1291484C8663}"/>
          </ac:picMkLst>
        </pc:picChg>
        <pc:picChg chg="mod">
          <ac:chgData name="Daniel Oehm" userId="6a826a5e128e221f" providerId="LiveId" clId="{8BBC5F27-B5B5-4037-A278-478B4E6BDDA1}" dt="2024-10-18T04:27:24.315" v="1699" actId="1076"/>
          <ac:picMkLst>
            <pc:docMk/>
            <pc:sldMk cId="3099287324" sldId="267"/>
            <ac:picMk id="5" creationId="{4893F607-4D29-E56F-95DF-C7CFD646FDF2}"/>
          </ac:picMkLst>
        </pc:picChg>
        <pc:picChg chg="mod">
          <ac:chgData name="Daniel Oehm" userId="6a826a5e128e221f" providerId="LiveId" clId="{8BBC5F27-B5B5-4037-A278-478B4E6BDDA1}" dt="2024-10-18T04:27:15.947" v="1695" actId="1076"/>
          <ac:picMkLst>
            <pc:docMk/>
            <pc:sldMk cId="3099287324" sldId="267"/>
            <ac:picMk id="6" creationId="{354AC5C1-3C53-F4D6-C568-84510DA592E3}"/>
          </ac:picMkLst>
        </pc:picChg>
        <pc:picChg chg="del">
          <ac:chgData name="Daniel Oehm" userId="6a826a5e128e221f" providerId="LiveId" clId="{8BBC5F27-B5B5-4037-A278-478B4E6BDDA1}" dt="2024-10-17T21:10:44.868" v="78" actId="478"/>
          <ac:picMkLst>
            <pc:docMk/>
            <pc:sldMk cId="3099287324" sldId="267"/>
            <ac:picMk id="7" creationId="{488B1B82-7D8B-1000-322F-505BBA19BB31}"/>
          </ac:picMkLst>
        </pc:picChg>
        <pc:picChg chg="mod">
          <ac:chgData name="Daniel Oehm" userId="6a826a5e128e221f" providerId="LiveId" clId="{8BBC5F27-B5B5-4037-A278-478B4E6BDDA1}" dt="2024-10-18T04:27:26.075" v="1700" actId="1076"/>
          <ac:picMkLst>
            <pc:docMk/>
            <pc:sldMk cId="3099287324" sldId="267"/>
            <ac:picMk id="8" creationId="{11FA5A2B-5058-6DF2-419E-2D17278AEAC3}"/>
          </ac:picMkLst>
        </pc:picChg>
        <pc:picChg chg="mod">
          <ac:chgData name="Daniel Oehm" userId="6a826a5e128e221f" providerId="LiveId" clId="{8BBC5F27-B5B5-4037-A278-478B4E6BDDA1}" dt="2024-10-18T04:27:14.501" v="1694" actId="1076"/>
          <ac:picMkLst>
            <pc:docMk/>
            <pc:sldMk cId="3099287324" sldId="267"/>
            <ac:picMk id="9" creationId="{1DB5B30E-F746-7861-17B5-5C0CD384AED7}"/>
          </ac:picMkLst>
        </pc:picChg>
        <pc:picChg chg="mod">
          <ac:chgData name="Daniel Oehm" userId="6a826a5e128e221f" providerId="LiveId" clId="{8BBC5F27-B5B5-4037-A278-478B4E6BDDA1}" dt="2024-10-18T04:27:11.394" v="1692" actId="1076"/>
          <ac:picMkLst>
            <pc:docMk/>
            <pc:sldMk cId="3099287324" sldId="267"/>
            <ac:picMk id="12" creationId="{6A4C6771-CCCB-3E8E-6D43-0CB938DBE5AC}"/>
          </ac:picMkLst>
        </pc:picChg>
        <pc:picChg chg="mod">
          <ac:chgData name="Daniel Oehm" userId="6a826a5e128e221f" providerId="LiveId" clId="{8BBC5F27-B5B5-4037-A278-478B4E6BDDA1}" dt="2024-10-18T04:27:19.150" v="1697" actId="1076"/>
          <ac:picMkLst>
            <pc:docMk/>
            <pc:sldMk cId="3099287324" sldId="267"/>
            <ac:picMk id="13" creationId="{94AA428B-FC08-DA47-9EC9-2CA397B529FA}"/>
          </ac:picMkLst>
        </pc:picChg>
        <pc:picChg chg="mod">
          <ac:chgData name="Daniel Oehm" userId="6a826a5e128e221f" providerId="LiveId" clId="{8BBC5F27-B5B5-4037-A278-478B4E6BDDA1}" dt="2024-10-18T04:27:13.481" v="1693" actId="1076"/>
          <ac:picMkLst>
            <pc:docMk/>
            <pc:sldMk cId="3099287324" sldId="267"/>
            <ac:picMk id="14" creationId="{949B021E-7F8E-1046-B508-9DC449BF35B4}"/>
          </ac:picMkLst>
        </pc:picChg>
        <pc:picChg chg="mod">
          <ac:chgData name="Daniel Oehm" userId="6a826a5e128e221f" providerId="LiveId" clId="{8BBC5F27-B5B5-4037-A278-478B4E6BDDA1}" dt="2024-10-18T04:27:22.478" v="1698" actId="1076"/>
          <ac:picMkLst>
            <pc:docMk/>
            <pc:sldMk cId="3099287324" sldId="267"/>
            <ac:picMk id="15" creationId="{20931E76-3173-A931-4319-66006D48244D}"/>
          </ac:picMkLst>
        </pc:picChg>
        <pc:picChg chg="del">
          <ac:chgData name="Daniel Oehm" userId="6a826a5e128e221f" providerId="LiveId" clId="{8BBC5F27-B5B5-4037-A278-478B4E6BDDA1}" dt="2024-10-18T09:19:05.442" v="4535" actId="478"/>
          <ac:picMkLst>
            <pc:docMk/>
            <pc:sldMk cId="3099287324" sldId="267"/>
            <ac:picMk id="18" creationId="{4791D41F-3472-4BC3-C770-2D470D41ACF9}"/>
          </ac:picMkLst>
        </pc:picChg>
        <pc:picChg chg="mod">
          <ac:chgData name="Daniel Oehm" userId="6a826a5e128e221f" providerId="LiveId" clId="{8BBC5F27-B5B5-4037-A278-478B4E6BDDA1}" dt="2024-10-18T04:27:00.836" v="1687" actId="1076"/>
          <ac:picMkLst>
            <pc:docMk/>
            <pc:sldMk cId="3099287324" sldId="267"/>
            <ac:picMk id="19" creationId="{835C81DF-D1CA-A1F0-8EEB-F8020335B109}"/>
          </ac:picMkLst>
        </pc:picChg>
        <pc:picChg chg="mod">
          <ac:chgData name="Daniel Oehm" userId="6a826a5e128e221f" providerId="LiveId" clId="{8BBC5F27-B5B5-4037-A278-478B4E6BDDA1}" dt="2024-10-18T04:26:59.265" v="1686" actId="1076"/>
          <ac:picMkLst>
            <pc:docMk/>
            <pc:sldMk cId="3099287324" sldId="267"/>
            <ac:picMk id="20" creationId="{770866B7-73F0-C816-F804-69E31553B972}"/>
          </ac:picMkLst>
        </pc:picChg>
        <pc:picChg chg="mod">
          <ac:chgData name="Daniel Oehm" userId="6a826a5e128e221f" providerId="LiveId" clId="{8BBC5F27-B5B5-4037-A278-478B4E6BDDA1}" dt="2024-10-18T04:27:09.005" v="1691" actId="1076"/>
          <ac:picMkLst>
            <pc:docMk/>
            <pc:sldMk cId="3099287324" sldId="267"/>
            <ac:picMk id="22" creationId="{66066E19-669D-BEF2-2A6A-6C70589BF946}"/>
          </ac:picMkLst>
        </pc:picChg>
        <pc:picChg chg="mod">
          <ac:chgData name="Daniel Oehm" userId="6a826a5e128e221f" providerId="LiveId" clId="{8BBC5F27-B5B5-4037-A278-478B4E6BDDA1}" dt="2024-10-18T04:27:02.344" v="1688" actId="1076"/>
          <ac:picMkLst>
            <pc:docMk/>
            <pc:sldMk cId="3099287324" sldId="267"/>
            <ac:picMk id="23" creationId="{A3F2C4C7-1D91-45CD-DBE9-12704E1C2B26}"/>
          </ac:picMkLst>
        </pc:picChg>
        <pc:picChg chg="mod">
          <ac:chgData name="Daniel Oehm" userId="6a826a5e128e221f" providerId="LiveId" clId="{8BBC5F27-B5B5-4037-A278-478B4E6BDDA1}" dt="2024-10-18T04:27:07.653" v="1690" actId="1076"/>
          <ac:picMkLst>
            <pc:docMk/>
            <pc:sldMk cId="3099287324" sldId="267"/>
            <ac:picMk id="24" creationId="{4CD9F682-B20A-C06F-1419-62065D00EB63}"/>
          </ac:picMkLst>
        </pc:picChg>
        <pc:cxnChg chg="mod">
          <ac:chgData name="Daniel Oehm" userId="6a826a5e128e221f" providerId="LiveId" clId="{8BBC5F27-B5B5-4037-A278-478B4E6BDDA1}" dt="2024-10-18T04:28:48.392" v="2206" actId="1036"/>
          <ac:cxnSpMkLst>
            <pc:docMk/>
            <pc:sldMk cId="3099287324" sldId="267"/>
            <ac:cxnSpMk id="2" creationId="{E79620CB-8EA7-8243-CCD1-0FADF47B7F03}"/>
          </ac:cxnSpMkLst>
        </pc:cxnChg>
        <pc:cxnChg chg="mod">
          <ac:chgData name="Daniel Oehm" userId="6a826a5e128e221f" providerId="LiveId" clId="{8BBC5F27-B5B5-4037-A278-478B4E6BDDA1}" dt="2024-10-18T04:28:30.984" v="2001" actId="1038"/>
          <ac:cxnSpMkLst>
            <pc:docMk/>
            <pc:sldMk cId="3099287324" sldId="267"/>
            <ac:cxnSpMk id="3" creationId="{E6FE738A-7DA1-7F8C-AAFB-D397A5DE6B94}"/>
          </ac:cxnSpMkLst>
        </pc:cxnChg>
        <pc:cxnChg chg="mod">
          <ac:chgData name="Daniel Oehm" userId="6a826a5e128e221f" providerId="LiveId" clId="{8BBC5F27-B5B5-4037-A278-478B4E6BDDA1}" dt="2024-10-18T04:28:21.146" v="1845" actId="1037"/>
          <ac:cxnSpMkLst>
            <pc:docMk/>
            <pc:sldMk cId="3099287324" sldId="267"/>
            <ac:cxnSpMk id="10" creationId="{2BB81922-850D-5CBC-2C7B-6DF2E6A4BC45}"/>
          </ac:cxnSpMkLst>
        </pc:cxnChg>
      </pc:sldChg>
      <pc:sldChg chg="addSp delSp modSp add mod modTransition">
        <pc:chgData name="Daniel Oehm" userId="6a826a5e128e221f" providerId="LiveId" clId="{8BBC5F27-B5B5-4037-A278-478B4E6BDDA1}" dt="2024-10-24T08:13:57.726" v="6662"/>
        <pc:sldMkLst>
          <pc:docMk/>
          <pc:sldMk cId="2333524809" sldId="268"/>
        </pc:sldMkLst>
        <pc:spChg chg="mod">
          <ac:chgData name="Daniel Oehm" userId="6a826a5e128e221f" providerId="LiveId" clId="{8BBC5F27-B5B5-4037-A278-478B4E6BDDA1}" dt="2024-10-18T09:37:20.438" v="5111" actId="1035"/>
          <ac:spMkLst>
            <pc:docMk/>
            <pc:sldMk cId="2333524809" sldId="268"/>
            <ac:spMk id="3" creationId="{00000000-0000-0000-0000-000000000000}"/>
          </ac:spMkLst>
        </pc:spChg>
        <pc:spChg chg="mod">
          <ac:chgData name="Daniel Oehm" userId="6a826a5e128e221f" providerId="LiveId" clId="{8BBC5F27-B5B5-4037-A278-478B4E6BDDA1}" dt="2024-10-18T09:37:20.438" v="5111" actId="1035"/>
          <ac:spMkLst>
            <pc:docMk/>
            <pc:sldMk cId="2333524809" sldId="268"/>
            <ac:spMk id="4" creationId="{00000000-0000-0000-0000-000000000000}"/>
          </ac:spMkLst>
        </pc:spChg>
        <pc:spChg chg="mod">
          <ac:chgData name="Daniel Oehm" userId="6a826a5e128e221f" providerId="LiveId" clId="{8BBC5F27-B5B5-4037-A278-478B4E6BDDA1}" dt="2024-10-18T09:36:34.321" v="5059" actId="1076"/>
          <ac:spMkLst>
            <pc:docMk/>
            <pc:sldMk cId="2333524809" sldId="268"/>
            <ac:spMk id="5" creationId="{00000000-0000-0000-0000-000000000000}"/>
          </ac:spMkLst>
        </pc:spChg>
        <pc:spChg chg="mod">
          <ac:chgData name="Daniel Oehm" userId="6a826a5e128e221f" providerId="LiveId" clId="{8BBC5F27-B5B5-4037-A278-478B4E6BDDA1}" dt="2024-10-18T09:37:20.438" v="5111" actId="1035"/>
          <ac:spMkLst>
            <pc:docMk/>
            <pc:sldMk cId="2333524809" sldId="268"/>
            <ac:spMk id="6" creationId="{00000000-0000-0000-0000-000000000000}"/>
          </ac:spMkLst>
        </pc:spChg>
        <pc:spChg chg="mod">
          <ac:chgData name="Daniel Oehm" userId="6a826a5e128e221f" providerId="LiveId" clId="{8BBC5F27-B5B5-4037-A278-478B4E6BDDA1}" dt="2024-10-18T11:24:02.612" v="5957" actId="20577"/>
          <ac:spMkLst>
            <pc:docMk/>
            <pc:sldMk cId="2333524809" sldId="268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8T11:20:49.484" v="5746" actId="207"/>
          <ac:spMkLst>
            <pc:docMk/>
            <pc:sldMk cId="2333524809" sldId="268"/>
            <ac:spMk id="14" creationId="{2603394B-1C9F-64C0-9372-22662231DDE7}"/>
          </ac:spMkLst>
        </pc:spChg>
        <pc:spChg chg="mod">
          <ac:chgData name="Daniel Oehm" userId="6a826a5e128e221f" providerId="LiveId" clId="{8BBC5F27-B5B5-4037-A278-478B4E6BDDA1}" dt="2024-10-18T11:22:19.327" v="5752" actId="207"/>
          <ac:spMkLst>
            <pc:docMk/>
            <pc:sldMk cId="2333524809" sldId="268"/>
            <ac:spMk id="15" creationId="{361BB82E-5B9D-5B22-F6E8-B8508476A50D}"/>
          </ac:spMkLst>
        </pc:spChg>
        <pc:picChg chg="add del mod modCrop">
          <ac:chgData name="Daniel Oehm" userId="6a826a5e128e221f" providerId="LiveId" clId="{8BBC5F27-B5B5-4037-A278-478B4E6BDDA1}" dt="2024-10-18T11:20:51.352" v="5747" actId="478"/>
          <ac:picMkLst>
            <pc:docMk/>
            <pc:sldMk cId="2333524809" sldId="268"/>
            <ac:picMk id="16" creationId="{DCF9F25B-13DB-84D6-CFD8-EAB8891DEC80}"/>
          </ac:picMkLst>
        </pc:picChg>
        <pc:picChg chg="add del mod">
          <ac:chgData name="Daniel Oehm" userId="6a826a5e128e221f" providerId="LiveId" clId="{8BBC5F27-B5B5-4037-A278-478B4E6BDDA1}" dt="2024-10-18T11:22:26.126" v="5753" actId="478"/>
          <ac:picMkLst>
            <pc:docMk/>
            <pc:sldMk cId="2333524809" sldId="268"/>
            <ac:picMk id="18" creationId="{D96CD211-13A9-9F5E-F933-FE5D01B2E9FE}"/>
          </ac:picMkLst>
        </pc:picChg>
      </pc:sldChg>
      <pc:sldChg chg="addSp delSp modSp add mod modTransition">
        <pc:chgData name="Daniel Oehm" userId="6a826a5e128e221f" providerId="LiveId" clId="{8BBC5F27-B5B5-4037-A278-478B4E6BDDA1}" dt="2024-10-24T08:14:32.868" v="6670"/>
        <pc:sldMkLst>
          <pc:docMk/>
          <pc:sldMk cId="3337630519" sldId="269"/>
        </pc:sldMkLst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16" creationId="{84B45841-A13D-AEFC-B85C-E7585EEACE2C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21" creationId="{81C03880-97E2-427A-5FE3-1C974007E8F1}"/>
          </ac:spMkLst>
        </pc:spChg>
        <pc:spChg chg="mod">
          <ac:chgData name="Daniel Oehm" userId="6a826a5e128e221f" providerId="LiveId" clId="{8BBC5F27-B5B5-4037-A278-478B4E6BDDA1}" dt="2024-10-18T04:25:19.962" v="1564" actId="1076"/>
          <ac:spMkLst>
            <pc:docMk/>
            <pc:sldMk cId="3337630519" sldId="269"/>
            <ac:spMk id="28" creationId="{2EFF24ED-9ECA-E0FF-DD3C-FB13EF362F78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30" creationId="{D7AEE7E2-4968-43EF-2BC0-39F6274AECF8}"/>
          </ac:spMkLst>
        </pc:spChg>
        <pc:spChg chg="mod">
          <ac:chgData name="Daniel Oehm" userId="6a826a5e128e221f" providerId="LiveId" clId="{8BBC5F27-B5B5-4037-A278-478B4E6BDDA1}" dt="2024-10-18T09:45:03.063" v="5308" actId="404"/>
          <ac:spMkLst>
            <pc:docMk/>
            <pc:sldMk cId="3337630519" sldId="269"/>
            <ac:spMk id="31" creationId="{4F51424A-6F96-75CE-9FBA-66D2B05D0C2C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32" creationId="{7AC6A5F2-0DCF-FADA-9D11-11F48AD0F813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34" creationId="{631A28DC-02BD-F4AD-5485-8698EDBB5676}"/>
          </ac:spMkLst>
        </pc:spChg>
        <pc:spChg chg="mod">
          <ac:chgData name="Daniel Oehm" userId="6a826a5e128e221f" providerId="LiveId" clId="{8BBC5F27-B5B5-4037-A278-478B4E6BDDA1}" dt="2024-10-18T04:25:25.119" v="1565" actId="1076"/>
          <ac:spMkLst>
            <pc:docMk/>
            <pc:sldMk cId="3337630519" sldId="269"/>
            <ac:spMk id="35" creationId="{05D99C55-054F-926C-A2B4-6ECC0F336364}"/>
          </ac:spMkLst>
        </pc:spChg>
        <pc:spChg chg="mod">
          <ac:chgData name="Daniel Oehm" userId="6a826a5e128e221f" providerId="LiveId" clId="{8BBC5F27-B5B5-4037-A278-478B4E6BDDA1}" dt="2024-10-18T10:10:43.716" v="5407" actId="1076"/>
          <ac:spMkLst>
            <pc:docMk/>
            <pc:sldMk cId="3337630519" sldId="269"/>
            <ac:spMk id="37" creationId="{9FE5CF31-6B64-56C8-D3DE-E0CBFB24AB61}"/>
          </ac:spMkLst>
        </pc:spChg>
        <pc:spChg chg="mod">
          <ac:chgData name="Daniel Oehm" userId="6a826a5e128e221f" providerId="LiveId" clId="{8BBC5F27-B5B5-4037-A278-478B4E6BDDA1}" dt="2024-10-18T04:25:43.170" v="1569" actId="1076"/>
          <ac:spMkLst>
            <pc:docMk/>
            <pc:sldMk cId="3337630519" sldId="269"/>
            <ac:spMk id="38" creationId="{F11E87F7-5902-659F-199E-CB593EFA6269}"/>
          </ac:spMkLst>
        </pc:spChg>
        <pc:spChg chg="mod">
          <ac:chgData name="Daniel Oehm" userId="6a826a5e128e221f" providerId="LiveId" clId="{8BBC5F27-B5B5-4037-A278-478B4E6BDDA1}" dt="2024-10-18T09:46:25.879" v="5310" actId="1076"/>
          <ac:spMkLst>
            <pc:docMk/>
            <pc:sldMk cId="3337630519" sldId="269"/>
            <ac:spMk id="39" creationId="{BF397EAE-E66D-3FA0-2C21-3DF7A770186B}"/>
          </ac:spMkLst>
        </pc:spChg>
        <pc:spChg chg="mod">
          <ac:chgData name="Daniel Oehm" userId="6a826a5e128e221f" providerId="LiveId" clId="{8BBC5F27-B5B5-4037-A278-478B4E6BDDA1}" dt="2024-10-18T10:10:41.044" v="5406" actId="1076"/>
          <ac:spMkLst>
            <pc:docMk/>
            <pc:sldMk cId="3337630519" sldId="269"/>
            <ac:spMk id="40" creationId="{94FAECB0-4FA9-CF67-FA8A-33A002FBDE36}"/>
          </ac:spMkLst>
        </pc:spChg>
        <pc:spChg chg="mod">
          <ac:chgData name="Daniel Oehm" userId="6a826a5e128e221f" providerId="LiveId" clId="{8BBC5F27-B5B5-4037-A278-478B4E6BDDA1}" dt="2024-10-18T09:46:23.460" v="5309" actId="1076"/>
          <ac:spMkLst>
            <pc:docMk/>
            <pc:sldMk cId="3337630519" sldId="269"/>
            <ac:spMk id="41" creationId="{AF7E68A3-87B9-42E5-A7E5-CF4A63F4CE89}"/>
          </ac:spMkLst>
        </pc:spChg>
        <pc:picChg chg="del">
          <ac:chgData name="Daniel Oehm" userId="6a826a5e128e221f" providerId="LiveId" clId="{8BBC5F27-B5B5-4037-A278-478B4E6BDDA1}" dt="2024-10-18T09:18:58.805" v="4534" actId="478"/>
          <ac:picMkLst>
            <pc:docMk/>
            <pc:sldMk cId="3337630519" sldId="269"/>
            <ac:picMk id="18" creationId="{4791D41F-3472-4BC3-C770-2D470D41ACF9}"/>
          </ac:picMkLst>
        </pc:picChg>
        <pc:picChg chg="add del mod">
          <ac:chgData name="Daniel Oehm" userId="6a826a5e128e221f" providerId="LiveId" clId="{8BBC5F27-B5B5-4037-A278-478B4E6BDDA1}" dt="2024-10-24T00:51:11.215" v="6652"/>
          <ac:picMkLst>
            <pc:docMk/>
            <pc:sldMk cId="3337630519" sldId="269"/>
            <ac:picMk id="42" creationId="{4D416758-92F1-A039-FE4F-E1621BD2952E}"/>
          </ac:picMkLst>
        </pc:picChg>
      </pc:sldChg>
      <pc:sldChg chg="addSp delSp modSp add mod modTransition">
        <pc:chgData name="Daniel Oehm" userId="6a826a5e128e221f" providerId="LiveId" clId="{8BBC5F27-B5B5-4037-A278-478B4E6BDDA1}" dt="2024-10-24T08:14:30.161" v="6669"/>
        <pc:sldMkLst>
          <pc:docMk/>
          <pc:sldMk cId="238502152" sldId="270"/>
        </pc:sldMkLst>
        <pc:spChg chg="add del mod">
          <ac:chgData name="Daniel Oehm" userId="6a826a5e128e221f" providerId="LiveId" clId="{8BBC5F27-B5B5-4037-A278-478B4E6BDDA1}" dt="2024-10-18T09:46:33.629" v="5311" actId="478"/>
          <ac:spMkLst>
            <pc:docMk/>
            <pc:sldMk cId="238502152" sldId="270"/>
            <ac:spMk id="7" creationId="{D685FFDF-CEA6-5395-DCF2-9652A76208A3}"/>
          </ac:spMkLst>
        </pc:spChg>
        <pc:spChg chg="mod">
          <ac:chgData name="Daniel Oehm" userId="6a826a5e128e221f" providerId="LiveId" clId="{8BBC5F27-B5B5-4037-A278-478B4E6BDDA1}" dt="2024-10-18T10:11:36.577" v="5437" actId="1038"/>
          <ac:spMkLst>
            <pc:docMk/>
            <pc:sldMk cId="238502152" sldId="270"/>
            <ac:spMk id="31" creationId="{4F51424A-6F96-75CE-9FBA-66D2B05D0C2C}"/>
          </ac:spMkLst>
        </pc:spChg>
        <pc:spChg chg="mod">
          <ac:chgData name="Daniel Oehm" userId="6a826a5e128e221f" providerId="LiveId" clId="{8BBC5F27-B5B5-4037-A278-478B4E6BDDA1}" dt="2024-10-18T10:11:36.577" v="5437" actId="1038"/>
          <ac:spMkLst>
            <pc:docMk/>
            <pc:sldMk cId="238502152" sldId="270"/>
            <ac:spMk id="37" creationId="{9FE5CF31-6B64-56C8-D3DE-E0CBFB24AB61}"/>
          </ac:spMkLst>
        </pc:spChg>
        <pc:spChg chg="mod">
          <ac:chgData name="Daniel Oehm" userId="6a826a5e128e221f" providerId="LiveId" clId="{8BBC5F27-B5B5-4037-A278-478B4E6BDDA1}" dt="2024-10-18T10:11:33.091" v="5428" actId="1038"/>
          <ac:spMkLst>
            <pc:docMk/>
            <pc:sldMk cId="238502152" sldId="270"/>
            <ac:spMk id="38" creationId="{F11E87F7-5902-659F-199E-CB593EFA6269}"/>
          </ac:spMkLst>
        </pc:spChg>
        <pc:spChg chg="mod">
          <ac:chgData name="Daniel Oehm" userId="6a826a5e128e221f" providerId="LiveId" clId="{8BBC5F27-B5B5-4037-A278-478B4E6BDDA1}" dt="2024-10-18T10:11:33.091" v="5428" actId="1038"/>
          <ac:spMkLst>
            <pc:docMk/>
            <pc:sldMk cId="238502152" sldId="270"/>
            <ac:spMk id="39" creationId="{BF397EAE-E66D-3FA0-2C21-3DF7A770186B}"/>
          </ac:spMkLst>
        </pc:spChg>
        <pc:spChg chg="mod">
          <ac:chgData name="Daniel Oehm" userId="6a826a5e128e221f" providerId="LiveId" clId="{8BBC5F27-B5B5-4037-A278-478B4E6BDDA1}" dt="2024-10-18T10:11:36.577" v="5437" actId="1038"/>
          <ac:spMkLst>
            <pc:docMk/>
            <pc:sldMk cId="238502152" sldId="270"/>
            <ac:spMk id="40" creationId="{94FAECB0-4FA9-CF67-FA8A-33A002FBDE36}"/>
          </ac:spMkLst>
        </pc:spChg>
        <pc:spChg chg="mod">
          <ac:chgData name="Daniel Oehm" userId="6a826a5e128e221f" providerId="LiveId" clId="{8BBC5F27-B5B5-4037-A278-478B4E6BDDA1}" dt="2024-10-18T10:11:18.623" v="5408" actId="255"/>
          <ac:spMkLst>
            <pc:docMk/>
            <pc:sldMk cId="238502152" sldId="270"/>
            <ac:spMk id="41" creationId="{AF7E68A3-87B9-42E5-A7E5-CF4A63F4CE89}"/>
          </ac:spMkLst>
        </pc:spChg>
        <pc:picChg chg="add del mod">
          <ac:chgData name="Daniel Oehm" userId="6a826a5e128e221f" providerId="LiveId" clId="{8BBC5F27-B5B5-4037-A278-478B4E6BDDA1}" dt="2024-10-18T11:11:58.442" v="5710" actId="478"/>
          <ac:picMkLst>
            <pc:docMk/>
            <pc:sldMk cId="238502152" sldId="270"/>
            <ac:picMk id="11" creationId="{FDE8039C-2AF0-31B8-5712-5AEA022F5DD1}"/>
          </ac:picMkLst>
        </pc:picChg>
        <pc:picChg chg="del">
          <ac:chgData name="Daniel Oehm" userId="6a826a5e128e221f" providerId="LiveId" clId="{8BBC5F27-B5B5-4037-A278-478B4E6BDDA1}" dt="2024-10-18T04:26:09.390" v="1572" actId="478"/>
          <ac:picMkLst>
            <pc:docMk/>
            <pc:sldMk cId="238502152" sldId="270"/>
            <ac:picMk id="18" creationId="{4791D41F-3472-4BC3-C770-2D470D41ACF9}"/>
          </ac:picMkLst>
        </pc:picChg>
      </pc:sldChg>
      <pc:sldChg chg="addSp delSp modSp add mod modTransition modAnim">
        <pc:chgData name="Daniel Oehm" userId="6a826a5e128e221f" providerId="LiveId" clId="{8BBC5F27-B5B5-4037-A278-478B4E6BDDA1}" dt="2024-10-24T08:14:22.229" v="6668"/>
        <pc:sldMkLst>
          <pc:docMk/>
          <pc:sldMk cId="1900043044" sldId="271"/>
        </pc:sldMkLst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2" creationId="{AEB983C1-5B8D-CA0F-4D8E-C355658B798C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3" creationId="{00000000-0000-0000-0000-000000000000}"/>
          </ac:spMkLst>
        </pc:spChg>
        <pc:spChg chg="del mod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4" creationId="{00000000-0000-0000-0000-000000000000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5" creationId="{00000000-0000-0000-0000-000000000000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6" creationId="{00000000-0000-0000-0000-000000000000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7" creationId="{00000000-0000-0000-0000-000000000000}"/>
          </ac:spMkLst>
        </pc:spChg>
        <pc:spChg chg="del">
          <ac:chgData name="Daniel Oehm" userId="6a826a5e128e221f" providerId="LiveId" clId="{8BBC5F27-B5B5-4037-A278-478B4E6BDDA1}" dt="2024-10-18T04:30:19.418" v="2216" actId="478"/>
          <ac:spMkLst>
            <pc:docMk/>
            <pc:sldMk cId="1900043044" sldId="271"/>
            <ac:spMk id="8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9" creationId="{BBDD7060-D149-B53B-5B95-4F9CA99D248F}"/>
          </ac:spMkLst>
        </pc:spChg>
        <pc:spChg chg="add del mod">
          <ac:chgData name="Daniel Oehm" userId="6a826a5e128e221f" providerId="LiveId" clId="{8BBC5F27-B5B5-4037-A278-478B4E6BDDA1}" dt="2024-10-18T09:17:31.964" v="4420" actId="478"/>
          <ac:spMkLst>
            <pc:docMk/>
            <pc:sldMk cId="1900043044" sldId="271"/>
            <ac:spMk id="10" creationId="{CBB80A58-9416-068E-B204-1211CE5A83DE}"/>
          </ac:spMkLst>
        </pc:spChg>
        <pc:spChg chg="del mod">
          <ac:chgData name="Daniel Oehm" userId="6a826a5e128e221f" providerId="LiveId" clId="{8BBC5F27-B5B5-4037-A278-478B4E6BDDA1}" dt="2024-10-18T09:17:21.868" v="4419" actId="478"/>
          <ac:spMkLst>
            <pc:docMk/>
            <pc:sldMk cId="1900043044" sldId="271"/>
            <ac:spMk id="17" creationId="{6B7DE390-9C0F-A3A6-3269-43F5F168DAD1}"/>
          </ac:spMkLst>
        </pc:spChg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18" creationId="{CF2BE591-0E8C-D0A7-7406-0F5FAB6E0F97}"/>
          </ac:spMkLst>
        </pc:spChg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19" creationId="{07003527-388B-1FD9-469D-ED73B42F497B}"/>
          </ac:spMkLst>
        </pc:spChg>
        <pc:spChg chg="add mod">
          <ac:chgData name="Daniel Oehm" userId="6a826a5e128e221f" providerId="LiveId" clId="{8BBC5F27-B5B5-4037-A278-478B4E6BDDA1}" dt="2024-10-18T09:18:33.460" v="4533" actId="1036"/>
          <ac:spMkLst>
            <pc:docMk/>
            <pc:sldMk cId="1900043044" sldId="271"/>
            <ac:spMk id="20" creationId="{9FBCF0E1-C057-9627-8271-85AF09927F87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5" creationId="{994265C7-777F-2414-7C18-74332FD7831D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6" creationId="{1757CFC2-C462-77CD-5226-F74EA4B33C84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7" creationId="{A5613B0E-25A2-A811-2F5D-B8214B8BF21C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8" creationId="{EDE257C1-2651-EA56-0FFA-BDA0D1E18734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29" creationId="{B4B170EB-58F1-2FCB-4CA5-60FE110A7CA5}"/>
          </ac:spMkLst>
        </pc:spChg>
        <pc:spChg chg="add mod topLvl">
          <ac:chgData name="Daniel Oehm" userId="6a826a5e128e221f" providerId="LiveId" clId="{8BBC5F27-B5B5-4037-A278-478B4E6BDDA1}" dt="2024-10-18T18:32:30.253" v="5976" actId="207"/>
          <ac:spMkLst>
            <pc:docMk/>
            <pc:sldMk cId="1900043044" sldId="271"/>
            <ac:spMk id="30" creationId="{1F3531D2-003E-51E2-588B-7648B11E6544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37" creationId="{14671D19-7326-E658-56CE-86E07252187B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38" creationId="{22A9456B-3D4E-023A-799E-3BB09BA0B2D2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39" creationId="{26A97C63-BA37-BA69-3118-A6CEB5F654FF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40" creationId="{3DA4039A-ED5B-64C1-2934-551758AD455E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41" creationId="{D189BE54-C67C-A52E-A241-12E053D1019F}"/>
          </ac:spMkLst>
        </pc:spChg>
        <pc:spChg chg="add del mod topLv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42" creationId="{F730D0C5-7251-0931-83DE-815E6ECA753A}"/>
          </ac:spMkLst>
        </pc:spChg>
        <pc:spChg chg="mod">
          <ac:chgData name="Daniel Oehm" userId="6a826a5e128e221f" providerId="LiveId" clId="{8BBC5F27-B5B5-4037-A278-478B4E6BDDA1}" dt="2024-10-18T18:38:59.825" v="6027"/>
          <ac:spMkLst>
            <pc:docMk/>
            <pc:sldMk cId="1900043044" sldId="271"/>
            <ac:spMk id="43" creationId="{55CDBB5D-6A27-A56B-7F57-1188DB75932A}"/>
          </ac:spMkLst>
        </pc:spChg>
        <pc:spChg chg="add del">
          <ac:chgData name="Daniel Oehm" userId="6a826a5e128e221f" providerId="LiveId" clId="{8BBC5F27-B5B5-4037-A278-478B4E6BDDA1}" dt="2024-10-18T18:43:16.191" v="6183"/>
          <ac:spMkLst>
            <pc:docMk/>
            <pc:sldMk cId="1900043044" sldId="271"/>
            <ac:spMk id="44" creationId="{1FAB4D2D-A829-93C5-ACB8-5C48FE9E22F1}"/>
          </ac:spMkLst>
        </pc:spChg>
        <pc:spChg chg="del mod">
          <ac:chgData name="Daniel Oehm" userId="6a826a5e128e221f" providerId="LiveId" clId="{8BBC5F27-B5B5-4037-A278-478B4E6BDDA1}" dt="2024-10-19T02:22:00.757" v="6521" actId="478"/>
          <ac:spMkLst>
            <pc:docMk/>
            <pc:sldMk cId="1900043044" sldId="271"/>
            <ac:spMk id="45" creationId="{E49E0784-1C9C-6640-51C9-7E7962861A82}"/>
          </ac:spMkLst>
        </pc:spChg>
        <pc:spChg chg="add del mod">
          <ac:chgData name="Daniel Oehm" userId="6a826a5e128e221f" providerId="LiveId" clId="{8BBC5F27-B5B5-4037-A278-478B4E6BDDA1}" dt="2024-10-18T23:48:46.793" v="6408"/>
          <ac:spMkLst>
            <pc:docMk/>
            <pc:sldMk cId="1900043044" sldId="271"/>
            <ac:spMk id="46" creationId="{50C1FFF5-0BC0-51BF-0AE9-D3664E084FB4}"/>
          </ac:spMkLst>
        </pc:spChg>
        <pc:spChg chg="add del mod ord">
          <ac:chgData name="Daniel Oehm" userId="6a826a5e128e221f" providerId="LiveId" clId="{8BBC5F27-B5B5-4037-A278-478B4E6BDDA1}" dt="2024-10-18T23:46:26.472" v="6380" actId="478"/>
          <ac:spMkLst>
            <pc:docMk/>
            <pc:sldMk cId="1900043044" sldId="271"/>
            <ac:spMk id="47" creationId="{3D4F1260-E756-581E-7F28-DA916B108B44}"/>
          </ac:spMkLst>
        </pc:spChg>
        <pc:spChg chg="add del 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48" creationId="{5CDECDB7-110C-94AD-38B7-771883AEFCFA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49" creationId="{4F234E42-4A41-70F3-41A0-757300C3BA7B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0" creationId="{720B765A-36F8-943A-7387-53EDBB1812F2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1" creationId="{AEC44E35-E6B5-5B6D-9CDB-F25DE5D77FDA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2" creationId="{7AC925A5-7F14-F3AD-2289-EC6FEBB80D91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3" creationId="{828B2087-73C0-7824-4B4C-3FCEED6A6AFB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4" creationId="{091A170E-03B6-7E4A-5092-8D2C8AE9BBC4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5" creationId="{0DB77E35-0C89-7A20-AD36-7FADA76DAF5E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6" creationId="{A194B0F6-19DC-1465-0F7F-C141C0D75B49}"/>
          </ac:spMkLst>
        </pc:spChg>
        <pc:spChg chg="mod">
          <ac:chgData name="Daniel Oehm" userId="6a826a5e128e221f" providerId="LiveId" clId="{8BBC5F27-B5B5-4037-A278-478B4E6BDDA1}" dt="2024-10-18T23:46:17.608" v="6376"/>
          <ac:spMkLst>
            <pc:docMk/>
            <pc:sldMk cId="1900043044" sldId="271"/>
            <ac:spMk id="57" creationId="{56792F70-95B5-D378-EE33-C22098DF7BDB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58" creationId="{56BDBE25-1DA0-AAB6-8532-1EBBABF21037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59" creationId="{0B9AA89C-6389-96E9-AF31-2C34AD4B8D2B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0" creationId="{43470509-E21B-2FA0-05DA-EBCF60AAE912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1" creationId="{FD7EED32-6EB0-4A72-7900-D93C878F0947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2" creationId="{D768BEA9-A2FA-88DC-131E-E618DF6F2A31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3" creationId="{5C4F1AC4-2523-6A35-8C19-F87A09D9DF51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4" creationId="{8EFBABDF-B10B-4D21-84CB-E3B6AEBE78AF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5" creationId="{3BF10E00-56CE-4F0F-7210-2DD49C3357EA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6" creationId="{92BEAFFE-5CD0-1EF2-9DD8-B49114D699EB}"/>
          </ac:spMkLst>
        </pc:spChg>
        <pc:spChg chg="mod">
          <ac:chgData name="Daniel Oehm" userId="6a826a5e128e221f" providerId="LiveId" clId="{8BBC5F27-B5B5-4037-A278-478B4E6BDDA1}" dt="2024-10-18T23:48:35.725" v="6407"/>
          <ac:spMkLst>
            <pc:docMk/>
            <pc:sldMk cId="1900043044" sldId="271"/>
            <ac:spMk id="67" creationId="{019690FB-7D35-77FE-2491-2B490256E1BF}"/>
          </ac:spMkLst>
        </pc:spChg>
        <pc:grpChg chg="add del mod">
          <ac:chgData name="Daniel Oehm" userId="6a826a5e128e221f" providerId="LiveId" clId="{8BBC5F27-B5B5-4037-A278-478B4E6BDDA1}" dt="2024-10-19T02:22:11.599" v="6524" actId="478"/>
          <ac:grpSpMkLst>
            <pc:docMk/>
            <pc:sldMk cId="1900043044" sldId="271"/>
            <ac:grpSpMk id="31" creationId="{0FAB7E56-6EA1-7FC7-0CFD-EB24A0DD45EB}"/>
          </ac:grpSpMkLst>
        </pc:grpChg>
        <pc:grpChg chg="add del mod">
          <ac:chgData name="Daniel Oehm" userId="6a826a5e128e221f" providerId="LiveId" clId="{8BBC5F27-B5B5-4037-A278-478B4E6BDDA1}" dt="2024-10-18T18:35:57.430" v="6023" actId="165"/>
          <ac:grpSpMkLst>
            <pc:docMk/>
            <pc:sldMk cId="1900043044" sldId="271"/>
            <ac:grpSpMk id="36" creationId="{02754728-E0A3-56B6-E52E-2BB87B2684A5}"/>
          </ac:grpSpMkLst>
        </pc:grpChg>
        <pc:picChg chg="add del mod modCrop">
          <ac:chgData name="Daniel Oehm" userId="6a826a5e128e221f" providerId="LiveId" clId="{8BBC5F27-B5B5-4037-A278-478B4E6BDDA1}" dt="2024-10-18T09:20:53.296" v="4537" actId="478"/>
          <ac:picMkLst>
            <pc:docMk/>
            <pc:sldMk cId="1900043044" sldId="271"/>
            <ac:picMk id="22" creationId="{F8DB5746-0768-FE91-BD02-8AD6801492E4}"/>
          </ac:picMkLst>
        </pc:picChg>
        <pc:picChg chg="add del mod modCrop">
          <ac:chgData name="Daniel Oehm" userId="6a826a5e128e221f" providerId="LiveId" clId="{8BBC5F27-B5B5-4037-A278-478B4E6BDDA1}" dt="2024-10-18T18:32:40.242" v="5978" actId="478"/>
          <ac:picMkLst>
            <pc:docMk/>
            <pc:sldMk cId="1900043044" sldId="271"/>
            <ac:picMk id="24" creationId="{284657ED-9005-BF73-DD0E-DF611BB45A1A}"/>
          </ac:picMkLst>
        </pc:picChg>
        <pc:picChg chg="add del mod modCrop">
          <ac:chgData name="Daniel Oehm" userId="6a826a5e128e221f" providerId="LiveId" clId="{8BBC5F27-B5B5-4037-A278-478B4E6BDDA1}" dt="2024-10-18T18:32:38.233" v="5977" actId="478"/>
          <ac:picMkLst>
            <pc:docMk/>
            <pc:sldMk cId="1900043044" sldId="271"/>
            <ac:picMk id="33" creationId="{954D5B04-0B75-8946-480F-FB6F5DF2FD0B}"/>
          </ac:picMkLst>
        </pc:picChg>
        <pc:picChg chg="add del mod or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35" creationId="{35F296C5-64BB-F7F1-F776-2A6C4A1CED6B}"/>
          </ac:picMkLst>
        </pc:picChg>
        <pc:picChg chg="del mod">
          <ac:chgData name="Daniel Oehm" userId="6a826a5e128e221f" providerId="LiveId" clId="{8BBC5F27-B5B5-4037-A278-478B4E6BDDA1}" dt="2024-10-19T02:22:09.081" v="6523" actId="478"/>
          <ac:picMkLst>
            <pc:docMk/>
            <pc:sldMk cId="1900043044" sldId="271"/>
            <ac:picMk id="68" creationId="{B73971CF-9CFF-A744-985E-4E85792A1CED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69" creationId="{EE7A55DD-EE54-52E2-72B5-DCD954E8AB43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0" creationId="{247CA851-6FAB-790D-026E-5576D2D02794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1" creationId="{D4F7DA3A-8BAA-50E5-B39B-B41B8BE60C27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2" creationId="{44F7A35F-F64E-7EF8-947D-5BF33D49E51A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3" creationId="{A1382C35-F28C-8700-EDA1-6B598CB84647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4" creationId="{6DF133A5-B017-3CB9-FCD1-5A1CEAFDFE65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5" creationId="{6541D363-DE00-9A72-51B8-B40F8BEF7E05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6" creationId="{82149074-3DE1-C6F7-777B-D4A938738F53}"/>
          </ac:picMkLst>
        </pc:picChg>
        <pc:picChg chg="mod">
          <ac:chgData name="Daniel Oehm" userId="6a826a5e128e221f" providerId="LiveId" clId="{8BBC5F27-B5B5-4037-A278-478B4E6BDDA1}" dt="2024-10-18T23:48:46.793" v="6408"/>
          <ac:picMkLst>
            <pc:docMk/>
            <pc:sldMk cId="1900043044" sldId="271"/>
            <ac:picMk id="77" creationId="{135B6DCC-9E39-DB41-06E2-DD2740C41F2D}"/>
          </ac:picMkLst>
        </pc:picChg>
      </pc:sldChg>
      <pc:sldChg chg="modSp add del mod ord modTransition">
        <pc:chgData name="Daniel Oehm" userId="6a826a5e128e221f" providerId="LiveId" clId="{8BBC5F27-B5B5-4037-A278-478B4E6BDDA1}" dt="2024-10-18T08:53:20.348" v="4157" actId="47"/>
        <pc:sldMkLst>
          <pc:docMk/>
          <pc:sldMk cId="4112664956" sldId="272"/>
        </pc:sldMkLst>
        <pc:spChg chg="mod">
          <ac:chgData name="Daniel Oehm" userId="6a826a5e128e221f" providerId="LiveId" clId="{8BBC5F27-B5B5-4037-A278-478B4E6BDDA1}" dt="2024-10-18T04:31:56.963" v="2233" actId="1076"/>
          <ac:spMkLst>
            <pc:docMk/>
            <pc:sldMk cId="4112664956" sldId="272"/>
            <ac:spMk id="17" creationId="{6B7DE390-9C0F-A3A6-3269-43F5F168DAD1}"/>
          </ac:spMkLst>
        </pc:spChg>
      </pc:sldChg>
      <pc:sldChg chg="addSp delSp modSp add mod modTransition setBg modClrScheme delAnim chgLayout">
        <pc:chgData name="Daniel Oehm" userId="6a826a5e128e221f" providerId="LiveId" clId="{8BBC5F27-B5B5-4037-A278-478B4E6BDDA1}" dt="2024-10-24T08:14:16.433" v="6667"/>
        <pc:sldMkLst>
          <pc:docMk/>
          <pc:sldMk cId="863430431" sldId="273"/>
        </pc:sldMkLst>
        <pc:spChg chg="mod">
          <ac:chgData name="Daniel Oehm" userId="6a826a5e128e221f" providerId="LiveId" clId="{8BBC5F27-B5B5-4037-A278-478B4E6BDDA1}" dt="2024-10-18T18:47:33.387" v="6190" actId="207"/>
          <ac:spMkLst>
            <pc:docMk/>
            <pc:sldMk cId="863430431" sldId="273"/>
            <ac:spMk id="2" creationId="{0BBD0974-C67F-9DF6-421E-A0B05B1120A5}"/>
          </ac:spMkLst>
        </pc:spChg>
        <pc:spChg chg="del">
          <ac:chgData name="Daniel Oehm" userId="6a826a5e128e221f" providerId="LiveId" clId="{8BBC5F27-B5B5-4037-A278-478B4E6BDDA1}" dt="2024-10-18T04:33:33.719" v="2242" actId="478"/>
          <ac:spMkLst>
            <pc:docMk/>
            <pc:sldMk cId="863430431" sldId="273"/>
            <ac:spMk id="3" creationId="{5A50CAEF-47E3-C836-AD22-FC27C4768633}"/>
          </ac:spMkLst>
        </pc:spChg>
        <pc:spChg chg="del">
          <ac:chgData name="Daniel Oehm" userId="6a826a5e128e221f" providerId="LiveId" clId="{8BBC5F27-B5B5-4037-A278-478B4E6BDDA1}" dt="2024-10-18T04:33:33.719" v="2242" actId="478"/>
          <ac:spMkLst>
            <pc:docMk/>
            <pc:sldMk cId="863430431" sldId="273"/>
            <ac:spMk id="4" creationId="{06AB9169-B87C-55BF-16C5-72285C546369}"/>
          </ac:spMkLst>
        </pc:spChg>
        <pc:spChg chg="del">
          <ac:chgData name="Daniel Oehm" userId="6a826a5e128e221f" providerId="LiveId" clId="{8BBC5F27-B5B5-4037-A278-478B4E6BDDA1}" dt="2024-10-18T04:33:33.719" v="2242" actId="478"/>
          <ac:spMkLst>
            <pc:docMk/>
            <pc:sldMk cId="863430431" sldId="273"/>
            <ac:spMk id="5" creationId="{433D5106-A912-F631-BB09-F32B149C924E}"/>
          </ac:spMkLst>
        </pc:spChg>
        <pc:spChg chg="add del mod">
          <ac:chgData name="Daniel Oehm" userId="6a826a5e128e221f" providerId="LiveId" clId="{8BBC5F27-B5B5-4037-A278-478B4E6BDDA1}" dt="2024-10-18T08:57:26.018" v="4165" actId="478"/>
          <ac:spMkLst>
            <pc:docMk/>
            <pc:sldMk cId="863430431" sldId="273"/>
            <ac:spMk id="6" creationId="{DEDA0C9C-6A31-1B56-838C-68DD8442FDAC}"/>
          </ac:spMkLst>
        </pc:spChg>
        <pc:spChg chg="mod ord">
          <ac:chgData name="Daniel Oehm" userId="6a826a5e128e221f" providerId="LiveId" clId="{8BBC5F27-B5B5-4037-A278-478B4E6BDDA1}" dt="2024-10-18T18:51:01.243" v="6217" actId="14100"/>
          <ac:spMkLst>
            <pc:docMk/>
            <pc:sldMk cId="863430431" sldId="273"/>
            <ac:spMk id="7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9T02:50:49.617" v="6557" actId="478"/>
          <ac:spMkLst>
            <pc:docMk/>
            <pc:sldMk cId="863430431" sldId="273"/>
            <ac:spMk id="8" creationId="{225B888A-37F2-C4A8-7808-E9601996D585}"/>
          </ac:spMkLst>
        </pc:spChg>
        <pc:spChg chg="add del mod">
          <ac:chgData name="Daniel Oehm" userId="6a826a5e128e221f" providerId="LiveId" clId="{8BBC5F27-B5B5-4037-A278-478B4E6BDDA1}" dt="2024-10-19T02:50:47.811" v="6556" actId="478"/>
          <ac:spMkLst>
            <pc:docMk/>
            <pc:sldMk cId="863430431" sldId="273"/>
            <ac:spMk id="9" creationId="{621D95F3-5233-9347-B787-351A4A9EB801}"/>
          </ac:spMkLst>
        </pc:spChg>
        <pc:spChg chg="del">
          <ac:chgData name="Daniel Oehm" userId="6a826a5e128e221f" providerId="LiveId" clId="{8BBC5F27-B5B5-4037-A278-478B4E6BDDA1}" dt="2024-10-18T04:33:33.719" v="2242" actId="478"/>
          <ac:spMkLst>
            <pc:docMk/>
            <pc:sldMk cId="863430431" sldId="273"/>
            <ac:spMk id="16" creationId="{B7026CA1-C3C4-15FF-43FB-EB7E25AAD672}"/>
          </ac:spMkLst>
        </pc:spChg>
        <pc:spChg chg="add mod">
          <ac:chgData name="Daniel Oehm" userId="6a826a5e128e221f" providerId="LiveId" clId="{8BBC5F27-B5B5-4037-A278-478B4E6BDDA1}" dt="2024-10-19T02:51:20.536" v="6561" actId="14100"/>
          <ac:spMkLst>
            <pc:docMk/>
            <pc:sldMk cId="863430431" sldId="273"/>
            <ac:spMk id="17" creationId="{A672DA57-BE92-AFB8-9BE4-10EB59207D88}"/>
          </ac:spMkLst>
        </pc:spChg>
        <pc:picChg chg="del">
          <ac:chgData name="Daniel Oehm" userId="6a826a5e128e221f" providerId="LiveId" clId="{8BBC5F27-B5B5-4037-A278-478B4E6BDDA1}" dt="2024-10-24T08:12:53.827" v="6655" actId="478"/>
          <ac:picMkLst>
            <pc:docMk/>
            <pc:sldMk cId="863430431" sldId="273"/>
            <ac:picMk id="5" creationId="{4C48A3AC-C448-7D66-99F3-D3DE4356777F}"/>
          </ac:picMkLst>
        </pc:picChg>
      </pc:sldChg>
      <pc:sldChg chg="addSp delSp modSp add mod modTransition setBg modClrScheme modAnim chgLayout">
        <pc:chgData name="Daniel Oehm" userId="6a826a5e128e221f" providerId="LiveId" clId="{8BBC5F27-B5B5-4037-A278-478B4E6BDDA1}" dt="2024-10-24T08:14:14.258" v="6666"/>
        <pc:sldMkLst>
          <pc:docMk/>
          <pc:sldMk cId="1306781454" sldId="274"/>
        </pc:sldMkLst>
        <pc:spChg chg="mod">
          <ac:chgData name="Daniel Oehm" userId="6a826a5e128e221f" providerId="LiveId" clId="{8BBC5F27-B5B5-4037-A278-478B4E6BDDA1}" dt="2024-10-18T18:49:07.323" v="6203" actId="207"/>
          <ac:spMkLst>
            <pc:docMk/>
            <pc:sldMk cId="1306781454" sldId="274"/>
            <ac:spMk id="2" creationId="{0BBD0974-C67F-9DF6-421E-A0B05B1120A5}"/>
          </ac:spMkLst>
        </pc:spChg>
        <pc:spChg chg="add del mod">
          <ac:chgData name="Daniel Oehm" userId="6a826a5e128e221f" providerId="LiveId" clId="{8BBC5F27-B5B5-4037-A278-478B4E6BDDA1}" dt="2024-10-18T09:33:09.375" v="4985" actId="478"/>
          <ac:spMkLst>
            <pc:docMk/>
            <pc:sldMk cId="1306781454" sldId="274"/>
            <ac:spMk id="3" creationId="{D2020C16-D7CC-0E54-6775-AEB228884D88}"/>
          </ac:spMkLst>
        </pc:spChg>
        <pc:spChg chg="mod ord">
          <ac:chgData name="Daniel Oehm" userId="6a826a5e128e221f" providerId="LiveId" clId="{8BBC5F27-B5B5-4037-A278-478B4E6BDDA1}" dt="2024-10-18T18:49:26.267" v="6208" actId="108"/>
          <ac:spMkLst>
            <pc:docMk/>
            <pc:sldMk cId="1306781454" sldId="274"/>
            <ac:spMk id="6" creationId="{DEDA0C9C-6A31-1B56-838C-68DD8442FDAC}"/>
          </ac:spMkLst>
        </pc:spChg>
        <pc:spChg chg="mod ord">
          <ac:chgData name="Daniel Oehm" userId="6a826a5e128e221f" providerId="LiveId" clId="{8BBC5F27-B5B5-4037-A278-478B4E6BDDA1}" dt="2024-10-18T18:51:18.710" v="6219" actId="1076"/>
          <ac:spMkLst>
            <pc:docMk/>
            <pc:sldMk cId="1306781454" sldId="274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9T02:51:34.459" v="6563" actId="1076"/>
          <ac:spMkLst>
            <pc:docMk/>
            <pc:sldMk cId="1306781454" sldId="274"/>
            <ac:spMk id="8" creationId="{225B888A-37F2-C4A8-7808-E9601996D585}"/>
          </ac:spMkLst>
        </pc:spChg>
        <pc:spChg chg="del">
          <ac:chgData name="Daniel Oehm" userId="6a826a5e128e221f" providerId="LiveId" clId="{8BBC5F27-B5B5-4037-A278-478B4E6BDDA1}" dt="2024-10-19T02:51:30.921" v="6562" actId="478"/>
          <ac:spMkLst>
            <pc:docMk/>
            <pc:sldMk cId="1306781454" sldId="274"/>
            <ac:spMk id="9" creationId="{621D95F3-5233-9347-B787-351A4A9EB801}"/>
          </ac:spMkLst>
        </pc:spChg>
      </pc:sldChg>
      <pc:sldChg chg="add del">
        <pc:chgData name="Daniel Oehm" userId="6a826a5e128e221f" providerId="LiveId" clId="{8BBC5F27-B5B5-4037-A278-478B4E6BDDA1}" dt="2024-10-18T04:35:25.269" v="2281" actId="47"/>
        <pc:sldMkLst>
          <pc:docMk/>
          <pc:sldMk cId="3717811992" sldId="274"/>
        </pc:sldMkLst>
      </pc:sldChg>
      <pc:sldChg chg="add del">
        <pc:chgData name="Daniel Oehm" userId="6a826a5e128e221f" providerId="LiveId" clId="{8BBC5F27-B5B5-4037-A278-478B4E6BDDA1}" dt="2024-10-18T04:35:26.745" v="2282" actId="47"/>
        <pc:sldMkLst>
          <pc:docMk/>
          <pc:sldMk cId="926801938" sldId="275"/>
        </pc:sldMkLst>
      </pc:sldChg>
      <pc:sldChg chg="addSp delSp modSp add mod modTransition modClrScheme chgLayout">
        <pc:chgData name="Daniel Oehm" userId="6a826a5e128e221f" providerId="LiveId" clId="{8BBC5F27-B5B5-4037-A278-478B4E6BDDA1}" dt="2024-10-24T08:14:05.128" v="6664"/>
        <pc:sldMkLst>
          <pc:docMk/>
          <pc:sldMk cId="2835569099" sldId="275"/>
        </pc:sldMkLst>
        <pc:spChg chg="mod">
          <ac:chgData name="Daniel Oehm" userId="6a826a5e128e221f" providerId="LiveId" clId="{8BBC5F27-B5B5-4037-A278-478B4E6BDDA1}" dt="2024-10-18T18:54:17.264" v="6236" actId="207"/>
          <ac:spMkLst>
            <pc:docMk/>
            <pc:sldMk cId="2835569099" sldId="275"/>
            <ac:spMk id="2" creationId="{0BBD0974-C67F-9DF6-421E-A0B05B1120A5}"/>
          </ac:spMkLst>
        </pc:spChg>
        <pc:spChg chg="add mod">
          <ac:chgData name="Daniel Oehm" userId="6a826a5e128e221f" providerId="LiveId" clId="{8BBC5F27-B5B5-4037-A278-478B4E6BDDA1}" dt="2024-10-18T18:55:22.538" v="6248" actId="948"/>
          <ac:spMkLst>
            <pc:docMk/>
            <pc:sldMk cId="2835569099" sldId="275"/>
            <ac:spMk id="3" creationId="{9108A1CC-8328-93AD-AD12-A6497987C36D}"/>
          </ac:spMkLst>
        </pc:spChg>
        <pc:spChg chg="del mod">
          <ac:chgData name="Daniel Oehm" userId="6a826a5e128e221f" providerId="LiveId" clId="{8BBC5F27-B5B5-4037-A278-478B4E6BDDA1}" dt="2024-10-18T18:53:38.919" v="6230" actId="478"/>
          <ac:spMkLst>
            <pc:docMk/>
            <pc:sldMk cId="2835569099" sldId="275"/>
            <ac:spMk id="6" creationId="{DEDA0C9C-6A31-1B56-838C-68DD8442FDAC}"/>
          </ac:spMkLst>
        </pc:spChg>
        <pc:spChg chg="mod ord">
          <ac:chgData name="Daniel Oehm" userId="6a826a5e128e221f" providerId="LiveId" clId="{8BBC5F27-B5B5-4037-A278-478B4E6BDDA1}" dt="2024-10-18T18:53:31.493" v="6228" actId="1076"/>
          <ac:spMkLst>
            <pc:docMk/>
            <pc:sldMk cId="2835569099" sldId="275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9T02:58:43.679" v="6635" actId="108"/>
          <ac:spMkLst>
            <pc:docMk/>
            <pc:sldMk cId="2835569099" sldId="275"/>
            <ac:spMk id="8" creationId="{225B888A-37F2-C4A8-7808-E9601996D585}"/>
          </ac:spMkLst>
        </pc:spChg>
        <pc:spChg chg="mod">
          <ac:chgData name="Daniel Oehm" userId="6a826a5e128e221f" providerId="LiveId" clId="{8BBC5F27-B5B5-4037-A278-478B4E6BDDA1}" dt="2024-10-19T02:58:56.029" v="6639" actId="108"/>
          <ac:spMkLst>
            <pc:docMk/>
            <pc:sldMk cId="2835569099" sldId="275"/>
            <ac:spMk id="9" creationId="{621D95F3-5233-9347-B787-351A4A9EB801}"/>
          </ac:spMkLst>
        </pc:spChg>
      </pc:sldChg>
      <pc:sldChg chg="addSp delSp modSp add mod modTransition modClrScheme chgLayout">
        <pc:chgData name="Daniel Oehm" userId="6a826a5e128e221f" providerId="LiveId" clId="{8BBC5F27-B5B5-4037-A278-478B4E6BDDA1}" dt="2024-10-24T08:14:02.133" v="6663"/>
        <pc:sldMkLst>
          <pc:docMk/>
          <pc:sldMk cId="713604533" sldId="276"/>
        </pc:sldMkLst>
        <pc:spChg chg="mod">
          <ac:chgData name="Daniel Oehm" userId="6a826a5e128e221f" providerId="LiveId" clId="{8BBC5F27-B5B5-4037-A278-478B4E6BDDA1}" dt="2024-10-18T18:54:32.760" v="6238" actId="207"/>
          <ac:spMkLst>
            <pc:docMk/>
            <pc:sldMk cId="713604533" sldId="276"/>
            <ac:spMk id="2" creationId="{0BBD0974-C67F-9DF6-421E-A0B05B1120A5}"/>
          </ac:spMkLst>
        </pc:spChg>
        <pc:spChg chg="add del mod">
          <ac:chgData name="Daniel Oehm" userId="6a826a5e128e221f" providerId="LiveId" clId="{8BBC5F27-B5B5-4037-A278-478B4E6BDDA1}" dt="2024-10-18T09:38:53.897" v="5131" actId="478"/>
          <ac:spMkLst>
            <pc:docMk/>
            <pc:sldMk cId="713604533" sldId="276"/>
            <ac:spMk id="3" creationId="{A30259B4-90FB-4446-6038-D0194D8889CF}"/>
          </ac:spMkLst>
        </pc:spChg>
        <pc:spChg chg="add del mod">
          <ac:chgData name="Daniel Oehm" userId="6a826a5e128e221f" providerId="LiveId" clId="{8BBC5F27-B5B5-4037-A278-478B4E6BDDA1}" dt="2024-10-18T09:38:55.009" v="5132" actId="478"/>
          <ac:spMkLst>
            <pc:docMk/>
            <pc:sldMk cId="713604533" sldId="276"/>
            <ac:spMk id="4" creationId="{84120D48-BD7C-CB97-61E2-928AB08A3817}"/>
          </ac:spMkLst>
        </pc:spChg>
        <pc:spChg chg="add del mod">
          <ac:chgData name="Daniel Oehm" userId="6a826a5e128e221f" providerId="LiveId" clId="{8BBC5F27-B5B5-4037-A278-478B4E6BDDA1}" dt="2024-10-18T11:22:34.415" v="5754" actId="478"/>
          <ac:spMkLst>
            <pc:docMk/>
            <pc:sldMk cId="713604533" sldId="276"/>
            <ac:spMk id="5" creationId="{77189431-EACD-863F-E8ED-292F4F1E882B}"/>
          </ac:spMkLst>
        </pc:spChg>
        <pc:spChg chg="del mod">
          <ac:chgData name="Daniel Oehm" userId="6a826a5e128e221f" providerId="LiveId" clId="{8BBC5F27-B5B5-4037-A278-478B4E6BDDA1}" dt="2024-10-18T18:56:05.623" v="6255" actId="478"/>
          <ac:spMkLst>
            <pc:docMk/>
            <pc:sldMk cId="713604533" sldId="276"/>
            <ac:spMk id="6" creationId="{DEDA0C9C-6A31-1B56-838C-68DD8442FDAC}"/>
          </ac:spMkLst>
        </pc:spChg>
        <pc:spChg chg="del mod ord">
          <ac:chgData name="Daniel Oehm" userId="6a826a5e128e221f" providerId="LiveId" clId="{8BBC5F27-B5B5-4037-A278-478B4E6BDDA1}" dt="2024-10-18T18:54:38.296" v="6240" actId="478"/>
          <ac:spMkLst>
            <pc:docMk/>
            <pc:sldMk cId="713604533" sldId="276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9T02:59:10.837" v="6645" actId="108"/>
          <ac:spMkLst>
            <pc:docMk/>
            <pc:sldMk cId="713604533" sldId="276"/>
            <ac:spMk id="8" creationId="{225B888A-37F2-C4A8-7808-E9601996D585}"/>
          </ac:spMkLst>
        </pc:spChg>
        <pc:spChg chg="mod">
          <ac:chgData name="Daniel Oehm" userId="6a826a5e128e221f" providerId="LiveId" clId="{8BBC5F27-B5B5-4037-A278-478B4E6BDDA1}" dt="2024-10-19T02:59:06.636" v="6643" actId="108"/>
          <ac:spMkLst>
            <pc:docMk/>
            <pc:sldMk cId="713604533" sldId="276"/>
            <ac:spMk id="9" creationId="{621D95F3-5233-9347-B787-351A4A9EB801}"/>
          </ac:spMkLst>
        </pc:spChg>
        <pc:spChg chg="add del mod">
          <ac:chgData name="Daniel Oehm" userId="6a826a5e128e221f" providerId="LiveId" clId="{8BBC5F27-B5B5-4037-A278-478B4E6BDDA1}" dt="2024-10-18T11:22:35.451" v="5755" actId="478"/>
          <ac:spMkLst>
            <pc:docMk/>
            <pc:sldMk cId="713604533" sldId="276"/>
            <ac:spMk id="16" creationId="{F085D908-3FAB-772D-CEA3-62E9B75E1D29}"/>
          </ac:spMkLst>
        </pc:spChg>
        <pc:spChg chg="add mod">
          <ac:chgData name="Daniel Oehm" userId="6a826a5e128e221f" providerId="LiveId" clId="{8BBC5F27-B5B5-4037-A278-478B4E6BDDA1}" dt="2024-10-18T11:22:56.105" v="5939" actId="1037"/>
          <ac:spMkLst>
            <pc:docMk/>
            <pc:sldMk cId="713604533" sldId="276"/>
            <ac:spMk id="17" creationId="{EB0AD05B-5942-AB21-ED44-5AB2C18248EE}"/>
          </ac:spMkLst>
        </pc:spChg>
        <pc:spChg chg="add mod">
          <ac:chgData name="Daniel Oehm" userId="6a826a5e128e221f" providerId="LiveId" clId="{8BBC5F27-B5B5-4037-A278-478B4E6BDDA1}" dt="2024-10-18T11:22:50.012" v="5834" actId="1038"/>
          <ac:spMkLst>
            <pc:docMk/>
            <pc:sldMk cId="713604533" sldId="276"/>
            <ac:spMk id="18" creationId="{864CB84E-33DB-1645-1287-6FE8D7218A83}"/>
          </ac:spMkLst>
        </pc:spChg>
      </pc:sldChg>
      <pc:sldChg chg="add del">
        <pc:chgData name="Daniel Oehm" userId="6a826a5e128e221f" providerId="LiveId" clId="{8BBC5F27-B5B5-4037-A278-478B4E6BDDA1}" dt="2024-10-18T04:35:27.786" v="2283" actId="47"/>
        <pc:sldMkLst>
          <pc:docMk/>
          <pc:sldMk cId="2954933607" sldId="276"/>
        </pc:sldMkLst>
      </pc:sldChg>
      <pc:sldChg chg="addSp delSp modSp add del mod delAnim modAnim modShow">
        <pc:chgData name="Daniel Oehm" userId="6a826a5e128e221f" providerId="LiveId" clId="{8BBC5F27-B5B5-4037-A278-478B4E6BDDA1}" dt="2024-10-18T09:22:37.366" v="4599" actId="2696"/>
        <pc:sldMkLst>
          <pc:docMk/>
          <pc:sldMk cId="2367456903" sldId="277"/>
        </pc:sldMkLst>
        <pc:spChg chg="mod">
          <ac:chgData name="Daniel Oehm" userId="6a826a5e128e221f" providerId="LiveId" clId="{8BBC5F27-B5B5-4037-A278-478B4E6BDDA1}" dt="2024-10-18T04:50:36.296" v="3006" actId="1037"/>
          <ac:spMkLst>
            <pc:docMk/>
            <pc:sldMk cId="2367456903" sldId="277"/>
            <ac:spMk id="3" creationId="{5A50CAEF-47E3-C836-AD22-FC27C4768633}"/>
          </ac:spMkLst>
        </pc:spChg>
        <pc:spChg chg="mod">
          <ac:chgData name="Daniel Oehm" userId="6a826a5e128e221f" providerId="LiveId" clId="{8BBC5F27-B5B5-4037-A278-478B4E6BDDA1}" dt="2024-10-18T04:50:59.929" v="3130" actId="1038"/>
          <ac:spMkLst>
            <pc:docMk/>
            <pc:sldMk cId="2367456903" sldId="277"/>
            <ac:spMk id="4" creationId="{06AB9169-B87C-55BF-16C5-72285C546369}"/>
          </ac:spMkLst>
        </pc:spChg>
        <pc:spChg chg="mod ord">
          <ac:chgData name="Daniel Oehm" userId="6a826a5e128e221f" providerId="LiveId" clId="{8BBC5F27-B5B5-4037-A278-478B4E6BDDA1}" dt="2024-10-18T07:37:42.219" v="3408" actId="166"/>
          <ac:spMkLst>
            <pc:docMk/>
            <pc:sldMk cId="2367456903" sldId="277"/>
            <ac:spMk id="6" creationId="{00000000-0000-0000-0000-000000000000}"/>
          </ac:spMkLst>
        </pc:spChg>
        <pc:spChg chg="mod">
          <ac:chgData name="Daniel Oehm" userId="6a826a5e128e221f" providerId="LiveId" clId="{8BBC5F27-B5B5-4037-A278-478B4E6BDDA1}" dt="2024-10-18T04:50:36.296" v="3006" actId="1037"/>
          <ac:spMkLst>
            <pc:docMk/>
            <pc:sldMk cId="2367456903" sldId="277"/>
            <ac:spMk id="7" creationId="{00000000-0000-0000-0000-000000000000}"/>
          </ac:spMkLst>
        </pc:spChg>
        <pc:spChg chg="add mod">
          <ac:chgData name="Daniel Oehm" userId="6a826a5e128e221f" providerId="LiveId" clId="{8BBC5F27-B5B5-4037-A278-478B4E6BDDA1}" dt="2024-10-18T04:50:59.929" v="3130" actId="1038"/>
          <ac:spMkLst>
            <pc:docMk/>
            <pc:sldMk cId="2367456903" sldId="277"/>
            <ac:spMk id="15" creationId="{7497675E-D893-D121-ACC3-173B52577A84}"/>
          </ac:spMkLst>
        </pc:spChg>
        <pc:spChg chg="add mod">
          <ac:chgData name="Daniel Oehm" userId="6a826a5e128e221f" providerId="LiveId" clId="{8BBC5F27-B5B5-4037-A278-478B4E6BDDA1}" dt="2024-10-18T07:37:56.256" v="3410" actId="2085"/>
          <ac:spMkLst>
            <pc:docMk/>
            <pc:sldMk cId="2367456903" sldId="277"/>
            <ac:spMk id="17" creationId="{7B75E303-7A79-94F3-8E88-A2968A4B5BE4}"/>
          </ac:spMkLst>
        </pc:spChg>
        <pc:picChg chg="del">
          <ac:chgData name="Daniel Oehm" userId="6a826a5e128e221f" providerId="LiveId" clId="{8BBC5F27-B5B5-4037-A278-478B4E6BDDA1}" dt="2024-10-18T07:36:04.228" v="3403" actId="478"/>
          <ac:picMkLst>
            <pc:docMk/>
            <pc:sldMk cId="2367456903" sldId="277"/>
            <ac:picMk id="5" creationId="{00000000-0000-0000-0000-000000000000}"/>
          </ac:picMkLst>
        </pc:picChg>
        <pc:picChg chg="add mod">
          <ac:chgData name="Daniel Oehm" userId="6a826a5e128e221f" providerId="LiveId" clId="{8BBC5F27-B5B5-4037-A278-478B4E6BDDA1}" dt="2024-10-18T07:36:55.554" v="3406"/>
          <ac:picMkLst>
            <pc:docMk/>
            <pc:sldMk cId="2367456903" sldId="277"/>
            <ac:picMk id="16" creationId="{5A304676-5063-1B86-47FD-79D90A5B5FC4}"/>
          </ac:picMkLst>
        </pc:picChg>
      </pc:sldChg>
      <pc:sldChg chg="addSp delSp modSp add mod modTransition modAnim">
        <pc:chgData name="Daniel Oehm" userId="6a826a5e128e221f" providerId="LiveId" clId="{8BBC5F27-B5B5-4037-A278-478B4E6BDDA1}" dt="2024-10-24T08:13:45.066" v="6659"/>
        <pc:sldMkLst>
          <pc:docMk/>
          <pc:sldMk cId="480444360" sldId="278"/>
        </pc:sldMkLst>
        <pc:spChg chg="del mod">
          <ac:chgData name="Daniel Oehm" userId="6a826a5e128e221f" providerId="LiveId" clId="{8BBC5F27-B5B5-4037-A278-478B4E6BDDA1}" dt="2024-10-19T02:23:49.652" v="6525" actId="478"/>
          <ac:spMkLst>
            <pc:docMk/>
            <pc:sldMk cId="480444360" sldId="278"/>
            <ac:spMk id="3" creationId="{5A50CAEF-47E3-C836-AD22-FC27C4768633}"/>
          </ac:spMkLst>
        </pc:spChg>
        <pc:spChg chg="mod">
          <ac:chgData name="Daniel Oehm" userId="6a826a5e128e221f" providerId="LiveId" clId="{8BBC5F27-B5B5-4037-A278-478B4E6BDDA1}" dt="2024-10-19T02:23:54.847" v="6553" actId="1035"/>
          <ac:spMkLst>
            <pc:docMk/>
            <pc:sldMk cId="480444360" sldId="278"/>
            <ac:spMk id="4" creationId="{06AB9169-B87C-55BF-16C5-72285C546369}"/>
          </ac:spMkLst>
        </pc:spChg>
        <pc:spChg chg="mod">
          <ac:chgData name="Daniel Oehm" userId="6a826a5e128e221f" providerId="LiveId" clId="{8BBC5F27-B5B5-4037-A278-478B4E6BDDA1}" dt="2024-10-18T04:52:46.501" v="3398" actId="5793"/>
          <ac:spMkLst>
            <pc:docMk/>
            <pc:sldMk cId="480444360" sldId="278"/>
            <ac:spMk id="6" creationId="{00000000-0000-0000-0000-000000000000}"/>
          </ac:spMkLst>
        </pc:spChg>
        <pc:spChg chg="del mod">
          <ac:chgData name="Daniel Oehm" userId="6a826a5e128e221f" providerId="LiveId" clId="{8BBC5F27-B5B5-4037-A278-478B4E6BDDA1}" dt="2024-10-19T02:23:49.652" v="6525" actId="478"/>
          <ac:spMkLst>
            <pc:docMk/>
            <pc:sldMk cId="480444360" sldId="278"/>
            <ac:spMk id="7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8T08:19:44.255" v="3977" actId="478"/>
          <ac:spMkLst>
            <pc:docMk/>
            <pc:sldMk cId="480444360" sldId="278"/>
            <ac:spMk id="14" creationId="{D993F876-2DBC-F6C9-143C-83B5F8A4D99D}"/>
          </ac:spMkLst>
        </pc:spChg>
        <pc:spChg chg="mod">
          <ac:chgData name="Daniel Oehm" userId="6a826a5e128e221f" providerId="LiveId" clId="{8BBC5F27-B5B5-4037-A278-478B4E6BDDA1}" dt="2024-10-19T02:23:58.038" v="6555" actId="403"/>
          <ac:spMkLst>
            <pc:docMk/>
            <pc:sldMk cId="480444360" sldId="278"/>
            <ac:spMk id="15" creationId="{7497675E-D893-D121-ACC3-173B52577A84}"/>
          </ac:spMkLst>
        </pc:spChg>
        <pc:picChg chg="mod">
          <ac:chgData name="Daniel Oehm" userId="6a826a5e128e221f" providerId="LiveId" clId="{8BBC5F27-B5B5-4037-A278-478B4E6BDDA1}" dt="2024-10-19T02:52:55.855" v="6575" actId="1038"/>
          <ac:picMkLst>
            <pc:docMk/>
            <pc:sldMk cId="480444360" sldId="278"/>
            <ac:picMk id="5" creationId="{00000000-0000-0000-0000-000000000000}"/>
          </ac:picMkLst>
        </pc:picChg>
        <pc:picChg chg="add del mod">
          <ac:chgData name="Daniel Oehm" userId="6a826a5e128e221f" providerId="LiveId" clId="{8BBC5F27-B5B5-4037-A278-478B4E6BDDA1}" dt="2024-10-18T10:03:59.030" v="5322" actId="478"/>
          <ac:picMkLst>
            <pc:docMk/>
            <pc:sldMk cId="480444360" sldId="278"/>
            <ac:picMk id="16" creationId="{DCE40148-B393-DA8C-7C27-F3440E6F5E0D}"/>
          </ac:picMkLst>
        </pc:picChg>
      </pc:sldChg>
      <pc:sldChg chg="modSp add mod modTransition">
        <pc:chgData name="Daniel Oehm" userId="6a826a5e128e221f" providerId="LiveId" clId="{8BBC5F27-B5B5-4037-A278-478B4E6BDDA1}" dt="2024-10-24T08:13:38.273" v="6657"/>
        <pc:sldMkLst>
          <pc:docMk/>
          <pc:sldMk cId="3750042210" sldId="279"/>
        </pc:sldMkLst>
        <pc:spChg chg="mod">
          <ac:chgData name="Daniel Oehm" userId="6a826a5e128e221f" providerId="LiveId" clId="{8BBC5F27-B5B5-4037-A278-478B4E6BDDA1}" dt="2024-10-18T08:00:16.171" v="3583" actId="692"/>
          <ac:spMkLst>
            <pc:docMk/>
            <pc:sldMk cId="3750042210" sldId="279"/>
            <ac:spMk id="21" creationId="{0AC93C71-F8A7-9D56-1FA0-7D4E60520B1D}"/>
          </ac:spMkLst>
        </pc:spChg>
        <pc:spChg chg="mod">
          <ac:chgData name="Daniel Oehm" userId="6a826a5e128e221f" providerId="LiveId" clId="{8BBC5F27-B5B5-4037-A278-478B4E6BDDA1}" dt="2024-10-18T08:01:02.742" v="3625" actId="20577"/>
          <ac:spMkLst>
            <pc:docMk/>
            <pc:sldMk cId="3750042210" sldId="279"/>
            <ac:spMk id="22" creationId="{5697FB7A-A866-B1DA-A989-A511933839E3}"/>
          </ac:spMkLst>
        </pc:spChg>
      </pc:sldChg>
      <pc:sldChg chg="modSp add mod modTransition">
        <pc:chgData name="Daniel Oehm" userId="6a826a5e128e221f" providerId="LiveId" clId="{8BBC5F27-B5B5-4037-A278-478B4E6BDDA1}" dt="2024-10-24T08:13:32.145" v="6656"/>
        <pc:sldMkLst>
          <pc:docMk/>
          <pc:sldMk cId="1003933424" sldId="280"/>
        </pc:sldMkLst>
        <pc:spChg chg="mod">
          <ac:chgData name="Daniel Oehm" userId="6a826a5e128e221f" providerId="LiveId" clId="{8BBC5F27-B5B5-4037-A278-478B4E6BDDA1}" dt="2024-10-18T08:01:53.603" v="3803" actId="692"/>
          <ac:spMkLst>
            <pc:docMk/>
            <pc:sldMk cId="1003933424" sldId="280"/>
            <ac:spMk id="21" creationId="{0AC93C71-F8A7-9D56-1FA0-7D4E60520B1D}"/>
          </ac:spMkLst>
        </pc:spChg>
        <pc:spChg chg="mod">
          <ac:chgData name="Daniel Oehm" userId="6a826a5e128e221f" providerId="LiveId" clId="{8BBC5F27-B5B5-4037-A278-478B4E6BDDA1}" dt="2024-10-18T08:04:17.471" v="3895" actId="14100"/>
          <ac:spMkLst>
            <pc:docMk/>
            <pc:sldMk cId="1003933424" sldId="280"/>
            <ac:spMk id="22" creationId="{5697FB7A-A866-B1DA-A989-A511933839E3}"/>
          </ac:spMkLst>
        </pc:spChg>
      </pc:sldChg>
      <pc:sldChg chg="addSp delSp modSp add mod modTransition modClrScheme chgLayout">
        <pc:chgData name="Daniel Oehm" userId="6a826a5e128e221f" providerId="LiveId" clId="{8BBC5F27-B5B5-4037-A278-478B4E6BDDA1}" dt="2024-10-24T08:14:09.017" v="6665"/>
        <pc:sldMkLst>
          <pc:docMk/>
          <pc:sldMk cId="2165343909" sldId="281"/>
        </pc:sldMkLst>
        <pc:spChg chg="mod">
          <ac:chgData name="Daniel Oehm" userId="6a826a5e128e221f" providerId="LiveId" clId="{8BBC5F27-B5B5-4037-A278-478B4E6BDDA1}" dt="2024-10-18T18:52:02.845" v="6224" actId="207"/>
          <ac:spMkLst>
            <pc:docMk/>
            <pc:sldMk cId="2165343909" sldId="281"/>
            <ac:spMk id="2" creationId="{0BBD0974-C67F-9DF6-421E-A0B05B1120A5}"/>
          </ac:spMkLst>
        </pc:spChg>
        <pc:spChg chg="add del mod">
          <ac:chgData name="Daniel Oehm" userId="6a826a5e128e221f" providerId="LiveId" clId="{8BBC5F27-B5B5-4037-A278-478B4E6BDDA1}" dt="2024-10-18T11:29:37.606" v="5965" actId="478"/>
          <ac:spMkLst>
            <pc:docMk/>
            <pc:sldMk cId="2165343909" sldId="281"/>
            <ac:spMk id="3" creationId="{3CC8E270-40D1-DB06-06B7-8763AC79E168}"/>
          </ac:spMkLst>
        </pc:spChg>
        <pc:spChg chg="add del mod">
          <ac:chgData name="Daniel Oehm" userId="6a826a5e128e221f" providerId="LiveId" clId="{8BBC5F27-B5B5-4037-A278-478B4E6BDDA1}" dt="2024-10-18T09:47:33.320" v="5314" actId="478"/>
          <ac:spMkLst>
            <pc:docMk/>
            <pc:sldMk cId="2165343909" sldId="281"/>
            <ac:spMk id="4" creationId="{76815A74-28FF-19DC-5487-7188AB138972}"/>
          </ac:spMkLst>
        </pc:spChg>
        <pc:spChg chg="mod">
          <ac:chgData name="Daniel Oehm" userId="6a826a5e128e221f" providerId="LiveId" clId="{8BBC5F27-B5B5-4037-A278-478B4E6BDDA1}" dt="2024-10-18T18:51:50.208" v="6223" actId="207"/>
          <ac:spMkLst>
            <pc:docMk/>
            <pc:sldMk cId="2165343909" sldId="281"/>
            <ac:spMk id="6" creationId="{DEDA0C9C-6A31-1B56-838C-68DD8442FDAC}"/>
          </ac:spMkLst>
        </pc:spChg>
        <pc:spChg chg="mod ord">
          <ac:chgData name="Daniel Oehm" userId="6a826a5e128e221f" providerId="LiveId" clId="{8BBC5F27-B5B5-4037-A278-478B4E6BDDA1}" dt="2024-10-18T18:51:46.475" v="6222" actId="1076"/>
          <ac:spMkLst>
            <pc:docMk/>
            <pc:sldMk cId="2165343909" sldId="281"/>
            <ac:spMk id="7" creationId="{00000000-0000-0000-0000-000000000000}"/>
          </ac:spMkLst>
        </pc:spChg>
        <pc:spChg chg="mod">
          <ac:chgData name="Daniel Oehm" userId="6a826a5e128e221f" providerId="LiveId" clId="{8BBC5F27-B5B5-4037-A278-478B4E6BDDA1}" dt="2024-10-18T18:52:17.725" v="6226" actId="207"/>
          <ac:spMkLst>
            <pc:docMk/>
            <pc:sldMk cId="2165343909" sldId="281"/>
            <ac:spMk id="8" creationId="{225B888A-37F2-C4A8-7808-E9601996D585}"/>
          </ac:spMkLst>
        </pc:spChg>
      </pc:sldChg>
      <pc:sldChg chg="addSp delSp modSp add mod ord modTransition modClrScheme chgLayout">
        <pc:chgData name="Daniel Oehm" userId="6a826a5e128e221f" providerId="LiveId" clId="{8BBC5F27-B5B5-4037-A278-478B4E6BDDA1}" dt="2024-10-19T02:56:34.396" v="6629" actId="108"/>
        <pc:sldMkLst>
          <pc:docMk/>
          <pc:sldMk cId="3436457861" sldId="282"/>
        </pc:sldMkLst>
        <pc:spChg chg="del">
          <ac:chgData name="Daniel Oehm" userId="6a826a5e128e221f" providerId="LiveId" clId="{8BBC5F27-B5B5-4037-A278-478B4E6BDDA1}" dt="2024-10-18T09:24:34.142" v="4639" actId="478"/>
          <ac:spMkLst>
            <pc:docMk/>
            <pc:sldMk cId="3436457861" sldId="282"/>
            <ac:spMk id="2" creationId="{5A50CAEF-47E3-C836-AD22-FC27C4768633}"/>
          </ac:spMkLst>
        </pc:spChg>
        <pc:spChg chg="del">
          <ac:chgData name="Daniel Oehm" userId="6a826a5e128e221f" providerId="LiveId" clId="{8BBC5F27-B5B5-4037-A278-478B4E6BDDA1}" dt="2024-10-18T09:24:34.142" v="4639" actId="478"/>
          <ac:spMkLst>
            <pc:docMk/>
            <pc:sldMk cId="3436457861" sldId="282"/>
            <ac:spMk id="3" creationId="{06AB9169-B87C-55BF-16C5-72285C546369}"/>
          </ac:spMkLst>
        </pc:spChg>
        <pc:spChg chg="mod">
          <ac:chgData name="Daniel Oehm" userId="6a826a5e128e221f" providerId="LiveId" clId="{8BBC5F27-B5B5-4037-A278-478B4E6BDDA1}" dt="2024-10-19T02:55:09.017" v="6613" actId="20577"/>
          <ac:spMkLst>
            <pc:docMk/>
            <pc:sldMk cId="3436457861" sldId="282"/>
            <ac:spMk id="4" creationId="{FEEC4863-0EE9-047A-4829-990A8178DAE4}"/>
          </ac:spMkLst>
        </pc:spChg>
        <pc:spChg chg="mod ord">
          <ac:chgData name="Daniel Oehm" userId="6a826a5e128e221f" providerId="LiveId" clId="{8BBC5F27-B5B5-4037-A278-478B4E6BDDA1}" dt="2024-10-19T02:55:20.089" v="6614" actId="1076"/>
          <ac:spMkLst>
            <pc:docMk/>
            <pc:sldMk cId="3436457861" sldId="282"/>
            <ac:spMk id="5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8T11:25:29.707" v="5959" actId="478"/>
          <ac:spMkLst>
            <pc:docMk/>
            <pc:sldMk cId="3436457861" sldId="282"/>
            <ac:spMk id="13" creationId="{C159CE3B-936C-B673-8D83-DBF074D8D9CE}"/>
          </ac:spMkLst>
        </pc:spChg>
        <pc:spChg chg="add mod">
          <ac:chgData name="Daniel Oehm" userId="6a826a5e128e221f" providerId="LiveId" clId="{8BBC5F27-B5B5-4037-A278-478B4E6BDDA1}" dt="2024-10-19T02:56:34.396" v="6629" actId="108"/>
          <ac:spMkLst>
            <pc:docMk/>
            <pc:sldMk cId="3436457861" sldId="282"/>
            <ac:spMk id="14" creationId="{AB1942C9-8093-1EDD-2BEA-FFA48F60C3D5}"/>
          </ac:spMkLst>
        </pc:spChg>
      </pc:sldChg>
      <pc:sldChg chg="addSp delSp modSp add mod modTransition">
        <pc:chgData name="Daniel Oehm" userId="6a826a5e128e221f" providerId="LiveId" clId="{8BBC5F27-B5B5-4037-A278-478B4E6BDDA1}" dt="2024-10-24T08:13:53.938" v="6661"/>
        <pc:sldMkLst>
          <pc:docMk/>
          <pc:sldMk cId="2418127218" sldId="283"/>
        </pc:sldMkLst>
        <pc:spChg chg="add del mod">
          <ac:chgData name="Daniel Oehm" userId="6a826a5e128e221f" providerId="LiveId" clId="{8BBC5F27-B5B5-4037-A278-478B4E6BDDA1}" dt="2024-10-18T09:59:34.877" v="5319" actId="478"/>
          <ac:spMkLst>
            <pc:docMk/>
            <pc:sldMk cId="2418127218" sldId="283"/>
            <ac:spMk id="2" creationId="{1BB05CAD-88F7-CE37-0BB0-8E81018E1594}"/>
          </ac:spMkLst>
        </pc:spChg>
        <pc:spChg chg="add del mod">
          <ac:chgData name="Daniel Oehm" userId="6a826a5e128e221f" providerId="LiveId" clId="{8BBC5F27-B5B5-4037-A278-478B4E6BDDA1}" dt="2024-10-18T09:59:28.383" v="5317" actId="478"/>
          <ac:spMkLst>
            <pc:docMk/>
            <pc:sldMk cId="2418127218" sldId="283"/>
            <ac:spMk id="3" creationId="{2D214590-7F7E-736E-2B30-E9E5735E480B}"/>
          </ac:spMkLst>
        </pc:spChg>
        <pc:spChg chg="mod">
          <ac:chgData name="Daniel Oehm" userId="6a826a5e128e221f" providerId="LiveId" clId="{8BBC5F27-B5B5-4037-A278-478B4E6BDDA1}" dt="2024-10-19T00:29:00.509" v="6508" actId="948"/>
          <ac:spMkLst>
            <pc:docMk/>
            <pc:sldMk cId="2418127218" sldId="283"/>
            <ac:spMk id="5" creationId="{00000000-0000-0000-0000-000000000000}"/>
          </ac:spMkLst>
        </pc:spChg>
        <pc:spChg chg="add del mod">
          <ac:chgData name="Daniel Oehm" userId="6a826a5e128e221f" providerId="LiveId" clId="{8BBC5F27-B5B5-4037-A278-478B4E6BDDA1}" dt="2024-10-18T09:59:32.597" v="5318" actId="478"/>
          <ac:spMkLst>
            <pc:docMk/>
            <pc:sldMk cId="2418127218" sldId="283"/>
            <ac:spMk id="12" creationId="{4F5E0800-0640-83D7-F842-413DCEA318BD}"/>
          </ac:spMkLst>
        </pc:spChg>
        <pc:spChg chg="mod">
          <ac:chgData name="Daniel Oehm" userId="6a826a5e128e221f" providerId="LiveId" clId="{8BBC5F27-B5B5-4037-A278-478B4E6BDDA1}" dt="2024-10-19T02:55:53.583" v="6621" actId="108"/>
          <ac:spMkLst>
            <pc:docMk/>
            <pc:sldMk cId="2418127218" sldId="283"/>
            <ac:spMk id="13" creationId="{C159CE3B-936C-B673-8D83-DBF074D8D9CE}"/>
          </ac:spMkLst>
        </pc:spChg>
        <pc:spChg chg="add del mod">
          <ac:chgData name="Daniel Oehm" userId="6a826a5e128e221f" providerId="LiveId" clId="{8BBC5F27-B5B5-4037-A278-478B4E6BDDA1}" dt="2024-10-18T09:59:28.383" v="5317" actId="478"/>
          <ac:spMkLst>
            <pc:docMk/>
            <pc:sldMk cId="2418127218" sldId="283"/>
            <ac:spMk id="14" creationId="{03B24E2E-F3C8-08FC-4C36-0458CD937F7F}"/>
          </ac:spMkLst>
        </pc:spChg>
        <pc:spChg chg="add mod">
          <ac:chgData name="Daniel Oehm" userId="6a826a5e128e221f" providerId="LiveId" clId="{8BBC5F27-B5B5-4037-A278-478B4E6BDDA1}" dt="2024-10-19T02:55:30.318" v="6616" actId="14100"/>
          <ac:spMkLst>
            <pc:docMk/>
            <pc:sldMk cId="2418127218" sldId="283"/>
            <ac:spMk id="15" creationId="{6194B143-383C-86BB-D54E-0B8E18590B0B}"/>
          </ac:spMkLst>
        </pc:spChg>
      </pc:sldChg>
      <pc:sldChg chg="addSp delSp modSp add mod modTransition setBg">
        <pc:chgData name="Daniel Oehm" userId="6a826a5e128e221f" providerId="LiveId" clId="{8BBC5F27-B5B5-4037-A278-478B4E6BDDA1}" dt="2024-10-24T08:14:36.737" v="6671"/>
        <pc:sldMkLst>
          <pc:docMk/>
          <pc:sldMk cId="315345296" sldId="284"/>
        </pc:sldMkLst>
        <pc:spChg chg="del">
          <ac:chgData name="Daniel Oehm" userId="6a826a5e128e221f" providerId="LiveId" clId="{8BBC5F27-B5B5-4037-A278-478B4E6BDDA1}" dt="2024-10-18T11:07:37.588" v="5592" actId="478"/>
          <ac:spMkLst>
            <pc:docMk/>
            <pc:sldMk cId="315345296" sldId="284"/>
            <ac:spMk id="2" creationId="{7E379DF3-B4B7-72CB-B999-494FF98DF385}"/>
          </ac:spMkLst>
        </pc:spChg>
        <pc:spChg chg="mod">
          <ac:chgData name="Daniel Oehm" userId="6a826a5e128e221f" providerId="LiveId" clId="{8BBC5F27-B5B5-4037-A278-478B4E6BDDA1}" dt="2024-10-18T11:07:51.394" v="5630" actId="1037"/>
          <ac:spMkLst>
            <pc:docMk/>
            <pc:sldMk cId="315345296" sldId="284"/>
            <ac:spMk id="27" creationId="{00000000-0000-0000-0000-000000000000}"/>
          </ac:spMkLst>
        </pc:spChg>
        <pc:spChg chg="mod">
          <ac:chgData name="Daniel Oehm" userId="6a826a5e128e221f" providerId="LiveId" clId="{8BBC5F27-B5B5-4037-A278-478B4E6BDDA1}" dt="2024-10-18T11:08:13.271" v="5631" actId="20577"/>
          <ac:spMkLst>
            <pc:docMk/>
            <pc:sldMk cId="315345296" sldId="284"/>
            <ac:spMk id="28" creationId="{00000000-0000-0000-0000-000000000000}"/>
          </ac:spMkLst>
        </pc:spChg>
        <pc:picChg chg="add mod">
          <ac:chgData name="Daniel Oehm" userId="6a826a5e128e221f" providerId="LiveId" clId="{8BBC5F27-B5B5-4037-A278-478B4E6BDDA1}" dt="2024-10-18T10:59:38.477" v="5441" actId="1076"/>
          <ac:picMkLst>
            <pc:docMk/>
            <pc:sldMk cId="315345296" sldId="284"/>
            <ac:picMk id="51" creationId="{29B0D782-89F9-1969-490F-2DB35706C3BE}"/>
          </ac:picMkLst>
        </pc:picChg>
        <pc:picChg chg="add del mod">
          <ac:chgData name="Daniel Oehm" userId="6a826a5e128e221f" providerId="LiveId" clId="{8BBC5F27-B5B5-4037-A278-478B4E6BDDA1}" dt="2024-10-24T00:48:53.021" v="6648"/>
          <ac:picMkLst>
            <pc:docMk/>
            <pc:sldMk cId="315345296" sldId="284"/>
            <ac:picMk id="52" creationId="{55F43F5A-DCFF-2709-EEEC-86A90CD0EEA6}"/>
          </ac:picMkLst>
        </pc:picChg>
        <pc:picChg chg="add del mod">
          <ac:chgData name="Daniel Oehm" userId="6a826a5e128e221f" providerId="LiveId" clId="{8BBC5F27-B5B5-4037-A278-478B4E6BDDA1}" dt="2024-10-24T00:51:11.215" v="6652"/>
          <ac:picMkLst>
            <pc:docMk/>
            <pc:sldMk cId="315345296" sldId="284"/>
            <ac:picMk id="53" creationId="{F8F5E809-DF5A-AC59-F961-2B41AAEEB880}"/>
          </ac:picMkLst>
        </pc:picChg>
      </pc:sldChg>
      <pc:sldChg chg="delSp modSp add mod modTransition">
        <pc:chgData name="Daniel Oehm" userId="6a826a5e128e221f" providerId="LiveId" clId="{8BBC5F27-B5B5-4037-A278-478B4E6BDDA1}" dt="2024-10-24T08:13:51.306" v="6660"/>
        <pc:sldMkLst>
          <pc:docMk/>
          <pc:sldMk cId="1043367307" sldId="285"/>
        </pc:sldMkLst>
        <pc:spChg chg="del">
          <ac:chgData name="Daniel Oehm" userId="6a826a5e128e221f" providerId="LiveId" clId="{8BBC5F27-B5B5-4037-A278-478B4E6BDDA1}" dt="2024-10-19T00:29:10.485" v="6510" actId="478"/>
          <ac:spMkLst>
            <pc:docMk/>
            <pc:sldMk cId="1043367307" sldId="285"/>
            <ac:spMk id="5" creationId="{00000000-0000-0000-0000-000000000000}"/>
          </ac:spMkLst>
        </pc:spChg>
        <pc:spChg chg="mod">
          <ac:chgData name="Daniel Oehm" userId="6a826a5e128e221f" providerId="LiveId" clId="{8BBC5F27-B5B5-4037-A278-478B4E6BDDA1}" dt="2024-10-19T00:29:26.123" v="6512" actId="948"/>
          <ac:spMkLst>
            <pc:docMk/>
            <pc:sldMk cId="1043367307" sldId="285"/>
            <ac:spMk id="13" creationId="{C159CE3B-936C-B673-8D83-DBF074D8D9CE}"/>
          </ac:spMkLst>
        </pc:spChg>
        <pc:spChg chg="mod">
          <ac:chgData name="Daniel Oehm" userId="6a826a5e128e221f" providerId="LiveId" clId="{8BBC5F27-B5B5-4037-A278-478B4E6BDDA1}" dt="2024-10-19T02:55:26.120" v="6615" actId="14100"/>
          <ac:spMkLst>
            <pc:docMk/>
            <pc:sldMk cId="1043367307" sldId="285"/>
            <ac:spMk id="15" creationId="{6194B143-383C-86BB-D54E-0B8E18590B0B}"/>
          </ac:spMkLst>
        </pc:spChg>
      </pc:sldChg>
      <pc:sldChg chg="modTransition">
        <pc:chgData name="Daniel Oehm" userId="6a826a5e128e221f" providerId="LiveId" clId="{8BBC5F27-B5B5-4037-A278-478B4E6BDDA1}" dt="2024-10-24T08:14:46.996" v="6673"/>
        <pc:sldMkLst>
          <pc:docMk/>
          <pc:sldMk cId="1861872303" sldId="286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3503555654" sldId="287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2896871305" sldId="288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3113532732" sldId="289"/>
        </pc:sldMkLst>
      </pc:sldChg>
      <pc:sldChg chg="modTransition">
        <pc:chgData name="Daniel Oehm" userId="6a826a5e128e221f" providerId="LiveId" clId="{8BBC5F27-B5B5-4037-A278-478B4E6BDDA1}" dt="2024-10-24T00:48:57.571" v="6651"/>
        <pc:sldMkLst>
          <pc:docMk/>
          <pc:sldMk cId="1019426919" sldId="290"/>
        </pc:sldMkLst>
      </pc:sldChg>
      <pc:sldChg chg="new del">
        <pc:chgData name="Daniel Oehm" userId="6a826a5e128e221f" providerId="LiveId" clId="{8BBC5F27-B5B5-4037-A278-478B4E6BDDA1}" dt="2024-10-24T08:10:57.712" v="6654" actId="47"/>
        <pc:sldMkLst>
          <pc:docMk/>
          <pc:sldMk cId="3142616900" sldId="291"/>
        </pc:sldMkLst>
      </pc:sldChg>
      <pc:sldMasterChg chg="modSldLayout">
        <pc:chgData name="Daniel Oehm" userId="6a826a5e128e221f" providerId="LiveId" clId="{8BBC5F27-B5B5-4037-A278-478B4E6BDDA1}" dt="2024-10-18T11:06:42.651" v="5591" actId="1076"/>
        <pc:sldMasterMkLst>
          <pc:docMk/>
          <pc:sldMasterMk cId="1822772119" sldId="2147483684"/>
        </pc:sldMasterMkLst>
        <pc:sldLayoutChg chg="addSp delSp modSp mod">
          <pc:chgData name="Daniel Oehm" userId="6a826a5e128e221f" providerId="LiveId" clId="{8BBC5F27-B5B5-4037-A278-478B4E6BDDA1}" dt="2024-10-18T11:06:42.651" v="5591" actId="1076"/>
          <pc:sldLayoutMkLst>
            <pc:docMk/>
            <pc:sldMasterMk cId="1792290552" sldId="2147483728"/>
            <pc:sldLayoutMk cId="3697208488" sldId="2147483685"/>
          </pc:sldLayoutMkLst>
          <pc:spChg chg="add del mod ord">
            <ac:chgData name="Daniel Oehm" userId="6a826a5e128e221f" providerId="LiveId" clId="{8BBC5F27-B5B5-4037-A278-478B4E6BDDA1}" dt="2024-10-18T11:04:04.105" v="5523" actId="478"/>
            <ac:spMkLst>
              <pc:docMk/>
              <pc:sldMasterMk cId="1792290552" sldId="2147483728"/>
              <pc:sldLayoutMk cId="3697208488" sldId="2147483685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11:00:05.467" v="5442" actId="478"/>
            <ac:spMkLst>
              <pc:docMk/>
              <pc:sldMasterMk cId="1792290552" sldId="2147483728"/>
              <pc:sldLayoutMk cId="3697208488" sldId="2147483685"/>
              <ac:spMk id="3" creationId="{00000000-0000-0000-0000-000000000000}"/>
            </ac:spMkLst>
          </pc:spChg>
          <pc:spChg chg="mod">
            <ac:chgData name="Daniel Oehm" userId="6a826a5e128e221f" providerId="LiveId" clId="{8BBC5F27-B5B5-4037-A278-478B4E6BDDA1}" dt="2024-10-18T11:02:34.138" v="5517"/>
            <ac:spMkLst>
              <pc:docMk/>
              <pc:sldMasterMk cId="1792290552" sldId="2147483728"/>
              <pc:sldLayoutMk cId="3697208488" sldId="2147483685"/>
              <ac:spMk id="10" creationId="{105BA2B0-CB7A-DE00-ACC5-FC52E9D3C8AC}"/>
            </ac:spMkLst>
          </pc:spChg>
          <pc:spChg chg="mod">
            <ac:chgData name="Daniel Oehm" userId="6a826a5e128e221f" providerId="LiveId" clId="{8BBC5F27-B5B5-4037-A278-478B4E6BDDA1}" dt="2024-10-18T11:03:57.130" v="5522"/>
            <ac:spMkLst>
              <pc:docMk/>
              <pc:sldMasterMk cId="1792290552" sldId="2147483728"/>
              <pc:sldLayoutMk cId="3697208488" sldId="2147483685"/>
              <ac:spMk id="16" creationId="{00B5038E-6877-134E-474A-52A52C40C012}"/>
            </ac:spMkLst>
          </pc:spChg>
          <pc:spChg chg="del">
            <ac:chgData name="Daniel Oehm" userId="6a826a5e128e221f" providerId="LiveId" clId="{8BBC5F27-B5B5-4037-A278-478B4E6BDDA1}" dt="2024-10-17T21:14:44.927" v="136" actId="478"/>
            <ac:spMkLst>
              <pc:docMk/>
              <pc:sldMasterMk cId="1792290552" sldId="2147483728"/>
              <pc:sldLayoutMk cId="3697208488" sldId="2147483685"/>
              <ac:spMk id="21" creationId="{9CAA59E6-F787-C9BF-243A-114ABCEACF8F}"/>
            </ac:spMkLst>
          </pc:spChg>
          <pc:spChg chg="del">
            <ac:chgData name="Daniel Oehm" userId="6a826a5e128e221f" providerId="LiveId" clId="{8BBC5F27-B5B5-4037-A278-478B4E6BDDA1}" dt="2024-10-17T21:14:43.910" v="135" actId="478"/>
            <ac:spMkLst>
              <pc:docMk/>
              <pc:sldMasterMk cId="1792290552" sldId="2147483728"/>
              <pc:sldLayoutMk cId="3697208488" sldId="2147483685"/>
              <ac:spMk id="22" creationId="{468DAF48-B3EA-74BE-8755-D2BEBAC36762}"/>
            </ac:spMkLst>
          </pc:spChg>
          <pc:spChg chg="mod">
            <ac:chgData name="Daniel Oehm" userId="6a826a5e128e221f" providerId="LiveId" clId="{8BBC5F27-B5B5-4037-A278-478B4E6BDDA1}" dt="2024-10-18T11:03:57.130" v="5522"/>
            <ac:spMkLst>
              <pc:docMk/>
              <pc:sldMasterMk cId="1792290552" sldId="2147483728"/>
              <pc:sldLayoutMk cId="3697208488" sldId="2147483685"/>
              <ac:spMk id="23" creationId="{A7FAF47D-9E9E-6963-8991-28FDF0200109}"/>
            </ac:spMkLst>
          </pc:spChg>
          <pc:spChg chg="add del mod">
            <ac:chgData name="Daniel Oehm" userId="6a826a5e128e221f" providerId="LiveId" clId="{8BBC5F27-B5B5-4037-A278-478B4E6BDDA1}" dt="2024-10-18T11:06:42.651" v="5591" actId="1076"/>
            <ac:spMkLst>
              <pc:docMk/>
              <pc:sldMasterMk cId="1792290552" sldId="2147483728"/>
              <pc:sldLayoutMk cId="3697208488" sldId="2147483685"/>
              <ac:spMk id="30" creationId="{942FAB94-0613-DF02-E54E-E408FE4D7D73}"/>
            </ac:spMkLst>
          </pc:spChg>
          <pc:picChg chg="add del mod">
            <ac:chgData name="Daniel Oehm" userId="6a826a5e128e221f" providerId="LiveId" clId="{8BBC5F27-B5B5-4037-A278-478B4E6BDDA1}" dt="2024-10-18T11:06:25.659" v="5586" actId="478"/>
            <ac:picMkLst>
              <pc:docMk/>
              <pc:sldMasterMk cId="1792290552" sldId="2147483728"/>
              <pc:sldLayoutMk cId="3697208488" sldId="2147483685"/>
              <ac:picMk id="7" creationId="{DE5B3EEC-7734-A226-37FC-4401DD572410}"/>
            </ac:picMkLst>
          </pc:picChg>
          <pc:picChg chg="mod">
            <ac:chgData name="Daniel Oehm" userId="6a826a5e128e221f" providerId="LiveId" clId="{8BBC5F27-B5B5-4037-A278-478B4E6BDDA1}" dt="2024-10-18T11:06:05.261" v="5572" actId="1076"/>
            <ac:picMkLst>
              <pc:docMk/>
              <pc:sldMasterMk cId="1792290552" sldId="2147483728"/>
              <pc:sldLayoutMk cId="3697208488" sldId="2147483685"/>
              <ac:picMk id="8" creationId="{998EE8A9-6197-AC9D-8299-8BC2870AEC6B}"/>
            </ac:picMkLst>
          </pc:picChg>
          <pc:picChg chg="mod">
            <ac:chgData name="Daniel Oehm" userId="6a826a5e128e221f" providerId="LiveId" clId="{8BBC5F27-B5B5-4037-A278-478B4E6BDDA1}" dt="2024-10-18T11:06:16.788" v="5574"/>
            <ac:picMkLst>
              <pc:docMk/>
              <pc:sldMasterMk cId="1792290552" sldId="2147483728"/>
              <pc:sldLayoutMk cId="3697208488" sldId="2147483685"/>
              <ac:picMk id="31" creationId="{BC1CE5E3-A8F4-5183-F174-C671ACBB97AB}"/>
            </ac:picMkLst>
          </pc:picChg>
        </pc:sldLayoutChg>
        <pc:sldLayoutChg chg="addSp delSp mod">
          <pc:chgData name="Daniel Oehm" userId="6a826a5e128e221f" providerId="LiveId" clId="{8BBC5F27-B5B5-4037-A278-478B4E6BDDA1}" dt="2024-10-18T00:10:24.566" v="682" actId="478"/>
          <pc:sldLayoutMkLst>
            <pc:docMk/>
            <pc:sldMasterMk cId="1792290552" sldId="2147483728"/>
            <pc:sldLayoutMk cId="4039730735" sldId="2147483686"/>
          </pc:sldLayoutMkLst>
          <pc:spChg chg="del">
            <ac:chgData name="Daniel Oehm" userId="6a826a5e128e221f" providerId="LiveId" clId="{8BBC5F27-B5B5-4037-A278-478B4E6BDDA1}" dt="2024-10-18T00:10:24.566" v="682" actId="478"/>
            <ac:spMkLst>
              <pc:docMk/>
              <pc:sldMasterMk cId="1792290552" sldId="2147483728"/>
              <pc:sldLayoutMk cId="4039730735" sldId="2147483686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00:10:24.566" v="682" actId="478"/>
            <ac:spMkLst>
              <pc:docMk/>
              <pc:sldMasterMk cId="1792290552" sldId="2147483728"/>
              <pc:sldLayoutMk cId="4039730735" sldId="2147483686"/>
              <ac:spMk id="3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14:55.195" v="140" actId="478"/>
            <ac:spMkLst>
              <pc:docMk/>
              <pc:sldMasterMk cId="1792290552" sldId="2147483728"/>
              <pc:sldLayoutMk cId="4039730735" sldId="2147483686"/>
              <ac:spMk id="40" creationId="{DC38E060-F8BF-D11D-8E0E-7E86F373FF78}"/>
            </ac:spMkLst>
          </pc:spChg>
          <pc:spChg chg="del">
            <ac:chgData name="Daniel Oehm" userId="6a826a5e128e221f" providerId="LiveId" clId="{8BBC5F27-B5B5-4037-A278-478B4E6BDDA1}" dt="2024-10-17T21:14:51.412" v="137" actId="478"/>
            <ac:spMkLst>
              <pc:docMk/>
              <pc:sldMasterMk cId="1792290552" sldId="2147483728"/>
              <pc:sldLayoutMk cId="4039730735" sldId="2147483686"/>
              <ac:spMk id="41" creationId="{8F38F15A-BD65-B6E4-35CD-16633148647D}"/>
            </ac:spMkLst>
          </pc:spChg>
          <pc:cxnChg chg="add del">
            <ac:chgData name="Daniel Oehm" userId="6a826a5e128e221f" providerId="LiveId" clId="{8BBC5F27-B5B5-4037-A278-478B4E6BDDA1}" dt="2024-10-17T21:14:53.835" v="139" actId="478"/>
            <ac:cxnSpMkLst>
              <pc:docMk/>
              <pc:sldMasterMk cId="1792290552" sldId="2147483728"/>
              <pc:sldLayoutMk cId="4039730735" sldId="2147483686"/>
              <ac:cxnSpMk id="28" creationId="{B62D1E3C-2675-9B47-1BCA-2307B2518E57}"/>
            </ac:cxnSpMkLst>
          </pc:cxnChg>
        </pc:sldLayoutChg>
        <pc:sldLayoutChg chg="delSp mod">
          <pc:chgData name="Daniel Oehm" userId="6a826a5e128e221f" providerId="LiveId" clId="{8BBC5F27-B5B5-4037-A278-478B4E6BDDA1}" dt="2024-10-18T00:10:44.113" v="683" actId="478"/>
          <pc:sldLayoutMkLst>
            <pc:docMk/>
            <pc:sldMasterMk cId="1792290552" sldId="2147483728"/>
            <pc:sldLayoutMk cId="3087839293" sldId="2147483696"/>
          </pc:sldLayoutMkLst>
          <pc:spChg chg="del">
            <ac:chgData name="Daniel Oehm" userId="6a826a5e128e221f" providerId="LiveId" clId="{8BBC5F27-B5B5-4037-A278-478B4E6BDDA1}" dt="2024-10-18T00:10:44.113" v="683" actId="478"/>
            <ac:spMkLst>
              <pc:docMk/>
              <pc:sldMasterMk cId="1792290552" sldId="2147483728"/>
              <pc:sldLayoutMk cId="3087839293" sldId="2147483696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00:10:44.113" v="683" actId="478"/>
            <ac:spMkLst>
              <pc:docMk/>
              <pc:sldMasterMk cId="1792290552" sldId="2147483728"/>
              <pc:sldLayoutMk cId="3087839293" sldId="2147483696"/>
              <ac:spMk id="3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15:01.758" v="142" actId="478"/>
            <ac:spMkLst>
              <pc:docMk/>
              <pc:sldMasterMk cId="1792290552" sldId="2147483728"/>
              <pc:sldLayoutMk cId="3087839293" sldId="2147483696"/>
              <ac:spMk id="39" creationId="{8A39A659-6ECC-B7B7-E13D-979EBC7CAF27}"/>
            </ac:spMkLst>
          </pc:spChg>
          <pc:spChg chg="del">
            <ac:chgData name="Daniel Oehm" userId="6a826a5e128e221f" providerId="LiveId" clId="{8BBC5F27-B5B5-4037-A278-478B4E6BDDA1}" dt="2024-10-17T21:15:00.211" v="141" actId="478"/>
            <ac:spMkLst>
              <pc:docMk/>
              <pc:sldMasterMk cId="1792290552" sldId="2147483728"/>
              <pc:sldLayoutMk cId="3087839293" sldId="2147483696"/>
              <ac:spMk id="40" creationId="{06200C79-6DB9-D30C-466D-8515882B0350}"/>
            </ac:spMkLst>
          </pc:spChg>
        </pc:sldLayoutChg>
        <pc:sldLayoutChg chg="delSp modSp mod setBg">
          <pc:chgData name="Daniel Oehm" userId="6a826a5e128e221f" providerId="LiveId" clId="{8BBC5F27-B5B5-4037-A278-478B4E6BDDA1}" dt="2024-10-18T00:09:37.612" v="679" actId="207"/>
          <pc:sldLayoutMkLst>
            <pc:docMk/>
            <pc:sldMasterMk cId="1792290552" sldId="2147483728"/>
            <pc:sldLayoutMk cId="1171894851" sldId="2147483697"/>
          </pc:sldLayoutMkLst>
          <pc:spChg chg="del">
            <ac:chgData name="Daniel Oehm" userId="6a826a5e128e221f" providerId="LiveId" clId="{8BBC5F27-B5B5-4037-A278-478B4E6BDDA1}" dt="2024-10-17T21:39:44.033" v="532" actId="478"/>
            <ac:spMkLst>
              <pc:docMk/>
              <pc:sldMasterMk cId="1792290552" sldId="2147483728"/>
              <pc:sldLayoutMk cId="1171894851" sldId="2147483697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39:44.033" v="532" actId="478"/>
            <ac:spMkLst>
              <pc:docMk/>
              <pc:sldMasterMk cId="1792290552" sldId="2147483728"/>
              <pc:sldLayoutMk cId="1171894851" sldId="2147483697"/>
              <ac:spMk id="3" creationId="{00000000-0000-0000-0000-000000000000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9" creationId="{9675886D-1362-17BA-A04B-BDA0910F72E2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10" creationId="{82C63CAC-3C4A-E601-AD51-6581DF24FFCA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11" creationId="{48A6D2CD-5270-FECB-3D97-EFED14612747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12" creationId="{C3E66123-A117-33EB-ED70-FCE356E51D92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13" creationId="{82B0BA8D-F814-878C-C937-1C0AA82F99E4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15" creationId="{60D23DE6-D365-6A44-8D53-B07F61619E46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16" creationId="{9E79FD59-44A5-300B-62B7-A7C57762F055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17" creationId="{FAD695AF-25C4-89CA-E754-5B83F3AC4309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18" creationId="{7364802C-3840-5041-56ED-8137AA5D2077}"/>
            </ac:spMkLst>
          </pc:spChg>
          <pc:spChg chg="del">
            <ac:chgData name="Daniel Oehm" userId="6a826a5e128e221f" providerId="LiveId" clId="{8BBC5F27-B5B5-4037-A278-478B4E6BDDA1}" dt="2024-10-17T21:15:14.544" v="143" actId="478"/>
            <ac:spMkLst>
              <pc:docMk/>
              <pc:sldMasterMk cId="1792290552" sldId="2147483728"/>
              <pc:sldLayoutMk cId="1171894851" sldId="2147483697"/>
              <ac:spMk id="19" creationId="{5DA78142-3B4B-0FA5-D343-1A039857B463}"/>
            </ac:spMkLst>
          </pc:spChg>
          <pc:spChg chg="del">
            <ac:chgData name="Daniel Oehm" userId="6a826a5e128e221f" providerId="LiveId" clId="{8BBC5F27-B5B5-4037-A278-478B4E6BDDA1}" dt="2024-10-17T21:15:14.544" v="143" actId="478"/>
            <ac:spMkLst>
              <pc:docMk/>
              <pc:sldMasterMk cId="1792290552" sldId="2147483728"/>
              <pc:sldLayoutMk cId="1171894851" sldId="2147483697"/>
              <ac:spMk id="20" creationId="{6E32A077-82E8-E2A3-41E8-ED984F763B64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22" creationId="{F5FC5D5F-F6CE-CF17-0D80-E1ED94621562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23" creationId="{90CA49DF-B190-1300-D6FC-FBC6C61A6C28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24" creationId="{BBC949BD-004E-B285-C6B4-81A8F0A85131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25" creationId="{77D84F98-ECB2-3563-CC4D-7A780C804A2F}"/>
            </ac:spMkLst>
          </pc:spChg>
          <pc:spChg chg="mod">
            <ac:chgData name="Daniel Oehm" userId="6a826a5e128e221f" providerId="LiveId" clId="{8BBC5F27-B5B5-4037-A278-478B4E6BDDA1}" dt="2024-10-18T00:09:24.153" v="677" actId="2085"/>
            <ac:spMkLst>
              <pc:docMk/>
              <pc:sldMasterMk cId="1792290552" sldId="2147483728"/>
              <pc:sldLayoutMk cId="1171894851" sldId="2147483697"/>
              <ac:spMk id="26" creationId="{C765CA95-135A-1A4C-1430-45F05C434FEE}"/>
            </ac:spMkLst>
          </pc:spChg>
          <pc:spChg chg="mod">
            <ac:chgData name="Daniel Oehm" userId="6a826a5e128e221f" providerId="LiveId" clId="{8BBC5F27-B5B5-4037-A278-478B4E6BDDA1}" dt="2024-10-18T00:09:37.612" v="679" actId="207"/>
            <ac:spMkLst>
              <pc:docMk/>
              <pc:sldMasterMk cId="1792290552" sldId="2147483728"/>
              <pc:sldLayoutMk cId="1171894851" sldId="2147483697"/>
              <ac:spMk id="27" creationId="{64447DCE-6112-E90C-2A30-68D0941AB704}"/>
            </ac:spMkLst>
          </pc:spChg>
          <pc:cxnChg chg="mod">
            <ac:chgData name="Daniel Oehm" userId="6a826a5e128e221f" providerId="LiveId" clId="{8BBC5F27-B5B5-4037-A278-478B4E6BDDA1}" dt="2024-10-18T00:09:15.997" v="676" actId="692"/>
            <ac:cxnSpMkLst>
              <pc:docMk/>
              <pc:sldMasterMk cId="1792290552" sldId="2147483728"/>
              <pc:sldLayoutMk cId="1171894851" sldId="2147483697"/>
              <ac:cxnSpMk id="7" creationId="{8BE61EA5-7910-D39B-67E7-07B4C810BB2C}"/>
            </ac:cxnSpMkLst>
          </pc:cxnChg>
        </pc:sldLayoutChg>
        <pc:sldLayoutChg chg="delSp mod">
          <pc:chgData name="Daniel Oehm" userId="6a826a5e128e221f" providerId="LiveId" clId="{8BBC5F27-B5B5-4037-A278-478B4E6BDDA1}" dt="2024-10-18T04:31:13.803" v="2227" actId="478"/>
          <pc:sldLayoutMkLst>
            <pc:docMk/>
            <pc:sldMasterMk cId="1792290552" sldId="2147483728"/>
            <pc:sldLayoutMk cId="4183145923" sldId="2147483698"/>
          </pc:sldLayoutMkLst>
          <pc:spChg chg="del">
            <ac:chgData name="Daniel Oehm" userId="6a826a5e128e221f" providerId="LiveId" clId="{8BBC5F27-B5B5-4037-A278-478B4E6BDDA1}" dt="2024-10-18T04:31:13.803" v="2227" actId="478"/>
            <ac:spMkLst>
              <pc:docMk/>
              <pc:sldMasterMk cId="1792290552" sldId="2147483728"/>
              <pc:sldLayoutMk cId="4183145923" sldId="2147483698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04:31:13.803" v="2227" actId="478"/>
            <ac:spMkLst>
              <pc:docMk/>
              <pc:sldMasterMk cId="1792290552" sldId="2147483728"/>
              <pc:sldLayoutMk cId="4183145923" sldId="2147483698"/>
              <ac:spMk id="3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15:25.593" v="145" actId="478"/>
            <ac:spMkLst>
              <pc:docMk/>
              <pc:sldMasterMk cId="1792290552" sldId="2147483728"/>
              <pc:sldLayoutMk cId="4183145923" sldId="2147483698"/>
              <ac:spMk id="40" creationId="{34948429-C29C-D46C-8BC6-77B7FE77692D}"/>
            </ac:spMkLst>
          </pc:spChg>
          <pc:spChg chg="del">
            <ac:chgData name="Daniel Oehm" userId="6a826a5e128e221f" providerId="LiveId" clId="{8BBC5F27-B5B5-4037-A278-478B4E6BDDA1}" dt="2024-10-17T21:15:25.593" v="145" actId="478"/>
            <ac:spMkLst>
              <pc:docMk/>
              <pc:sldMasterMk cId="1792290552" sldId="2147483728"/>
              <pc:sldLayoutMk cId="4183145923" sldId="2147483698"/>
              <ac:spMk id="41" creationId="{44AD9EB3-CC4C-49DB-575C-A5B1BDE9009D}"/>
            </ac:spMkLst>
          </pc:spChg>
        </pc:sldLayoutChg>
        <pc:sldLayoutChg chg="delSp mod">
          <pc:chgData name="Daniel Oehm" userId="6a826a5e128e221f" providerId="LiveId" clId="{8BBC5F27-B5B5-4037-A278-478B4E6BDDA1}" dt="2024-10-18T04:31:10.138" v="2226" actId="478"/>
          <pc:sldLayoutMkLst>
            <pc:docMk/>
            <pc:sldMasterMk cId="1792290552" sldId="2147483728"/>
            <pc:sldLayoutMk cId="1479498629" sldId="2147483699"/>
          </pc:sldLayoutMkLst>
          <pc:spChg chg="del">
            <ac:chgData name="Daniel Oehm" userId="6a826a5e128e221f" providerId="LiveId" clId="{8BBC5F27-B5B5-4037-A278-478B4E6BDDA1}" dt="2024-10-18T04:31:10.138" v="2226" actId="478"/>
            <ac:spMkLst>
              <pc:docMk/>
              <pc:sldMasterMk cId="1792290552" sldId="2147483728"/>
              <pc:sldLayoutMk cId="1479498629" sldId="2147483699"/>
              <ac:spMk id="2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8T04:31:10.138" v="2226" actId="478"/>
            <ac:spMkLst>
              <pc:docMk/>
              <pc:sldMasterMk cId="1792290552" sldId="2147483728"/>
              <pc:sldLayoutMk cId="1479498629" sldId="2147483699"/>
              <ac:spMk id="3" creationId="{00000000-0000-0000-0000-000000000000}"/>
            </ac:spMkLst>
          </pc:spChg>
          <pc:spChg chg="del">
            <ac:chgData name="Daniel Oehm" userId="6a826a5e128e221f" providerId="LiveId" clId="{8BBC5F27-B5B5-4037-A278-478B4E6BDDA1}" dt="2024-10-17T21:15:19.420" v="144" actId="478"/>
            <ac:spMkLst>
              <pc:docMk/>
              <pc:sldMasterMk cId="1792290552" sldId="2147483728"/>
              <pc:sldLayoutMk cId="1479498629" sldId="2147483699"/>
              <ac:spMk id="40" creationId="{29771947-1DBB-7F95-8D34-7B6019777D17}"/>
            </ac:spMkLst>
          </pc:spChg>
          <pc:spChg chg="del">
            <ac:chgData name="Daniel Oehm" userId="6a826a5e128e221f" providerId="LiveId" clId="{8BBC5F27-B5B5-4037-A278-478B4E6BDDA1}" dt="2024-10-17T21:15:19.420" v="144" actId="478"/>
            <ac:spMkLst>
              <pc:docMk/>
              <pc:sldMasterMk cId="1792290552" sldId="2147483728"/>
              <pc:sldLayoutMk cId="1479498629" sldId="2147483699"/>
              <ac:spMk id="41" creationId="{8806820C-5098-4F08-D36C-ADE397ADAA5D}"/>
            </ac:spMkLst>
          </pc:spChg>
        </pc:sldLayoutChg>
      </pc:sldMasterChg>
    </pc:docChg>
  </pc:docChgLst>
  <pc:docChgLst>
    <pc:chgData name="Daniel Oehm" userId="6a826a5e128e221f" providerId="LiveId" clId="{121D2F0C-1BE9-4C98-B004-7539860BD462}"/>
    <pc:docChg chg="custSel delSld modSld modMainMaster">
      <pc:chgData name="Daniel Oehm" userId="6a826a5e128e221f" providerId="LiveId" clId="{121D2F0C-1BE9-4C98-B004-7539860BD462}" dt="2024-11-14T21:15:16.147" v="33" actId="478"/>
      <pc:docMkLst>
        <pc:docMk/>
      </pc:docMkLst>
      <pc:sldChg chg="delSp mod">
        <pc:chgData name="Daniel Oehm" userId="6a826a5e128e221f" providerId="LiveId" clId="{121D2F0C-1BE9-4C98-B004-7539860BD462}" dt="2024-11-14T21:15:09.934" v="31" actId="478"/>
        <pc:sldMkLst>
          <pc:docMk/>
          <pc:sldMk cId="4024269414" sldId="262"/>
        </pc:sldMkLst>
        <pc:spChg chg="del">
          <ac:chgData name="Daniel Oehm" userId="6a826a5e128e221f" providerId="LiveId" clId="{121D2F0C-1BE9-4C98-B004-7539860BD462}" dt="2024-11-14T21:15:09.934" v="31" actId="478"/>
          <ac:spMkLst>
            <pc:docMk/>
            <pc:sldMk cId="4024269414" sldId="262"/>
            <ac:spMk id="22" creationId="{0B26BA41-980D-CE1D-FBEF-CA8F60E6CC48}"/>
          </ac:spMkLst>
        </pc:spChg>
        <pc:picChg chg="del">
          <ac:chgData name="Daniel Oehm" userId="6a826a5e128e221f" providerId="LiveId" clId="{121D2F0C-1BE9-4C98-B004-7539860BD462}" dt="2024-11-14T21:13:15.154" v="30" actId="478"/>
          <ac:picMkLst>
            <pc:docMk/>
            <pc:sldMk cId="4024269414" sldId="262"/>
            <ac:picMk id="21" creationId="{00000000-0000-0000-0000-000000000000}"/>
          </ac:picMkLst>
        </pc:picChg>
      </pc:sldChg>
      <pc:sldChg chg="delSp mod">
        <pc:chgData name="Daniel Oehm" userId="6a826a5e128e221f" providerId="LiveId" clId="{121D2F0C-1BE9-4C98-B004-7539860BD462}" dt="2024-11-14T21:15:13.505" v="32" actId="478"/>
        <pc:sldMkLst>
          <pc:docMk/>
          <pc:sldMk cId="1833858991" sldId="263"/>
        </pc:sldMkLst>
        <pc:spChg chg="del">
          <ac:chgData name="Daniel Oehm" userId="6a826a5e128e221f" providerId="LiveId" clId="{121D2F0C-1BE9-4C98-B004-7539860BD462}" dt="2024-11-14T21:15:13.505" v="32" actId="478"/>
          <ac:spMkLst>
            <pc:docMk/>
            <pc:sldMk cId="1833858991" sldId="263"/>
            <ac:spMk id="10" creationId="{25154183-A3E5-D1BD-F811-CD02CFCFAF4B}"/>
          </ac:spMkLst>
        </pc:spChg>
        <pc:picChg chg="del">
          <ac:chgData name="Daniel Oehm" userId="6a826a5e128e221f" providerId="LiveId" clId="{121D2F0C-1BE9-4C98-B004-7539860BD462}" dt="2024-11-14T21:13:11.067" v="29" actId="478"/>
          <ac:picMkLst>
            <pc:docMk/>
            <pc:sldMk cId="1833858991" sldId="263"/>
            <ac:picMk id="9" creationId="{00000000-0000-0000-0000-000000000000}"/>
          </ac:picMkLst>
        </pc:picChg>
      </pc:sldChg>
      <pc:sldChg chg="delSp mod">
        <pc:chgData name="Daniel Oehm" userId="6a826a5e128e221f" providerId="LiveId" clId="{121D2F0C-1BE9-4C98-B004-7539860BD462}" dt="2024-11-14T21:12:46.481" v="23" actId="478"/>
        <pc:sldMkLst>
          <pc:docMk/>
          <pc:sldMk cId="2333524809" sldId="268"/>
        </pc:sldMkLst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3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4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5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6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46.481" v="23" actId="478"/>
          <ac:spMkLst>
            <pc:docMk/>
            <pc:sldMk cId="2333524809" sldId="268"/>
            <ac:spMk id="7" creationId="{00000000-0000-0000-0000-000000000000}"/>
          </ac:spMkLst>
        </pc:spChg>
        <pc:picChg chg="del">
          <ac:chgData name="Daniel Oehm" userId="6a826a5e128e221f" providerId="LiveId" clId="{121D2F0C-1BE9-4C98-B004-7539860BD462}" dt="2024-11-14T21:12:42.068" v="22" actId="478"/>
          <ac:picMkLst>
            <pc:docMk/>
            <pc:sldMk cId="2333524809" sldId="268"/>
            <ac:picMk id="8" creationId="{491816FF-14AC-F06D-0CE7-B882ADF4E9B7}"/>
          </ac:picMkLst>
        </pc:picChg>
        <pc:picChg chg="del">
          <ac:chgData name="Daniel Oehm" userId="6a826a5e128e221f" providerId="LiveId" clId="{121D2F0C-1BE9-4C98-B004-7539860BD462}" dt="2024-11-14T21:12:42.068" v="22" actId="478"/>
          <ac:picMkLst>
            <pc:docMk/>
            <pc:sldMk cId="2333524809" sldId="268"/>
            <ac:picMk id="9" creationId="{A9499F5E-EAF3-4778-3AE6-13E377978FB5}"/>
          </ac:picMkLst>
        </pc:picChg>
      </pc:sldChg>
      <pc:sldChg chg="del">
        <pc:chgData name="Daniel Oehm" userId="6a826a5e128e221f" providerId="LiveId" clId="{121D2F0C-1BE9-4C98-B004-7539860BD462}" dt="2024-11-14T21:11:44.986" v="7" actId="47"/>
        <pc:sldMkLst>
          <pc:docMk/>
          <pc:sldMk cId="3337630519" sldId="269"/>
        </pc:sldMkLst>
      </pc:sldChg>
      <pc:sldChg chg="addSp delSp modSp mod">
        <pc:chgData name="Daniel Oehm" userId="6a826a5e128e221f" providerId="LiveId" clId="{121D2F0C-1BE9-4C98-B004-7539860BD462}" dt="2024-11-14T21:11:58.384" v="12" actId="1076"/>
        <pc:sldMkLst>
          <pc:docMk/>
          <pc:sldMk cId="238502152" sldId="270"/>
        </pc:sldMkLst>
        <pc:spChg chg="mod">
          <ac:chgData name="Daniel Oehm" userId="6a826a5e128e221f" providerId="LiveId" clId="{121D2F0C-1BE9-4C98-B004-7539860BD462}" dt="2024-11-14T21:11:47.688" v="9" actId="20577"/>
          <ac:spMkLst>
            <pc:docMk/>
            <pc:sldMk cId="238502152" sldId="270"/>
            <ac:spMk id="12" creationId="{E4F914E6-9822-1BF4-174E-71EE099BDD11}"/>
          </ac:spMkLst>
        </pc:spChg>
        <pc:spChg chg="add mod">
          <ac:chgData name="Daniel Oehm" userId="6a826a5e128e221f" providerId="LiveId" clId="{121D2F0C-1BE9-4C98-B004-7539860BD462}" dt="2024-11-14T21:11:58.384" v="12" actId="1076"/>
          <ac:spMkLst>
            <pc:docMk/>
            <pc:sldMk cId="238502152" sldId="270"/>
            <ac:spMk id="22" creationId="{6545C243-B9E2-1DEF-667D-67DB26B927D6}"/>
          </ac:spMkLst>
        </pc:spChg>
        <pc:picChg chg="del">
          <ac:chgData name="Daniel Oehm" userId="6a826a5e128e221f" providerId="LiveId" clId="{121D2F0C-1BE9-4C98-B004-7539860BD462}" dt="2024-11-14T21:11:50.246" v="10" actId="478"/>
          <ac:picMkLst>
            <pc:docMk/>
            <pc:sldMk cId="238502152" sldId="270"/>
            <ac:picMk id="16" creationId="{4CD9F682-B20A-C06F-1419-62065D00EB63}"/>
          </ac:picMkLst>
        </pc:picChg>
      </pc:sldChg>
      <pc:sldChg chg="delSp modSp mod">
        <pc:chgData name="Daniel Oehm" userId="6a826a5e128e221f" providerId="LiveId" clId="{121D2F0C-1BE9-4C98-B004-7539860BD462}" dt="2024-11-14T21:12:30.145" v="19" actId="478"/>
        <pc:sldMkLst>
          <pc:docMk/>
          <pc:sldMk cId="863430431" sldId="273"/>
        </pc:sldMkLst>
        <pc:spChg chg="del">
          <ac:chgData name="Daniel Oehm" userId="6a826a5e128e221f" providerId="LiveId" clId="{121D2F0C-1BE9-4C98-B004-7539860BD462}" dt="2024-11-14T21:12:22.722" v="14" actId="478"/>
          <ac:spMkLst>
            <pc:docMk/>
            <pc:sldMk cId="863430431" sldId="273"/>
            <ac:spMk id="3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20.982" v="13" actId="478"/>
          <ac:spMkLst>
            <pc:docMk/>
            <pc:sldMk cId="863430431" sldId="273"/>
            <ac:spMk id="4" creationId="{00000000-0000-0000-0000-000000000000}"/>
          </ac:spMkLst>
        </pc:spChg>
        <pc:spChg chg="del mod">
          <ac:chgData name="Daniel Oehm" userId="6a826a5e128e221f" providerId="LiveId" clId="{121D2F0C-1BE9-4C98-B004-7539860BD462}" dt="2024-11-14T21:12:30.145" v="19" actId="478"/>
          <ac:spMkLst>
            <pc:docMk/>
            <pc:sldMk cId="863430431" sldId="273"/>
            <ac:spMk id="5" creationId="{1595BC2A-9DA0-CAE3-2EFC-84D41C436867}"/>
          </ac:spMkLst>
        </pc:spChg>
        <pc:picChg chg="del">
          <ac:chgData name="Daniel Oehm" userId="6a826a5e128e221f" providerId="LiveId" clId="{121D2F0C-1BE9-4C98-B004-7539860BD462}" dt="2024-11-14T21:12:24.964" v="17" actId="478"/>
          <ac:picMkLst>
            <pc:docMk/>
            <pc:sldMk cId="863430431" sldId="273"/>
            <ac:picMk id="6" creationId="{A6ADE489-FC86-BB49-62C1-B0AC303767FA}"/>
          </ac:picMkLst>
        </pc:picChg>
        <pc:picChg chg="del">
          <ac:chgData name="Daniel Oehm" userId="6a826a5e128e221f" providerId="LiveId" clId="{121D2F0C-1BE9-4C98-B004-7539860BD462}" dt="2024-11-14T21:12:23.889" v="15" actId="478"/>
          <ac:picMkLst>
            <pc:docMk/>
            <pc:sldMk cId="863430431" sldId="273"/>
            <ac:picMk id="7" creationId="{E360DDF0-0165-2282-99C7-5296B91B0FDF}"/>
          </ac:picMkLst>
        </pc:picChg>
        <pc:picChg chg="del">
          <ac:chgData name="Daniel Oehm" userId="6a826a5e128e221f" providerId="LiveId" clId="{121D2F0C-1BE9-4C98-B004-7539860BD462}" dt="2024-11-14T21:12:24.361" v="16" actId="478"/>
          <ac:picMkLst>
            <pc:docMk/>
            <pc:sldMk cId="863430431" sldId="273"/>
            <ac:picMk id="8" creationId="{E446B6DA-D48E-F2AC-7E3C-AC3C784523B1}"/>
          </ac:picMkLst>
        </pc:picChg>
      </pc:sldChg>
      <pc:sldChg chg="delSp mod">
        <pc:chgData name="Daniel Oehm" userId="6a826a5e128e221f" providerId="LiveId" clId="{121D2F0C-1BE9-4C98-B004-7539860BD462}" dt="2024-11-14T21:15:16.147" v="33" actId="478"/>
        <pc:sldMkLst>
          <pc:docMk/>
          <pc:sldMk cId="480444360" sldId="278"/>
        </pc:sldMkLst>
        <pc:spChg chg="del">
          <ac:chgData name="Daniel Oehm" userId="6a826a5e128e221f" providerId="LiveId" clId="{121D2F0C-1BE9-4C98-B004-7539860BD462}" dt="2024-11-14T21:15:16.147" v="33" actId="478"/>
          <ac:spMkLst>
            <pc:docMk/>
            <pc:sldMk cId="480444360" sldId="278"/>
            <ac:spMk id="3" creationId="{9BA1E9B5-E0EB-985E-4369-8BE1E26FBCE7}"/>
          </ac:spMkLst>
        </pc:spChg>
        <pc:spChg chg="del">
          <ac:chgData name="Daniel Oehm" userId="6a826a5e128e221f" providerId="LiveId" clId="{121D2F0C-1BE9-4C98-B004-7539860BD462}" dt="2024-11-14T21:13:07.923" v="28" actId="478"/>
          <ac:spMkLst>
            <pc:docMk/>
            <pc:sldMk cId="480444360" sldId="278"/>
            <ac:spMk id="6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3:04.645" v="26" actId="478"/>
          <ac:spMkLst>
            <pc:docMk/>
            <pc:sldMk cId="480444360" sldId="278"/>
            <ac:spMk id="7" creationId="{00000000-0000-0000-0000-000000000000}"/>
          </ac:spMkLst>
        </pc:spChg>
        <pc:picChg chg="del">
          <ac:chgData name="Daniel Oehm" userId="6a826a5e128e221f" providerId="LiveId" clId="{121D2F0C-1BE9-4C98-B004-7539860BD462}" dt="2024-11-14T21:13:05.383" v="27" actId="478"/>
          <ac:picMkLst>
            <pc:docMk/>
            <pc:sldMk cId="480444360" sldId="278"/>
            <ac:picMk id="5" creationId="{00000000-0000-0000-0000-000000000000}"/>
          </ac:picMkLst>
        </pc:picChg>
      </pc:sldChg>
      <pc:sldChg chg="delSp mod">
        <pc:chgData name="Daniel Oehm" userId="6a826a5e128e221f" providerId="LiveId" clId="{121D2F0C-1BE9-4C98-B004-7539860BD462}" dt="2024-11-14T21:13:00.036" v="25" actId="478"/>
        <pc:sldMkLst>
          <pc:docMk/>
          <pc:sldMk cId="2418127218" sldId="283"/>
        </pc:sldMkLst>
        <pc:spChg chg="del">
          <ac:chgData name="Daniel Oehm" userId="6a826a5e128e221f" providerId="LiveId" clId="{121D2F0C-1BE9-4C98-B004-7539860BD462}" dt="2024-11-14T21:13:00.036" v="25" actId="478"/>
          <ac:spMkLst>
            <pc:docMk/>
            <pc:sldMk cId="2418127218" sldId="283"/>
            <ac:spMk id="4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2:55.372" v="24" actId="478"/>
          <ac:spMkLst>
            <pc:docMk/>
            <pc:sldMk cId="2418127218" sldId="283"/>
            <ac:spMk id="5" creationId="{4F2C5494-3CBC-4A5F-075C-E9D8F11E652D}"/>
          </ac:spMkLst>
        </pc:sp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6" creationId="{8F527A1F-AFF7-6926-A1EF-090868543A68}"/>
          </ac:picMkLst>
        </pc:pic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7" creationId="{367FB1FA-217C-FA03-E9E0-4D60FC111AB4}"/>
          </ac:picMkLst>
        </pc:pic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8" creationId="{EA347EAA-2B04-8093-BCCB-80E218579A40}"/>
          </ac:picMkLst>
        </pc:pic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9" creationId="{0C7502BB-20B9-DD99-9A26-AE4ECC6771BB}"/>
          </ac:picMkLst>
        </pc:picChg>
        <pc:picChg chg="del">
          <ac:chgData name="Daniel Oehm" userId="6a826a5e128e221f" providerId="LiveId" clId="{121D2F0C-1BE9-4C98-B004-7539860BD462}" dt="2024-11-14T21:13:00.036" v="25" actId="478"/>
          <ac:picMkLst>
            <pc:docMk/>
            <pc:sldMk cId="2418127218" sldId="283"/>
            <ac:picMk id="10" creationId="{FFFA9A8A-8970-B36A-7FF9-CF3A8850DF69}"/>
          </ac:picMkLst>
        </pc:picChg>
      </pc:sldChg>
      <pc:sldChg chg="delSp mod">
        <pc:chgData name="Daniel Oehm" userId="6a826a5e128e221f" providerId="LiveId" clId="{121D2F0C-1BE9-4C98-B004-7539860BD462}" dt="2024-11-14T21:10:41.704" v="0" actId="478"/>
        <pc:sldMkLst>
          <pc:docMk/>
          <pc:sldMk cId="315345296" sldId="284"/>
        </pc:sldMkLst>
        <pc:spChg chg="del">
          <ac:chgData name="Daniel Oehm" userId="6a826a5e128e221f" providerId="LiveId" clId="{121D2F0C-1BE9-4C98-B004-7539860BD462}" dt="2024-11-14T21:10:41.704" v="0" actId="478"/>
          <ac:spMkLst>
            <pc:docMk/>
            <pc:sldMk cId="315345296" sldId="284"/>
            <ac:spMk id="44" creationId="{00000000-0000-0000-0000-000000000000}"/>
          </ac:spMkLst>
        </pc:spChg>
        <pc:spChg chg="del">
          <ac:chgData name="Daniel Oehm" userId="6a826a5e128e221f" providerId="LiveId" clId="{121D2F0C-1BE9-4C98-B004-7539860BD462}" dt="2024-11-14T21:10:41.704" v="0" actId="478"/>
          <ac:spMkLst>
            <pc:docMk/>
            <pc:sldMk cId="315345296" sldId="284"/>
            <ac:spMk id="45" creationId="{00000000-0000-0000-0000-000000000000}"/>
          </ac:spMkLst>
        </pc:spChg>
      </pc:sldChg>
      <pc:sldChg chg="del">
        <pc:chgData name="Daniel Oehm" userId="6a826a5e128e221f" providerId="LiveId" clId="{121D2F0C-1BE9-4C98-B004-7539860BD462}" dt="2024-11-14T21:12:37.260" v="21" actId="47"/>
        <pc:sldMkLst>
          <pc:docMk/>
          <pc:sldMk cId="3937802463" sldId="285"/>
        </pc:sldMkLst>
      </pc:sldChg>
      <pc:sldChg chg="del">
        <pc:chgData name="Daniel Oehm" userId="6a826a5e128e221f" providerId="LiveId" clId="{121D2F0C-1BE9-4C98-B004-7539860BD462}" dt="2024-11-14T21:12:34.548" v="20" actId="47"/>
        <pc:sldMkLst>
          <pc:docMk/>
          <pc:sldMk cId="2609227175" sldId="286"/>
        </pc:sldMkLst>
      </pc:sldChg>
      <pc:sldMasterChg chg="modSldLayout">
        <pc:chgData name="Daniel Oehm" userId="6a826a5e128e221f" providerId="LiveId" clId="{121D2F0C-1BE9-4C98-B004-7539860BD462}" dt="2024-11-14T21:11:32.994" v="6" actId="478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121D2F0C-1BE9-4C98-B004-7539860BD462}" dt="2024-11-14T21:10:55.706" v="1" actId="478"/>
          <pc:sldLayoutMkLst>
            <pc:docMk/>
            <pc:sldMasterMk cId="1792290552" sldId="2147483728"/>
            <pc:sldLayoutMk cId="3697208488" sldId="2147483685"/>
          </pc:sldLayoutMkLst>
          <pc:spChg chg="del">
            <ac:chgData name="Daniel Oehm" userId="6a826a5e128e221f" providerId="LiveId" clId="{121D2F0C-1BE9-4C98-B004-7539860BD462}" dt="2024-11-14T21:10:55.706" v="1" actId="478"/>
            <ac:spMkLst>
              <pc:docMk/>
              <pc:sldMasterMk cId="1792290552" sldId="2147483728"/>
              <pc:sldLayoutMk cId="3697208488" sldId="2147483685"/>
              <ac:spMk id="10" creationId="{100E3C87-1C01-B7D5-07EF-FBC1B289017A}"/>
            </ac:spMkLst>
          </pc:spChg>
        </pc:sldLayoutChg>
        <pc:sldLayoutChg chg="addSp delSp modSp mod">
          <pc:chgData name="Daniel Oehm" userId="6a826a5e128e221f" providerId="LiveId" clId="{121D2F0C-1BE9-4C98-B004-7539860BD462}" dt="2024-11-14T21:11:15.232" v="4" actId="1076"/>
          <pc:sldLayoutMkLst>
            <pc:docMk/>
            <pc:sldMasterMk cId="1792290552" sldId="2147483728"/>
            <pc:sldLayoutMk cId="4039730735" sldId="2147483686"/>
          </pc:sldLayoutMkLst>
          <pc:spChg chg="add mod">
            <ac:chgData name="Daniel Oehm" userId="6a826a5e128e221f" providerId="LiveId" clId="{121D2F0C-1BE9-4C98-B004-7539860BD462}" dt="2024-11-14T21:11:15.232" v="4" actId="1076"/>
            <ac:spMkLst>
              <pc:docMk/>
              <pc:sldMasterMk cId="1792290552" sldId="2147483728"/>
              <pc:sldLayoutMk cId="4039730735" sldId="2147483686"/>
              <ac:spMk id="7" creationId="{6A08D038-71DF-6CE1-BDB9-BD02E9DC81E4}"/>
            </ac:spMkLst>
          </pc:spChg>
          <pc:spChg chg="del">
            <ac:chgData name="Daniel Oehm" userId="6a826a5e128e221f" providerId="LiveId" clId="{121D2F0C-1BE9-4C98-B004-7539860BD462}" dt="2024-11-14T21:10:58.527" v="2" actId="478"/>
            <ac:spMkLst>
              <pc:docMk/>
              <pc:sldMasterMk cId="1792290552" sldId="2147483728"/>
              <pc:sldLayoutMk cId="4039730735" sldId="2147483686"/>
              <ac:spMk id="32" creationId="{337ADE4A-35D5-DD40-D7DD-E28B9FAF4718}"/>
            </ac:spMkLst>
          </pc:spChg>
        </pc:sldLayoutChg>
        <pc:sldLayoutChg chg="addSp delSp modSp mod">
          <pc:chgData name="Daniel Oehm" userId="6a826a5e128e221f" providerId="LiveId" clId="{121D2F0C-1BE9-4C98-B004-7539860BD462}" dt="2024-11-14T21:11:32.994" v="6" actId="478"/>
          <pc:sldLayoutMkLst>
            <pc:docMk/>
            <pc:sldMasterMk cId="1792290552" sldId="2147483728"/>
            <pc:sldLayoutMk cId="1119545568" sldId="2147483700"/>
          </pc:sldLayoutMkLst>
          <pc:spChg chg="add mod">
            <ac:chgData name="Daniel Oehm" userId="6a826a5e128e221f" providerId="LiveId" clId="{121D2F0C-1BE9-4C98-B004-7539860BD462}" dt="2024-11-14T21:11:23.337" v="5"/>
            <ac:spMkLst>
              <pc:docMk/>
              <pc:sldMasterMk cId="1792290552" sldId="2147483728"/>
              <pc:sldLayoutMk cId="1119545568" sldId="2147483700"/>
              <ac:spMk id="7" creationId="{48025373-F55A-1FFD-BCA1-E021EEBBC7E9}"/>
            </ac:spMkLst>
          </pc:spChg>
          <pc:spChg chg="del">
            <ac:chgData name="Daniel Oehm" userId="6a826a5e128e221f" providerId="LiveId" clId="{121D2F0C-1BE9-4C98-B004-7539860BD462}" dt="2024-11-14T21:11:32.994" v="6" actId="478"/>
            <ac:spMkLst>
              <pc:docMk/>
              <pc:sldMasterMk cId="1792290552" sldId="2147483728"/>
              <pc:sldLayoutMk cId="1119545568" sldId="2147483700"/>
              <ac:spMk id="32" creationId="{337ADE4A-35D5-DD40-D7DD-E28B9FAF4718}"/>
            </ac:spMkLst>
          </pc:spChg>
        </pc:sldLayoutChg>
      </pc:sldMasterChg>
    </pc:docChg>
  </pc:docChgLst>
  <pc:docChgLst>
    <pc:chgData name="Daniel Oehm" userId="6a826a5e128e221f" providerId="LiveId" clId="{35D7350B-6009-4149-82FC-F843A0D880F8}"/>
    <pc:docChg chg="undo custSel modSld">
      <pc:chgData name="Daniel Oehm" userId="6a826a5e128e221f" providerId="LiveId" clId="{35D7350B-6009-4149-82FC-F843A0D880F8}" dt="2024-11-01T04:18:23.399" v="1144" actId="20577"/>
      <pc:docMkLst>
        <pc:docMk/>
      </pc:docMkLst>
      <pc:sldChg chg="addSp modSp mod">
        <pc:chgData name="Daniel Oehm" userId="6a826a5e128e221f" providerId="LiveId" clId="{35D7350B-6009-4149-82FC-F843A0D880F8}" dt="2024-11-01T04:17:07.157" v="1130" actId="20577"/>
        <pc:sldMkLst>
          <pc:docMk/>
          <pc:sldMk cId="4024269414" sldId="262"/>
        </pc:sldMkLst>
        <pc:spChg chg="mod">
          <ac:chgData name="Daniel Oehm" userId="6a826a5e128e221f" providerId="LiveId" clId="{35D7350B-6009-4149-82FC-F843A0D880F8}" dt="2024-11-01T01:30:16.883" v="619" actId="1038"/>
          <ac:spMkLst>
            <pc:docMk/>
            <pc:sldMk cId="4024269414" sldId="262"/>
            <ac:spMk id="17" creationId="{3C5347F7-2E58-3E86-55EE-50A3B47DB4F5}"/>
          </ac:spMkLst>
        </pc:spChg>
        <pc:spChg chg="mod">
          <ac:chgData name="Daniel Oehm" userId="6a826a5e128e221f" providerId="LiveId" clId="{35D7350B-6009-4149-82FC-F843A0D880F8}" dt="2024-11-01T04:17:07.157" v="1130" actId="20577"/>
          <ac:spMkLst>
            <pc:docMk/>
            <pc:sldMk cId="4024269414" sldId="262"/>
            <ac:spMk id="18" creationId="{67A3F97A-1241-D96C-AC00-F4FE90C41A3E}"/>
          </ac:spMkLst>
        </pc:spChg>
        <pc:spChg chg="add mod">
          <ac:chgData name="Daniel Oehm" userId="6a826a5e128e221f" providerId="LiveId" clId="{35D7350B-6009-4149-82FC-F843A0D880F8}" dt="2024-11-01T01:33:01.235" v="772" actId="14100"/>
          <ac:spMkLst>
            <pc:docMk/>
            <pc:sldMk cId="4024269414" sldId="262"/>
            <ac:spMk id="20" creationId="{62F51E3F-3779-B5F4-D414-D92AA7F7F9DB}"/>
          </ac:spMkLst>
        </pc:spChg>
        <pc:spChg chg="add mod">
          <ac:chgData name="Daniel Oehm" userId="6a826a5e128e221f" providerId="LiveId" clId="{35D7350B-6009-4149-82FC-F843A0D880F8}" dt="2024-11-01T01:33:07.025" v="774" actId="14100"/>
          <ac:spMkLst>
            <pc:docMk/>
            <pc:sldMk cId="4024269414" sldId="262"/>
            <ac:spMk id="21" creationId="{ADAC23E0-67A3-D20C-5D1E-BF615903DA16}"/>
          </ac:spMkLst>
        </pc:spChg>
        <pc:picChg chg="mod ord">
          <ac:chgData name="Daniel Oehm" userId="6a826a5e128e221f" providerId="LiveId" clId="{35D7350B-6009-4149-82FC-F843A0D880F8}" dt="2024-11-01T01:30:42.454" v="662" actId="167"/>
          <ac:picMkLst>
            <pc:docMk/>
            <pc:sldMk cId="4024269414" sldId="262"/>
            <ac:picMk id="19" creationId="{00000000-0000-0000-0000-000000000000}"/>
          </ac:picMkLst>
        </pc:picChg>
      </pc:sldChg>
      <pc:sldChg chg="addSp delSp modSp mod">
        <pc:chgData name="Daniel Oehm" userId="6a826a5e128e221f" providerId="LiveId" clId="{35D7350B-6009-4149-82FC-F843A0D880F8}" dt="2024-11-01T04:12:20.367" v="1128" actId="20577"/>
        <pc:sldMkLst>
          <pc:docMk/>
          <pc:sldMk cId="1833858991" sldId="263"/>
        </pc:sldMkLst>
        <pc:spChg chg="mod">
          <ac:chgData name="Daniel Oehm" userId="6a826a5e128e221f" providerId="LiveId" clId="{35D7350B-6009-4149-82FC-F843A0D880F8}" dt="2024-11-01T04:12:20.367" v="1128" actId="20577"/>
          <ac:spMkLst>
            <pc:docMk/>
            <pc:sldMk cId="1833858991" sldId="263"/>
            <ac:spMk id="4" creationId="{5697FB7A-A866-B1DA-A989-A511933839E3}"/>
          </ac:spMkLst>
        </pc:spChg>
        <pc:spChg chg="add mod">
          <ac:chgData name="Daniel Oehm" userId="6a826a5e128e221f" providerId="LiveId" clId="{35D7350B-6009-4149-82FC-F843A0D880F8}" dt="2024-11-01T03:35:28.490" v="939" actId="1036"/>
          <ac:spMkLst>
            <pc:docMk/>
            <pc:sldMk cId="1833858991" sldId="263"/>
            <ac:spMk id="12" creationId="{3F3230C9-B276-54EE-25B4-88736EB96275}"/>
          </ac:spMkLst>
        </pc:spChg>
        <pc:spChg chg="add mod">
          <ac:chgData name="Daniel Oehm" userId="6a826a5e128e221f" providerId="LiveId" clId="{35D7350B-6009-4149-82FC-F843A0D880F8}" dt="2024-11-01T03:34:54.574" v="924" actId="207"/>
          <ac:spMkLst>
            <pc:docMk/>
            <pc:sldMk cId="1833858991" sldId="263"/>
            <ac:spMk id="13" creationId="{299A76AF-E0EB-B3D5-6DA7-022BE943062B}"/>
          </ac:spMkLst>
        </pc:spChg>
        <pc:spChg chg="add mod">
          <ac:chgData name="Daniel Oehm" userId="6a826a5e128e221f" providerId="LiveId" clId="{35D7350B-6009-4149-82FC-F843A0D880F8}" dt="2024-11-01T03:36:16.925" v="978" actId="208"/>
          <ac:spMkLst>
            <pc:docMk/>
            <pc:sldMk cId="1833858991" sldId="263"/>
            <ac:spMk id="14" creationId="{CF4FF58B-686F-0F4D-AF08-C5571832CC21}"/>
          </ac:spMkLst>
        </pc:spChg>
        <pc:spChg chg="add mod">
          <ac:chgData name="Daniel Oehm" userId="6a826a5e128e221f" providerId="LiveId" clId="{35D7350B-6009-4149-82FC-F843A0D880F8}" dt="2024-11-01T03:36:25.956" v="980" actId="207"/>
          <ac:spMkLst>
            <pc:docMk/>
            <pc:sldMk cId="1833858991" sldId="263"/>
            <ac:spMk id="15" creationId="{DAD7CC2B-13BE-1F4D-E4B3-2493A3076911}"/>
          </ac:spMkLst>
        </pc:spChg>
        <pc:picChg chg="del mod">
          <ac:chgData name="Daniel Oehm" userId="6a826a5e128e221f" providerId="LiveId" clId="{35D7350B-6009-4149-82FC-F843A0D880F8}" dt="2024-11-01T02:43:53.668" v="775" actId="478"/>
          <ac:picMkLst>
            <pc:docMk/>
            <pc:sldMk cId="1833858991" sldId="263"/>
            <ac:picMk id="5" creationId="{00000000-0000-0000-0000-000000000000}"/>
          </ac:picMkLst>
        </pc:picChg>
        <pc:picChg chg="add del mod">
          <ac:chgData name="Daniel Oehm" userId="6a826a5e128e221f" providerId="LiveId" clId="{35D7350B-6009-4149-82FC-F843A0D880F8}" dt="2024-11-01T02:44:10.423" v="809" actId="478"/>
          <ac:picMkLst>
            <pc:docMk/>
            <pc:sldMk cId="1833858991" sldId="263"/>
            <ac:picMk id="7" creationId="{01D98884-E9A1-2BF6-F5E0-6C0806403852}"/>
          </ac:picMkLst>
        </pc:picChg>
        <pc:picChg chg="add del mod">
          <ac:chgData name="Daniel Oehm" userId="6a826a5e128e221f" providerId="LiveId" clId="{35D7350B-6009-4149-82FC-F843A0D880F8}" dt="2024-11-01T03:24:33.119" v="813" actId="478"/>
          <ac:picMkLst>
            <pc:docMk/>
            <pc:sldMk cId="1833858991" sldId="263"/>
            <ac:picMk id="9" creationId="{0D26603C-B7E8-4607-9BBD-DC56471B5060}"/>
          </ac:picMkLst>
        </pc:picChg>
        <pc:picChg chg="add mod ord">
          <ac:chgData name="Daniel Oehm" userId="6a826a5e128e221f" providerId="LiveId" clId="{35D7350B-6009-4149-82FC-F843A0D880F8}" dt="2024-11-01T03:35:22.850" v="926" actId="167"/>
          <ac:picMkLst>
            <pc:docMk/>
            <pc:sldMk cId="1833858991" sldId="263"/>
            <ac:picMk id="11" creationId="{C11DE49C-46D6-DB1A-3B0C-9EFDA7F7127E}"/>
          </ac:picMkLst>
        </pc:picChg>
      </pc:sldChg>
      <pc:sldChg chg="modSp mod">
        <pc:chgData name="Daniel Oehm" userId="6a826a5e128e221f" providerId="LiveId" clId="{35D7350B-6009-4149-82FC-F843A0D880F8}" dt="2024-11-01T04:09:20.552" v="1080" actId="108"/>
        <pc:sldMkLst>
          <pc:docMk/>
          <pc:sldMk cId="2333524809" sldId="268"/>
        </pc:sldMkLst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3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4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5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6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9:20.552" v="1080" actId="108"/>
          <ac:spMkLst>
            <pc:docMk/>
            <pc:sldMk cId="2333524809" sldId="268"/>
            <ac:spMk id="7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6:05.778" v="1034" actId="1036"/>
          <ac:spMkLst>
            <pc:docMk/>
            <pc:sldMk cId="2333524809" sldId="268"/>
            <ac:spMk id="8" creationId="{00000000-0000-0000-0000-000000000000}"/>
          </ac:spMkLst>
        </pc:spChg>
      </pc:sldChg>
      <pc:sldChg chg="modSp mod">
        <pc:chgData name="Daniel Oehm" userId="6a826a5e128e221f" providerId="LiveId" clId="{35D7350B-6009-4149-82FC-F843A0D880F8}" dt="2024-11-01T01:19:35.396" v="65" actId="20577"/>
        <pc:sldMkLst>
          <pc:docMk/>
          <pc:sldMk cId="3337630519" sldId="269"/>
        </pc:sldMkLst>
        <pc:spChg chg="mod">
          <ac:chgData name="Daniel Oehm" userId="6a826a5e128e221f" providerId="LiveId" clId="{35D7350B-6009-4149-82FC-F843A0D880F8}" dt="2024-11-01T01:19:35.396" v="65" actId="20577"/>
          <ac:spMkLst>
            <pc:docMk/>
            <pc:sldMk cId="3337630519" sldId="269"/>
            <ac:spMk id="21" creationId="{2EFF24ED-9ECA-E0FF-DD3C-FB13EF362F78}"/>
          </ac:spMkLst>
        </pc:spChg>
      </pc:sldChg>
      <pc:sldChg chg="modSp mod">
        <pc:chgData name="Daniel Oehm" userId="6a826a5e128e221f" providerId="LiveId" clId="{35D7350B-6009-4149-82FC-F843A0D880F8}" dt="2024-11-01T01:19:30.345" v="64" actId="20577"/>
        <pc:sldMkLst>
          <pc:docMk/>
          <pc:sldMk cId="238502152" sldId="270"/>
        </pc:sldMkLst>
        <pc:spChg chg="mod">
          <ac:chgData name="Daniel Oehm" userId="6a826a5e128e221f" providerId="LiveId" clId="{35D7350B-6009-4149-82FC-F843A0D880F8}" dt="2024-11-01T01:19:30.345" v="64" actId="20577"/>
          <ac:spMkLst>
            <pc:docMk/>
            <pc:sldMk cId="238502152" sldId="270"/>
            <ac:spMk id="21" creationId="{2EFF24ED-9ECA-E0FF-DD3C-FB13EF362F78}"/>
          </ac:spMkLst>
        </pc:spChg>
      </pc:sldChg>
      <pc:sldChg chg="addSp modSp mod">
        <pc:chgData name="Daniel Oehm" userId="6a826a5e128e221f" providerId="LiveId" clId="{35D7350B-6009-4149-82FC-F843A0D880F8}" dt="2024-11-01T04:10:27.298" v="1117" actId="1035"/>
        <pc:sldMkLst>
          <pc:docMk/>
          <pc:sldMk cId="863430431" sldId="273"/>
        </pc:sldMkLst>
        <pc:spChg chg="mod">
          <ac:chgData name="Daniel Oehm" userId="6a826a5e128e221f" providerId="LiveId" clId="{35D7350B-6009-4149-82FC-F843A0D880F8}" dt="2024-11-01T04:10:27.298" v="1117" actId="1035"/>
          <ac:spMkLst>
            <pc:docMk/>
            <pc:sldMk cId="863430431" sldId="273"/>
            <ac:spMk id="2" creationId="{0BBD0974-C67F-9DF6-421E-A0B05B1120A5}"/>
          </ac:spMkLst>
        </pc:spChg>
        <pc:spChg chg="mod">
          <ac:chgData name="Daniel Oehm" userId="6a826a5e128e221f" providerId="LiveId" clId="{35D7350B-6009-4149-82FC-F843A0D880F8}" dt="2024-11-01T04:10:27.298" v="1117" actId="1035"/>
          <ac:spMkLst>
            <pc:docMk/>
            <pc:sldMk cId="863430431" sldId="273"/>
            <ac:spMk id="4" creationId="{00000000-0000-0000-0000-000000000000}"/>
          </ac:spMkLst>
        </pc:spChg>
        <pc:picChg chg="add mod">
          <ac:chgData name="Daniel Oehm" userId="6a826a5e128e221f" providerId="LiveId" clId="{35D7350B-6009-4149-82FC-F843A0D880F8}" dt="2024-11-01T04:10:17.573" v="1091" actId="1076"/>
          <ac:picMkLst>
            <pc:docMk/>
            <pc:sldMk cId="863430431" sldId="273"/>
            <ac:picMk id="5" creationId="{75B2F0A4-5F06-E512-215B-51250885E8A5}"/>
          </ac:picMkLst>
        </pc:picChg>
        <pc:picChg chg="add mod">
          <ac:chgData name="Daniel Oehm" userId="6a826a5e128e221f" providerId="LiveId" clId="{35D7350B-6009-4149-82FC-F843A0D880F8}" dt="2024-11-01T04:10:20.077" v="1092" actId="14100"/>
          <ac:picMkLst>
            <pc:docMk/>
            <pc:sldMk cId="863430431" sldId="273"/>
            <ac:picMk id="6" creationId="{CC0BC204-213C-F10F-FB6F-2E881753CBCF}"/>
          </ac:picMkLst>
        </pc:picChg>
      </pc:sldChg>
      <pc:sldChg chg="addSp delSp modSp mod">
        <pc:chgData name="Daniel Oehm" userId="6a826a5e128e221f" providerId="LiveId" clId="{35D7350B-6009-4149-82FC-F843A0D880F8}" dt="2024-11-01T04:09:23.111" v="1081" actId="108"/>
        <pc:sldMkLst>
          <pc:docMk/>
          <pc:sldMk cId="480444360" sldId="278"/>
        </pc:sldMkLst>
        <pc:spChg chg="del mod">
          <ac:chgData name="Daniel Oehm" userId="6a826a5e128e221f" providerId="LiveId" clId="{35D7350B-6009-4149-82FC-F843A0D880F8}" dt="2024-11-01T04:08:39.050" v="1071" actId="478"/>
          <ac:spMkLst>
            <pc:docMk/>
            <pc:sldMk cId="480444360" sldId="278"/>
            <ac:spMk id="3" creationId="{06AB9169-B87C-55BF-16C5-72285C546369}"/>
          </ac:spMkLst>
        </pc:spChg>
        <pc:spChg chg="mod">
          <ac:chgData name="Daniel Oehm" userId="6a826a5e128e221f" providerId="LiveId" clId="{35D7350B-6009-4149-82FC-F843A0D880F8}" dt="2024-11-01T01:27:49.224" v="507" actId="1076"/>
          <ac:spMkLst>
            <pc:docMk/>
            <pc:sldMk cId="480444360" sldId="278"/>
            <ac:spMk id="6" creationId="{00000000-0000-0000-0000-000000000000}"/>
          </ac:spMkLst>
        </pc:spChg>
        <pc:spChg chg="mod">
          <ac:chgData name="Daniel Oehm" userId="6a826a5e128e221f" providerId="LiveId" clId="{35D7350B-6009-4149-82FC-F843A0D880F8}" dt="2024-11-01T04:09:23.111" v="1081" actId="108"/>
          <ac:spMkLst>
            <pc:docMk/>
            <pc:sldMk cId="480444360" sldId="278"/>
            <ac:spMk id="7" creationId="{00000000-0000-0000-0000-000000000000}"/>
          </ac:spMkLst>
        </pc:spChg>
        <pc:spChg chg="add mod">
          <ac:chgData name="Daniel Oehm" userId="6a826a5e128e221f" providerId="LiveId" clId="{35D7350B-6009-4149-82FC-F843A0D880F8}" dt="2024-11-01T04:05:50.646" v="987" actId="1076"/>
          <ac:spMkLst>
            <pc:docMk/>
            <pc:sldMk cId="480444360" sldId="278"/>
            <ac:spMk id="10" creationId="{DEBCB08C-8C43-3624-1A6D-CFD6A6B7C3E0}"/>
          </ac:spMkLst>
        </pc:spChg>
        <pc:picChg chg="del mod">
          <ac:chgData name="Daniel Oehm" userId="6a826a5e128e221f" providerId="LiveId" clId="{35D7350B-6009-4149-82FC-F843A0D880F8}" dt="2024-11-01T01:27:01.262" v="504" actId="478"/>
          <ac:picMkLst>
            <pc:docMk/>
            <pc:sldMk cId="480444360" sldId="278"/>
            <ac:picMk id="5" creationId="{00000000-0000-0000-0000-000000000000}"/>
          </ac:picMkLst>
        </pc:picChg>
        <pc:picChg chg="add mod">
          <ac:chgData name="Daniel Oehm" userId="6a826a5e128e221f" providerId="LiveId" clId="{35D7350B-6009-4149-82FC-F843A0D880F8}" dt="2024-11-01T04:08:48.073" v="1075" actId="1076"/>
          <ac:picMkLst>
            <pc:docMk/>
            <pc:sldMk cId="480444360" sldId="278"/>
            <ac:picMk id="9" creationId="{B0A08299-EE17-C854-BC3F-AA86BDFF7098}"/>
          </ac:picMkLst>
        </pc:picChg>
      </pc:sldChg>
      <pc:sldChg chg="addSp modSp mod">
        <pc:chgData name="Daniel Oehm" userId="6a826a5e128e221f" providerId="LiveId" clId="{35D7350B-6009-4149-82FC-F843A0D880F8}" dt="2024-11-01T04:18:23.399" v="1144" actId="20577"/>
        <pc:sldMkLst>
          <pc:docMk/>
          <pc:sldMk cId="2418127218" sldId="283"/>
        </pc:sldMkLst>
        <pc:spChg chg="mod">
          <ac:chgData name="Daniel Oehm" userId="6a826a5e128e221f" providerId="LiveId" clId="{35D7350B-6009-4149-82FC-F843A0D880F8}" dt="2024-11-01T04:18:23.399" v="1144" actId="20577"/>
          <ac:spMkLst>
            <pc:docMk/>
            <pc:sldMk cId="2418127218" sldId="283"/>
            <ac:spMk id="2" creationId="{FEEC4863-0EE9-047A-4829-990A8178DAE4}"/>
          </ac:spMkLst>
        </pc:spChg>
        <pc:spChg chg="mod">
          <ac:chgData name="Daniel Oehm" userId="6a826a5e128e221f" providerId="LiveId" clId="{35D7350B-6009-4149-82FC-F843A0D880F8}" dt="2024-11-01T04:18:18.934" v="1131" actId="20577"/>
          <ac:spMkLst>
            <pc:docMk/>
            <pc:sldMk cId="2418127218" sldId="283"/>
            <ac:spMk id="4" creationId="{00000000-0000-0000-0000-000000000000}"/>
          </ac:spMkLst>
        </pc:spChg>
        <pc:picChg chg="add mod">
          <ac:chgData name="Daniel Oehm" userId="6a826a5e128e221f" providerId="LiveId" clId="{35D7350B-6009-4149-82FC-F843A0D880F8}" dt="2024-11-01T04:10:48.679" v="1126" actId="1076"/>
          <ac:picMkLst>
            <pc:docMk/>
            <pc:sldMk cId="2418127218" sldId="283"/>
            <ac:picMk id="5" creationId="{E35220A7-3BCC-0CB1-501C-BA3BAB9F39D3}"/>
          </ac:picMkLst>
        </pc:picChg>
      </pc:sldChg>
      <pc:sldChg chg="modSp mod">
        <pc:chgData name="Daniel Oehm" userId="6a826a5e128e221f" providerId="LiveId" clId="{35D7350B-6009-4149-82FC-F843A0D880F8}" dt="2024-11-01T01:19:15.458" v="61" actId="1038"/>
        <pc:sldMkLst>
          <pc:docMk/>
          <pc:sldMk cId="315345296" sldId="284"/>
        </pc:sldMkLst>
        <pc:spChg chg="mod">
          <ac:chgData name="Daniel Oehm" userId="6a826a5e128e221f" providerId="LiveId" clId="{35D7350B-6009-4149-82FC-F843A0D880F8}" dt="2024-11-01T01:19:15.458" v="61" actId="1038"/>
          <ac:spMkLst>
            <pc:docMk/>
            <pc:sldMk cId="315345296" sldId="284"/>
            <ac:spMk id="45" creationId="{00000000-0000-0000-0000-000000000000}"/>
          </ac:spMkLst>
        </pc:spChg>
        <pc:spChg chg="mod">
          <ac:chgData name="Daniel Oehm" userId="6a826a5e128e221f" providerId="LiveId" clId="{35D7350B-6009-4149-82FC-F843A0D880F8}" dt="2024-11-01T01:19:15.458" v="61" actId="1038"/>
          <ac:spMkLst>
            <pc:docMk/>
            <pc:sldMk cId="315345296" sldId="284"/>
            <ac:spMk id="46" creationId="{00000000-0000-0000-0000-000000000000}"/>
          </ac:spMkLst>
        </pc:spChg>
      </pc:sldChg>
    </pc:docChg>
  </pc:docChgLst>
  <pc:docChgLst>
    <pc:chgData name="Daniel Oehm" userId="6a826a5e128e221f" providerId="LiveId" clId="{32C2DD95-4FFE-4FE7-9370-933D273E7F86}"/>
    <pc:docChg chg="custSel delSld modSld modMainMaster">
      <pc:chgData name="Daniel Oehm" userId="6a826a5e128e221f" providerId="LiveId" clId="{32C2DD95-4FFE-4FE7-9370-933D273E7F86}" dt="2024-11-01T01:14:06.546" v="119" actId="478"/>
      <pc:docMkLst>
        <pc:docMk/>
      </pc:docMkLst>
      <pc:sldChg chg="addSp delSp modSp mod modClrScheme chgLayout">
        <pc:chgData name="Daniel Oehm" userId="6a826a5e128e221f" providerId="LiveId" clId="{32C2DD95-4FFE-4FE7-9370-933D273E7F86}" dt="2024-11-01T01:14:06.546" v="119" actId="478"/>
        <pc:sldMkLst>
          <pc:docMk/>
          <pc:sldMk cId="4024269414" sldId="262"/>
        </pc:sldMkLst>
        <pc:spChg chg="add del mod">
          <ac:chgData name="Daniel Oehm" userId="6a826a5e128e221f" providerId="LiveId" clId="{32C2DD95-4FFE-4FE7-9370-933D273E7F86}" dt="2024-11-01T01:14:06.546" v="119" actId="478"/>
          <ac:spMkLst>
            <pc:docMk/>
            <pc:sldMk cId="4024269414" sldId="262"/>
            <ac:spMk id="3" creationId="{D33F2449-A8F6-1E61-AB5E-4637AAA30C07}"/>
          </ac:spMkLst>
        </pc:spChg>
        <pc:spChg chg="del">
          <ac:chgData name="Daniel Oehm" userId="6a826a5e128e221f" providerId="LiveId" clId="{32C2DD95-4FFE-4FE7-9370-933D273E7F86}" dt="2024-11-01T01:10:45.726" v="93" actId="478"/>
          <ac:spMkLst>
            <pc:docMk/>
            <pc:sldMk cId="4024269414" sldId="262"/>
            <ac:spMk id="19" creationId="{7BAD2659-F9E2-0638-D561-D52A66EA42B1}"/>
          </ac:spMkLst>
        </pc:spChg>
        <pc:spChg chg="del">
          <ac:chgData name="Daniel Oehm" userId="6a826a5e128e221f" providerId="LiveId" clId="{32C2DD95-4FFE-4FE7-9370-933D273E7F86}" dt="2024-11-01T01:10:41.646" v="92" actId="478"/>
          <ac:spMkLst>
            <pc:docMk/>
            <pc:sldMk cId="4024269414" sldId="262"/>
            <ac:spMk id="20" creationId="{CD802F27-BED2-A4DF-9EFF-6761CB2F5A88}"/>
          </ac:spMkLst>
        </pc:spChg>
        <pc:spChg chg="del">
          <ac:chgData name="Daniel Oehm" userId="6a826a5e128e221f" providerId="LiveId" clId="{32C2DD95-4FFE-4FE7-9370-933D273E7F86}" dt="2024-11-01T01:10:41.646" v="92" actId="478"/>
          <ac:spMkLst>
            <pc:docMk/>
            <pc:sldMk cId="4024269414" sldId="262"/>
            <ac:spMk id="21" creationId="{15C5C31E-8CFD-E068-6AA3-31CB16772FB5}"/>
          </ac:spMkLst>
        </pc:spChg>
        <pc:spChg chg="del">
          <ac:chgData name="Daniel Oehm" userId="6a826a5e128e221f" providerId="LiveId" clId="{32C2DD95-4FFE-4FE7-9370-933D273E7F86}" dt="2024-11-01T01:10:41.646" v="92" actId="478"/>
          <ac:spMkLst>
            <pc:docMk/>
            <pc:sldMk cId="4024269414" sldId="262"/>
            <ac:spMk id="22" creationId="{057015FA-9847-753C-9D02-4D636A2389CF}"/>
          </ac:spMkLst>
        </pc:spChg>
        <pc:spChg chg="del">
          <ac:chgData name="Daniel Oehm" userId="6a826a5e128e221f" providerId="LiveId" clId="{32C2DD95-4FFE-4FE7-9370-933D273E7F86}" dt="2024-11-01T01:10:41.646" v="92" actId="478"/>
          <ac:spMkLst>
            <pc:docMk/>
            <pc:sldMk cId="4024269414" sldId="262"/>
            <ac:spMk id="23" creationId="{6837B5C0-8370-5EC8-409D-AECB0D38525A}"/>
          </ac:spMkLst>
        </pc:spChg>
      </pc:sldChg>
      <pc:sldChg chg="addSp delSp modSp mod modClrScheme chgLayout">
        <pc:chgData name="Daniel Oehm" userId="6a826a5e128e221f" providerId="LiveId" clId="{32C2DD95-4FFE-4FE7-9370-933D273E7F86}" dt="2024-11-01T01:13:59.761" v="117" actId="478"/>
        <pc:sldMkLst>
          <pc:docMk/>
          <pc:sldMk cId="1833858991" sldId="263"/>
        </pc:sldMkLst>
        <pc:spChg chg="add del mod">
          <ac:chgData name="Daniel Oehm" userId="6a826a5e128e221f" providerId="LiveId" clId="{32C2DD95-4FFE-4FE7-9370-933D273E7F86}" dt="2024-11-01T01:13:59.761" v="117" actId="478"/>
          <ac:spMkLst>
            <pc:docMk/>
            <pc:sldMk cId="1833858991" sldId="263"/>
            <ac:spMk id="3" creationId="{3160CB99-58F9-D9F6-ECB4-A746B6E3C112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2" creationId="{21C8905C-38C5-B536-D9B4-3F784998BC76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3" creationId="{919ADE3B-18B6-A871-54F0-225451D4906A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5" creationId="{52C3B781-EC64-E1A1-1112-C67B4016B268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6" creationId="{99F00CF5-5ADF-34ED-8771-5AE14AA8197C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7" creationId="{24AA009E-A4E1-98B9-3832-5C963484A35D}"/>
          </ac:spMkLst>
        </pc:spChg>
        <pc:spChg chg="del">
          <ac:chgData name="Daniel Oehm" userId="6a826a5e128e221f" providerId="LiveId" clId="{32C2DD95-4FFE-4FE7-9370-933D273E7F86}" dt="2024-11-01T01:10:22.867" v="90" actId="478"/>
          <ac:spMkLst>
            <pc:docMk/>
            <pc:sldMk cId="1833858991" sldId="263"/>
            <ac:spMk id="18" creationId="{5D8063E9-196D-912F-AB7D-DC14A54D2D86}"/>
          </ac:spMkLst>
        </pc:spChg>
        <pc:cxnChg chg="del">
          <ac:chgData name="Daniel Oehm" userId="6a826a5e128e221f" providerId="LiveId" clId="{32C2DD95-4FFE-4FE7-9370-933D273E7F86}" dt="2024-11-01T01:10:22.867" v="90" actId="478"/>
          <ac:cxnSpMkLst>
            <pc:docMk/>
            <pc:sldMk cId="1833858991" sldId="263"/>
            <ac:cxnSpMk id="20" creationId="{364346C8-6E35-254A-23B0-E6DE657F2D4B}"/>
          </ac:cxnSpMkLst>
        </pc:cxnChg>
      </pc:sldChg>
      <pc:sldChg chg="addSp delSp modSp mod">
        <pc:chgData name="Daniel Oehm" userId="6a826a5e128e221f" providerId="LiveId" clId="{32C2DD95-4FFE-4FE7-9370-933D273E7F86}" dt="2024-11-01T01:07:58.705" v="82"/>
        <pc:sldMkLst>
          <pc:docMk/>
          <pc:sldMk cId="2333524809" sldId="268"/>
        </pc:sldMkLst>
        <pc:spChg chg="add mod">
          <ac:chgData name="Daniel Oehm" userId="6a826a5e128e221f" providerId="LiveId" clId="{32C2DD95-4FFE-4FE7-9370-933D273E7F86}" dt="2024-11-01T01:07:58.705" v="82"/>
          <ac:spMkLst>
            <pc:docMk/>
            <pc:sldMk cId="2333524809" sldId="268"/>
            <ac:spMk id="2" creationId="{65FA8766-1727-2AFE-54B3-E6A8C6E55FB9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8" creationId="{94F1F5C9-CB75-2245-01D8-209E6BB678D4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9" creationId="{C30B92E8-C225-1038-A941-55812F5DD178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10" creationId="{879B21C0-FED1-436D-0A78-9786001A871F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11" creationId="{1BE3CFD5-9F8F-E144-4CEA-492C8367F9D9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12" creationId="{08D726BD-1BC3-4312-56A9-084D08835929}"/>
          </ac:spMkLst>
        </pc:spChg>
        <pc:spChg chg="del">
          <ac:chgData name="Daniel Oehm" userId="6a826a5e128e221f" providerId="LiveId" clId="{32C2DD95-4FFE-4FE7-9370-933D273E7F86}" dt="2024-11-01T01:07:58.375" v="81" actId="478"/>
          <ac:spMkLst>
            <pc:docMk/>
            <pc:sldMk cId="2333524809" sldId="268"/>
            <ac:spMk id="13" creationId="{3DCABA05-E463-5FDD-BEF7-E113229093B7}"/>
          </ac:spMkLst>
        </pc:spChg>
        <pc:spChg chg="del">
          <ac:chgData name="Daniel Oehm" userId="6a826a5e128e221f" providerId="LiveId" clId="{32C2DD95-4FFE-4FE7-9370-933D273E7F86}" dt="2024-11-01T01:07:53.237" v="79" actId="478"/>
          <ac:spMkLst>
            <pc:docMk/>
            <pc:sldMk cId="2333524809" sldId="268"/>
            <ac:spMk id="14" creationId="{2603394B-1C9F-64C0-9372-22662231DDE7}"/>
          </ac:spMkLst>
        </pc:spChg>
        <pc:spChg chg="del">
          <ac:chgData name="Daniel Oehm" userId="6a826a5e128e221f" providerId="LiveId" clId="{32C2DD95-4FFE-4FE7-9370-933D273E7F86}" dt="2024-11-01T01:07:55.894" v="80" actId="478"/>
          <ac:spMkLst>
            <pc:docMk/>
            <pc:sldMk cId="2333524809" sldId="268"/>
            <ac:spMk id="15" creationId="{361BB82E-5B9D-5B22-F6E8-B8508476A50D}"/>
          </ac:spMkLst>
        </pc:spChg>
      </pc:sldChg>
      <pc:sldChg chg="addSp delSp modSp mod">
        <pc:chgData name="Daniel Oehm" userId="6a826a5e128e221f" providerId="LiveId" clId="{32C2DD95-4FFE-4FE7-9370-933D273E7F86}" dt="2024-11-01T01:06:09.914" v="73" actId="1076"/>
        <pc:sldMkLst>
          <pc:docMk/>
          <pc:sldMk cId="3337630519" sldId="269"/>
        </pc:sldMkLst>
        <pc:spChg chg="add mod">
          <ac:chgData name="Daniel Oehm" userId="6a826a5e128e221f" providerId="LiveId" clId="{32C2DD95-4FFE-4FE7-9370-933D273E7F86}" dt="2024-11-01T01:06:09.914" v="73" actId="1076"/>
          <ac:spMkLst>
            <pc:docMk/>
            <pc:sldMk cId="3337630519" sldId="269"/>
            <ac:spMk id="7" creationId="{E32F4D70-35C1-0A85-3EFC-8754794FB4CC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16" creationId="{84B45841-A13D-AEFC-B85C-E7585EEACE2C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0" creationId="{D7AEE7E2-4968-43EF-2BC0-39F6274AECF8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4" creationId="{631A28DC-02BD-F4AD-5485-8698EDBB5676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5" creationId="{05D99C55-054F-926C-A2B4-6ECC0F336364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7" creationId="{9FE5CF31-6B64-56C8-D3DE-E0CBFB24AB61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38" creationId="{F11E87F7-5902-659F-199E-CB593EFA6269}"/>
          </ac:spMkLst>
        </pc:spChg>
        <pc:spChg chg="del">
          <ac:chgData name="Daniel Oehm" userId="6a826a5e128e221f" providerId="LiveId" clId="{32C2DD95-4FFE-4FE7-9370-933D273E7F86}" dt="2024-11-01T01:06:03.960" v="71" actId="478"/>
          <ac:spMkLst>
            <pc:docMk/>
            <pc:sldMk cId="3337630519" sldId="269"/>
            <ac:spMk id="39" creationId="{BF397EAE-E66D-3FA0-2C21-3DF7A770186B}"/>
          </ac:spMkLst>
        </pc:spChg>
        <pc:spChg chg="del">
          <ac:chgData name="Daniel Oehm" userId="6a826a5e128e221f" providerId="LiveId" clId="{32C2DD95-4FFE-4FE7-9370-933D273E7F86}" dt="2024-11-01T01:05:58.227" v="70" actId="478"/>
          <ac:spMkLst>
            <pc:docMk/>
            <pc:sldMk cId="3337630519" sldId="269"/>
            <ac:spMk id="40" creationId="{94FAECB0-4FA9-CF67-FA8A-33A002FBDE36}"/>
          </ac:spMkLst>
        </pc:spChg>
        <pc:spChg chg="del">
          <ac:chgData name="Daniel Oehm" userId="6a826a5e128e221f" providerId="LiveId" clId="{32C2DD95-4FFE-4FE7-9370-933D273E7F86}" dt="2024-11-01T01:06:06.032" v="72" actId="478"/>
          <ac:spMkLst>
            <pc:docMk/>
            <pc:sldMk cId="3337630519" sldId="269"/>
            <ac:spMk id="41" creationId="{AF7E68A3-87B9-42E5-A7E5-CF4A63F4CE89}"/>
          </ac:spMkLst>
        </pc:spChg>
        <pc:picChg chg="del">
          <ac:chgData name="Daniel Oehm" userId="6a826a5e128e221f" providerId="LiveId" clId="{32C2DD95-4FFE-4FE7-9370-933D273E7F86}" dt="2024-11-01T01:04:36.402" v="0" actId="478"/>
          <ac:picMkLst>
            <pc:docMk/>
            <pc:sldMk cId="3337630519" sldId="269"/>
            <ac:picMk id="9" creationId="{1DB5B30E-F746-7861-17B5-5C0CD384AED7}"/>
          </ac:picMkLst>
        </pc:picChg>
      </pc:sldChg>
      <pc:sldChg chg="addSp delSp modSp mod">
        <pc:chgData name="Daniel Oehm" userId="6a826a5e128e221f" providerId="LiveId" clId="{32C2DD95-4FFE-4FE7-9370-933D273E7F86}" dt="2024-11-01T01:13:28.134" v="115" actId="478"/>
        <pc:sldMkLst>
          <pc:docMk/>
          <pc:sldMk cId="238502152" sldId="270"/>
        </pc:sldMkLst>
        <pc:spChg chg="add del mod">
          <ac:chgData name="Daniel Oehm" userId="6a826a5e128e221f" providerId="LiveId" clId="{32C2DD95-4FFE-4FE7-9370-933D273E7F86}" dt="2024-11-01T01:13:28.134" v="115" actId="478"/>
          <ac:spMkLst>
            <pc:docMk/>
            <pc:sldMk cId="238502152" sldId="270"/>
            <ac:spMk id="7" creationId="{8B59954D-76EA-739D-4075-A3842FB23BE6}"/>
          </ac:spMkLst>
        </pc:spChg>
        <pc:spChg chg="del">
          <ac:chgData name="Daniel Oehm" userId="6a826a5e128e221f" providerId="LiveId" clId="{32C2DD95-4FFE-4FE7-9370-933D273E7F86}" dt="2024-11-01T01:05:16.253" v="5" actId="478"/>
          <ac:spMkLst>
            <pc:docMk/>
            <pc:sldMk cId="238502152" sldId="270"/>
            <ac:spMk id="16" creationId="{84B45841-A13D-AEFC-B85C-E7585EEACE2C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0" creationId="{D7AEE7E2-4968-43EF-2BC0-39F6274AECF8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4" creationId="{631A28DC-02BD-F4AD-5485-8698EDBB5676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5" creationId="{05D99C55-054F-926C-A2B4-6ECC0F336364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7" creationId="{9FE5CF31-6B64-56C8-D3DE-E0CBFB24AB61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8" creationId="{F11E87F7-5902-659F-199E-CB593EFA6269}"/>
          </ac:spMkLst>
        </pc:spChg>
        <pc:spChg chg="del">
          <ac:chgData name="Daniel Oehm" userId="6a826a5e128e221f" providerId="LiveId" clId="{32C2DD95-4FFE-4FE7-9370-933D273E7F86}" dt="2024-11-01T01:05:12.921" v="4" actId="478"/>
          <ac:spMkLst>
            <pc:docMk/>
            <pc:sldMk cId="238502152" sldId="270"/>
            <ac:spMk id="39" creationId="{BF397EAE-E66D-3FA0-2C21-3DF7A770186B}"/>
          </ac:spMkLst>
        </pc:spChg>
        <pc:spChg chg="del">
          <ac:chgData name="Daniel Oehm" userId="6a826a5e128e221f" providerId="LiveId" clId="{32C2DD95-4FFE-4FE7-9370-933D273E7F86}" dt="2024-11-01T01:04:56.180" v="3" actId="478"/>
          <ac:spMkLst>
            <pc:docMk/>
            <pc:sldMk cId="238502152" sldId="270"/>
            <ac:spMk id="41" creationId="{AF7E68A3-87B9-42E5-A7E5-CF4A63F4CE89}"/>
          </ac:spMkLst>
        </pc:spChg>
        <pc:picChg chg="del">
          <ac:chgData name="Daniel Oehm" userId="6a826a5e128e221f" providerId="LiveId" clId="{32C2DD95-4FFE-4FE7-9370-933D273E7F86}" dt="2024-11-01T01:04:46.611" v="2" actId="478"/>
          <ac:picMkLst>
            <pc:docMk/>
            <pc:sldMk cId="238502152" sldId="270"/>
            <ac:picMk id="9" creationId="{1DB5B30E-F746-7861-17B5-5C0CD384AED7}"/>
          </ac:picMkLst>
        </pc:picChg>
      </pc:sldChg>
      <pc:sldChg chg="addSp delSp modSp mod">
        <pc:chgData name="Daniel Oehm" userId="6a826a5e128e221f" providerId="LiveId" clId="{32C2DD95-4FFE-4FE7-9370-933D273E7F86}" dt="2024-11-01T01:07:39.109" v="77"/>
        <pc:sldMkLst>
          <pc:docMk/>
          <pc:sldMk cId="863430431" sldId="273"/>
        </pc:sldMkLst>
        <pc:spChg chg="add mod">
          <ac:chgData name="Daniel Oehm" userId="6a826a5e128e221f" providerId="LiveId" clId="{32C2DD95-4FFE-4FE7-9370-933D273E7F86}" dt="2024-11-01T01:07:39.109" v="77"/>
          <ac:spMkLst>
            <pc:docMk/>
            <pc:sldMk cId="863430431" sldId="273"/>
            <ac:spMk id="3" creationId="{F9A2D8DD-98FB-C74B-0E99-E42114DDE4D7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0" creationId="{8C920E01-0E15-2FA8-86F3-8AEED05E9F53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1" creationId="{77116824-BD7D-00BD-601F-DBA0767014D2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2" creationId="{DF0F9D98-630E-44D4-3B11-723A2D446C20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3" creationId="{593FDB26-C6B8-3074-38F3-68F3BDFF901C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4" creationId="{9A863D42-FF20-F657-4F94-27E443226F50}"/>
          </ac:spMkLst>
        </pc:spChg>
        <pc:spChg chg="del">
          <ac:chgData name="Daniel Oehm" userId="6a826a5e128e221f" providerId="LiveId" clId="{32C2DD95-4FFE-4FE7-9370-933D273E7F86}" dt="2024-11-01T01:07:38.834" v="76" actId="478"/>
          <ac:spMkLst>
            <pc:docMk/>
            <pc:sldMk cId="863430431" sldId="273"/>
            <ac:spMk id="15" creationId="{64598E34-AE93-EB2E-8BFC-61E5D731F4D2}"/>
          </ac:spMkLst>
        </pc:spChg>
      </pc:sldChg>
      <pc:sldChg chg="addSp delSp modSp mod">
        <pc:chgData name="Daniel Oehm" userId="6a826a5e128e221f" providerId="LiveId" clId="{32C2DD95-4FFE-4FE7-9370-933D273E7F86}" dt="2024-11-01T01:08:48.354" v="87"/>
        <pc:sldMkLst>
          <pc:docMk/>
          <pc:sldMk cId="480444360" sldId="278"/>
        </pc:sldMkLst>
        <pc:spChg chg="add mod">
          <ac:chgData name="Daniel Oehm" userId="6a826a5e128e221f" providerId="LiveId" clId="{32C2DD95-4FFE-4FE7-9370-933D273E7F86}" dt="2024-11-01T01:08:48.354" v="87"/>
          <ac:spMkLst>
            <pc:docMk/>
            <pc:sldMk cId="480444360" sldId="278"/>
            <ac:spMk id="3" creationId="{9BA1E9B5-E0EB-985E-4369-8BE1E26FBCE7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8" creationId="{03133DF1-6016-74DB-EECB-56019CC71177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9" creationId="{851A0444-FF5C-C9DD-E72F-2DF8EE878824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10" creationId="{BE049387-0A12-21C7-7C00-1BB2CA9EA2FA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11" creationId="{1D336135-E285-6475-3D8D-3C1D15E9D50F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12" creationId="{B195E809-E566-5DB1-8C75-55B39846C25E}"/>
          </ac:spMkLst>
        </pc:spChg>
        <pc:spChg chg="del">
          <ac:chgData name="Daniel Oehm" userId="6a826a5e128e221f" providerId="LiveId" clId="{32C2DD95-4FFE-4FE7-9370-933D273E7F86}" dt="2024-11-01T01:08:48.072" v="86" actId="478"/>
          <ac:spMkLst>
            <pc:docMk/>
            <pc:sldMk cId="480444360" sldId="278"/>
            <ac:spMk id="13" creationId="{F30D250A-1017-F09C-54B1-13B87AA7F2C7}"/>
          </ac:spMkLst>
        </pc:spChg>
      </pc:sldChg>
      <pc:sldChg chg="del">
        <pc:chgData name="Daniel Oehm" userId="6a826a5e128e221f" providerId="LiveId" clId="{32C2DD95-4FFE-4FE7-9370-933D273E7F86}" dt="2024-11-01T01:09:54.012" v="88" actId="47"/>
        <pc:sldMkLst>
          <pc:docMk/>
          <pc:sldMk cId="3750042210" sldId="279"/>
        </pc:sldMkLst>
      </pc:sldChg>
      <pc:sldChg chg="del">
        <pc:chgData name="Daniel Oehm" userId="6a826a5e128e221f" providerId="LiveId" clId="{32C2DD95-4FFE-4FE7-9370-933D273E7F86}" dt="2024-11-01T01:09:54.012" v="88" actId="47"/>
        <pc:sldMkLst>
          <pc:docMk/>
          <pc:sldMk cId="1003933424" sldId="280"/>
        </pc:sldMkLst>
      </pc:sldChg>
      <pc:sldChg chg="addSp delSp modSp mod">
        <pc:chgData name="Daniel Oehm" userId="6a826a5e128e221f" providerId="LiveId" clId="{32C2DD95-4FFE-4FE7-9370-933D273E7F86}" dt="2024-11-01T01:08:05.728" v="84"/>
        <pc:sldMkLst>
          <pc:docMk/>
          <pc:sldMk cId="2418127218" sldId="283"/>
        </pc:sldMkLst>
        <pc:spChg chg="add mod">
          <ac:chgData name="Daniel Oehm" userId="6a826a5e128e221f" providerId="LiveId" clId="{32C2DD95-4FFE-4FE7-9370-933D273E7F86}" dt="2024-11-01T01:08:05.728" v="84"/>
          <ac:spMkLst>
            <pc:docMk/>
            <pc:sldMk cId="2418127218" sldId="283"/>
            <ac:spMk id="2" creationId="{5623B323-3A77-3F84-F1F8-C1601E0E1730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6" creationId="{47BECB26-8312-4ABF-D964-56B02CA6A724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7" creationId="{1F956A50-E7A1-C2F5-0F5F-79CD1D1BE8F5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8" creationId="{F5833763-D5BF-E139-CFD3-9A645155FD5E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9" creationId="{74F3D8FD-A7BC-858F-456F-902DFC00DDB8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10" creationId="{EDEC7A48-E849-F20E-0238-7F0E90765950}"/>
          </ac:spMkLst>
        </pc:spChg>
        <pc:spChg chg="del">
          <ac:chgData name="Daniel Oehm" userId="6a826a5e128e221f" providerId="LiveId" clId="{32C2DD95-4FFE-4FE7-9370-933D273E7F86}" dt="2024-11-01T01:08:04.644" v="83" actId="478"/>
          <ac:spMkLst>
            <pc:docMk/>
            <pc:sldMk cId="2418127218" sldId="283"/>
            <ac:spMk id="11" creationId="{18B73803-6CEB-FAFF-5E86-73979885C40E}"/>
          </ac:spMkLst>
        </pc:spChg>
      </pc:sldChg>
      <pc:sldChg chg="delSp mod">
        <pc:chgData name="Daniel Oehm" userId="6a826a5e128e221f" providerId="LiveId" clId="{32C2DD95-4FFE-4FE7-9370-933D273E7F86}" dt="2024-11-01T01:04:41.914" v="1" actId="478"/>
        <pc:sldMkLst>
          <pc:docMk/>
          <pc:sldMk cId="315345296" sldId="284"/>
        </pc:sldMkLst>
        <pc:picChg chg="del">
          <ac:chgData name="Daniel Oehm" userId="6a826a5e128e221f" providerId="LiveId" clId="{32C2DD95-4FFE-4FE7-9370-933D273E7F86}" dt="2024-11-01T01:04:41.914" v="1" actId="478"/>
          <ac:picMkLst>
            <pc:docMk/>
            <pc:sldMk cId="315345296" sldId="284"/>
            <ac:picMk id="33" creationId="{C17FA22F-AADC-8C6C-FEFB-4323691889EF}"/>
          </ac:picMkLst>
        </pc:picChg>
      </pc:sldChg>
      <pc:sldChg chg="del">
        <pc:chgData name="Daniel Oehm" userId="6a826a5e128e221f" providerId="LiveId" clId="{32C2DD95-4FFE-4FE7-9370-933D273E7F86}" dt="2024-11-01T01:08:43.126" v="85" actId="47"/>
        <pc:sldMkLst>
          <pc:docMk/>
          <pc:sldMk cId="1043367307" sldId="285"/>
        </pc:sldMkLst>
      </pc:sldChg>
      <pc:sldChg chg="del">
        <pc:chgData name="Daniel Oehm" userId="6a826a5e128e221f" providerId="LiveId" clId="{32C2DD95-4FFE-4FE7-9370-933D273E7F86}" dt="2024-11-01T01:09:58.241" v="89" actId="47"/>
        <pc:sldMkLst>
          <pc:docMk/>
          <pc:sldMk cId="1861872303" sldId="286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60102842" sldId="291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103840467" sldId="292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3364292185" sldId="293"/>
        </pc:sldMkLst>
      </pc:sldChg>
      <pc:sldChg chg="del">
        <pc:chgData name="Daniel Oehm" userId="6a826a5e128e221f" providerId="LiveId" clId="{32C2DD95-4FFE-4FE7-9370-933D273E7F86}" dt="2024-11-01T01:07:48.918" v="78" actId="47"/>
        <pc:sldMkLst>
          <pc:docMk/>
          <pc:sldMk cId="3574330237" sldId="294"/>
        </pc:sldMkLst>
      </pc:sldChg>
      <pc:sldMasterChg chg="modSldLayout">
        <pc:chgData name="Daniel Oehm" userId="6a826a5e128e221f" providerId="LiveId" clId="{32C2DD95-4FFE-4FE7-9370-933D273E7F86}" dt="2024-11-01T01:13:07.780" v="114" actId="1037"/>
        <pc:sldMasterMkLst>
          <pc:docMk/>
          <pc:sldMasterMk cId="1822772119" sldId="2147483684"/>
        </pc:sldMasterMkLst>
        <pc:sldLayoutChg chg="delSp mod">
          <pc:chgData name="Daniel Oehm" userId="6a826a5e128e221f" providerId="LiveId" clId="{32C2DD95-4FFE-4FE7-9370-933D273E7F86}" dt="2024-11-01T01:12:23.133" v="98" actId="478"/>
          <pc:sldLayoutMkLst>
            <pc:docMk/>
            <pc:sldMasterMk cId="1792290552" sldId="2147483728"/>
            <pc:sldLayoutMk cId="3697208488" sldId="2147483685"/>
          </pc:sldLayoutMkLst>
          <pc:spChg chg="del">
            <ac:chgData name="Daniel Oehm" userId="6a826a5e128e221f" providerId="LiveId" clId="{32C2DD95-4FFE-4FE7-9370-933D273E7F86}" dt="2024-11-01T01:12:23.133" v="98" actId="478"/>
            <ac:spMkLst>
              <pc:docMk/>
              <pc:sldMasterMk cId="1792290552" sldId="2147483728"/>
              <pc:sldLayoutMk cId="3697208488" sldId="2147483685"/>
              <ac:spMk id="21" creationId="{B7C61495-9653-4085-C5DA-E5EEBE6F1067}"/>
            </ac:spMkLst>
          </pc:spChg>
          <pc:spChg chg="del">
            <ac:chgData name="Daniel Oehm" userId="6a826a5e128e221f" providerId="LiveId" clId="{32C2DD95-4FFE-4FE7-9370-933D273E7F86}" dt="2024-11-01T01:06:50.681" v="74" actId="478"/>
            <ac:spMkLst>
              <pc:docMk/>
              <pc:sldMasterMk cId="1792290552" sldId="2147483728"/>
              <pc:sldLayoutMk cId="3697208488" sldId="2147483685"/>
              <ac:spMk id="31" creationId="{3652F629-E491-5283-2115-9B706521A8AD}"/>
            </ac:spMkLst>
          </pc:spChg>
        </pc:sldLayoutChg>
        <pc:sldLayoutChg chg="addSp delSp modSp mod">
          <pc:chgData name="Daniel Oehm" userId="6a826a5e128e221f" providerId="LiveId" clId="{32C2DD95-4FFE-4FE7-9370-933D273E7F86}" dt="2024-11-01T01:12:58.659" v="99"/>
          <pc:sldLayoutMkLst>
            <pc:docMk/>
            <pc:sldMasterMk cId="1792290552" sldId="2147483728"/>
            <pc:sldLayoutMk cId="4039730735" sldId="2147483686"/>
          </pc:sldLayoutMkLst>
          <pc:spChg chg="add mod">
            <ac:chgData name="Daniel Oehm" userId="6a826a5e128e221f" providerId="LiveId" clId="{32C2DD95-4FFE-4FE7-9370-933D273E7F86}" dt="2024-11-01T01:12:58.659" v="99"/>
            <ac:spMkLst>
              <pc:docMk/>
              <pc:sldMasterMk cId="1792290552" sldId="2147483728"/>
              <pc:sldLayoutMk cId="4039730735" sldId="2147483686"/>
              <ac:spMk id="2" creationId="{5FDA3137-430B-27C8-6B0D-0172A8A926B1}"/>
            </ac:spMkLst>
          </pc:spChg>
          <pc:spChg chg="del">
            <ac:chgData name="Daniel Oehm" userId="6a826a5e128e221f" providerId="LiveId" clId="{32C2DD95-4FFE-4FE7-9370-933D273E7F86}" dt="2024-11-01T01:11:37.195" v="95" actId="478"/>
            <ac:spMkLst>
              <pc:docMk/>
              <pc:sldMasterMk cId="1792290552" sldId="2147483728"/>
              <pc:sldLayoutMk cId="4039730735" sldId="2147483686"/>
              <ac:spMk id="34" creationId="{E3B79F71-ECFF-E03C-87F0-438E1489C2FE}"/>
            </ac:spMkLst>
          </pc:spChg>
          <pc:spChg chg="del">
            <ac:chgData name="Daniel Oehm" userId="6a826a5e128e221f" providerId="LiveId" clId="{32C2DD95-4FFE-4FE7-9370-933D273E7F86}" dt="2024-11-01T01:06:57.499" v="75" actId="478"/>
            <ac:spMkLst>
              <pc:docMk/>
              <pc:sldMasterMk cId="1792290552" sldId="2147483728"/>
              <pc:sldLayoutMk cId="4039730735" sldId="2147483686"/>
              <ac:spMk id="38" creationId="{158CA082-B552-E34E-F206-4E6BF435CAC1}"/>
            </ac:spMkLst>
          </pc:spChg>
        </pc:sldLayoutChg>
        <pc:sldLayoutChg chg="addSp delSp modSp mod">
          <pc:chgData name="Daniel Oehm" userId="6a826a5e128e221f" providerId="LiveId" clId="{32C2DD95-4FFE-4FE7-9370-933D273E7F86}" dt="2024-11-01T01:13:07.780" v="114" actId="1037"/>
          <pc:sldLayoutMkLst>
            <pc:docMk/>
            <pc:sldMasterMk cId="1792290552" sldId="2147483728"/>
            <pc:sldLayoutMk cId="1119545568" sldId="2147483700"/>
          </pc:sldLayoutMkLst>
          <pc:spChg chg="add mod">
            <ac:chgData name="Daniel Oehm" userId="6a826a5e128e221f" providerId="LiveId" clId="{32C2DD95-4FFE-4FE7-9370-933D273E7F86}" dt="2024-11-01T01:13:07.780" v="114" actId="1037"/>
            <ac:spMkLst>
              <pc:docMk/>
              <pc:sldMasterMk cId="1792290552" sldId="2147483728"/>
              <pc:sldLayoutMk cId="1119545568" sldId="2147483700"/>
              <ac:spMk id="2" creationId="{01EDE32F-FC1E-C0E6-54F0-CC76643CB366}"/>
            </ac:spMkLst>
          </pc:spChg>
          <pc:spChg chg="del">
            <ac:chgData name="Daniel Oehm" userId="6a826a5e128e221f" providerId="LiveId" clId="{32C2DD95-4FFE-4FE7-9370-933D273E7F86}" dt="2024-11-01T01:11:46.772" v="96" actId="478"/>
            <ac:spMkLst>
              <pc:docMk/>
              <pc:sldMasterMk cId="1792290552" sldId="2147483728"/>
              <pc:sldLayoutMk cId="1119545568" sldId="2147483700"/>
              <ac:spMk id="34" creationId="{E3B79F71-ECFF-E03C-87F0-438E1489C2FE}"/>
            </ac:spMkLst>
          </pc:spChg>
          <pc:spChg chg="del">
            <ac:chgData name="Daniel Oehm" userId="6a826a5e128e221f" providerId="LiveId" clId="{32C2DD95-4FFE-4FE7-9370-933D273E7F86}" dt="2024-11-01T01:11:50.163" v="97" actId="478"/>
            <ac:spMkLst>
              <pc:docMk/>
              <pc:sldMasterMk cId="1792290552" sldId="2147483728"/>
              <pc:sldLayoutMk cId="1119545568" sldId="2147483700"/>
              <ac:spMk id="47" creationId="{FA53A811-2EC3-084E-979F-B053AD6450DE}"/>
            </ac:spMkLst>
          </pc:spChg>
        </pc:sldLayoutChg>
      </pc:sldMasterChg>
    </pc:docChg>
  </pc:docChgLst>
  <pc:docChgLst>
    <pc:chgData name="Daniel Oehm" userId="6a826a5e128e221f" providerId="LiveId" clId="{34EB06B5-4C94-4BE5-8D60-944046CB94FF}"/>
    <pc:docChg chg="undo custSel addSld modSld">
      <pc:chgData name="Daniel Oehm" userId="6a826a5e128e221f" providerId="LiveId" clId="{34EB06B5-4C94-4BE5-8D60-944046CB94FF}" dt="2024-11-09T06:06:48.557" v="1149"/>
      <pc:docMkLst>
        <pc:docMk/>
      </pc:docMkLst>
      <pc:sldChg chg="addSp modSp mod">
        <pc:chgData name="Daniel Oehm" userId="6a826a5e128e221f" providerId="LiveId" clId="{34EB06B5-4C94-4BE5-8D60-944046CB94FF}" dt="2024-11-09T04:30:58.671" v="816" actId="207"/>
        <pc:sldMkLst>
          <pc:docMk/>
          <pc:sldMk cId="4024269414" sldId="262"/>
        </pc:sldMkLst>
        <pc:spChg chg="mod">
          <ac:chgData name="Daniel Oehm" userId="6a826a5e128e221f" providerId="LiveId" clId="{34EB06B5-4C94-4BE5-8D60-944046CB94FF}" dt="2024-11-09T04:27:23.412" v="685" actId="1036"/>
          <ac:spMkLst>
            <pc:docMk/>
            <pc:sldMk cId="4024269414" sldId="262"/>
            <ac:spMk id="17" creationId="{3C5347F7-2E58-3E86-55EE-50A3B47DB4F5}"/>
          </ac:spMkLst>
        </pc:spChg>
        <pc:spChg chg="mod">
          <ac:chgData name="Daniel Oehm" userId="6a826a5e128e221f" providerId="LiveId" clId="{34EB06B5-4C94-4BE5-8D60-944046CB94FF}" dt="2024-11-09T04:27:46.466" v="691" actId="14100"/>
          <ac:spMkLst>
            <pc:docMk/>
            <pc:sldMk cId="4024269414" sldId="262"/>
            <ac:spMk id="18" creationId="{67A3F97A-1241-D96C-AC00-F4FE90C41A3E}"/>
          </ac:spMkLst>
        </pc:spChg>
        <pc:spChg chg="mod">
          <ac:chgData name="Daniel Oehm" userId="6a826a5e128e221f" providerId="LiveId" clId="{34EB06B5-4C94-4BE5-8D60-944046CB94FF}" dt="2024-11-09T04:28:50.909" v="698" actId="208"/>
          <ac:spMkLst>
            <pc:docMk/>
            <pc:sldMk cId="4024269414" sldId="262"/>
            <ac:spMk id="19" creationId="{62F51E3F-3779-B5F4-D414-D92AA7F7F9DB}"/>
          </ac:spMkLst>
        </pc:spChg>
        <pc:spChg chg="mod">
          <ac:chgData name="Daniel Oehm" userId="6a826a5e128e221f" providerId="LiveId" clId="{34EB06B5-4C94-4BE5-8D60-944046CB94FF}" dt="2024-11-09T04:30:58.671" v="816" actId="207"/>
          <ac:spMkLst>
            <pc:docMk/>
            <pc:sldMk cId="4024269414" sldId="262"/>
            <ac:spMk id="20" creationId="{ADAC23E0-67A3-D20C-5D1E-BF615903DA16}"/>
          </ac:spMkLst>
        </pc:spChg>
        <pc:spChg chg="add mod">
          <ac:chgData name="Daniel Oehm" userId="6a826a5e128e221f" providerId="LiveId" clId="{34EB06B5-4C94-4BE5-8D60-944046CB94FF}" dt="2024-11-09T04:26:43.475" v="679"/>
          <ac:spMkLst>
            <pc:docMk/>
            <pc:sldMk cId="4024269414" sldId="262"/>
            <ac:spMk id="22" creationId="{0B26BA41-980D-CE1D-FBEF-CA8F60E6CC48}"/>
          </ac:spMkLst>
        </pc:spChg>
        <pc:picChg chg="mod ord">
          <ac:chgData name="Daniel Oehm" userId="6a826a5e128e221f" providerId="LiveId" clId="{34EB06B5-4C94-4BE5-8D60-944046CB94FF}" dt="2024-11-09T04:27:06.550" v="681" actId="167"/>
          <ac:picMkLst>
            <pc:docMk/>
            <pc:sldMk cId="4024269414" sldId="262"/>
            <ac:picMk id="21" creationId="{00000000-0000-0000-0000-000000000000}"/>
          </ac:picMkLst>
        </pc:picChg>
      </pc:sldChg>
      <pc:sldChg chg="addSp modSp mod">
        <pc:chgData name="Daniel Oehm" userId="6a826a5e128e221f" providerId="LiveId" clId="{34EB06B5-4C94-4BE5-8D60-944046CB94FF}" dt="2024-11-09T06:06:48.557" v="1149"/>
        <pc:sldMkLst>
          <pc:docMk/>
          <pc:sldMk cId="1833858991" sldId="263"/>
        </pc:sldMkLst>
        <pc:spChg chg="mod">
          <ac:chgData name="Daniel Oehm" userId="6a826a5e128e221f" providerId="LiveId" clId="{34EB06B5-4C94-4BE5-8D60-944046CB94FF}" dt="2024-11-09T04:20:28.048" v="428" actId="1076"/>
          <ac:spMkLst>
            <pc:docMk/>
            <pc:sldMk cId="1833858991" sldId="263"/>
            <ac:spMk id="3" creationId="{0AC93C71-F8A7-9D56-1FA0-7D4E60520B1D}"/>
          </ac:spMkLst>
        </pc:spChg>
        <pc:spChg chg="mod">
          <ac:chgData name="Daniel Oehm" userId="6a826a5e128e221f" providerId="LiveId" clId="{34EB06B5-4C94-4BE5-8D60-944046CB94FF}" dt="2024-11-09T04:20:22.472" v="427" actId="1076"/>
          <ac:spMkLst>
            <pc:docMk/>
            <pc:sldMk cId="1833858991" sldId="263"/>
            <ac:spMk id="4" creationId="{5697FB7A-A866-B1DA-A989-A511933839E3}"/>
          </ac:spMkLst>
        </pc:spChg>
        <pc:spChg chg="mod">
          <ac:chgData name="Daniel Oehm" userId="6a826a5e128e221f" providerId="LiveId" clId="{34EB06B5-4C94-4BE5-8D60-944046CB94FF}" dt="2024-11-09T04:23:52.726" v="552" actId="14100"/>
          <ac:spMkLst>
            <pc:docMk/>
            <pc:sldMk cId="1833858991" sldId="263"/>
            <ac:spMk id="5" creationId="{3F3230C9-B276-54EE-25B4-88736EB96275}"/>
          </ac:spMkLst>
        </pc:spChg>
        <pc:spChg chg="mod">
          <ac:chgData name="Daniel Oehm" userId="6a826a5e128e221f" providerId="LiveId" clId="{34EB06B5-4C94-4BE5-8D60-944046CB94FF}" dt="2024-11-09T04:42:10.530" v="961" actId="14100"/>
          <ac:spMkLst>
            <pc:docMk/>
            <pc:sldMk cId="1833858991" sldId="263"/>
            <ac:spMk id="6" creationId="{299A76AF-E0EB-B3D5-6DA7-022BE943062B}"/>
          </ac:spMkLst>
        </pc:spChg>
        <pc:spChg chg="mod">
          <ac:chgData name="Daniel Oehm" userId="6a826a5e128e221f" providerId="LiveId" clId="{34EB06B5-4C94-4BE5-8D60-944046CB94FF}" dt="2024-11-09T04:24:07.039" v="553" actId="208"/>
          <ac:spMkLst>
            <pc:docMk/>
            <pc:sldMk cId="1833858991" sldId="263"/>
            <ac:spMk id="7" creationId="{CF4FF58B-686F-0F4D-AF08-C5571832CC21}"/>
          </ac:spMkLst>
        </pc:spChg>
        <pc:spChg chg="mod">
          <ac:chgData name="Daniel Oehm" userId="6a826a5e128e221f" providerId="LiveId" clId="{34EB06B5-4C94-4BE5-8D60-944046CB94FF}" dt="2024-11-09T04:42:02.612" v="959" actId="14100"/>
          <ac:spMkLst>
            <pc:docMk/>
            <pc:sldMk cId="1833858991" sldId="263"/>
            <ac:spMk id="8" creationId="{DAD7CC2B-13BE-1F4D-E4B3-2493A3076911}"/>
          </ac:spMkLst>
        </pc:spChg>
        <pc:spChg chg="add mod">
          <ac:chgData name="Daniel Oehm" userId="6a826a5e128e221f" providerId="LiveId" clId="{34EB06B5-4C94-4BE5-8D60-944046CB94FF}" dt="2024-11-09T06:06:48.557" v="1149"/>
          <ac:spMkLst>
            <pc:docMk/>
            <pc:sldMk cId="1833858991" sldId="263"/>
            <ac:spMk id="10" creationId="{25154183-A3E5-D1BD-F811-CD02CFCFAF4B}"/>
          </ac:spMkLst>
        </pc:spChg>
        <pc:picChg chg="mod ord">
          <ac:chgData name="Daniel Oehm" userId="6a826a5e128e221f" providerId="LiveId" clId="{34EB06B5-4C94-4BE5-8D60-944046CB94FF}" dt="2024-11-09T04:23:12.895" v="545" actId="1076"/>
          <ac:picMkLst>
            <pc:docMk/>
            <pc:sldMk cId="1833858991" sldId="263"/>
            <ac:picMk id="9" creationId="{00000000-0000-0000-0000-000000000000}"/>
          </ac:picMkLst>
        </pc:picChg>
      </pc:sldChg>
      <pc:sldChg chg="addSp delSp modSp mod">
        <pc:chgData name="Daniel Oehm" userId="6a826a5e128e221f" providerId="LiveId" clId="{34EB06B5-4C94-4BE5-8D60-944046CB94FF}" dt="2024-11-09T04:32:07.567" v="824" actId="1076"/>
        <pc:sldMkLst>
          <pc:docMk/>
          <pc:sldMk cId="2333524809" sldId="268"/>
        </pc:sldMkLst>
        <pc:spChg chg="del mod">
          <ac:chgData name="Daniel Oehm" userId="6a826a5e128e221f" providerId="LiveId" clId="{34EB06B5-4C94-4BE5-8D60-944046CB94FF}" dt="2024-11-09T04:16:02.364" v="262" actId="478"/>
          <ac:spMkLst>
            <pc:docMk/>
            <pc:sldMk cId="2333524809" sldId="268"/>
            <ac:spMk id="2" creationId="{65FA8766-1727-2AFE-54B3-E6A8C6E55FB9}"/>
          </ac:spMkLst>
        </pc:spChg>
        <pc:spChg chg="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3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4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5" creationId="{00000000-0000-0000-0000-000000000000}"/>
          </ac:spMkLst>
        </pc:spChg>
        <pc:spChg chg="add del 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6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16:29.804" v="286" actId="1038"/>
          <ac:spMkLst>
            <pc:docMk/>
            <pc:sldMk cId="2333524809" sldId="268"/>
            <ac:spMk id="7" creationId="{00000000-0000-0000-0000-000000000000}"/>
          </ac:spMkLst>
        </pc:spChg>
        <pc:picChg chg="add mod">
          <ac:chgData name="Daniel Oehm" userId="6a826a5e128e221f" providerId="LiveId" clId="{34EB06B5-4C94-4BE5-8D60-944046CB94FF}" dt="2024-11-09T04:32:07.567" v="824" actId="1076"/>
          <ac:picMkLst>
            <pc:docMk/>
            <pc:sldMk cId="2333524809" sldId="268"/>
            <ac:picMk id="8" creationId="{491816FF-14AC-F06D-0CE7-B882ADF4E9B7}"/>
          </ac:picMkLst>
        </pc:picChg>
        <pc:picChg chg="add mod">
          <ac:chgData name="Daniel Oehm" userId="6a826a5e128e221f" providerId="LiveId" clId="{34EB06B5-4C94-4BE5-8D60-944046CB94FF}" dt="2024-11-09T04:32:07.567" v="824" actId="1076"/>
          <ac:picMkLst>
            <pc:docMk/>
            <pc:sldMk cId="2333524809" sldId="268"/>
            <ac:picMk id="9" creationId="{A9499F5E-EAF3-4778-3AE6-13E377978FB5}"/>
          </ac:picMkLst>
        </pc:picChg>
      </pc:sldChg>
      <pc:sldChg chg="modSp mod">
        <pc:chgData name="Daniel Oehm" userId="6a826a5e128e221f" providerId="LiveId" clId="{34EB06B5-4C94-4BE5-8D60-944046CB94FF}" dt="2024-11-09T04:38:22.054" v="936" actId="20577"/>
        <pc:sldMkLst>
          <pc:docMk/>
          <pc:sldMk cId="238502152" sldId="270"/>
        </pc:sldMkLst>
        <pc:spChg chg="mod">
          <ac:chgData name="Daniel Oehm" userId="6a826a5e128e221f" providerId="LiveId" clId="{34EB06B5-4C94-4BE5-8D60-944046CB94FF}" dt="2024-11-09T04:38:22.054" v="936" actId="20577"/>
          <ac:spMkLst>
            <pc:docMk/>
            <pc:sldMk cId="238502152" sldId="270"/>
            <ac:spMk id="20" creationId="{2EFF24ED-9ECA-E0FF-DD3C-FB13EF362F78}"/>
          </ac:spMkLst>
        </pc:spChg>
      </pc:sldChg>
      <pc:sldChg chg="addSp modSp mod">
        <pc:chgData name="Daniel Oehm" userId="6a826a5e128e221f" providerId="LiveId" clId="{34EB06B5-4C94-4BE5-8D60-944046CB94FF}" dt="2024-11-09T04:33:07.579" v="839" actId="1076"/>
        <pc:sldMkLst>
          <pc:docMk/>
          <pc:sldMk cId="863430431" sldId="273"/>
        </pc:sldMkLst>
        <pc:spChg chg="mod">
          <ac:chgData name="Daniel Oehm" userId="6a826a5e128e221f" providerId="LiveId" clId="{34EB06B5-4C94-4BE5-8D60-944046CB94FF}" dt="2024-11-09T04:12:13.895" v="86" actId="1035"/>
          <ac:spMkLst>
            <pc:docMk/>
            <pc:sldMk cId="863430431" sldId="273"/>
            <ac:spMk id="2" creationId="{0BBD0974-C67F-9DF6-421E-A0B05B1120A5}"/>
          </ac:spMkLst>
        </pc:spChg>
        <pc:spChg chg="mod">
          <ac:chgData name="Daniel Oehm" userId="6a826a5e128e221f" providerId="LiveId" clId="{34EB06B5-4C94-4BE5-8D60-944046CB94FF}" dt="2024-11-09T04:32:18.405" v="826" actId="6549"/>
          <ac:spMkLst>
            <pc:docMk/>
            <pc:sldMk cId="863430431" sldId="273"/>
            <ac:spMk id="4" creationId="{00000000-0000-0000-0000-000000000000}"/>
          </ac:spMkLst>
        </pc:spChg>
        <pc:spChg chg="add mod">
          <ac:chgData name="Daniel Oehm" userId="6a826a5e128e221f" providerId="LiveId" clId="{34EB06B5-4C94-4BE5-8D60-944046CB94FF}" dt="2024-11-09T04:26:33.201" v="678"/>
          <ac:spMkLst>
            <pc:docMk/>
            <pc:sldMk cId="863430431" sldId="273"/>
            <ac:spMk id="5" creationId="{1595BC2A-9DA0-CAE3-2EFC-84D41C436867}"/>
          </ac:spMkLst>
        </pc:spChg>
        <pc:picChg chg="add mod">
          <ac:chgData name="Daniel Oehm" userId="6a826a5e128e221f" providerId="LiveId" clId="{34EB06B5-4C94-4BE5-8D60-944046CB94FF}" dt="2024-11-09T04:33:07.579" v="839" actId="1076"/>
          <ac:picMkLst>
            <pc:docMk/>
            <pc:sldMk cId="863430431" sldId="273"/>
            <ac:picMk id="6" creationId="{A6ADE489-FC86-BB49-62C1-B0AC303767FA}"/>
          </ac:picMkLst>
        </pc:picChg>
        <pc:picChg chg="add mod">
          <ac:chgData name="Daniel Oehm" userId="6a826a5e128e221f" providerId="LiveId" clId="{34EB06B5-4C94-4BE5-8D60-944046CB94FF}" dt="2024-11-09T04:33:07.579" v="839" actId="1076"/>
          <ac:picMkLst>
            <pc:docMk/>
            <pc:sldMk cId="863430431" sldId="273"/>
            <ac:picMk id="7" creationId="{E360DDF0-0165-2282-99C7-5296B91B0FDF}"/>
          </ac:picMkLst>
        </pc:picChg>
        <pc:picChg chg="add mod">
          <ac:chgData name="Daniel Oehm" userId="6a826a5e128e221f" providerId="LiveId" clId="{34EB06B5-4C94-4BE5-8D60-944046CB94FF}" dt="2024-11-09T04:33:07.579" v="839" actId="1076"/>
          <ac:picMkLst>
            <pc:docMk/>
            <pc:sldMk cId="863430431" sldId="273"/>
            <ac:picMk id="8" creationId="{E446B6DA-D48E-F2AC-7E3C-AC3C784523B1}"/>
          </ac:picMkLst>
        </pc:picChg>
      </pc:sldChg>
      <pc:sldChg chg="addSp delSp modSp mod">
        <pc:chgData name="Daniel Oehm" userId="6a826a5e128e221f" providerId="LiveId" clId="{34EB06B5-4C94-4BE5-8D60-944046CB94FF}" dt="2024-11-09T04:36:15.900" v="900" actId="1038"/>
        <pc:sldMkLst>
          <pc:docMk/>
          <pc:sldMk cId="480444360" sldId="278"/>
        </pc:sldMkLst>
        <pc:spChg chg="mod">
          <ac:chgData name="Daniel Oehm" userId="6a826a5e128e221f" providerId="LiveId" clId="{34EB06B5-4C94-4BE5-8D60-944046CB94FF}" dt="2024-11-09T04:36:15.900" v="900" actId="1038"/>
          <ac:spMkLst>
            <pc:docMk/>
            <pc:sldMk cId="480444360" sldId="278"/>
            <ac:spMk id="2" creationId="{0BBD0974-C67F-9DF6-421E-A0B05B1120A5}"/>
          </ac:spMkLst>
        </pc:spChg>
        <pc:spChg chg="add del mod">
          <ac:chgData name="Daniel Oehm" userId="6a826a5e128e221f" providerId="LiveId" clId="{34EB06B5-4C94-4BE5-8D60-944046CB94FF}" dt="2024-11-09T04:26:21.975" v="676" actId="1076"/>
          <ac:spMkLst>
            <pc:docMk/>
            <pc:sldMk cId="480444360" sldId="278"/>
            <ac:spMk id="3" creationId="{9BA1E9B5-E0EB-985E-4369-8BE1E26FBCE7}"/>
          </ac:spMkLst>
        </pc:spChg>
        <pc:spChg chg="mod">
          <ac:chgData name="Daniel Oehm" userId="6a826a5e128e221f" providerId="LiveId" clId="{34EB06B5-4C94-4BE5-8D60-944046CB94FF}" dt="2024-11-09T04:36:11.709" v="885" actId="1038"/>
          <ac:spMkLst>
            <pc:docMk/>
            <pc:sldMk cId="480444360" sldId="278"/>
            <ac:spMk id="4" creationId="{DEBCB08C-8C43-3624-1A6D-CFD6A6B7C3E0}"/>
          </ac:spMkLst>
        </pc:spChg>
        <pc:spChg chg="mod">
          <ac:chgData name="Daniel Oehm" userId="6a826a5e128e221f" providerId="LiveId" clId="{34EB06B5-4C94-4BE5-8D60-944046CB94FF}" dt="2024-11-09T04:19:15.628" v="370" actId="1076"/>
          <ac:spMkLst>
            <pc:docMk/>
            <pc:sldMk cId="480444360" sldId="278"/>
            <ac:spMk id="6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36:11.709" v="885" actId="1038"/>
          <ac:spMkLst>
            <pc:docMk/>
            <pc:sldMk cId="480444360" sldId="278"/>
            <ac:spMk id="7" creationId="{00000000-0000-0000-0000-000000000000}"/>
          </ac:spMkLst>
        </pc:spChg>
        <pc:picChg chg="mod">
          <ac:chgData name="Daniel Oehm" userId="6a826a5e128e221f" providerId="LiveId" clId="{34EB06B5-4C94-4BE5-8D60-944046CB94FF}" dt="2024-11-09T04:19:23.440" v="371" actId="1076"/>
          <ac:picMkLst>
            <pc:docMk/>
            <pc:sldMk cId="480444360" sldId="278"/>
            <ac:picMk id="5" creationId="{00000000-0000-0000-0000-000000000000}"/>
          </ac:picMkLst>
        </pc:picChg>
      </pc:sldChg>
      <pc:sldChg chg="addSp delSp modSp mod">
        <pc:chgData name="Daniel Oehm" userId="6a826a5e128e221f" providerId="LiveId" clId="{34EB06B5-4C94-4BE5-8D60-944046CB94FF}" dt="2024-11-09T06:06:36.180" v="1148" actId="478"/>
        <pc:sldMkLst>
          <pc:docMk/>
          <pc:sldMk cId="2418127218" sldId="283"/>
        </pc:sldMkLst>
        <pc:spChg chg="mod">
          <ac:chgData name="Daniel Oehm" userId="6a826a5e128e221f" providerId="LiveId" clId="{34EB06B5-4C94-4BE5-8D60-944046CB94FF}" dt="2024-11-09T05:23:19.708" v="1143" actId="1035"/>
          <ac:spMkLst>
            <pc:docMk/>
            <pc:sldMk cId="2418127218" sldId="283"/>
            <ac:spMk id="2" creationId="{FEEC4863-0EE9-047A-4829-990A8178DAE4}"/>
          </ac:spMkLst>
        </pc:spChg>
        <pc:spChg chg="del">
          <ac:chgData name="Daniel Oehm" userId="6a826a5e128e221f" providerId="LiveId" clId="{34EB06B5-4C94-4BE5-8D60-944046CB94FF}" dt="2024-11-09T06:06:36.180" v="1148" actId="478"/>
          <ac:spMkLst>
            <pc:docMk/>
            <pc:sldMk cId="2418127218" sldId="283"/>
            <ac:spMk id="3" creationId="{5623B323-3A77-3F84-F1F8-C1601E0E1730}"/>
          </ac:spMkLst>
        </pc:spChg>
        <pc:spChg chg="mod">
          <ac:chgData name="Daniel Oehm" userId="6a826a5e128e221f" providerId="LiveId" clId="{34EB06B5-4C94-4BE5-8D60-944046CB94FF}" dt="2024-11-09T05:23:19.708" v="1143" actId="1035"/>
          <ac:spMkLst>
            <pc:docMk/>
            <pc:sldMk cId="2418127218" sldId="283"/>
            <ac:spMk id="4" creationId="{00000000-0000-0000-0000-000000000000}"/>
          </ac:spMkLst>
        </pc:spChg>
        <pc:spChg chg="add mod">
          <ac:chgData name="Daniel Oehm" userId="6a826a5e128e221f" providerId="LiveId" clId="{34EB06B5-4C94-4BE5-8D60-944046CB94FF}" dt="2024-11-09T04:26:27.557" v="677"/>
          <ac:spMkLst>
            <pc:docMk/>
            <pc:sldMk cId="2418127218" sldId="283"/>
            <ac:spMk id="5" creationId="{4F2C5494-3CBC-4A5F-075C-E9D8F11E652D}"/>
          </ac:spMkLst>
        </pc:sp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6" creationId="{8F527A1F-AFF7-6926-A1EF-090868543A68}"/>
          </ac:picMkLst>
        </pc:pic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7" creationId="{367FB1FA-217C-FA03-E9E0-4D60FC111AB4}"/>
          </ac:picMkLst>
        </pc:pic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8" creationId="{EA347EAA-2B04-8093-BCCB-80E218579A40}"/>
          </ac:picMkLst>
        </pc:pic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9" creationId="{0C7502BB-20B9-DD99-9A26-AE4ECC6771BB}"/>
          </ac:picMkLst>
        </pc:picChg>
        <pc:picChg chg="add mod">
          <ac:chgData name="Daniel Oehm" userId="6a826a5e128e221f" providerId="LiveId" clId="{34EB06B5-4C94-4BE5-8D60-944046CB94FF}" dt="2024-11-09T05:23:24.765" v="1147" actId="1035"/>
          <ac:picMkLst>
            <pc:docMk/>
            <pc:sldMk cId="2418127218" sldId="283"/>
            <ac:picMk id="10" creationId="{FFFA9A8A-8970-B36A-7FF9-CF3A8850DF69}"/>
          </ac:picMkLst>
        </pc:picChg>
      </pc:sldChg>
      <pc:sldChg chg="modSp mod">
        <pc:chgData name="Daniel Oehm" userId="6a826a5e128e221f" providerId="LiveId" clId="{34EB06B5-4C94-4BE5-8D60-944046CB94FF}" dt="2024-11-09T04:11:38.946" v="66" actId="1038"/>
        <pc:sldMkLst>
          <pc:docMk/>
          <pc:sldMk cId="315345296" sldId="284"/>
        </pc:sldMkLst>
        <pc:spChg chg="mod">
          <ac:chgData name="Daniel Oehm" userId="6a826a5e128e221f" providerId="LiveId" clId="{34EB06B5-4C94-4BE5-8D60-944046CB94FF}" dt="2024-11-09T04:11:38.946" v="66" actId="1038"/>
          <ac:spMkLst>
            <pc:docMk/>
            <pc:sldMk cId="315345296" sldId="284"/>
            <ac:spMk id="44" creationId="{00000000-0000-0000-0000-000000000000}"/>
          </ac:spMkLst>
        </pc:spChg>
        <pc:spChg chg="mod">
          <ac:chgData name="Daniel Oehm" userId="6a826a5e128e221f" providerId="LiveId" clId="{34EB06B5-4C94-4BE5-8D60-944046CB94FF}" dt="2024-11-09T04:11:38.946" v="66" actId="1038"/>
          <ac:spMkLst>
            <pc:docMk/>
            <pc:sldMk cId="315345296" sldId="284"/>
            <ac:spMk id="45" creationId="{00000000-0000-0000-0000-000000000000}"/>
          </ac:spMkLst>
        </pc:spChg>
      </pc:sldChg>
      <pc:sldChg chg="addSp modSp add mod">
        <pc:chgData name="Daniel Oehm" userId="6a826a5e128e221f" providerId="LiveId" clId="{34EB06B5-4C94-4BE5-8D60-944046CB94FF}" dt="2024-11-09T04:33:57.402" v="849" actId="1076"/>
        <pc:sldMkLst>
          <pc:docMk/>
          <pc:sldMk cId="3937802463" sldId="285"/>
        </pc:sldMkLst>
        <pc:spChg chg="mod">
          <ac:chgData name="Daniel Oehm" userId="6a826a5e128e221f" providerId="LiveId" clId="{34EB06B5-4C94-4BE5-8D60-944046CB94FF}" dt="2024-11-09T04:32:25.983" v="827" actId="6549"/>
          <ac:spMkLst>
            <pc:docMk/>
            <pc:sldMk cId="3937802463" sldId="285"/>
            <ac:spMk id="4" creationId="{162FB0CA-6DDF-E1C1-EF0D-5EA4315D81BD}"/>
          </ac:spMkLst>
        </pc:spChg>
        <pc:picChg chg="add mod">
          <ac:chgData name="Daniel Oehm" userId="6a826a5e128e221f" providerId="LiveId" clId="{34EB06B5-4C94-4BE5-8D60-944046CB94FF}" dt="2024-11-09T04:33:57.402" v="849" actId="1076"/>
          <ac:picMkLst>
            <pc:docMk/>
            <pc:sldMk cId="3937802463" sldId="285"/>
            <ac:picMk id="6" creationId="{DE981421-7968-5F43-5B2A-2F4DD344046D}"/>
          </ac:picMkLst>
        </pc:picChg>
        <pc:picChg chg="add mod">
          <ac:chgData name="Daniel Oehm" userId="6a826a5e128e221f" providerId="LiveId" clId="{34EB06B5-4C94-4BE5-8D60-944046CB94FF}" dt="2024-11-09T04:33:57.402" v="849" actId="1076"/>
          <ac:picMkLst>
            <pc:docMk/>
            <pc:sldMk cId="3937802463" sldId="285"/>
            <ac:picMk id="7" creationId="{B2130951-EF7C-DAF0-5F49-16AF8FEA29BE}"/>
          </ac:picMkLst>
        </pc:picChg>
        <pc:picChg chg="add mod">
          <ac:chgData name="Daniel Oehm" userId="6a826a5e128e221f" providerId="LiveId" clId="{34EB06B5-4C94-4BE5-8D60-944046CB94FF}" dt="2024-11-09T04:33:57.402" v="849" actId="1076"/>
          <ac:picMkLst>
            <pc:docMk/>
            <pc:sldMk cId="3937802463" sldId="285"/>
            <ac:picMk id="8" creationId="{76DC73AE-208B-B6F1-FFD5-1FB800C77123}"/>
          </ac:picMkLst>
        </pc:picChg>
      </pc:sldChg>
      <pc:sldChg chg="addSp delSp modSp new mod">
        <pc:chgData name="Daniel Oehm" userId="6a826a5e128e221f" providerId="LiveId" clId="{34EB06B5-4C94-4BE5-8D60-944046CB94FF}" dt="2024-11-09T05:09:46.401" v="1103" actId="1076"/>
        <pc:sldMkLst>
          <pc:docMk/>
          <pc:sldMk cId="2609227175" sldId="286"/>
        </pc:sldMkLst>
        <pc:spChg chg="add mod">
          <ac:chgData name="Daniel Oehm" userId="6a826a5e128e221f" providerId="LiveId" clId="{34EB06B5-4C94-4BE5-8D60-944046CB94FF}" dt="2024-11-09T05:08:47.736" v="1003" actId="1035"/>
          <ac:spMkLst>
            <pc:docMk/>
            <pc:sldMk cId="2609227175" sldId="286"/>
            <ac:spMk id="2" creationId="{8C8C4E3E-B240-6E06-1D82-2CFD94C4A7E3}"/>
          </ac:spMkLst>
        </pc:spChg>
        <pc:picChg chg="add del mod">
          <ac:chgData name="Daniel Oehm" userId="6a826a5e128e221f" providerId="LiveId" clId="{34EB06B5-4C94-4BE5-8D60-944046CB94FF}" dt="2024-11-09T05:09:15.824" v="1005" actId="478"/>
          <ac:picMkLst>
            <pc:docMk/>
            <pc:sldMk cId="2609227175" sldId="286"/>
            <ac:picMk id="4" creationId="{ACFCC894-8C1A-9E71-B287-2E4F3116F602}"/>
          </ac:picMkLst>
        </pc:picChg>
        <pc:picChg chg="add mod">
          <ac:chgData name="Daniel Oehm" userId="6a826a5e128e221f" providerId="LiveId" clId="{34EB06B5-4C94-4BE5-8D60-944046CB94FF}" dt="2024-11-09T05:09:46.401" v="1103" actId="1076"/>
          <ac:picMkLst>
            <pc:docMk/>
            <pc:sldMk cId="2609227175" sldId="286"/>
            <ac:picMk id="6" creationId="{19871F55-BDE5-4A36-EB4B-3349B146DE8C}"/>
          </ac:picMkLst>
        </pc:picChg>
      </pc:sldChg>
    </pc:docChg>
  </pc:docChgLst>
  <pc:docChgLst>
    <pc:chgData name="Daniel Oehm" userId="6a826a5e128e221f" providerId="LiveId" clId="{0022F7FA-D10F-4D55-98F9-B95D3E516E91}"/>
    <pc:docChg chg="undo custSel addSld delSld modSld sldOrd">
      <pc:chgData name="Daniel Oehm" userId="6a826a5e128e221f" providerId="LiveId" clId="{0022F7FA-D10F-4D55-98F9-B95D3E516E91}" dt="2024-10-26T22:11:28.669" v="86" actId="478"/>
      <pc:docMkLst>
        <pc:docMk/>
      </pc:docMkLst>
      <pc:sldChg chg="delSp mod">
        <pc:chgData name="Daniel Oehm" userId="6a826a5e128e221f" providerId="LiveId" clId="{0022F7FA-D10F-4D55-98F9-B95D3E516E91}" dt="2024-10-26T07:30:38.749" v="18" actId="478"/>
        <pc:sldMkLst>
          <pc:docMk/>
          <pc:sldMk cId="2333524809" sldId="268"/>
        </pc:sldMkLst>
        <pc:spChg chg="del">
          <ac:chgData name="Daniel Oehm" userId="6a826a5e128e221f" providerId="LiveId" clId="{0022F7FA-D10F-4D55-98F9-B95D3E516E91}" dt="2024-10-26T07:30:38.749" v="18" actId="478"/>
          <ac:spMkLst>
            <pc:docMk/>
            <pc:sldMk cId="2333524809" sldId="268"/>
            <ac:spMk id="3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0:25.011" v="16" actId="478"/>
          <ac:spMkLst>
            <pc:docMk/>
            <pc:sldMk cId="2333524809" sldId="268"/>
            <ac:spMk id="4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0:29.360" v="17" actId="478"/>
          <ac:spMkLst>
            <pc:docMk/>
            <pc:sldMk cId="2333524809" sldId="268"/>
            <ac:spMk id="5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0:25.011" v="16" actId="478"/>
          <ac:spMkLst>
            <pc:docMk/>
            <pc:sldMk cId="2333524809" sldId="268"/>
            <ac:spMk id="6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0:25.011" v="16" actId="478"/>
          <ac:spMkLst>
            <pc:docMk/>
            <pc:sldMk cId="2333524809" sldId="268"/>
            <ac:spMk id="7" creationId="{00000000-0000-0000-0000-000000000000}"/>
          </ac:spMkLst>
        </pc:spChg>
      </pc:sldChg>
      <pc:sldChg chg="addSp delSp modSp mod">
        <pc:chgData name="Daniel Oehm" userId="6a826a5e128e221f" providerId="LiveId" clId="{0022F7FA-D10F-4D55-98F9-B95D3E516E91}" dt="2024-10-26T08:51:30.812" v="69" actId="20577"/>
        <pc:sldMkLst>
          <pc:docMk/>
          <pc:sldMk cId="3337630519" sldId="269"/>
        </pc:sldMkLst>
        <pc:spChg chg="mod">
          <ac:chgData name="Daniel Oehm" userId="6a826a5e128e221f" providerId="LiveId" clId="{0022F7FA-D10F-4D55-98F9-B95D3E516E91}" dt="2024-10-26T08:47:54.975" v="25" actId="20577"/>
          <ac:spMkLst>
            <pc:docMk/>
            <pc:sldMk cId="3337630519" sldId="269"/>
            <ac:spMk id="17" creationId="{E4F914E6-9822-1BF4-174E-71EE099BDD11}"/>
          </ac:spMkLst>
        </pc:spChg>
        <pc:spChg chg="del">
          <ac:chgData name="Daniel Oehm" userId="6a826a5e128e221f" providerId="LiveId" clId="{0022F7FA-D10F-4D55-98F9-B95D3E516E91}" dt="2024-10-26T08:50:53.249" v="66" actId="478"/>
          <ac:spMkLst>
            <pc:docMk/>
            <pc:sldMk cId="3337630519" sldId="269"/>
            <ac:spMk id="21" creationId="{81C03880-97E2-427A-5FE3-1C974007E8F1}"/>
          </ac:spMkLst>
        </pc:spChg>
        <pc:spChg chg="mod">
          <ac:chgData name="Daniel Oehm" userId="6a826a5e128e221f" providerId="LiveId" clId="{0022F7FA-D10F-4D55-98F9-B95D3E516E91}" dt="2024-10-26T08:51:30.812" v="69" actId="20577"/>
          <ac:spMkLst>
            <pc:docMk/>
            <pc:sldMk cId="3337630519" sldId="269"/>
            <ac:spMk id="28" creationId="{2EFF24ED-9ECA-E0FF-DD3C-FB13EF362F78}"/>
          </ac:spMkLst>
        </pc:spChg>
        <pc:spChg chg="add del mod">
          <ac:chgData name="Daniel Oehm" userId="6a826a5e128e221f" providerId="LiveId" clId="{0022F7FA-D10F-4D55-98F9-B95D3E516E91}" dt="2024-10-26T08:48:26.119" v="28" actId="1076"/>
          <ac:spMkLst>
            <pc:docMk/>
            <pc:sldMk cId="3337630519" sldId="269"/>
            <ac:spMk id="31" creationId="{4F51424A-6F96-75CE-9FBA-66D2B05D0C2C}"/>
          </ac:spMkLst>
        </pc:spChg>
        <pc:spChg chg="del">
          <ac:chgData name="Daniel Oehm" userId="6a826a5e128e221f" providerId="LiveId" clId="{0022F7FA-D10F-4D55-98F9-B95D3E516E91}" dt="2024-10-26T08:50:53.249" v="66" actId="478"/>
          <ac:spMkLst>
            <pc:docMk/>
            <pc:sldMk cId="3337630519" sldId="269"/>
            <ac:spMk id="32" creationId="{7AC6A5F2-0DCF-FADA-9D11-11F48AD0F813}"/>
          </ac:spMkLst>
        </pc:spChg>
        <pc:picChg chg="del">
          <ac:chgData name="Daniel Oehm" userId="6a826a5e128e221f" providerId="LiveId" clId="{0022F7FA-D10F-4D55-98F9-B95D3E516E91}" dt="2024-10-26T07:28:33.450" v="2" actId="478"/>
          <ac:picMkLst>
            <pc:docMk/>
            <pc:sldMk cId="3337630519" sldId="269"/>
            <ac:picMk id="20" creationId="{770866B7-73F0-C816-F804-69E31553B972}"/>
          </ac:picMkLst>
        </pc:picChg>
      </pc:sldChg>
      <pc:sldChg chg="delSp del mod delAnim">
        <pc:chgData name="Daniel Oehm" userId="6a826a5e128e221f" providerId="LiveId" clId="{0022F7FA-D10F-4D55-98F9-B95D3E516E91}" dt="2024-10-26T07:30:47.033" v="19" actId="47"/>
        <pc:sldMkLst>
          <pc:docMk/>
          <pc:sldMk cId="1900043044" sldId="271"/>
        </pc:sldMkLst>
        <pc:spChg chg="del">
          <ac:chgData name="Daniel Oehm" userId="6a826a5e128e221f" providerId="LiveId" clId="{0022F7FA-D10F-4D55-98F9-B95D3E516E91}" dt="2024-10-26T07:29:13.269" v="4" actId="478"/>
          <ac:spMkLst>
            <pc:docMk/>
            <pc:sldMk cId="1900043044" sldId="271"/>
            <ac:spMk id="9" creationId="{BBDD7060-D149-B53B-5B95-4F9CA99D248F}"/>
          </ac:spMkLst>
        </pc:spChg>
        <pc:spChg chg="del">
          <ac:chgData name="Daniel Oehm" userId="6a826a5e128e221f" providerId="LiveId" clId="{0022F7FA-D10F-4D55-98F9-B95D3E516E91}" dt="2024-10-26T07:29:13.269" v="4" actId="478"/>
          <ac:spMkLst>
            <pc:docMk/>
            <pc:sldMk cId="1900043044" sldId="271"/>
            <ac:spMk id="18" creationId="{CF2BE591-0E8C-D0A7-7406-0F5FAB6E0F97}"/>
          </ac:spMkLst>
        </pc:spChg>
        <pc:spChg chg="del">
          <ac:chgData name="Daniel Oehm" userId="6a826a5e128e221f" providerId="LiveId" clId="{0022F7FA-D10F-4D55-98F9-B95D3E516E91}" dt="2024-10-26T07:29:13.269" v="4" actId="478"/>
          <ac:spMkLst>
            <pc:docMk/>
            <pc:sldMk cId="1900043044" sldId="271"/>
            <ac:spMk id="19" creationId="{07003527-388B-1FD9-469D-ED73B42F497B}"/>
          </ac:spMkLst>
        </pc:spChg>
        <pc:spChg chg="del">
          <ac:chgData name="Daniel Oehm" userId="6a826a5e128e221f" providerId="LiveId" clId="{0022F7FA-D10F-4D55-98F9-B95D3E516E91}" dt="2024-10-26T07:29:13.269" v="4" actId="478"/>
          <ac:spMkLst>
            <pc:docMk/>
            <pc:sldMk cId="1900043044" sldId="271"/>
            <ac:spMk id="20" creationId="{9FBCF0E1-C057-9627-8271-85AF09927F87}"/>
          </ac:spMkLst>
        </pc:sp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69" creationId="{EE7A55DD-EE54-52E2-72B5-DCD954E8AB43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0" creationId="{247CA851-6FAB-790D-026E-5576D2D02794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1" creationId="{D4F7DA3A-8BAA-50E5-B39B-B41B8BE60C27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2" creationId="{44F7A35F-F64E-7EF8-947D-5BF33D49E51A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3" creationId="{A1382C35-F28C-8700-EDA1-6B598CB84647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4" creationId="{6DF133A5-B017-3CB9-FCD1-5A1CEAFDFE65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5" creationId="{6541D363-DE00-9A72-51B8-B40F8BEF7E05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6" creationId="{82149074-3DE1-C6F7-777B-D4A938738F53}"/>
          </ac:picMkLst>
        </pc:picChg>
        <pc:picChg chg="del">
          <ac:chgData name="Daniel Oehm" userId="6a826a5e128e221f" providerId="LiveId" clId="{0022F7FA-D10F-4D55-98F9-B95D3E516E91}" dt="2024-10-26T07:29:13.269" v="4" actId="478"/>
          <ac:picMkLst>
            <pc:docMk/>
            <pc:sldMk cId="1900043044" sldId="271"/>
            <ac:picMk id="77" creationId="{135B6DCC-9E39-DB41-06E2-DD2740C41F2D}"/>
          </ac:picMkLst>
        </pc:picChg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1306781454" sldId="274"/>
        </pc:sldMkLst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2835569099" sldId="275"/>
        </pc:sldMkLst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713604533" sldId="276"/>
        </pc:sldMkLst>
      </pc:sldChg>
      <pc:sldChg chg="delSp mod">
        <pc:chgData name="Daniel Oehm" userId="6a826a5e128e221f" providerId="LiveId" clId="{0022F7FA-D10F-4D55-98F9-B95D3E516E91}" dt="2024-10-26T08:53:09.042" v="78" actId="478"/>
        <pc:sldMkLst>
          <pc:docMk/>
          <pc:sldMk cId="3750042210" sldId="279"/>
        </pc:sldMkLst>
        <pc:picChg chg="del">
          <ac:chgData name="Daniel Oehm" userId="6a826a5e128e221f" providerId="LiveId" clId="{0022F7FA-D10F-4D55-98F9-B95D3E516E91}" dt="2024-10-26T08:53:09.042" v="78" actId="478"/>
          <ac:picMkLst>
            <pc:docMk/>
            <pc:sldMk cId="3750042210" sldId="279"/>
            <ac:picMk id="11" creationId="{5B641F74-AE23-5644-F786-A950BCB755D2}"/>
          </ac:picMkLst>
        </pc:picChg>
      </pc:sldChg>
      <pc:sldChg chg="delSp mod">
        <pc:chgData name="Daniel Oehm" userId="6a826a5e128e221f" providerId="LiveId" clId="{0022F7FA-D10F-4D55-98F9-B95D3E516E91}" dt="2024-10-26T08:53:13.719" v="79" actId="478"/>
        <pc:sldMkLst>
          <pc:docMk/>
          <pc:sldMk cId="1003933424" sldId="280"/>
        </pc:sldMkLst>
        <pc:picChg chg="del">
          <ac:chgData name="Daniel Oehm" userId="6a826a5e128e221f" providerId="LiveId" clId="{0022F7FA-D10F-4D55-98F9-B95D3E516E91}" dt="2024-10-26T08:53:13.719" v="79" actId="478"/>
          <ac:picMkLst>
            <pc:docMk/>
            <pc:sldMk cId="1003933424" sldId="280"/>
            <ac:picMk id="11" creationId="{5B641F74-AE23-5644-F786-A950BCB755D2}"/>
          </ac:picMkLst>
        </pc:picChg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2165343909" sldId="281"/>
        </pc:sldMkLst>
      </pc:sldChg>
      <pc:sldChg chg="delSp mod">
        <pc:chgData name="Daniel Oehm" userId="6a826a5e128e221f" providerId="LiveId" clId="{0022F7FA-D10F-4D55-98F9-B95D3E516E91}" dt="2024-10-26T07:31:18.227" v="21" actId="478"/>
        <pc:sldMkLst>
          <pc:docMk/>
          <pc:sldMk cId="2418127218" sldId="283"/>
        </pc:sldMkLst>
        <pc:spChg chg="del">
          <ac:chgData name="Daniel Oehm" userId="6a826a5e128e221f" providerId="LiveId" clId="{0022F7FA-D10F-4D55-98F9-B95D3E516E91}" dt="2024-10-26T07:31:14.915" v="20" actId="478"/>
          <ac:spMkLst>
            <pc:docMk/>
            <pc:sldMk cId="2418127218" sldId="283"/>
            <ac:spMk id="5" creationId="{00000000-0000-0000-0000-000000000000}"/>
          </ac:spMkLst>
        </pc:spChg>
        <pc:spChg chg="del">
          <ac:chgData name="Daniel Oehm" userId="6a826a5e128e221f" providerId="LiveId" clId="{0022F7FA-D10F-4D55-98F9-B95D3E516E91}" dt="2024-10-26T07:31:18.227" v="21" actId="478"/>
          <ac:spMkLst>
            <pc:docMk/>
            <pc:sldMk cId="2418127218" sldId="283"/>
            <ac:spMk id="13" creationId="{C159CE3B-936C-B673-8D83-DBF074D8D9CE}"/>
          </ac:spMkLst>
        </pc:spChg>
        <pc:spChg chg="del">
          <ac:chgData name="Daniel Oehm" userId="6a826a5e128e221f" providerId="LiveId" clId="{0022F7FA-D10F-4D55-98F9-B95D3E516E91}" dt="2024-10-26T07:31:18.227" v="21" actId="478"/>
          <ac:spMkLst>
            <pc:docMk/>
            <pc:sldMk cId="2418127218" sldId="283"/>
            <ac:spMk id="15" creationId="{6194B143-383C-86BB-D54E-0B8E18590B0B}"/>
          </ac:spMkLst>
        </pc:spChg>
      </pc:sldChg>
      <pc:sldChg chg="delSp mod">
        <pc:chgData name="Daniel Oehm" userId="6a826a5e128e221f" providerId="LiveId" clId="{0022F7FA-D10F-4D55-98F9-B95D3E516E91}" dt="2024-10-26T07:31:27.149" v="23" actId="478"/>
        <pc:sldMkLst>
          <pc:docMk/>
          <pc:sldMk cId="1043367307" sldId="285"/>
        </pc:sldMkLst>
        <pc:spChg chg="del">
          <ac:chgData name="Daniel Oehm" userId="6a826a5e128e221f" providerId="LiveId" clId="{0022F7FA-D10F-4D55-98F9-B95D3E516E91}" dt="2024-10-26T07:31:23.915" v="22" actId="478"/>
          <ac:spMkLst>
            <pc:docMk/>
            <pc:sldMk cId="1043367307" sldId="285"/>
            <ac:spMk id="13" creationId="{C159CE3B-936C-B673-8D83-DBF074D8D9CE}"/>
          </ac:spMkLst>
        </pc:spChg>
        <pc:spChg chg="del">
          <ac:chgData name="Daniel Oehm" userId="6a826a5e128e221f" providerId="LiveId" clId="{0022F7FA-D10F-4D55-98F9-B95D3E516E91}" dt="2024-10-26T07:31:27.149" v="23" actId="478"/>
          <ac:spMkLst>
            <pc:docMk/>
            <pc:sldMk cId="1043367307" sldId="285"/>
            <ac:spMk id="15" creationId="{6194B143-383C-86BB-D54E-0B8E18590B0B}"/>
          </ac:spMkLst>
        </pc:spChg>
      </pc:sldChg>
      <pc:sldChg chg="delSp mod">
        <pc:chgData name="Daniel Oehm" userId="6a826a5e128e221f" providerId="LiveId" clId="{0022F7FA-D10F-4D55-98F9-B95D3E516E91}" dt="2024-10-26T08:53:33.428" v="82" actId="478"/>
        <pc:sldMkLst>
          <pc:docMk/>
          <pc:sldMk cId="1861872303" sldId="286"/>
        </pc:sldMkLst>
        <pc:picChg chg="del">
          <ac:chgData name="Daniel Oehm" userId="6a826a5e128e221f" providerId="LiveId" clId="{0022F7FA-D10F-4D55-98F9-B95D3E516E91}" dt="2024-10-26T08:53:33.428" v="82" actId="478"/>
          <ac:picMkLst>
            <pc:docMk/>
            <pc:sldMk cId="1861872303" sldId="286"/>
            <ac:picMk id="6" creationId="{00000000-0000-0000-0000-000000000000}"/>
          </ac:picMkLst>
        </pc:picChg>
      </pc:sldChg>
      <pc:sldChg chg="del">
        <pc:chgData name="Daniel Oehm" userId="6a826a5e128e221f" providerId="LiveId" clId="{0022F7FA-D10F-4D55-98F9-B95D3E516E91}" dt="2024-10-26T07:30:17.711" v="15" actId="47"/>
        <pc:sldMkLst>
          <pc:docMk/>
          <pc:sldMk cId="3503555654" sldId="287"/>
        </pc:sldMkLst>
      </pc:sldChg>
      <pc:sldChg chg="del">
        <pc:chgData name="Daniel Oehm" userId="6a826a5e128e221f" providerId="LiveId" clId="{0022F7FA-D10F-4D55-98F9-B95D3E516E91}" dt="2024-10-26T08:52:45.864" v="73" actId="47"/>
        <pc:sldMkLst>
          <pc:docMk/>
          <pc:sldMk cId="2896871305" sldId="288"/>
        </pc:sldMkLst>
      </pc:sldChg>
      <pc:sldChg chg="del">
        <pc:chgData name="Daniel Oehm" userId="6a826a5e128e221f" providerId="LiveId" clId="{0022F7FA-D10F-4D55-98F9-B95D3E516E91}" dt="2024-10-26T08:53:19.411" v="80" actId="47"/>
        <pc:sldMkLst>
          <pc:docMk/>
          <pc:sldMk cId="3113532732" sldId="289"/>
        </pc:sldMkLst>
      </pc:sldChg>
      <pc:sldChg chg="del">
        <pc:chgData name="Daniel Oehm" userId="6a826a5e128e221f" providerId="LiveId" clId="{0022F7FA-D10F-4D55-98F9-B95D3E516E91}" dt="2024-10-26T08:53:43.554" v="83" actId="47"/>
        <pc:sldMkLst>
          <pc:docMk/>
          <pc:sldMk cId="1019426919" sldId="290"/>
        </pc:sldMkLst>
      </pc:sldChg>
      <pc:sldChg chg="add">
        <pc:chgData name="Daniel Oehm" userId="6a826a5e128e221f" providerId="LiveId" clId="{0022F7FA-D10F-4D55-98F9-B95D3E516E91}" dt="2024-10-26T07:29:52.120" v="11" actId="2890"/>
        <pc:sldMkLst>
          <pc:docMk/>
          <pc:sldMk cId="60102842" sldId="291"/>
        </pc:sldMkLst>
      </pc:sldChg>
      <pc:sldChg chg="add del">
        <pc:chgData name="Daniel Oehm" userId="6a826a5e128e221f" providerId="LiveId" clId="{0022F7FA-D10F-4D55-98F9-B95D3E516E91}" dt="2024-10-26T07:29:41.441" v="9"/>
        <pc:sldMkLst>
          <pc:docMk/>
          <pc:sldMk cId="1055539455" sldId="291"/>
        </pc:sldMkLst>
      </pc:sldChg>
      <pc:sldChg chg="add">
        <pc:chgData name="Daniel Oehm" userId="6a826a5e128e221f" providerId="LiveId" clId="{0022F7FA-D10F-4D55-98F9-B95D3E516E91}" dt="2024-10-26T07:29:52.909" v="12" actId="2890"/>
        <pc:sldMkLst>
          <pc:docMk/>
          <pc:sldMk cId="103840467" sldId="292"/>
        </pc:sldMkLst>
      </pc:sldChg>
      <pc:sldChg chg="add del">
        <pc:chgData name="Daniel Oehm" userId="6a826a5e128e221f" providerId="LiveId" clId="{0022F7FA-D10F-4D55-98F9-B95D3E516E91}" dt="2024-10-26T07:29:41.111" v="8"/>
        <pc:sldMkLst>
          <pc:docMk/>
          <pc:sldMk cId="3597183147" sldId="292"/>
        </pc:sldMkLst>
      </pc:sldChg>
      <pc:sldChg chg="add">
        <pc:chgData name="Daniel Oehm" userId="6a826a5e128e221f" providerId="LiveId" clId="{0022F7FA-D10F-4D55-98F9-B95D3E516E91}" dt="2024-10-26T07:29:53.522" v="13" actId="2890"/>
        <pc:sldMkLst>
          <pc:docMk/>
          <pc:sldMk cId="3364292185" sldId="293"/>
        </pc:sldMkLst>
      </pc:sldChg>
      <pc:sldChg chg="add">
        <pc:chgData name="Daniel Oehm" userId="6a826a5e128e221f" providerId="LiveId" clId="{0022F7FA-D10F-4D55-98F9-B95D3E516E91}" dt="2024-10-26T07:29:54.901" v="14" actId="2890"/>
        <pc:sldMkLst>
          <pc:docMk/>
          <pc:sldMk cId="3574330237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81CFD-7EC3-3115-F8BF-50D030D382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9CCA9-89BF-E0BA-2B90-DF9DDC1544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E3140-40BA-4122-8542-43DBDC9A7007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EF641-8319-828D-E2F1-D2509D7FF8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C9C4D-9435-C1A3-95F1-0FA1B3FAB2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4F2F-F995-408E-BC65-1E0F5EE0CD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33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2818-7C26-4C28-90D3-EFB80B8C8555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5563" y="1143000"/>
            <a:ext cx="420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F1C4B-AF10-4073-9ABF-E6E1209FE2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599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05117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1pPr>
    <a:lvl2pPr marL="902559" algn="l" defTabSz="1805117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2pPr>
    <a:lvl3pPr marL="1805117" algn="l" defTabSz="1805117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3pPr>
    <a:lvl4pPr marL="2707676" algn="l" defTabSz="1805117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4pPr>
    <a:lvl5pPr marL="3610234" algn="l" defTabSz="1805117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5pPr>
    <a:lvl6pPr marL="4512793" algn="l" defTabSz="1805117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6pPr>
    <a:lvl7pPr marL="5415351" algn="l" defTabSz="1805117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7pPr>
    <a:lvl8pPr marL="6317910" algn="l" defTabSz="1805117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8pPr>
    <a:lvl9pPr marL="7220468" algn="l" defTabSz="1805117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06D8B-2421-1385-8ACC-BEFF53277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637C2-0CAC-D908-43BF-660254043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25563" y="1143000"/>
            <a:ext cx="42068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AFB78-5259-3893-8088-311E726C9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Sam has received 34 confessionals, 9 more than expected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596F4-9C00-1A0A-7CF0-F1E4991F4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F1C4B-AF10-4073-9ABF-E6E1209FE21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34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888520"/>
            <a:ext cx="27539395" cy="8272039"/>
          </a:xfrm>
        </p:spPr>
        <p:txBody>
          <a:bodyPr anchor="b"/>
          <a:lstStyle>
            <a:lvl1pPr algn="ctr">
              <a:defRPr sz="20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2479561"/>
            <a:ext cx="24299466" cy="5736526"/>
          </a:xfrm>
        </p:spPr>
        <p:txBody>
          <a:bodyPr/>
          <a:lstStyle>
            <a:lvl1pPr marL="0" indent="0" algn="ctr">
              <a:buNone/>
              <a:defRPr sz="8315"/>
            </a:lvl1pPr>
            <a:lvl2pPr marL="1584015" indent="0" algn="ctr">
              <a:buNone/>
              <a:defRPr sz="6929"/>
            </a:lvl2pPr>
            <a:lvl3pPr marL="3168030" indent="0" algn="ctr">
              <a:buNone/>
              <a:defRPr sz="6236"/>
            </a:lvl3pPr>
            <a:lvl4pPr marL="4752045" indent="0" algn="ctr">
              <a:buNone/>
              <a:defRPr sz="5543"/>
            </a:lvl4pPr>
            <a:lvl5pPr marL="6336060" indent="0" algn="ctr">
              <a:buNone/>
              <a:defRPr sz="5543"/>
            </a:lvl5pPr>
            <a:lvl6pPr marL="7920076" indent="0" algn="ctr">
              <a:buNone/>
              <a:defRPr sz="5543"/>
            </a:lvl6pPr>
            <a:lvl7pPr marL="9504091" indent="0" algn="ctr">
              <a:buNone/>
              <a:defRPr sz="5543"/>
            </a:lvl7pPr>
            <a:lvl8pPr marL="11088106" indent="0" algn="ctr">
              <a:buNone/>
              <a:defRPr sz="5543"/>
            </a:lvl8pPr>
            <a:lvl9pPr marL="12672121" indent="0" algn="ctr">
              <a:buNone/>
              <a:defRPr sz="55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pPr/>
              <a:t>10/12/2024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022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95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265006"/>
            <a:ext cx="6986096" cy="20135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265006"/>
            <a:ext cx="20553298" cy="20135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88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33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tx1">
                <a:lumMod val="90000"/>
                <a:lumOff val="1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fire on a black background&#10;&#10;Description automatically generated">
            <a:extLst>
              <a:ext uri="{FF2B5EF4-FFF2-40B4-BE49-F238E27FC236}">
                <a16:creationId xmlns:a16="http://schemas.microsoft.com/office/drawing/2014/main" id="{998EE8A9-6197-AC9D-8299-8BC2870AEC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60004" y="4071"/>
            <a:ext cx="42692219" cy="237601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FAB94-0613-DF02-E54E-E408FE4D7D73}"/>
              </a:ext>
            </a:extLst>
          </p:cNvPr>
          <p:cNvSpPr txBox="1"/>
          <p:nvPr userDrawn="1"/>
        </p:nvSpPr>
        <p:spPr>
          <a:xfrm>
            <a:off x="2951742" y="9614225"/>
            <a:ext cx="24537196" cy="688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110" dirty="0">
                <a:solidFill>
                  <a:schemeClr val="bg1"/>
                </a:solidFill>
                <a:latin typeface="Survivor Font" panose="02000400000000000000" pitchFamily="2" charset="0"/>
                <a:cs typeface="Survivor Font" panose="02000400000000000000" pitchFamily="2" charset="0"/>
              </a:rPr>
              <a:t>SURVIVOR 47</a:t>
            </a:r>
          </a:p>
        </p:txBody>
      </p:sp>
      <p:cxnSp>
        <p:nvCxnSpPr>
          <p:cNvPr id="2" name="Straight Connector 2">
            <a:extLst>
              <a:ext uri="{FF2B5EF4-FFF2-40B4-BE49-F238E27FC236}">
                <a16:creationId xmlns:a16="http://schemas.microsoft.com/office/drawing/2014/main" id="{5280F891-430B-DA97-9B52-45CF02583B97}"/>
              </a:ext>
            </a:extLst>
          </p:cNvPr>
          <p:cNvCxnSpPr>
            <a:cxnSpLocks/>
            <a:stCxn id="38" idx="3"/>
          </p:cNvCxnSpPr>
          <p:nvPr userDrawn="1"/>
        </p:nvCxnSpPr>
        <p:spPr>
          <a:xfrm flipV="1">
            <a:off x="12037648" y="1968835"/>
            <a:ext cx="19607491" cy="189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35">
            <a:extLst>
              <a:ext uri="{FF2B5EF4-FFF2-40B4-BE49-F238E27FC236}">
                <a16:creationId xmlns:a16="http://schemas.microsoft.com/office/drawing/2014/main" id="{83FBE62D-FB48-F3BD-53EA-0C6838F1D31A}"/>
              </a:ext>
            </a:extLst>
          </p:cNvPr>
          <p:cNvSpPr/>
          <p:nvPr userDrawn="1"/>
        </p:nvSpPr>
        <p:spPr>
          <a:xfrm>
            <a:off x="18828050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7" name="Oval 36">
            <a:extLst>
              <a:ext uri="{FF2B5EF4-FFF2-40B4-BE49-F238E27FC236}">
                <a16:creationId xmlns:a16="http://schemas.microsoft.com/office/drawing/2014/main" id="{755AE582-1397-2908-6020-30E7590B237D}"/>
              </a:ext>
            </a:extLst>
          </p:cNvPr>
          <p:cNvSpPr/>
          <p:nvPr userDrawn="1"/>
        </p:nvSpPr>
        <p:spPr>
          <a:xfrm>
            <a:off x="19446685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6" name="Oval 38">
            <a:extLst>
              <a:ext uri="{FF2B5EF4-FFF2-40B4-BE49-F238E27FC236}">
                <a16:creationId xmlns:a16="http://schemas.microsoft.com/office/drawing/2014/main" id="{F84DE423-2687-926A-F5FD-508531AFAE95}"/>
              </a:ext>
            </a:extLst>
          </p:cNvPr>
          <p:cNvSpPr/>
          <p:nvPr userDrawn="1"/>
        </p:nvSpPr>
        <p:spPr>
          <a:xfrm>
            <a:off x="20065319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22" name="Oval 41">
            <a:extLst>
              <a:ext uri="{FF2B5EF4-FFF2-40B4-BE49-F238E27FC236}">
                <a16:creationId xmlns:a16="http://schemas.microsoft.com/office/drawing/2014/main" id="{CFDEEA9F-EC54-95FE-CF9D-645BBB406E4A}"/>
              </a:ext>
            </a:extLst>
          </p:cNvPr>
          <p:cNvSpPr/>
          <p:nvPr userDrawn="1"/>
        </p:nvSpPr>
        <p:spPr>
          <a:xfrm>
            <a:off x="22539857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23" name="Oval 42">
            <a:extLst>
              <a:ext uri="{FF2B5EF4-FFF2-40B4-BE49-F238E27FC236}">
                <a16:creationId xmlns:a16="http://schemas.microsoft.com/office/drawing/2014/main" id="{8F961DC0-EF52-C902-7601-71D2757BCD88}"/>
              </a:ext>
            </a:extLst>
          </p:cNvPr>
          <p:cNvSpPr/>
          <p:nvPr userDrawn="1"/>
        </p:nvSpPr>
        <p:spPr>
          <a:xfrm>
            <a:off x="23158492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3" name="Oval 48">
            <a:extLst>
              <a:ext uri="{FF2B5EF4-FFF2-40B4-BE49-F238E27FC236}">
                <a16:creationId xmlns:a16="http://schemas.microsoft.com/office/drawing/2014/main" id="{FB44824B-10EE-1C27-04B6-90426E09EFFB}"/>
              </a:ext>
            </a:extLst>
          </p:cNvPr>
          <p:cNvSpPr/>
          <p:nvPr userDrawn="1"/>
        </p:nvSpPr>
        <p:spPr>
          <a:xfrm>
            <a:off x="26870299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5" name="Oval 50">
            <a:extLst>
              <a:ext uri="{FF2B5EF4-FFF2-40B4-BE49-F238E27FC236}">
                <a16:creationId xmlns:a16="http://schemas.microsoft.com/office/drawing/2014/main" id="{60DA9878-1DF2-0060-C2E6-9E5E24693C73}"/>
              </a:ext>
            </a:extLst>
          </p:cNvPr>
          <p:cNvSpPr/>
          <p:nvPr userDrawn="1"/>
        </p:nvSpPr>
        <p:spPr>
          <a:xfrm>
            <a:off x="27488934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A6956F2F-65C2-AB84-F40E-E7065EB74CE6}"/>
              </a:ext>
            </a:extLst>
          </p:cNvPr>
          <p:cNvSpPr txBox="1"/>
          <p:nvPr userDrawn="1"/>
        </p:nvSpPr>
        <p:spPr>
          <a:xfrm>
            <a:off x="1470253" y="1621429"/>
            <a:ext cx="10567395" cy="10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378" kern="1200" dirty="0">
                <a:solidFill>
                  <a:schemeClr val="bg1"/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2C0A67-689F-A700-7B65-B8CC8D233BDC}"/>
              </a:ext>
            </a:extLst>
          </p:cNvPr>
          <p:cNvCxnSpPr>
            <a:cxnSpLocks/>
            <a:endCxn id="38" idx="1"/>
          </p:cNvCxnSpPr>
          <p:nvPr userDrawn="1"/>
        </p:nvCxnSpPr>
        <p:spPr>
          <a:xfrm>
            <a:off x="754154" y="1958819"/>
            <a:ext cx="716099" cy="1995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20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FDA3137-430B-27C8-6B0D-0172A8A926B1}"/>
              </a:ext>
            </a:extLst>
          </p:cNvPr>
          <p:cNvSpPr txBox="1"/>
          <p:nvPr userDrawn="1"/>
        </p:nvSpPr>
        <p:spPr>
          <a:xfrm>
            <a:off x="26938168" y="1240744"/>
            <a:ext cx="1521105" cy="10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6378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6378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A08D038-71DF-6CE1-BDB9-BD02E9DC81E4}"/>
              </a:ext>
            </a:extLst>
          </p:cNvPr>
          <p:cNvSpPr txBox="1"/>
          <p:nvPr userDrawn="1"/>
        </p:nvSpPr>
        <p:spPr>
          <a:xfrm>
            <a:off x="19533909" y="1240744"/>
            <a:ext cx="1521105" cy="10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6378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6378" dirty="0"/>
          </a:p>
        </p:txBody>
      </p: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1D498E6D-1975-6E86-DE6B-790335604546}"/>
              </a:ext>
            </a:extLst>
          </p:cNvPr>
          <p:cNvCxnSpPr>
            <a:cxnSpLocks/>
            <a:stCxn id="18" idx="3"/>
          </p:cNvCxnSpPr>
          <p:nvPr userDrawn="1"/>
        </p:nvCxnSpPr>
        <p:spPr>
          <a:xfrm flipV="1">
            <a:off x="12037648" y="1968835"/>
            <a:ext cx="19607491" cy="189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35">
            <a:extLst>
              <a:ext uri="{FF2B5EF4-FFF2-40B4-BE49-F238E27FC236}">
                <a16:creationId xmlns:a16="http://schemas.microsoft.com/office/drawing/2014/main" id="{F5DB8C7D-1E3E-ECF7-0FEC-4D52C10C7D36}"/>
              </a:ext>
            </a:extLst>
          </p:cNvPr>
          <p:cNvSpPr/>
          <p:nvPr userDrawn="1"/>
        </p:nvSpPr>
        <p:spPr>
          <a:xfrm>
            <a:off x="18828050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D92FFC25-5743-10FC-43B3-CCEFDB3C3DBD}"/>
              </a:ext>
            </a:extLst>
          </p:cNvPr>
          <p:cNvSpPr/>
          <p:nvPr userDrawn="1"/>
        </p:nvSpPr>
        <p:spPr>
          <a:xfrm>
            <a:off x="19446685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1" name="Oval 38">
            <a:extLst>
              <a:ext uri="{FF2B5EF4-FFF2-40B4-BE49-F238E27FC236}">
                <a16:creationId xmlns:a16="http://schemas.microsoft.com/office/drawing/2014/main" id="{2EC1351E-1D51-D87A-A56F-059E2F15E81C}"/>
              </a:ext>
            </a:extLst>
          </p:cNvPr>
          <p:cNvSpPr/>
          <p:nvPr userDrawn="1"/>
        </p:nvSpPr>
        <p:spPr>
          <a:xfrm>
            <a:off x="20065319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5ADD750B-BCD0-973C-E39A-B470CCDB8B20}"/>
              </a:ext>
            </a:extLst>
          </p:cNvPr>
          <p:cNvSpPr/>
          <p:nvPr userDrawn="1"/>
        </p:nvSpPr>
        <p:spPr>
          <a:xfrm>
            <a:off x="22539857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3" name="Oval 42">
            <a:extLst>
              <a:ext uri="{FF2B5EF4-FFF2-40B4-BE49-F238E27FC236}">
                <a16:creationId xmlns:a16="http://schemas.microsoft.com/office/drawing/2014/main" id="{097B6890-AB7B-A8BF-FD66-C5BEF0EF55E5}"/>
              </a:ext>
            </a:extLst>
          </p:cNvPr>
          <p:cNvSpPr/>
          <p:nvPr userDrawn="1"/>
        </p:nvSpPr>
        <p:spPr>
          <a:xfrm>
            <a:off x="23158492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id="{25426C5D-F44F-D771-57D4-B0A7B29E5714}"/>
              </a:ext>
            </a:extLst>
          </p:cNvPr>
          <p:cNvSpPr/>
          <p:nvPr userDrawn="1"/>
        </p:nvSpPr>
        <p:spPr>
          <a:xfrm>
            <a:off x="26870299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id="{3C9D4F8C-E5DA-B5D7-90A6-6331EA52559F}"/>
              </a:ext>
            </a:extLst>
          </p:cNvPr>
          <p:cNvSpPr/>
          <p:nvPr userDrawn="1"/>
        </p:nvSpPr>
        <p:spPr>
          <a:xfrm>
            <a:off x="27488934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44627E51-E453-250F-D0E0-4C71B1387B77}"/>
              </a:ext>
            </a:extLst>
          </p:cNvPr>
          <p:cNvSpPr txBox="1"/>
          <p:nvPr userDrawn="1"/>
        </p:nvSpPr>
        <p:spPr>
          <a:xfrm>
            <a:off x="1470253" y="1621429"/>
            <a:ext cx="10567395" cy="10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378" kern="1200" dirty="0">
                <a:solidFill>
                  <a:schemeClr val="bg1"/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C536DE-3192-FD9F-9CE5-E5BE73E64B6C}"/>
              </a:ext>
            </a:extLst>
          </p:cNvPr>
          <p:cNvCxnSpPr>
            <a:cxnSpLocks/>
            <a:endCxn id="18" idx="1"/>
          </p:cNvCxnSpPr>
          <p:nvPr userDrawn="1"/>
        </p:nvCxnSpPr>
        <p:spPr>
          <a:xfrm>
            <a:off x="754154" y="1958819"/>
            <a:ext cx="716099" cy="1995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FCEDF3-0C4D-69D0-0C78-2041B5E67346}"/>
              </a:ext>
            </a:extLst>
          </p:cNvPr>
          <p:cNvSpPr txBox="1"/>
          <p:nvPr userDrawn="1"/>
        </p:nvSpPr>
        <p:spPr>
          <a:xfrm>
            <a:off x="19605631" y="822726"/>
            <a:ext cx="187604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315" dirty="0"/>
              <a:t>✋</a:t>
            </a:r>
          </a:p>
        </p:txBody>
      </p:sp>
    </p:spTree>
    <p:extLst>
      <p:ext uri="{BB962C8B-B14F-4D97-AF65-F5344CB8AC3E}">
        <p14:creationId xmlns:p14="http://schemas.microsoft.com/office/powerpoint/2010/main" val="4039730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1EDE32F-FC1E-C0E6-54F0-CC76643CB366}"/>
              </a:ext>
            </a:extLst>
          </p:cNvPr>
          <p:cNvSpPr txBox="1"/>
          <p:nvPr userDrawn="1"/>
        </p:nvSpPr>
        <p:spPr>
          <a:xfrm>
            <a:off x="26951362" y="1244785"/>
            <a:ext cx="1521105" cy="10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6378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6378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8025373-F55A-1FFD-BCA1-E021EEBBC7E9}"/>
              </a:ext>
            </a:extLst>
          </p:cNvPr>
          <p:cNvSpPr txBox="1"/>
          <p:nvPr userDrawn="1"/>
        </p:nvSpPr>
        <p:spPr>
          <a:xfrm>
            <a:off x="19533909" y="1240744"/>
            <a:ext cx="1521105" cy="1073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6378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📿</a:t>
            </a:r>
            <a:endParaRPr lang="en-AU" sz="6378" dirty="0"/>
          </a:p>
        </p:txBody>
      </p:sp>
      <p:cxnSp>
        <p:nvCxnSpPr>
          <p:cNvPr id="8" name="Straight Connector 2">
            <a:extLst>
              <a:ext uri="{FF2B5EF4-FFF2-40B4-BE49-F238E27FC236}">
                <a16:creationId xmlns:a16="http://schemas.microsoft.com/office/drawing/2014/main" id="{AB02F110-1622-F7FC-0A76-6A2772B348CD}"/>
              </a:ext>
            </a:extLst>
          </p:cNvPr>
          <p:cNvCxnSpPr>
            <a:cxnSpLocks/>
            <a:stCxn id="18" idx="3"/>
          </p:cNvCxnSpPr>
          <p:nvPr userDrawn="1"/>
        </p:nvCxnSpPr>
        <p:spPr>
          <a:xfrm flipV="1">
            <a:off x="12037648" y="1968835"/>
            <a:ext cx="19607491" cy="1895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35">
            <a:extLst>
              <a:ext uri="{FF2B5EF4-FFF2-40B4-BE49-F238E27FC236}">
                <a16:creationId xmlns:a16="http://schemas.microsoft.com/office/drawing/2014/main" id="{63D85026-723B-AAD4-ACD6-81CAD5BC4ADC}"/>
              </a:ext>
            </a:extLst>
          </p:cNvPr>
          <p:cNvSpPr/>
          <p:nvPr userDrawn="1"/>
        </p:nvSpPr>
        <p:spPr>
          <a:xfrm>
            <a:off x="18828050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9F18C494-516F-07A3-AAAF-982D94E9E64B}"/>
              </a:ext>
            </a:extLst>
          </p:cNvPr>
          <p:cNvSpPr/>
          <p:nvPr userDrawn="1"/>
        </p:nvSpPr>
        <p:spPr>
          <a:xfrm>
            <a:off x="19446685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1" name="Oval 38">
            <a:extLst>
              <a:ext uri="{FF2B5EF4-FFF2-40B4-BE49-F238E27FC236}">
                <a16:creationId xmlns:a16="http://schemas.microsoft.com/office/drawing/2014/main" id="{02636C2E-65E5-B210-1C00-CEF462B91CFA}"/>
              </a:ext>
            </a:extLst>
          </p:cNvPr>
          <p:cNvSpPr/>
          <p:nvPr userDrawn="1"/>
        </p:nvSpPr>
        <p:spPr>
          <a:xfrm>
            <a:off x="20065319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2" name="Oval 41">
            <a:extLst>
              <a:ext uri="{FF2B5EF4-FFF2-40B4-BE49-F238E27FC236}">
                <a16:creationId xmlns:a16="http://schemas.microsoft.com/office/drawing/2014/main" id="{89618B0E-65A5-6A54-19FF-D096FC43D4FA}"/>
              </a:ext>
            </a:extLst>
          </p:cNvPr>
          <p:cNvSpPr/>
          <p:nvPr userDrawn="1"/>
        </p:nvSpPr>
        <p:spPr>
          <a:xfrm>
            <a:off x="22539857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3" name="Oval 42">
            <a:extLst>
              <a:ext uri="{FF2B5EF4-FFF2-40B4-BE49-F238E27FC236}">
                <a16:creationId xmlns:a16="http://schemas.microsoft.com/office/drawing/2014/main" id="{7EE90C66-479B-63F8-8F12-C169BE29C4AF}"/>
              </a:ext>
            </a:extLst>
          </p:cNvPr>
          <p:cNvSpPr/>
          <p:nvPr userDrawn="1"/>
        </p:nvSpPr>
        <p:spPr>
          <a:xfrm>
            <a:off x="23158492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6" name="Oval 50">
            <a:extLst>
              <a:ext uri="{FF2B5EF4-FFF2-40B4-BE49-F238E27FC236}">
                <a16:creationId xmlns:a16="http://schemas.microsoft.com/office/drawing/2014/main" id="{FEB0D3D8-8FC6-3D42-5D7A-C5996A8C8DC0}"/>
              </a:ext>
            </a:extLst>
          </p:cNvPr>
          <p:cNvSpPr/>
          <p:nvPr userDrawn="1"/>
        </p:nvSpPr>
        <p:spPr>
          <a:xfrm>
            <a:off x="27488934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1E328938-B0E0-EFB4-E6AF-72A73BD3DC6D}"/>
              </a:ext>
            </a:extLst>
          </p:cNvPr>
          <p:cNvSpPr txBox="1"/>
          <p:nvPr userDrawn="1"/>
        </p:nvSpPr>
        <p:spPr>
          <a:xfrm>
            <a:off x="1470253" y="1621429"/>
            <a:ext cx="10567395" cy="107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378" kern="1200" dirty="0">
                <a:solidFill>
                  <a:schemeClr val="bg1"/>
                </a:solidFill>
                <a:latin typeface="Poppins Light" panose="00000400000000000000" pitchFamily="2" charset="0"/>
                <a:ea typeface="+mn-ea"/>
                <a:cs typeface="+mn-cs"/>
              </a:rPr>
              <a:t>@danoehm.bsky.social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8D9D21-B7BF-CF0F-A1C6-B01A92D209F3}"/>
              </a:ext>
            </a:extLst>
          </p:cNvPr>
          <p:cNvCxnSpPr>
            <a:cxnSpLocks/>
            <a:endCxn id="18" idx="1"/>
          </p:cNvCxnSpPr>
          <p:nvPr userDrawn="1"/>
        </p:nvCxnSpPr>
        <p:spPr>
          <a:xfrm>
            <a:off x="754154" y="1958819"/>
            <a:ext cx="716099" cy="1995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A25FE56-F82F-7D62-8BAF-70F7176C4A85}"/>
              </a:ext>
            </a:extLst>
          </p:cNvPr>
          <p:cNvSpPr txBox="1"/>
          <p:nvPr userDrawn="1"/>
        </p:nvSpPr>
        <p:spPr>
          <a:xfrm>
            <a:off x="19605631" y="822726"/>
            <a:ext cx="1876046" cy="910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315" dirty="0"/>
              <a:t>✋</a:t>
            </a:r>
          </a:p>
        </p:txBody>
      </p:sp>
    </p:spTree>
    <p:extLst>
      <p:ext uri="{BB962C8B-B14F-4D97-AF65-F5344CB8AC3E}">
        <p14:creationId xmlns:p14="http://schemas.microsoft.com/office/powerpoint/2010/main" val="111954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cxnSp>
        <p:nvCxnSpPr>
          <p:cNvPr id="27" name="Straight Connector 2">
            <a:extLst>
              <a:ext uri="{FF2B5EF4-FFF2-40B4-BE49-F238E27FC236}">
                <a16:creationId xmlns:a16="http://schemas.microsoft.com/office/drawing/2014/main" id="{7ACA8216-DAA0-2A30-264D-7F052C8CDE6A}"/>
              </a:ext>
            </a:extLst>
          </p:cNvPr>
          <p:cNvCxnSpPr>
            <a:cxnSpLocks/>
          </p:cNvCxnSpPr>
          <p:nvPr userDrawn="1"/>
        </p:nvCxnSpPr>
        <p:spPr>
          <a:xfrm>
            <a:off x="937022" y="1968831"/>
            <a:ext cx="3070811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35">
            <a:extLst>
              <a:ext uri="{FF2B5EF4-FFF2-40B4-BE49-F238E27FC236}">
                <a16:creationId xmlns:a16="http://schemas.microsoft.com/office/drawing/2014/main" id="{88389C80-C4B8-6F2D-4B0A-145F48420D8B}"/>
              </a:ext>
            </a:extLst>
          </p:cNvPr>
          <p:cNvSpPr/>
          <p:nvPr/>
        </p:nvSpPr>
        <p:spPr>
          <a:xfrm>
            <a:off x="18828050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0B5DD84-795D-B985-542A-A56E3170D766}"/>
              </a:ext>
            </a:extLst>
          </p:cNvPr>
          <p:cNvSpPr/>
          <p:nvPr/>
        </p:nvSpPr>
        <p:spPr>
          <a:xfrm>
            <a:off x="19446685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BF036C6E-382F-651A-6588-B13219AC2060}"/>
              </a:ext>
            </a:extLst>
          </p:cNvPr>
          <p:cNvSpPr/>
          <p:nvPr/>
        </p:nvSpPr>
        <p:spPr>
          <a:xfrm>
            <a:off x="20683954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0B0A99AF-6520-A38E-3526-A24F330577C1}"/>
              </a:ext>
            </a:extLst>
          </p:cNvPr>
          <p:cNvSpPr/>
          <p:nvPr/>
        </p:nvSpPr>
        <p:spPr>
          <a:xfrm>
            <a:off x="20065319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36FF169E-76E5-5FD0-3D66-743CE7D06409}"/>
              </a:ext>
            </a:extLst>
          </p:cNvPr>
          <p:cNvSpPr/>
          <p:nvPr/>
        </p:nvSpPr>
        <p:spPr>
          <a:xfrm>
            <a:off x="21302588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5BB24C3F-5C1C-221E-835A-C314C2D8E73D}"/>
              </a:ext>
            </a:extLst>
          </p:cNvPr>
          <p:cNvSpPr/>
          <p:nvPr/>
        </p:nvSpPr>
        <p:spPr>
          <a:xfrm>
            <a:off x="22539857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5C8871D1-1444-A39A-1563-E425F561CFFF}"/>
              </a:ext>
            </a:extLst>
          </p:cNvPr>
          <p:cNvSpPr/>
          <p:nvPr/>
        </p:nvSpPr>
        <p:spPr>
          <a:xfrm>
            <a:off x="23158492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10B8A110-751F-73C5-9F16-3B0F3174B8B9}"/>
              </a:ext>
            </a:extLst>
          </p:cNvPr>
          <p:cNvSpPr/>
          <p:nvPr/>
        </p:nvSpPr>
        <p:spPr>
          <a:xfrm>
            <a:off x="24395763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8B1B3373-7896-08F8-3482-13FBEB2AD6CC}"/>
              </a:ext>
            </a:extLst>
          </p:cNvPr>
          <p:cNvSpPr/>
          <p:nvPr/>
        </p:nvSpPr>
        <p:spPr>
          <a:xfrm>
            <a:off x="23777126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2" name="Oval 48">
            <a:extLst>
              <a:ext uri="{FF2B5EF4-FFF2-40B4-BE49-F238E27FC236}">
                <a16:creationId xmlns:a16="http://schemas.microsoft.com/office/drawing/2014/main" id="{956A5211-4E2C-2196-38D3-FF35F04FBAD1}"/>
              </a:ext>
            </a:extLst>
          </p:cNvPr>
          <p:cNvSpPr/>
          <p:nvPr/>
        </p:nvSpPr>
        <p:spPr>
          <a:xfrm>
            <a:off x="26870299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3" name="Oval 49">
            <a:extLst>
              <a:ext uri="{FF2B5EF4-FFF2-40B4-BE49-F238E27FC236}">
                <a16:creationId xmlns:a16="http://schemas.microsoft.com/office/drawing/2014/main" id="{2CDECA57-35A8-BBCE-08D4-E3B273F00DB5}"/>
              </a:ext>
            </a:extLst>
          </p:cNvPr>
          <p:cNvSpPr/>
          <p:nvPr/>
        </p:nvSpPr>
        <p:spPr>
          <a:xfrm>
            <a:off x="28107568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4" name="Oval 50">
            <a:extLst>
              <a:ext uri="{FF2B5EF4-FFF2-40B4-BE49-F238E27FC236}">
                <a16:creationId xmlns:a16="http://schemas.microsoft.com/office/drawing/2014/main" id="{FBC4D994-0652-9F30-8D78-FA3956E17CC5}"/>
              </a:ext>
            </a:extLst>
          </p:cNvPr>
          <p:cNvSpPr/>
          <p:nvPr/>
        </p:nvSpPr>
        <p:spPr>
          <a:xfrm>
            <a:off x="27488934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5" name="Oval 51">
            <a:extLst>
              <a:ext uri="{FF2B5EF4-FFF2-40B4-BE49-F238E27FC236}">
                <a16:creationId xmlns:a16="http://schemas.microsoft.com/office/drawing/2014/main" id="{8C7158C9-93A8-FF54-9F40-6E9C53A9A2EF}"/>
              </a:ext>
            </a:extLst>
          </p:cNvPr>
          <p:cNvSpPr/>
          <p:nvPr/>
        </p:nvSpPr>
        <p:spPr>
          <a:xfrm>
            <a:off x="28726203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6" name="Oval 52">
            <a:extLst>
              <a:ext uri="{FF2B5EF4-FFF2-40B4-BE49-F238E27FC236}">
                <a16:creationId xmlns:a16="http://schemas.microsoft.com/office/drawing/2014/main" id="{F4987F46-ECE5-E042-0050-2E1986BC0B6C}"/>
              </a:ext>
            </a:extLst>
          </p:cNvPr>
          <p:cNvSpPr/>
          <p:nvPr/>
        </p:nvSpPr>
        <p:spPr>
          <a:xfrm>
            <a:off x="29344832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56F9A0D3-803E-9C72-E1CE-FDC5D650272F}"/>
              </a:ext>
            </a:extLst>
          </p:cNvPr>
          <p:cNvSpPr txBox="1"/>
          <p:nvPr userDrawn="1"/>
        </p:nvSpPr>
        <p:spPr>
          <a:xfrm>
            <a:off x="2555253" y="1621429"/>
            <a:ext cx="6555873" cy="10738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6378" dirty="0">
                <a:solidFill>
                  <a:schemeClr val="tx1">
                    <a:lumMod val="95000"/>
                    <a:lumOff val="5000"/>
                  </a:schemeClr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308783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D52272-93A3-4CD2-8245-9D3A3BE66864}" type="datetimeFigureOut">
              <a:rPr lang="en-AU" smtClean="0"/>
              <a:pPr/>
              <a:t>10/12/2024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BE61EA5-7910-D39B-67E7-07B4C810BB2C}"/>
              </a:ext>
            </a:extLst>
          </p:cNvPr>
          <p:cNvCxnSpPr>
            <a:cxnSpLocks/>
          </p:cNvCxnSpPr>
          <p:nvPr userDrawn="1"/>
        </p:nvCxnSpPr>
        <p:spPr>
          <a:xfrm>
            <a:off x="937022" y="1968831"/>
            <a:ext cx="30708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35">
            <a:extLst>
              <a:ext uri="{FF2B5EF4-FFF2-40B4-BE49-F238E27FC236}">
                <a16:creationId xmlns:a16="http://schemas.microsoft.com/office/drawing/2014/main" id="{9675886D-1362-17BA-A04B-BDA0910F72E2}"/>
              </a:ext>
            </a:extLst>
          </p:cNvPr>
          <p:cNvSpPr/>
          <p:nvPr/>
        </p:nvSpPr>
        <p:spPr>
          <a:xfrm>
            <a:off x="18828050" y="1831354"/>
            <a:ext cx="478336" cy="263092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82C63CAC-3C4A-E601-AD51-6581DF24FFCA}"/>
              </a:ext>
            </a:extLst>
          </p:cNvPr>
          <p:cNvSpPr/>
          <p:nvPr/>
        </p:nvSpPr>
        <p:spPr>
          <a:xfrm>
            <a:off x="19446685" y="1831354"/>
            <a:ext cx="478336" cy="263092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1" name="Oval 37">
            <a:extLst>
              <a:ext uri="{FF2B5EF4-FFF2-40B4-BE49-F238E27FC236}">
                <a16:creationId xmlns:a16="http://schemas.microsoft.com/office/drawing/2014/main" id="{48A6D2CD-5270-FECB-3D97-EFED14612747}"/>
              </a:ext>
            </a:extLst>
          </p:cNvPr>
          <p:cNvSpPr/>
          <p:nvPr/>
        </p:nvSpPr>
        <p:spPr>
          <a:xfrm>
            <a:off x="20683954" y="1831354"/>
            <a:ext cx="478336" cy="263092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2" name="Oval 38">
            <a:extLst>
              <a:ext uri="{FF2B5EF4-FFF2-40B4-BE49-F238E27FC236}">
                <a16:creationId xmlns:a16="http://schemas.microsoft.com/office/drawing/2014/main" id="{C3E66123-A117-33EB-ED70-FCE356E51D92}"/>
              </a:ext>
            </a:extLst>
          </p:cNvPr>
          <p:cNvSpPr/>
          <p:nvPr/>
        </p:nvSpPr>
        <p:spPr>
          <a:xfrm>
            <a:off x="20065319" y="1831354"/>
            <a:ext cx="478336" cy="263092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3" name="Oval 39">
            <a:extLst>
              <a:ext uri="{FF2B5EF4-FFF2-40B4-BE49-F238E27FC236}">
                <a16:creationId xmlns:a16="http://schemas.microsoft.com/office/drawing/2014/main" id="{82B0BA8D-F814-878C-C937-1C0AA82F99E4}"/>
              </a:ext>
            </a:extLst>
          </p:cNvPr>
          <p:cNvSpPr/>
          <p:nvPr/>
        </p:nvSpPr>
        <p:spPr>
          <a:xfrm>
            <a:off x="21302588" y="1831354"/>
            <a:ext cx="478336" cy="263092"/>
          </a:xfrm>
          <a:prstGeom prst="ellipse">
            <a:avLst/>
          </a:prstGeom>
          <a:solidFill>
            <a:srgbClr val="F0DD5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5" name="Oval 41">
            <a:extLst>
              <a:ext uri="{FF2B5EF4-FFF2-40B4-BE49-F238E27FC236}">
                <a16:creationId xmlns:a16="http://schemas.microsoft.com/office/drawing/2014/main" id="{60D23DE6-D365-6A44-8D53-B07F61619E46}"/>
              </a:ext>
            </a:extLst>
          </p:cNvPr>
          <p:cNvSpPr/>
          <p:nvPr/>
        </p:nvSpPr>
        <p:spPr>
          <a:xfrm>
            <a:off x="22539857" y="1831354"/>
            <a:ext cx="478336" cy="263092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6" name="Oval 42">
            <a:extLst>
              <a:ext uri="{FF2B5EF4-FFF2-40B4-BE49-F238E27FC236}">
                <a16:creationId xmlns:a16="http://schemas.microsoft.com/office/drawing/2014/main" id="{9E79FD59-44A5-300B-62B7-A7C57762F055}"/>
              </a:ext>
            </a:extLst>
          </p:cNvPr>
          <p:cNvSpPr/>
          <p:nvPr/>
        </p:nvSpPr>
        <p:spPr>
          <a:xfrm>
            <a:off x="23158492" y="1831354"/>
            <a:ext cx="478336" cy="263092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7" name="Oval 43">
            <a:extLst>
              <a:ext uri="{FF2B5EF4-FFF2-40B4-BE49-F238E27FC236}">
                <a16:creationId xmlns:a16="http://schemas.microsoft.com/office/drawing/2014/main" id="{FAD695AF-25C4-89CA-E754-5B83F3AC4309}"/>
              </a:ext>
            </a:extLst>
          </p:cNvPr>
          <p:cNvSpPr/>
          <p:nvPr/>
        </p:nvSpPr>
        <p:spPr>
          <a:xfrm>
            <a:off x="24395763" y="1831354"/>
            <a:ext cx="478336" cy="263092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7364802C-3840-5041-56ED-8137AA5D2077}"/>
              </a:ext>
            </a:extLst>
          </p:cNvPr>
          <p:cNvSpPr/>
          <p:nvPr/>
        </p:nvSpPr>
        <p:spPr>
          <a:xfrm>
            <a:off x="23777126" y="1831354"/>
            <a:ext cx="478336" cy="263092"/>
          </a:xfrm>
          <a:prstGeom prst="ellipse">
            <a:avLst/>
          </a:prstGeom>
          <a:solidFill>
            <a:srgbClr val="DC514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22" name="Oval 48">
            <a:extLst>
              <a:ext uri="{FF2B5EF4-FFF2-40B4-BE49-F238E27FC236}">
                <a16:creationId xmlns:a16="http://schemas.microsoft.com/office/drawing/2014/main" id="{F5FC5D5F-F6CE-CF17-0D80-E1ED94621562}"/>
              </a:ext>
            </a:extLst>
          </p:cNvPr>
          <p:cNvSpPr/>
          <p:nvPr/>
        </p:nvSpPr>
        <p:spPr>
          <a:xfrm>
            <a:off x="26870299" y="1831354"/>
            <a:ext cx="478336" cy="263092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23" name="Oval 49">
            <a:extLst>
              <a:ext uri="{FF2B5EF4-FFF2-40B4-BE49-F238E27FC236}">
                <a16:creationId xmlns:a16="http://schemas.microsoft.com/office/drawing/2014/main" id="{90CA49DF-B190-1300-D6FC-FBC6C61A6C28}"/>
              </a:ext>
            </a:extLst>
          </p:cNvPr>
          <p:cNvSpPr/>
          <p:nvPr/>
        </p:nvSpPr>
        <p:spPr>
          <a:xfrm>
            <a:off x="28107568" y="1831354"/>
            <a:ext cx="478336" cy="263092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24" name="Oval 50">
            <a:extLst>
              <a:ext uri="{FF2B5EF4-FFF2-40B4-BE49-F238E27FC236}">
                <a16:creationId xmlns:a16="http://schemas.microsoft.com/office/drawing/2014/main" id="{BBC949BD-004E-B285-C6B4-81A8F0A85131}"/>
              </a:ext>
            </a:extLst>
          </p:cNvPr>
          <p:cNvSpPr/>
          <p:nvPr/>
        </p:nvSpPr>
        <p:spPr>
          <a:xfrm>
            <a:off x="27488934" y="1831354"/>
            <a:ext cx="478336" cy="263092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25" name="Oval 51">
            <a:extLst>
              <a:ext uri="{FF2B5EF4-FFF2-40B4-BE49-F238E27FC236}">
                <a16:creationId xmlns:a16="http://schemas.microsoft.com/office/drawing/2014/main" id="{77D84F98-ECB2-3563-CC4D-7A780C804A2F}"/>
              </a:ext>
            </a:extLst>
          </p:cNvPr>
          <p:cNvSpPr/>
          <p:nvPr/>
        </p:nvSpPr>
        <p:spPr>
          <a:xfrm>
            <a:off x="28726203" y="1831354"/>
            <a:ext cx="478336" cy="263092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26" name="Oval 52">
            <a:extLst>
              <a:ext uri="{FF2B5EF4-FFF2-40B4-BE49-F238E27FC236}">
                <a16:creationId xmlns:a16="http://schemas.microsoft.com/office/drawing/2014/main" id="{C765CA95-135A-1A4C-1430-45F05C434FEE}"/>
              </a:ext>
            </a:extLst>
          </p:cNvPr>
          <p:cNvSpPr/>
          <p:nvPr/>
        </p:nvSpPr>
        <p:spPr>
          <a:xfrm>
            <a:off x="29344832" y="1831354"/>
            <a:ext cx="478336" cy="263092"/>
          </a:xfrm>
          <a:prstGeom prst="ellipse">
            <a:avLst/>
          </a:prstGeom>
          <a:solidFill>
            <a:srgbClr val="78AADF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64447DCE-6112-E90C-2A30-68D0941AB704}"/>
              </a:ext>
            </a:extLst>
          </p:cNvPr>
          <p:cNvSpPr txBox="1"/>
          <p:nvPr userDrawn="1"/>
        </p:nvSpPr>
        <p:spPr>
          <a:xfrm>
            <a:off x="2555253" y="1621429"/>
            <a:ext cx="6555873" cy="107382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6378" dirty="0">
                <a:solidFill>
                  <a:schemeClr val="bg1"/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11718948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rgbClr val="F0DD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  <p:cxnSp>
        <p:nvCxnSpPr>
          <p:cNvPr id="28" name="Straight Connector 2">
            <a:extLst>
              <a:ext uri="{FF2B5EF4-FFF2-40B4-BE49-F238E27FC236}">
                <a16:creationId xmlns:a16="http://schemas.microsoft.com/office/drawing/2014/main" id="{D46C7BEA-5080-1B56-F236-D062421C17FD}"/>
              </a:ext>
            </a:extLst>
          </p:cNvPr>
          <p:cNvCxnSpPr>
            <a:cxnSpLocks/>
          </p:cNvCxnSpPr>
          <p:nvPr userDrawn="1"/>
        </p:nvCxnSpPr>
        <p:spPr>
          <a:xfrm>
            <a:off x="937022" y="1968831"/>
            <a:ext cx="3070811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5">
            <a:extLst>
              <a:ext uri="{FF2B5EF4-FFF2-40B4-BE49-F238E27FC236}">
                <a16:creationId xmlns:a16="http://schemas.microsoft.com/office/drawing/2014/main" id="{014133A0-B92D-5A7E-4CA5-1527F19438BD}"/>
              </a:ext>
            </a:extLst>
          </p:cNvPr>
          <p:cNvSpPr/>
          <p:nvPr/>
        </p:nvSpPr>
        <p:spPr>
          <a:xfrm>
            <a:off x="18828050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1" name="Oval 36">
            <a:extLst>
              <a:ext uri="{FF2B5EF4-FFF2-40B4-BE49-F238E27FC236}">
                <a16:creationId xmlns:a16="http://schemas.microsoft.com/office/drawing/2014/main" id="{512C6C5F-091C-CB57-2EF4-B4E13899BFFD}"/>
              </a:ext>
            </a:extLst>
          </p:cNvPr>
          <p:cNvSpPr/>
          <p:nvPr/>
        </p:nvSpPr>
        <p:spPr>
          <a:xfrm>
            <a:off x="19446685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B3E70EA6-ECAB-A9FE-3E41-7FE0F27E28DD}"/>
              </a:ext>
            </a:extLst>
          </p:cNvPr>
          <p:cNvSpPr/>
          <p:nvPr/>
        </p:nvSpPr>
        <p:spPr>
          <a:xfrm>
            <a:off x="20683954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3" name="Oval 38">
            <a:extLst>
              <a:ext uri="{FF2B5EF4-FFF2-40B4-BE49-F238E27FC236}">
                <a16:creationId xmlns:a16="http://schemas.microsoft.com/office/drawing/2014/main" id="{86523BE6-0581-6B57-7A4C-471172E616F0}"/>
              </a:ext>
            </a:extLst>
          </p:cNvPr>
          <p:cNvSpPr/>
          <p:nvPr/>
        </p:nvSpPr>
        <p:spPr>
          <a:xfrm>
            <a:off x="20065319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3C7BC62C-DE1F-454C-2511-BCFBEE71CC1A}"/>
              </a:ext>
            </a:extLst>
          </p:cNvPr>
          <p:cNvSpPr/>
          <p:nvPr/>
        </p:nvSpPr>
        <p:spPr>
          <a:xfrm>
            <a:off x="21302588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8043C570-E8CD-0602-18C7-EFCB2894A793}"/>
              </a:ext>
            </a:extLst>
          </p:cNvPr>
          <p:cNvSpPr/>
          <p:nvPr/>
        </p:nvSpPr>
        <p:spPr>
          <a:xfrm>
            <a:off x="22539857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F98BE074-1B91-6B20-018D-E250F056830F}"/>
              </a:ext>
            </a:extLst>
          </p:cNvPr>
          <p:cNvSpPr/>
          <p:nvPr/>
        </p:nvSpPr>
        <p:spPr>
          <a:xfrm>
            <a:off x="23158492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0029394-3859-FF6D-43CF-AAC403467DD1}"/>
              </a:ext>
            </a:extLst>
          </p:cNvPr>
          <p:cNvSpPr/>
          <p:nvPr/>
        </p:nvSpPr>
        <p:spPr>
          <a:xfrm>
            <a:off x="24395763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89E526B5-47F0-F66F-E2F1-5AA49A14D606}"/>
              </a:ext>
            </a:extLst>
          </p:cNvPr>
          <p:cNvSpPr/>
          <p:nvPr/>
        </p:nvSpPr>
        <p:spPr>
          <a:xfrm>
            <a:off x="23777126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926C7FA1-2276-DF72-788E-F683B0BA43F0}"/>
              </a:ext>
            </a:extLst>
          </p:cNvPr>
          <p:cNvSpPr/>
          <p:nvPr/>
        </p:nvSpPr>
        <p:spPr>
          <a:xfrm>
            <a:off x="26870299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FFB103F2-6BE5-C0BF-5283-F4C00B59B042}"/>
              </a:ext>
            </a:extLst>
          </p:cNvPr>
          <p:cNvSpPr/>
          <p:nvPr/>
        </p:nvSpPr>
        <p:spPr>
          <a:xfrm>
            <a:off x="28107568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5" name="Oval 50">
            <a:extLst>
              <a:ext uri="{FF2B5EF4-FFF2-40B4-BE49-F238E27FC236}">
                <a16:creationId xmlns:a16="http://schemas.microsoft.com/office/drawing/2014/main" id="{40030134-2288-0546-F163-125F41A9AD55}"/>
              </a:ext>
            </a:extLst>
          </p:cNvPr>
          <p:cNvSpPr/>
          <p:nvPr/>
        </p:nvSpPr>
        <p:spPr>
          <a:xfrm>
            <a:off x="27488934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6" name="Oval 51">
            <a:extLst>
              <a:ext uri="{FF2B5EF4-FFF2-40B4-BE49-F238E27FC236}">
                <a16:creationId xmlns:a16="http://schemas.microsoft.com/office/drawing/2014/main" id="{1FB97FFF-F1D4-05F2-D44A-FB29AC40813C}"/>
              </a:ext>
            </a:extLst>
          </p:cNvPr>
          <p:cNvSpPr/>
          <p:nvPr/>
        </p:nvSpPr>
        <p:spPr>
          <a:xfrm>
            <a:off x="28726203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7" name="Oval 52">
            <a:extLst>
              <a:ext uri="{FF2B5EF4-FFF2-40B4-BE49-F238E27FC236}">
                <a16:creationId xmlns:a16="http://schemas.microsoft.com/office/drawing/2014/main" id="{4D21E7CD-1E7D-B3B6-CF9D-977290751581}"/>
              </a:ext>
            </a:extLst>
          </p:cNvPr>
          <p:cNvSpPr/>
          <p:nvPr/>
        </p:nvSpPr>
        <p:spPr>
          <a:xfrm>
            <a:off x="29344832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80C08933-9266-725D-4F67-673060825DB1}"/>
              </a:ext>
            </a:extLst>
          </p:cNvPr>
          <p:cNvSpPr txBox="1"/>
          <p:nvPr userDrawn="1"/>
        </p:nvSpPr>
        <p:spPr>
          <a:xfrm>
            <a:off x="2555253" y="1621429"/>
            <a:ext cx="6555873" cy="1073820"/>
          </a:xfrm>
          <a:prstGeom prst="rect">
            <a:avLst/>
          </a:prstGeom>
          <a:solidFill>
            <a:srgbClr val="F0DD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6378" dirty="0">
                <a:solidFill>
                  <a:schemeClr val="tx1">
                    <a:lumMod val="95000"/>
                    <a:lumOff val="5000"/>
                  </a:schemeClr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1479498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rgbClr val="78A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6D52272-93A3-4CD2-8245-9D3A3BE66864}" type="datetimeFigureOut">
              <a:rPr lang="en-AU" smtClean="0"/>
              <a:pPr/>
              <a:t>10/12/2024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28" name="Straight Connector 2">
            <a:extLst>
              <a:ext uri="{FF2B5EF4-FFF2-40B4-BE49-F238E27FC236}">
                <a16:creationId xmlns:a16="http://schemas.microsoft.com/office/drawing/2014/main" id="{39AC6604-0669-75F1-2530-98A1C7890D9D}"/>
              </a:ext>
            </a:extLst>
          </p:cNvPr>
          <p:cNvCxnSpPr>
            <a:cxnSpLocks/>
          </p:cNvCxnSpPr>
          <p:nvPr userDrawn="1"/>
        </p:nvCxnSpPr>
        <p:spPr>
          <a:xfrm>
            <a:off x="937022" y="1968831"/>
            <a:ext cx="30708117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35">
            <a:extLst>
              <a:ext uri="{FF2B5EF4-FFF2-40B4-BE49-F238E27FC236}">
                <a16:creationId xmlns:a16="http://schemas.microsoft.com/office/drawing/2014/main" id="{82E7868E-D0D4-C8B9-2D33-1A40E820025B}"/>
              </a:ext>
            </a:extLst>
          </p:cNvPr>
          <p:cNvSpPr/>
          <p:nvPr/>
        </p:nvSpPr>
        <p:spPr>
          <a:xfrm>
            <a:off x="18828050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1" name="Oval 36">
            <a:extLst>
              <a:ext uri="{FF2B5EF4-FFF2-40B4-BE49-F238E27FC236}">
                <a16:creationId xmlns:a16="http://schemas.microsoft.com/office/drawing/2014/main" id="{47AEF8D8-027F-4038-3AFD-7F6A1E943C4D}"/>
              </a:ext>
            </a:extLst>
          </p:cNvPr>
          <p:cNvSpPr/>
          <p:nvPr/>
        </p:nvSpPr>
        <p:spPr>
          <a:xfrm>
            <a:off x="19446685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2" name="Oval 37">
            <a:extLst>
              <a:ext uri="{FF2B5EF4-FFF2-40B4-BE49-F238E27FC236}">
                <a16:creationId xmlns:a16="http://schemas.microsoft.com/office/drawing/2014/main" id="{5D1C669B-570E-0840-0402-B9F7FBFA867A}"/>
              </a:ext>
            </a:extLst>
          </p:cNvPr>
          <p:cNvSpPr/>
          <p:nvPr/>
        </p:nvSpPr>
        <p:spPr>
          <a:xfrm>
            <a:off x="20683954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3" name="Oval 38">
            <a:extLst>
              <a:ext uri="{FF2B5EF4-FFF2-40B4-BE49-F238E27FC236}">
                <a16:creationId xmlns:a16="http://schemas.microsoft.com/office/drawing/2014/main" id="{8ED7389F-CF70-D06D-8BB8-E85946212393}"/>
              </a:ext>
            </a:extLst>
          </p:cNvPr>
          <p:cNvSpPr/>
          <p:nvPr/>
        </p:nvSpPr>
        <p:spPr>
          <a:xfrm>
            <a:off x="20065319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4" name="Oval 39">
            <a:extLst>
              <a:ext uri="{FF2B5EF4-FFF2-40B4-BE49-F238E27FC236}">
                <a16:creationId xmlns:a16="http://schemas.microsoft.com/office/drawing/2014/main" id="{746B0DA3-0911-D364-1FAA-337E2DD067E0}"/>
              </a:ext>
            </a:extLst>
          </p:cNvPr>
          <p:cNvSpPr/>
          <p:nvPr/>
        </p:nvSpPr>
        <p:spPr>
          <a:xfrm>
            <a:off x="21302588" y="1831354"/>
            <a:ext cx="478336" cy="263092"/>
          </a:xfrm>
          <a:prstGeom prst="ellipse">
            <a:avLst/>
          </a:prstGeom>
          <a:solidFill>
            <a:srgbClr val="F0DD5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6" name="Oval 41">
            <a:extLst>
              <a:ext uri="{FF2B5EF4-FFF2-40B4-BE49-F238E27FC236}">
                <a16:creationId xmlns:a16="http://schemas.microsoft.com/office/drawing/2014/main" id="{0741AD58-9634-3D50-1245-338D4722BEDF}"/>
              </a:ext>
            </a:extLst>
          </p:cNvPr>
          <p:cNvSpPr/>
          <p:nvPr/>
        </p:nvSpPr>
        <p:spPr>
          <a:xfrm>
            <a:off x="22539857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7" name="Oval 42">
            <a:extLst>
              <a:ext uri="{FF2B5EF4-FFF2-40B4-BE49-F238E27FC236}">
                <a16:creationId xmlns:a16="http://schemas.microsoft.com/office/drawing/2014/main" id="{B01BA107-1884-826C-DE7F-44D89E2EB146}"/>
              </a:ext>
            </a:extLst>
          </p:cNvPr>
          <p:cNvSpPr/>
          <p:nvPr/>
        </p:nvSpPr>
        <p:spPr>
          <a:xfrm>
            <a:off x="23158492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65F01148-CEBB-3DFC-6D71-4275F26379CA}"/>
              </a:ext>
            </a:extLst>
          </p:cNvPr>
          <p:cNvSpPr/>
          <p:nvPr/>
        </p:nvSpPr>
        <p:spPr>
          <a:xfrm>
            <a:off x="24395763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39" name="Oval 44">
            <a:extLst>
              <a:ext uri="{FF2B5EF4-FFF2-40B4-BE49-F238E27FC236}">
                <a16:creationId xmlns:a16="http://schemas.microsoft.com/office/drawing/2014/main" id="{90D1D4DB-73D3-1536-590E-703590084D5E}"/>
              </a:ext>
            </a:extLst>
          </p:cNvPr>
          <p:cNvSpPr/>
          <p:nvPr/>
        </p:nvSpPr>
        <p:spPr>
          <a:xfrm>
            <a:off x="23777126" y="1831354"/>
            <a:ext cx="478336" cy="263092"/>
          </a:xfrm>
          <a:prstGeom prst="ellipse">
            <a:avLst/>
          </a:prstGeom>
          <a:solidFill>
            <a:srgbClr val="DC51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AEA05F09-24C6-B69C-7116-219BEDBCFBAD}"/>
              </a:ext>
            </a:extLst>
          </p:cNvPr>
          <p:cNvSpPr/>
          <p:nvPr/>
        </p:nvSpPr>
        <p:spPr>
          <a:xfrm>
            <a:off x="26870299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4" name="Oval 49">
            <a:extLst>
              <a:ext uri="{FF2B5EF4-FFF2-40B4-BE49-F238E27FC236}">
                <a16:creationId xmlns:a16="http://schemas.microsoft.com/office/drawing/2014/main" id="{834D569C-C882-F0B5-C734-8F5C8C763EE6}"/>
              </a:ext>
            </a:extLst>
          </p:cNvPr>
          <p:cNvSpPr/>
          <p:nvPr/>
        </p:nvSpPr>
        <p:spPr>
          <a:xfrm>
            <a:off x="28107568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5" name="Oval 50">
            <a:extLst>
              <a:ext uri="{FF2B5EF4-FFF2-40B4-BE49-F238E27FC236}">
                <a16:creationId xmlns:a16="http://schemas.microsoft.com/office/drawing/2014/main" id="{D25A9798-AFB0-34E5-C1BC-82F423B6031B}"/>
              </a:ext>
            </a:extLst>
          </p:cNvPr>
          <p:cNvSpPr/>
          <p:nvPr/>
        </p:nvSpPr>
        <p:spPr>
          <a:xfrm>
            <a:off x="27488934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6" name="Oval 51">
            <a:extLst>
              <a:ext uri="{FF2B5EF4-FFF2-40B4-BE49-F238E27FC236}">
                <a16:creationId xmlns:a16="http://schemas.microsoft.com/office/drawing/2014/main" id="{E5BF9BC1-CEAE-C435-53D7-A788A2E6C0F1}"/>
              </a:ext>
            </a:extLst>
          </p:cNvPr>
          <p:cNvSpPr/>
          <p:nvPr/>
        </p:nvSpPr>
        <p:spPr>
          <a:xfrm>
            <a:off x="28726203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7" name="Oval 52">
            <a:extLst>
              <a:ext uri="{FF2B5EF4-FFF2-40B4-BE49-F238E27FC236}">
                <a16:creationId xmlns:a16="http://schemas.microsoft.com/office/drawing/2014/main" id="{1901A24F-D020-F73D-453C-40A3A47ACB48}"/>
              </a:ext>
            </a:extLst>
          </p:cNvPr>
          <p:cNvSpPr/>
          <p:nvPr/>
        </p:nvSpPr>
        <p:spPr>
          <a:xfrm>
            <a:off x="29344832" y="1831354"/>
            <a:ext cx="478336" cy="263092"/>
          </a:xfrm>
          <a:prstGeom prst="ellipse">
            <a:avLst/>
          </a:prstGeom>
          <a:solidFill>
            <a:srgbClr val="78AA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4784"/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E84E226F-B236-6B5D-E5EC-B8E47C3A94E6}"/>
              </a:ext>
            </a:extLst>
          </p:cNvPr>
          <p:cNvSpPr txBox="1"/>
          <p:nvPr userDrawn="1"/>
        </p:nvSpPr>
        <p:spPr>
          <a:xfrm>
            <a:off x="2555253" y="1621429"/>
            <a:ext cx="6555873" cy="1073820"/>
          </a:xfrm>
          <a:prstGeom prst="rect">
            <a:avLst/>
          </a:prstGeom>
          <a:solidFill>
            <a:srgbClr val="78AAD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6378" dirty="0">
                <a:solidFill>
                  <a:schemeClr val="tx1">
                    <a:lumMod val="95000"/>
                    <a:lumOff val="5000"/>
                  </a:schemeClr>
                </a:solidFill>
                <a:latin typeface="Poppins Light" panose="00000400000000000000" pitchFamily="2" charset="0"/>
              </a:rPr>
              <a:t>@_survivordb</a:t>
            </a:r>
          </a:p>
        </p:txBody>
      </p:sp>
    </p:spTree>
    <p:extLst>
      <p:ext uri="{BB962C8B-B14F-4D97-AF65-F5344CB8AC3E}">
        <p14:creationId xmlns:p14="http://schemas.microsoft.com/office/powerpoint/2010/main" val="418314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pPr/>
              <a:t>10/12/2024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666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5923535"/>
            <a:ext cx="27944386" cy="9883545"/>
          </a:xfrm>
        </p:spPr>
        <p:txBody>
          <a:bodyPr anchor="b"/>
          <a:lstStyle>
            <a:lvl1pPr>
              <a:defRPr sz="20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5900583"/>
            <a:ext cx="27944386" cy="5197523"/>
          </a:xfrm>
        </p:spPr>
        <p:txBody>
          <a:bodyPr/>
          <a:lstStyle>
            <a:lvl1pPr marL="0" indent="0">
              <a:buNone/>
              <a:defRPr sz="8315">
                <a:solidFill>
                  <a:schemeClr val="tx1">
                    <a:tint val="82000"/>
                  </a:schemeClr>
                </a:solidFill>
              </a:defRPr>
            </a:lvl1pPr>
            <a:lvl2pPr marL="1584015" indent="0">
              <a:buNone/>
              <a:defRPr sz="6929">
                <a:solidFill>
                  <a:schemeClr val="tx1">
                    <a:tint val="82000"/>
                  </a:schemeClr>
                </a:solidFill>
              </a:defRPr>
            </a:lvl2pPr>
            <a:lvl3pPr marL="3168030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3pPr>
            <a:lvl4pPr marL="4752045" indent="0">
              <a:buNone/>
              <a:defRPr sz="5543">
                <a:solidFill>
                  <a:schemeClr val="tx1">
                    <a:tint val="82000"/>
                  </a:schemeClr>
                </a:solidFill>
              </a:defRPr>
            </a:lvl4pPr>
            <a:lvl5pPr marL="6336060" indent="0">
              <a:buNone/>
              <a:defRPr sz="5543">
                <a:solidFill>
                  <a:schemeClr val="tx1">
                    <a:tint val="82000"/>
                  </a:schemeClr>
                </a:solidFill>
              </a:defRPr>
            </a:lvl5pPr>
            <a:lvl6pPr marL="7920076" indent="0">
              <a:buNone/>
              <a:defRPr sz="5543">
                <a:solidFill>
                  <a:schemeClr val="tx1">
                    <a:tint val="82000"/>
                  </a:schemeClr>
                </a:solidFill>
              </a:defRPr>
            </a:lvl6pPr>
            <a:lvl7pPr marL="9504091" indent="0">
              <a:buNone/>
              <a:defRPr sz="5543">
                <a:solidFill>
                  <a:schemeClr val="tx1">
                    <a:tint val="82000"/>
                  </a:schemeClr>
                </a:solidFill>
              </a:defRPr>
            </a:lvl7pPr>
            <a:lvl8pPr marL="11088106" indent="0">
              <a:buNone/>
              <a:defRPr sz="5543">
                <a:solidFill>
                  <a:schemeClr val="tx1">
                    <a:tint val="82000"/>
                  </a:schemeClr>
                </a:solidFill>
              </a:defRPr>
            </a:lvl8pPr>
            <a:lvl9pPr marL="12672121" indent="0">
              <a:buNone/>
              <a:defRPr sz="554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5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6325030"/>
            <a:ext cx="13769697" cy="15075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6325030"/>
            <a:ext cx="13769697" cy="15075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85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265011"/>
            <a:ext cx="27944386" cy="45925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824529"/>
            <a:ext cx="13706415" cy="2854512"/>
          </a:xfrm>
        </p:spPr>
        <p:txBody>
          <a:bodyPr anchor="b"/>
          <a:lstStyle>
            <a:lvl1pPr marL="0" indent="0">
              <a:buNone/>
              <a:defRPr sz="8315" b="1"/>
            </a:lvl1pPr>
            <a:lvl2pPr marL="1584015" indent="0">
              <a:buNone/>
              <a:defRPr sz="6929" b="1"/>
            </a:lvl2pPr>
            <a:lvl3pPr marL="3168030" indent="0">
              <a:buNone/>
              <a:defRPr sz="6236" b="1"/>
            </a:lvl3pPr>
            <a:lvl4pPr marL="4752045" indent="0">
              <a:buNone/>
              <a:defRPr sz="5543" b="1"/>
            </a:lvl4pPr>
            <a:lvl5pPr marL="6336060" indent="0">
              <a:buNone/>
              <a:defRPr sz="5543" b="1"/>
            </a:lvl5pPr>
            <a:lvl6pPr marL="7920076" indent="0">
              <a:buNone/>
              <a:defRPr sz="5543" b="1"/>
            </a:lvl6pPr>
            <a:lvl7pPr marL="9504091" indent="0">
              <a:buNone/>
              <a:defRPr sz="5543" b="1"/>
            </a:lvl7pPr>
            <a:lvl8pPr marL="11088106" indent="0">
              <a:buNone/>
              <a:defRPr sz="5543" b="1"/>
            </a:lvl8pPr>
            <a:lvl9pPr marL="12672121" indent="0">
              <a:buNone/>
              <a:defRPr sz="5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8679041"/>
            <a:ext cx="13706415" cy="12765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824529"/>
            <a:ext cx="13773917" cy="2854512"/>
          </a:xfrm>
        </p:spPr>
        <p:txBody>
          <a:bodyPr anchor="b"/>
          <a:lstStyle>
            <a:lvl1pPr marL="0" indent="0">
              <a:buNone/>
              <a:defRPr sz="8315" b="1"/>
            </a:lvl1pPr>
            <a:lvl2pPr marL="1584015" indent="0">
              <a:buNone/>
              <a:defRPr sz="6929" b="1"/>
            </a:lvl2pPr>
            <a:lvl3pPr marL="3168030" indent="0">
              <a:buNone/>
              <a:defRPr sz="6236" b="1"/>
            </a:lvl3pPr>
            <a:lvl4pPr marL="4752045" indent="0">
              <a:buNone/>
              <a:defRPr sz="5543" b="1"/>
            </a:lvl4pPr>
            <a:lvl5pPr marL="6336060" indent="0">
              <a:buNone/>
              <a:defRPr sz="5543" b="1"/>
            </a:lvl5pPr>
            <a:lvl6pPr marL="7920076" indent="0">
              <a:buNone/>
              <a:defRPr sz="5543" b="1"/>
            </a:lvl6pPr>
            <a:lvl7pPr marL="9504091" indent="0">
              <a:buNone/>
              <a:defRPr sz="5543" b="1"/>
            </a:lvl7pPr>
            <a:lvl8pPr marL="11088106" indent="0">
              <a:buNone/>
              <a:defRPr sz="5543" b="1"/>
            </a:lvl8pPr>
            <a:lvl9pPr marL="12672121" indent="0">
              <a:buNone/>
              <a:defRPr sz="5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8679041"/>
            <a:ext cx="13773917" cy="12765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97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43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57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584008"/>
            <a:ext cx="10449614" cy="5544026"/>
          </a:xfrm>
        </p:spPr>
        <p:txBody>
          <a:bodyPr anchor="b"/>
          <a:lstStyle>
            <a:lvl1pPr>
              <a:defRPr sz="11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421022"/>
            <a:ext cx="16402140" cy="16885080"/>
          </a:xfrm>
        </p:spPr>
        <p:txBody>
          <a:bodyPr/>
          <a:lstStyle>
            <a:lvl1pPr>
              <a:defRPr sz="11087"/>
            </a:lvl1pPr>
            <a:lvl2pPr>
              <a:defRPr sz="9701"/>
            </a:lvl2pPr>
            <a:lvl3pPr>
              <a:defRPr sz="8315"/>
            </a:lvl3pPr>
            <a:lvl4pPr>
              <a:defRPr sz="6929"/>
            </a:lvl4pPr>
            <a:lvl5pPr>
              <a:defRPr sz="6929"/>
            </a:lvl5pPr>
            <a:lvl6pPr>
              <a:defRPr sz="6929"/>
            </a:lvl6pPr>
            <a:lvl7pPr>
              <a:defRPr sz="6929"/>
            </a:lvl7pPr>
            <a:lvl8pPr>
              <a:defRPr sz="6929"/>
            </a:lvl8pPr>
            <a:lvl9pPr>
              <a:defRPr sz="69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7128034"/>
            <a:ext cx="10449614" cy="13205565"/>
          </a:xfrm>
        </p:spPr>
        <p:txBody>
          <a:bodyPr/>
          <a:lstStyle>
            <a:lvl1pPr marL="0" indent="0">
              <a:buNone/>
              <a:defRPr sz="5543"/>
            </a:lvl1pPr>
            <a:lvl2pPr marL="1584015" indent="0">
              <a:buNone/>
              <a:defRPr sz="4850"/>
            </a:lvl2pPr>
            <a:lvl3pPr marL="3168030" indent="0">
              <a:buNone/>
              <a:defRPr sz="4158"/>
            </a:lvl3pPr>
            <a:lvl4pPr marL="4752045" indent="0">
              <a:buNone/>
              <a:defRPr sz="3465"/>
            </a:lvl4pPr>
            <a:lvl5pPr marL="6336060" indent="0">
              <a:buNone/>
              <a:defRPr sz="3465"/>
            </a:lvl5pPr>
            <a:lvl6pPr marL="7920076" indent="0">
              <a:buNone/>
              <a:defRPr sz="3465"/>
            </a:lvl6pPr>
            <a:lvl7pPr marL="9504091" indent="0">
              <a:buNone/>
              <a:defRPr sz="3465"/>
            </a:lvl7pPr>
            <a:lvl8pPr marL="11088106" indent="0">
              <a:buNone/>
              <a:defRPr sz="3465"/>
            </a:lvl8pPr>
            <a:lvl9pPr marL="12672121" indent="0">
              <a:buNone/>
              <a:defRPr sz="34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83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584008"/>
            <a:ext cx="10449614" cy="5544026"/>
          </a:xfrm>
        </p:spPr>
        <p:txBody>
          <a:bodyPr anchor="b"/>
          <a:lstStyle>
            <a:lvl1pPr>
              <a:defRPr sz="11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421022"/>
            <a:ext cx="16402140" cy="16885080"/>
          </a:xfrm>
        </p:spPr>
        <p:txBody>
          <a:bodyPr anchor="t"/>
          <a:lstStyle>
            <a:lvl1pPr marL="0" indent="0">
              <a:buNone/>
              <a:defRPr sz="11087"/>
            </a:lvl1pPr>
            <a:lvl2pPr marL="1584015" indent="0">
              <a:buNone/>
              <a:defRPr sz="9701"/>
            </a:lvl2pPr>
            <a:lvl3pPr marL="3168030" indent="0">
              <a:buNone/>
              <a:defRPr sz="8315"/>
            </a:lvl3pPr>
            <a:lvl4pPr marL="4752045" indent="0">
              <a:buNone/>
              <a:defRPr sz="6929"/>
            </a:lvl4pPr>
            <a:lvl5pPr marL="6336060" indent="0">
              <a:buNone/>
              <a:defRPr sz="6929"/>
            </a:lvl5pPr>
            <a:lvl6pPr marL="7920076" indent="0">
              <a:buNone/>
              <a:defRPr sz="6929"/>
            </a:lvl6pPr>
            <a:lvl7pPr marL="9504091" indent="0">
              <a:buNone/>
              <a:defRPr sz="6929"/>
            </a:lvl7pPr>
            <a:lvl8pPr marL="11088106" indent="0">
              <a:buNone/>
              <a:defRPr sz="6929"/>
            </a:lvl8pPr>
            <a:lvl9pPr marL="12672121" indent="0">
              <a:buNone/>
              <a:defRPr sz="69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7128034"/>
            <a:ext cx="10449614" cy="13205565"/>
          </a:xfrm>
        </p:spPr>
        <p:txBody>
          <a:bodyPr/>
          <a:lstStyle>
            <a:lvl1pPr marL="0" indent="0">
              <a:buNone/>
              <a:defRPr sz="5543"/>
            </a:lvl1pPr>
            <a:lvl2pPr marL="1584015" indent="0">
              <a:buNone/>
              <a:defRPr sz="4850"/>
            </a:lvl2pPr>
            <a:lvl3pPr marL="3168030" indent="0">
              <a:buNone/>
              <a:defRPr sz="4158"/>
            </a:lvl3pPr>
            <a:lvl4pPr marL="4752045" indent="0">
              <a:buNone/>
              <a:defRPr sz="3465"/>
            </a:lvl4pPr>
            <a:lvl5pPr marL="6336060" indent="0">
              <a:buNone/>
              <a:defRPr sz="3465"/>
            </a:lvl5pPr>
            <a:lvl6pPr marL="7920076" indent="0">
              <a:buNone/>
              <a:defRPr sz="3465"/>
            </a:lvl6pPr>
            <a:lvl7pPr marL="9504091" indent="0">
              <a:buNone/>
              <a:defRPr sz="3465"/>
            </a:lvl7pPr>
            <a:lvl8pPr marL="11088106" indent="0">
              <a:buNone/>
              <a:defRPr sz="3465"/>
            </a:lvl8pPr>
            <a:lvl9pPr marL="12672121" indent="0">
              <a:buNone/>
              <a:defRPr sz="34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52272-93A3-4CD2-8245-9D3A3BE66864}" type="datetimeFigureOut">
              <a:rPr lang="en-AU" smtClean="0"/>
              <a:t>10/12/2024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B337E-892E-421F-83B0-396658D33F7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69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265011"/>
            <a:ext cx="27944386" cy="459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6325030"/>
            <a:ext cx="27944386" cy="150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2022110"/>
            <a:ext cx="7289840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5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52272-93A3-4CD2-8245-9D3A3BE66864}" type="datetimeFigureOut">
              <a:rPr lang="en-AU" smtClean="0"/>
              <a:pPr/>
              <a:t>10/12/2024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2022110"/>
            <a:ext cx="10934760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5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2022110"/>
            <a:ext cx="7289840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5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B337E-892E-421F-83B0-396658D33F7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229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685" r:id="rId13"/>
    <p:sldLayoutId id="2147483686" r:id="rId14"/>
    <p:sldLayoutId id="2147483700" r:id="rId15"/>
    <p:sldLayoutId id="2147483696" r:id="rId16"/>
    <p:sldLayoutId id="2147483697" r:id="rId17"/>
    <p:sldLayoutId id="2147483699" r:id="rId18"/>
    <p:sldLayoutId id="2147483698" r:id="rId19"/>
  </p:sldLayoutIdLst>
  <p:txStyles>
    <p:titleStyle>
      <a:lvl1pPr algn="l" defTabSz="3168030" rtl="0" eaLnBrk="1" latinLnBrk="0" hangingPunct="1">
        <a:lnSpc>
          <a:spcPct val="90000"/>
        </a:lnSpc>
        <a:spcBef>
          <a:spcPct val="0"/>
        </a:spcBef>
        <a:buNone/>
        <a:defRPr sz="152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008" indent="-792008" algn="l" defTabSz="3168030" rtl="0" eaLnBrk="1" latinLnBrk="0" hangingPunct="1">
        <a:lnSpc>
          <a:spcPct val="90000"/>
        </a:lnSpc>
        <a:spcBef>
          <a:spcPts val="3465"/>
        </a:spcBef>
        <a:buFont typeface="Arial" panose="020B0604020202020204" pitchFamily="34" charset="0"/>
        <a:buChar char="•"/>
        <a:defRPr sz="9701" kern="1200">
          <a:solidFill>
            <a:schemeClr val="tx1"/>
          </a:solidFill>
          <a:latin typeface="+mn-lt"/>
          <a:ea typeface="+mn-ea"/>
          <a:cs typeface="+mn-cs"/>
        </a:defRPr>
      </a:lvl1pPr>
      <a:lvl2pPr marL="2376023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8315" kern="1200">
          <a:solidFill>
            <a:schemeClr val="tx1"/>
          </a:solidFill>
          <a:latin typeface="+mn-lt"/>
          <a:ea typeface="+mn-ea"/>
          <a:cs typeface="+mn-cs"/>
        </a:defRPr>
      </a:lvl2pPr>
      <a:lvl3pPr marL="3960038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929" kern="1200">
          <a:solidFill>
            <a:schemeClr val="tx1"/>
          </a:solidFill>
          <a:latin typeface="+mn-lt"/>
          <a:ea typeface="+mn-ea"/>
          <a:cs typeface="+mn-cs"/>
        </a:defRPr>
      </a:lvl3pPr>
      <a:lvl4pPr marL="5544053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4pPr>
      <a:lvl5pPr marL="7128068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5pPr>
      <a:lvl6pPr marL="8712083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6pPr>
      <a:lvl7pPr marL="10296098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7pPr>
      <a:lvl8pPr marL="11880113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8pPr>
      <a:lvl9pPr marL="13464129" indent="-792008" algn="l" defTabSz="3168030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1pPr>
      <a:lvl2pPr marL="1584015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2pPr>
      <a:lvl3pPr marL="3168030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752045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4pPr>
      <a:lvl5pPr marL="6336060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5pPr>
      <a:lvl6pPr marL="7920076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6pPr>
      <a:lvl7pPr marL="9504091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7pPr>
      <a:lvl8pPr marL="11088106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8pPr>
      <a:lvl9pPr marL="12672121" algn="l" defTabSz="3168030" rtl="0" eaLnBrk="1" latinLnBrk="0" hangingPunct="1">
        <a:defRPr sz="62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file:///C:\Users\danie\OneDrive\Documents\Repos\tidytues\scripts\2024\week-50-perfume\perfume.png" TargetMode="External"/><Relationship Id="rId9" Type="http://schemas.openxmlformats.org/officeDocument/2006/relationships/image" Target="file:///C:\Users\danie\OneDrive\Documents\Repos\tidytues\scripts\2024\week-50-perfume\brands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57000">
              <a:srgbClr val="EDD0D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3FCAC-FBAE-5157-49D9-AB87EEB71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3A516-45F8-DCCB-C8CE-F45B481A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4253323" y="5611114"/>
            <a:ext cx="21589550" cy="4260753"/>
          </a:xfrm>
          <a:prstGeom prst="rect">
            <a:avLst/>
          </a:prstGeom>
          <a:gradFill>
            <a:gsLst>
              <a:gs pos="0">
                <a:srgbClr val="EDD0D0"/>
              </a:gs>
              <a:gs pos="100000">
                <a:srgbClr val="F5E2E2"/>
              </a:gs>
            </a:gsLst>
            <a:path path="circle">
              <a:fillToRect l="50000" t="50000" r="50000" b="50000"/>
            </a:path>
          </a:gradFill>
        </p:spPr>
      </p:pic>
      <p:pic>
        <p:nvPicPr>
          <p:cNvPr id="5" name="Picture 4" descr="A black background with white dots&#10;&#10;Description automatically generated">
            <a:extLst>
              <a:ext uri="{FF2B5EF4-FFF2-40B4-BE49-F238E27FC236}">
                <a16:creationId xmlns:a16="http://schemas.microsoft.com/office/drawing/2014/main" id="{817FA00D-EFF2-5260-D6E7-BB955C2EAB66}"/>
              </a:ext>
            </a:extLst>
          </p:cNvPr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0272828" y="786587"/>
            <a:ext cx="16065308" cy="2142041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7A1FE2-C3A2-BC66-7208-B5611C4956D7}"/>
              </a:ext>
            </a:extLst>
          </p:cNvPr>
          <p:cNvGrpSpPr/>
          <p:nvPr/>
        </p:nvGrpSpPr>
        <p:grpSpPr>
          <a:xfrm>
            <a:off x="23897547" y="2963208"/>
            <a:ext cx="4684105" cy="4684105"/>
            <a:chOff x="2817192" y="-273878"/>
            <a:chExt cx="6858000" cy="6858000"/>
          </a:xfrm>
        </p:grpSpPr>
        <p:pic>
          <p:nvPicPr>
            <p:cNvPr id="7" name="Picture 6" descr="A bottle of perfume on a white surface&#10;&#10;Description automatically generated">
              <a:extLst>
                <a:ext uri="{FF2B5EF4-FFF2-40B4-BE49-F238E27FC236}">
                  <a16:creationId xmlns:a16="http://schemas.microsoft.com/office/drawing/2014/main" id="{5B06B2A1-700B-C79B-1B19-B323861BF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65137" y1="44336" x2="65527" y2="60938"/>
                          <a14:foregroundMark x1="65527" y1="60938" x2="66016" y2="52832"/>
                          <a14:foregroundMark x1="66016" y1="52832" x2="64355" y2="69336"/>
                          <a14:foregroundMark x1="64355" y1="69336" x2="65137" y2="57422"/>
                          <a14:backgroundMark x1="35547" y1="84766" x2="55566" y2="83887"/>
                          <a14:backgroundMark x1="55566" y1="83887" x2="64258" y2="84277"/>
                          <a14:backgroundMark x1="64258" y1="84277" x2="74609" y2="82617"/>
                          <a14:backgroundMark x1="74609" y1="82617" x2="83105" y2="83887"/>
                          <a14:backgroundMark x1="83105" y1="83887" x2="79785" y2="90527"/>
                          <a14:backgroundMark x1="79785" y1="90527" x2="43164" y2="85547"/>
                          <a14:backgroundMark x1="43164" y1="85547" x2="51465" y2="87988"/>
                          <a14:backgroundMark x1="51465" y1="87988" x2="44238" y2="85254"/>
                          <a14:backgroundMark x1="44238" y1="85254" x2="51758" y2="85645"/>
                          <a14:backgroundMark x1="51758" y1="85645" x2="50293" y2="8837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17192" y="-273878"/>
              <a:ext cx="6858000" cy="6858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7E3D84-81CA-BD83-BCB5-C1228933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990" y="1690368"/>
              <a:ext cx="130218" cy="1816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446D9F-507F-75A9-6A31-4C2F346E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990" y="1526856"/>
              <a:ext cx="130218" cy="18161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70FDC8-FF41-14D7-6F52-9F0220AD4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69036" y="1502225"/>
              <a:ext cx="158040" cy="18814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163840A-4E3A-FF93-53E0-47C1EE24F220}"/>
                </a:ext>
              </a:extLst>
            </p:cNvPr>
            <p:cNvSpPr/>
            <p:nvPr/>
          </p:nvSpPr>
          <p:spPr>
            <a:xfrm>
              <a:off x="5821363" y="1490663"/>
              <a:ext cx="77787" cy="134937"/>
            </a:xfrm>
            <a:prstGeom prst="roundRect">
              <a:avLst/>
            </a:prstGeom>
            <a:gradFill flip="none" rotWithShape="1">
              <a:gsLst>
                <a:gs pos="14000">
                  <a:srgbClr val="030101"/>
                </a:gs>
                <a:gs pos="100000">
                  <a:srgbClr val="F6F6F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367213-8832-5CBB-E50E-E3BA12F8127E}"/>
              </a:ext>
            </a:extLst>
          </p:cNvPr>
          <p:cNvGrpSpPr/>
          <p:nvPr/>
        </p:nvGrpSpPr>
        <p:grpSpPr>
          <a:xfrm>
            <a:off x="23897547" y="7998247"/>
            <a:ext cx="4684105" cy="4684105"/>
            <a:chOff x="2817192" y="-273878"/>
            <a:chExt cx="6858000" cy="6858000"/>
          </a:xfrm>
        </p:grpSpPr>
        <p:pic>
          <p:nvPicPr>
            <p:cNvPr id="13" name="Picture 12" descr="A bottle of perfume on a white surface&#10;&#10;Description automatically generated">
              <a:extLst>
                <a:ext uri="{FF2B5EF4-FFF2-40B4-BE49-F238E27FC236}">
                  <a16:creationId xmlns:a16="http://schemas.microsoft.com/office/drawing/2014/main" id="{71DFE542-4606-58E7-C844-49DF29F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65137" y1="44336" x2="65527" y2="60938"/>
                          <a14:foregroundMark x1="65527" y1="60938" x2="66016" y2="52832"/>
                          <a14:foregroundMark x1="66016" y1="52832" x2="64355" y2="69336"/>
                          <a14:foregroundMark x1="64355" y1="69336" x2="65137" y2="57422"/>
                          <a14:backgroundMark x1="35547" y1="84766" x2="55566" y2="83887"/>
                          <a14:backgroundMark x1="55566" y1="83887" x2="64258" y2="84277"/>
                          <a14:backgroundMark x1="64258" y1="84277" x2="74609" y2="82617"/>
                          <a14:backgroundMark x1="74609" y1="82617" x2="83105" y2="83887"/>
                          <a14:backgroundMark x1="83105" y1="83887" x2="79785" y2="90527"/>
                          <a14:backgroundMark x1="79785" y1="90527" x2="43164" y2="85547"/>
                          <a14:backgroundMark x1="43164" y1="85547" x2="51465" y2="87988"/>
                          <a14:backgroundMark x1="51465" y1="87988" x2="44238" y2="85254"/>
                          <a14:backgroundMark x1="44238" y1="85254" x2="51758" y2="85645"/>
                          <a14:backgroundMark x1="51758" y1="85645" x2="50293" y2="8837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17192" y="-273878"/>
              <a:ext cx="6858000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6F5F649-4E62-357C-99EB-C66AFE4A6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990" y="1690368"/>
              <a:ext cx="130218" cy="18161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2B535A-F3A4-2A8B-A155-9D5E541F9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990" y="1526856"/>
              <a:ext cx="130218" cy="18161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7D3EE36-6D34-AE32-07DC-2FEFD0E74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69036" y="1502225"/>
              <a:ext cx="158040" cy="188143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CEEEC82-17A9-04ED-FAC0-596C2A826001}"/>
                </a:ext>
              </a:extLst>
            </p:cNvPr>
            <p:cNvSpPr/>
            <p:nvPr/>
          </p:nvSpPr>
          <p:spPr>
            <a:xfrm>
              <a:off x="5821363" y="1490663"/>
              <a:ext cx="77787" cy="134937"/>
            </a:xfrm>
            <a:prstGeom prst="roundRect">
              <a:avLst/>
            </a:prstGeom>
            <a:gradFill flip="none" rotWithShape="1">
              <a:gsLst>
                <a:gs pos="14000">
                  <a:srgbClr val="030101"/>
                </a:gs>
                <a:gs pos="100000">
                  <a:srgbClr val="F6F6F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60BA97-CF9F-D51B-00C8-9F02C9B7392D}"/>
              </a:ext>
            </a:extLst>
          </p:cNvPr>
          <p:cNvGrpSpPr/>
          <p:nvPr/>
        </p:nvGrpSpPr>
        <p:grpSpPr>
          <a:xfrm>
            <a:off x="23897547" y="13033286"/>
            <a:ext cx="4684105" cy="4684105"/>
            <a:chOff x="2817192" y="-273878"/>
            <a:chExt cx="6858000" cy="6858000"/>
          </a:xfrm>
        </p:grpSpPr>
        <p:pic>
          <p:nvPicPr>
            <p:cNvPr id="19" name="Picture 18" descr="A bottle of perfume on a white surface&#10;&#10;Description automatically generated">
              <a:extLst>
                <a:ext uri="{FF2B5EF4-FFF2-40B4-BE49-F238E27FC236}">
                  <a16:creationId xmlns:a16="http://schemas.microsoft.com/office/drawing/2014/main" id="{54AF45F1-30C8-2F9C-DA00-2AD6AFB38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65137" y1="44336" x2="65527" y2="60938"/>
                          <a14:foregroundMark x1="65527" y1="60938" x2="66016" y2="52832"/>
                          <a14:foregroundMark x1="66016" y1="52832" x2="64355" y2="69336"/>
                          <a14:foregroundMark x1="64355" y1="69336" x2="65137" y2="57422"/>
                          <a14:backgroundMark x1="35547" y1="84766" x2="55566" y2="83887"/>
                          <a14:backgroundMark x1="55566" y1="83887" x2="64258" y2="84277"/>
                          <a14:backgroundMark x1="64258" y1="84277" x2="74609" y2="82617"/>
                          <a14:backgroundMark x1="74609" y1="82617" x2="83105" y2="83887"/>
                          <a14:backgroundMark x1="83105" y1="83887" x2="79785" y2="90527"/>
                          <a14:backgroundMark x1="79785" y1="90527" x2="43164" y2="85547"/>
                          <a14:backgroundMark x1="43164" y1="85547" x2="51465" y2="87988"/>
                          <a14:backgroundMark x1="51465" y1="87988" x2="44238" y2="85254"/>
                          <a14:backgroundMark x1="44238" y1="85254" x2="51758" y2="85645"/>
                          <a14:backgroundMark x1="51758" y1="85645" x2="50293" y2="8837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17192" y="-273878"/>
              <a:ext cx="6858000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FD5AB31-081C-1698-4896-6B2F1E2A8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990" y="1690368"/>
              <a:ext cx="130218" cy="18161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5346399-43D4-D984-FD05-207EC397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990" y="1526856"/>
              <a:ext cx="130218" cy="18161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5DA3CB7-F91D-21B3-FCF4-5A482CBE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69036" y="1502225"/>
              <a:ext cx="158040" cy="188143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EF42B5C-3A80-881D-ABD6-D4A64001A0ED}"/>
                </a:ext>
              </a:extLst>
            </p:cNvPr>
            <p:cNvSpPr/>
            <p:nvPr/>
          </p:nvSpPr>
          <p:spPr>
            <a:xfrm>
              <a:off x="5821363" y="1490663"/>
              <a:ext cx="77787" cy="134937"/>
            </a:xfrm>
            <a:prstGeom prst="roundRect">
              <a:avLst/>
            </a:prstGeom>
            <a:gradFill flip="none" rotWithShape="1">
              <a:gsLst>
                <a:gs pos="14000">
                  <a:srgbClr val="030101"/>
                </a:gs>
                <a:gs pos="100000">
                  <a:srgbClr val="F6F6F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840863-9C9D-3251-E989-936F189F82BD}"/>
              </a:ext>
            </a:extLst>
          </p:cNvPr>
          <p:cNvGrpSpPr/>
          <p:nvPr/>
        </p:nvGrpSpPr>
        <p:grpSpPr>
          <a:xfrm>
            <a:off x="23897547" y="18068324"/>
            <a:ext cx="4684105" cy="4684105"/>
            <a:chOff x="2817192" y="-273878"/>
            <a:chExt cx="6858000" cy="6858000"/>
          </a:xfrm>
        </p:grpSpPr>
        <p:pic>
          <p:nvPicPr>
            <p:cNvPr id="25" name="Picture 24" descr="A bottle of perfume on a white surface&#10;&#10;Description automatically generated">
              <a:extLst>
                <a:ext uri="{FF2B5EF4-FFF2-40B4-BE49-F238E27FC236}">
                  <a16:creationId xmlns:a16="http://schemas.microsoft.com/office/drawing/2014/main" id="{6A04ABCE-4064-94E5-73E0-17781F12D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65137" y1="44336" x2="65527" y2="60938"/>
                          <a14:foregroundMark x1="65527" y1="60938" x2="66016" y2="52832"/>
                          <a14:foregroundMark x1="66016" y1="52832" x2="64355" y2="69336"/>
                          <a14:foregroundMark x1="64355" y1="69336" x2="65137" y2="57422"/>
                          <a14:backgroundMark x1="35547" y1="84766" x2="55566" y2="83887"/>
                          <a14:backgroundMark x1="55566" y1="83887" x2="64258" y2="84277"/>
                          <a14:backgroundMark x1="64258" y1="84277" x2="74609" y2="82617"/>
                          <a14:backgroundMark x1="74609" y1="82617" x2="83105" y2="83887"/>
                          <a14:backgroundMark x1="83105" y1="83887" x2="79785" y2="90527"/>
                          <a14:backgroundMark x1="79785" y1="90527" x2="43164" y2="85547"/>
                          <a14:backgroundMark x1="43164" y1="85547" x2="51465" y2="87988"/>
                          <a14:backgroundMark x1="51465" y1="87988" x2="44238" y2="85254"/>
                          <a14:backgroundMark x1="44238" y1="85254" x2="51758" y2="85645"/>
                          <a14:backgroundMark x1="51758" y1="85645" x2="50293" y2="8837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17192" y="-273878"/>
              <a:ext cx="6858000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C136CA-2935-E813-3F6E-72324B79B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990" y="1690368"/>
              <a:ext cx="130218" cy="18161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A1941F5-83A5-E7D8-020C-51F9F0C53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8990" y="1526856"/>
              <a:ext cx="130218" cy="18161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FD10995-3323-70F6-16D9-661203DEB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69036" y="1502225"/>
              <a:ext cx="158040" cy="188143"/>
            </a:xfrm>
            <a:prstGeom prst="rect">
              <a:avLst/>
            </a:prstGeom>
          </p:spPr>
        </p:pic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99D651A-49AD-D042-21D6-CA6443603D32}"/>
                </a:ext>
              </a:extLst>
            </p:cNvPr>
            <p:cNvSpPr/>
            <p:nvPr/>
          </p:nvSpPr>
          <p:spPr>
            <a:xfrm>
              <a:off x="5821363" y="1490663"/>
              <a:ext cx="77787" cy="134937"/>
            </a:xfrm>
            <a:prstGeom prst="roundRect">
              <a:avLst/>
            </a:prstGeom>
            <a:gradFill flip="none" rotWithShape="1">
              <a:gsLst>
                <a:gs pos="14000">
                  <a:srgbClr val="030101"/>
                </a:gs>
                <a:gs pos="100000">
                  <a:srgbClr val="F6F6FE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5FEC40-479B-E8E2-8142-F97775A9D3DC}"/>
              </a:ext>
            </a:extLst>
          </p:cNvPr>
          <p:cNvSpPr txBox="1"/>
          <p:nvPr/>
        </p:nvSpPr>
        <p:spPr>
          <a:xfrm>
            <a:off x="27308308" y="15999759"/>
            <a:ext cx="5273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200" b="1" dirty="0">
                <a:latin typeface="Kunstler Script" panose="030304020206070D0D06" pitchFamily="66" charset="0"/>
              </a:rPr>
              <a:t>Base 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739D49-D3B1-C03B-3185-FCCDC43209F6}"/>
              </a:ext>
            </a:extLst>
          </p:cNvPr>
          <p:cNvSpPr txBox="1"/>
          <p:nvPr/>
        </p:nvSpPr>
        <p:spPr>
          <a:xfrm>
            <a:off x="27308308" y="20936527"/>
            <a:ext cx="435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 b="1">
                <a:latin typeface="Fairwater Script" panose="020F0502020204030204" pitchFamily="2" charset="0"/>
              </a:defRPr>
            </a:lvl1pPr>
          </a:lstStyle>
          <a:p>
            <a:r>
              <a:rPr lang="en-AU" dirty="0">
                <a:latin typeface="Kunstler Script" panose="030304020206070D0D06" pitchFamily="66" charset="0"/>
              </a:rPr>
              <a:t>Main Accords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BA7026-94C1-A8B7-5B30-5A8445CA6CFD}"/>
              </a:ext>
            </a:extLst>
          </p:cNvPr>
          <p:cNvSpPr txBox="1"/>
          <p:nvPr/>
        </p:nvSpPr>
        <p:spPr>
          <a:xfrm>
            <a:off x="27308308" y="10896628"/>
            <a:ext cx="435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 b="1">
                <a:latin typeface="Fairwater Script" panose="020F0502020204030204" pitchFamily="2" charset="0"/>
              </a:defRPr>
            </a:lvl1pPr>
          </a:lstStyle>
          <a:p>
            <a:r>
              <a:rPr lang="en-AU" dirty="0">
                <a:latin typeface="Kunstler Script" panose="030304020206070D0D06" pitchFamily="66" charset="0"/>
              </a:rPr>
              <a:t>Middle Notes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49886-4CF0-2A26-6806-29BACDF36F1C}"/>
              </a:ext>
            </a:extLst>
          </p:cNvPr>
          <p:cNvSpPr txBox="1"/>
          <p:nvPr/>
        </p:nvSpPr>
        <p:spPr>
          <a:xfrm>
            <a:off x="27308308" y="5959860"/>
            <a:ext cx="435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 b="1">
                <a:latin typeface="Fairwater Script" panose="020F0502020204030204" pitchFamily="2" charset="0"/>
              </a:defRPr>
            </a:lvl1pPr>
          </a:lstStyle>
          <a:p>
            <a:r>
              <a:rPr lang="en-AU" dirty="0">
                <a:latin typeface="Kunstler Script" panose="030304020206070D0D06" pitchFamily="66" charset="0"/>
              </a:rPr>
              <a:t>Top Notes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04477C-B554-A888-D88A-02A1E00E2470}"/>
              </a:ext>
            </a:extLst>
          </p:cNvPr>
          <p:cNvSpPr txBox="1"/>
          <p:nvPr/>
        </p:nvSpPr>
        <p:spPr>
          <a:xfrm>
            <a:off x="1900542" y="1147723"/>
            <a:ext cx="8407803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39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unstler Script" panose="030304020206070D0D06" pitchFamily="66" charset="0"/>
                <a:cs typeface="Poppins ExtraLight" panose="00000300000000000000" pitchFamily="2" charset="0"/>
              </a:rPr>
              <a:t>Parfumo</a:t>
            </a:r>
            <a:r>
              <a:rPr lang="en-AU" sz="16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dern No. 20" panose="02070704070505020303" pitchFamily="18" charset="0"/>
                <a:cs typeface="Poppins ExtraLight" panose="00000300000000000000" pitchFamily="2" charset="0"/>
              </a:rPr>
              <a:t> </a:t>
            </a:r>
          </a:p>
          <a:p>
            <a:pPr algn="ctr"/>
            <a:r>
              <a:rPr lang="en-AU" sz="6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 ExtraLight" panose="00000300000000000000" pitchFamily="2" charset="0"/>
                <a:cs typeface="Poppins ExtraLight" panose="00000300000000000000" pitchFamily="2" charset="0"/>
              </a:rPr>
              <a:t>The Scent of Data</a:t>
            </a:r>
            <a:endParaRPr lang="en-AU" sz="16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 ExtraLight" panose="00000300000000000000" pitchFamily="2" charset="0"/>
              <a:cs typeface="Poppins ExtraLight" panose="000003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4CDAA2-FC90-DFD0-D85A-746C40C43580}"/>
              </a:ext>
            </a:extLst>
          </p:cNvPr>
          <p:cNvSpPr txBox="1"/>
          <p:nvPr/>
        </p:nvSpPr>
        <p:spPr>
          <a:xfrm>
            <a:off x="2546113" y="6427405"/>
            <a:ext cx="885397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The main accords, base notes, middle notes, and top notes are extracted from the 50 highest rated perfumes.</a:t>
            </a:r>
          </a:p>
        </p:txBody>
      </p:sp>
      <p:pic>
        <p:nvPicPr>
          <p:cNvPr id="39" name="Picture 38" descr="A black and white graph&#10;&#10;Description automatically generated with medium confidence">
            <a:extLst>
              <a:ext uri="{FF2B5EF4-FFF2-40B4-BE49-F238E27FC236}">
                <a16:creationId xmlns:a16="http://schemas.microsoft.com/office/drawing/2014/main" id="{AA71AAB1-6500-F688-5CA4-8767D669B4C5}"/>
              </a:ext>
            </a:extLst>
          </p:cNvPr>
          <p:cNvPicPr>
            <a:picLocks noChangeAspect="1"/>
          </p:cNvPicPr>
          <p:nvPr/>
        </p:nvPicPr>
        <p:blipFill>
          <a:blip r:link="rId9"/>
          <a:stretch>
            <a:fillRect/>
          </a:stretch>
        </p:blipFill>
        <p:spPr>
          <a:xfrm>
            <a:off x="-181859" y="10218100"/>
            <a:ext cx="12170689" cy="1217068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EF558-F3E0-3D55-AE8B-1D6A8380C6B6}"/>
              </a:ext>
            </a:extLst>
          </p:cNvPr>
          <p:cNvSpPr txBox="1"/>
          <p:nvPr/>
        </p:nvSpPr>
        <p:spPr>
          <a:xfrm>
            <a:off x="8011810" y="14070652"/>
            <a:ext cx="2997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latin typeface="Poppins ExtraLight" panose="00000300000000000000" pitchFamily="2" charset="0"/>
                <a:cs typeface="Poppins ExtraLight" panose="00000300000000000000" pitchFamily="2" charset="0"/>
              </a:rPr>
              <a:t>30 brands with the most perfumes</a:t>
            </a:r>
          </a:p>
        </p:txBody>
      </p:sp>
    </p:spTree>
    <p:extLst>
      <p:ext uri="{BB962C8B-B14F-4D97-AF65-F5344CB8AC3E}">
        <p14:creationId xmlns:p14="http://schemas.microsoft.com/office/powerpoint/2010/main" val="113345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urvivor Recap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20546</TotalTime>
  <Words>52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Kunstler Script</vt:lpstr>
      <vt:lpstr>Modern No. 20</vt:lpstr>
      <vt:lpstr>Poppins ExtraLight</vt:lpstr>
      <vt:lpstr>Poppins Light</vt:lpstr>
      <vt:lpstr>Survivor Font</vt:lpstr>
      <vt:lpstr>Survivor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Oehm</dc:creator>
  <cp:lastModifiedBy>Daniel Oehm</cp:lastModifiedBy>
  <cp:revision>11</cp:revision>
  <dcterms:created xsi:type="dcterms:W3CDTF">2024-08-30T04:44:20Z</dcterms:created>
  <dcterms:modified xsi:type="dcterms:W3CDTF">2024-12-10T11:04:04Z</dcterms:modified>
</cp:coreProperties>
</file>