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"/>
  </p:notesMasterIdLst>
  <p:handoutMasterIdLst>
    <p:handoutMasterId r:id="rId4"/>
  </p:handoutMasterIdLst>
  <p:sldIdLst>
    <p:sldId id="285" r:id="rId2"/>
  </p:sldIdLst>
  <p:sldSz cx="35280600" cy="244792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ADF"/>
    <a:srgbClr val="F0DD56"/>
    <a:srgbClr val="DC514F"/>
    <a:srgbClr val="0D0D0D"/>
    <a:srgbClr val="190505"/>
    <a:srgbClr val="3C0D0C"/>
    <a:srgbClr val="761A18"/>
    <a:srgbClr val="FFFFFF"/>
    <a:srgbClr val="93DE7E"/>
    <a:srgbClr val="FFA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C1415-FBBB-4DE3-8C90-FD537A01BF14}" v="10" dt="2025-01-25T03:24:40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3" autoAdjust="0"/>
    <p:restoredTop sz="89001" autoAdjust="0"/>
  </p:normalViewPr>
  <p:slideViewPr>
    <p:cSldViewPr snapToGrid="0">
      <p:cViewPr varScale="1">
        <p:scale>
          <a:sx n="43" d="100"/>
          <a:sy n="43" d="100"/>
        </p:scale>
        <p:origin x="11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2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Oehm" userId="6a826a5e128e221f" providerId="LiveId" clId="{92EFBC4D-9E9D-42BE-9D6C-8FBFF7A9B54C}"/>
    <pc:docChg chg="undo custSel modSld modMainMaster">
      <pc:chgData name="Daniel Oehm" userId="6a826a5e128e221f" providerId="LiveId" clId="{92EFBC4D-9E9D-42BE-9D6C-8FBFF7A9B54C}" dt="2024-11-14T23:51:17.294" v="542" actId="20577"/>
      <pc:docMkLst>
        <pc:docMk/>
      </pc:docMkLst>
      <pc:sldChg chg="modSp mod">
        <pc:chgData name="Daniel Oehm" userId="6a826a5e128e221f" providerId="LiveId" clId="{92EFBC4D-9E9D-42BE-9D6C-8FBFF7A9B54C}" dt="2024-11-14T21:35:08.733" v="482" actId="1036"/>
        <pc:sldMkLst>
          <pc:docMk/>
          <pc:sldMk cId="4024269414" sldId="262"/>
        </pc:sldMkLst>
      </pc:sldChg>
      <pc:sldChg chg="addSp modSp mod">
        <pc:chgData name="Daniel Oehm" userId="6a826a5e128e221f" providerId="LiveId" clId="{92EFBC4D-9E9D-42BE-9D6C-8FBFF7A9B54C}" dt="2024-11-14T23:51:17.294" v="542" actId="20577"/>
        <pc:sldMkLst>
          <pc:docMk/>
          <pc:sldMk cId="1833858991" sldId="263"/>
        </pc:sldMkLst>
      </pc:sldChg>
      <pc:sldChg chg="modSp mod">
        <pc:chgData name="Daniel Oehm" userId="6a826a5e128e221f" providerId="LiveId" clId="{92EFBC4D-9E9D-42BE-9D6C-8FBFF7A9B54C}" dt="2024-11-14T21:22:22.495" v="172" actId="1076"/>
        <pc:sldMkLst>
          <pc:docMk/>
          <pc:sldMk cId="2333524809" sldId="268"/>
        </pc:sldMkLst>
      </pc:sldChg>
      <pc:sldChg chg="modSp mod">
        <pc:chgData name="Daniel Oehm" userId="6a826a5e128e221f" providerId="LiveId" clId="{92EFBC4D-9E9D-42BE-9D6C-8FBFF7A9B54C}" dt="2024-11-14T21:16:56.239" v="6" actId="20577"/>
        <pc:sldMkLst>
          <pc:docMk/>
          <pc:sldMk cId="238502152" sldId="270"/>
        </pc:sldMkLst>
      </pc:sldChg>
      <pc:sldChg chg="addSp delSp modSp mod">
        <pc:chgData name="Daniel Oehm" userId="6a826a5e128e221f" providerId="LiveId" clId="{92EFBC4D-9E9D-42BE-9D6C-8FBFF7A9B54C}" dt="2024-11-14T21:24:50.080" v="196" actId="1076"/>
        <pc:sldMkLst>
          <pc:docMk/>
          <pc:sldMk cId="863430431" sldId="273"/>
        </pc:sldMkLst>
      </pc:sldChg>
      <pc:sldChg chg="addSp delSp modSp mod">
        <pc:chgData name="Daniel Oehm" userId="6a826a5e128e221f" providerId="LiveId" clId="{92EFBC4D-9E9D-42BE-9D6C-8FBFF7A9B54C}" dt="2024-11-14T21:27:37.985" v="305" actId="1076"/>
        <pc:sldMkLst>
          <pc:docMk/>
          <pc:sldMk cId="480444360" sldId="278"/>
        </pc:sldMkLst>
      </pc:sldChg>
      <pc:sldChg chg="addSp modSp mod">
        <pc:chgData name="Daniel Oehm" userId="6a826a5e128e221f" providerId="LiveId" clId="{92EFBC4D-9E9D-42BE-9D6C-8FBFF7A9B54C}" dt="2024-11-14T23:27:02.415" v="493" actId="1076"/>
        <pc:sldMkLst>
          <pc:docMk/>
          <pc:sldMk cId="2418127218" sldId="283"/>
        </pc:sldMkLst>
      </pc:sldChg>
      <pc:sldChg chg="modSp mod">
        <pc:chgData name="Daniel Oehm" userId="6a826a5e128e221f" providerId="LiveId" clId="{92EFBC4D-9E9D-42BE-9D6C-8FBFF7A9B54C}" dt="2024-11-14T21:16:44.800" v="2" actId="1076"/>
        <pc:sldMkLst>
          <pc:docMk/>
          <pc:sldMk cId="315345296" sldId="284"/>
        </pc:sldMkLst>
      </pc:sldChg>
      <pc:sldMasterChg chg="modSldLayout">
        <pc:chgData name="Daniel Oehm" userId="6a826a5e128e221f" providerId="LiveId" clId="{92EFBC4D-9E9D-42BE-9D6C-8FBFF7A9B54C}" dt="2024-11-14T21:33:42.746" v="471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92EFBC4D-9E9D-42BE-9D6C-8FBFF7A9B54C}" dt="2024-11-14T21:33:42.746" v="471" actId="478"/>
          <pc:sldLayoutMkLst>
            <pc:docMk/>
            <pc:sldMasterMk cId="1089013624" sldId="2147483739"/>
            <pc:sldLayoutMk cId="1119545568" sldId="2147483700"/>
          </pc:sldLayoutMkLst>
        </pc:sldLayoutChg>
      </pc:sldMasterChg>
    </pc:docChg>
  </pc:docChgLst>
  <pc:docChgLst>
    <pc:chgData name="Daniel Oehm" userId="6a826a5e128e221f" providerId="LiveId" clId="{CC4E3D8A-140F-48CF-914E-8B53CC4B586D}"/>
    <pc:docChg chg="undo custSel addSld delSld modSld">
      <pc:chgData name="Daniel Oehm" userId="6a826a5e128e221f" providerId="LiveId" clId="{CC4E3D8A-140F-48CF-914E-8B53CC4B586D}" dt="2024-08-30T11:25:57.079" v="1082"/>
      <pc:docMkLst>
        <pc:docMk/>
      </pc:docMkLst>
      <pc:sldChg chg="modSp del mod">
        <pc:chgData name="Daniel Oehm" userId="6a826a5e128e221f" providerId="LiveId" clId="{CC4E3D8A-140F-48CF-914E-8B53CC4B586D}" dt="2024-08-30T09:20:06.182" v="128" actId="47"/>
        <pc:sldMkLst>
          <pc:docMk/>
          <pc:sldMk cId="3796249889" sldId="256"/>
        </pc:sldMkLst>
      </pc:sldChg>
      <pc:sldChg chg="addSp delSp modSp mod">
        <pc:chgData name="Daniel Oehm" userId="6a826a5e128e221f" providerId="LiveId" clId="{CC4E3D8A-140F-48CF-914E-8B53CC4B586D}" dt="2024-08-30T11:22:22.915" v="1002" actId="1037"/>
        <pc:sldMkLst>
          <pc:docMk/>
          <pc:sldMk cId="1763196511" sldId="257"/>
        </pc:sldMkLst>
      </pc:sldChg>
      <pc:sldChg chg="addSp delSp modSp mod">
        <pc:chgData name="Daniel Oehm" userId="6a826a5e128e221f" providerId="LiveId" clId="{CC4E3D8A-140F-48CF-914E-8B53CC4B586D}" dt="2024-08-30T11:23:00.690" v="1072" actId="1038"/>
        <pc:sldMkLst>
          <pc:docMk/>
          <pc:sldMk cId="298878074" sldId="258"/>
        </pc:sldMkLst>
      </pc:sldChg>
      <pc:sldChg chg="addSp delSp modSp mod">
        <pc:chgData name="Daniel Oehm" userId="6a826a5e128e221f" providerId="LiveId" clId="{CC4E3D8A-140F-48CF-914E-8B53CC4B586D}" dt="2024-08-30T11:23:25.939" v="1074"/>
        <pc:sldMkLst>
          <pc:docMk/>
          <pc:sldMk cId="553716393" sldId="259"/>
        </pc:sldMkLst>
      </pc:sldChg>
      <pc:sldChg chg="addSp delSp modSp mod">
        <pc:chgData name="Daniel Oehm" userId="6a826a5e128e221f" providerId="LiveId" clId="{CC4E3D8A-140F-48CF-914E-8B53CC4B586D}" dt="2024-08-30T11:24:12.928" v="1076"/>
        <pc:sldMkLst>
          <pc:docMk/>
          <pc:sldMk cId="375481565" sldId="260"/>
        </pc:sldMkLst>
      </pc:sldChg>
      <pc:sldChg chg="addSp delSp modSp mod setBg">
        <pc:chgData name="Daniel Oehm" userId="6a826a5e128e221f" providerId="LiveId" clId="{CC4E3D8A-140F-48CF-914E-8B53CC4B586D}" dt="2024-08-30T11:25:03.572" v="1080" actId="14100"/>
        <pc:sldMkLst>
          <pc:docMk/>
          <pc:sldMk cId="943018638" sldId="261"/>
        </pc:sldMkLst>
      </pc:sldChg>
      <pc:sldChg chg="addSp delSp modSp add mod setBg">
        <pc:chgData name="Daniel Oehm" userId="6a826a5e128e221f" providerId="LiveId" clId="{CC4E3D8A-140F-48CF-914E-8B53CC4B586D}" dt="2024-08-30T11:21:48.248" v="976" actId="1035"/>
        <pc:sldMkLst>
          <pc:docMk/>
          <pc:sldMk cId="625410659" sldId="264"/>
        </pc:sldMkLst>
      </pc:sldChg>
    </pc:docChg>
  </pc:docChgLst>
  <pc:docChgLst>
    <pc:chgData name="Daniel Oehm" userId="6a826a5e128e221f" providerId="LiveId" clId="{E8B7A96C-D2EC-418E-8B7C-DC7C4D10810E}"/>
    <pc:docChg chg="custSel delSld modSld modMainMaster">
      <pc:chgData name="Daniel Oehm" userId="6a826a5e128e221f" providerId="LiveId" clId="{E8B7A96C-D2EC-418E-8B7C-DC7C4D10810E}" dt="2024-12-06T18:20:01.800" v="12" actId="700"/>
      <pc:docMkLst>
        <pc:docMk/>
      </pc:docMkLst>
      <pc:sldChg chg="del">
        <pc:chgData name="Daniel Oehm" userId="6a826a5e128e221f" providerId="LiveId" clId="{E8B7A96C-D2EC-418E-8B7C-DC7C4D10810E}" dt="2024-12-06T18:18:54.229" v="5" actId="47"/>
        <pc:sldMkLst>
          <pc:docMk/>
          <pc:sldMk cId="4024269414" sldId="262"/>
        </pc:sldMkLst>
      </pc:sldChg>
      <pc:sldChg chg="del">
        <pc:chgData name="Daniel Oehm" userId="6a826a5e128e221f" providerId="LiveId" clId="{E8B7A96C-D2EC-418E-8B7C-DC7C4D10810E}" dt="2024-12-06T18:18:53.727" v="4" actId="47"/>
        <pc:sldMkLst>
          <pc:docMk/>
          <pc:sldMk cId="1833858991" sldId="263"/>
        </pc:sldMkLst>
      </pc:sldChg>
      <pc:sldChg chg="del">
        <pc:chgData name="Daniel Oehm" userId="6a826a5e128e221f" providerId="LiveId" clId="{E8B7A96C-D2EC-418E-8B7C-DC7C4D10810E}" dt="2024-12-06T18:18:50.955" v="1" actId="47"/>
        <pc:sldMkLst>
          <pc:docMk/>
          <pc:sldMk cId="238502152" sldId="270"/>
        </pc:sldMkLst>
      </pc:sldChg>
      <pc:sldChg chg="del">
        <pc:chgData name="Daniel Oehm" userId="6a826a5e128e221f" providerId="LiveId" clId="{E8B7A96C-D2EC-418E-8B7C-DC7C4D10810E}" dt="2024-12-06T18:18:52.785" v="2" actId="47"/>
        <pc:sldMkLst>
          <pc:docMk/>
          <pc:sldMk cId="863430431" sldId="273"/>
        </pc:sldMkLst>
      </pc:sldChg>
      <pc:sldChg chg="del">
        <pc:chgData name="Daniel Oehm" userId="6a826a5e128e221f" providerId="LiveId" clId="{E8B7A96C-D2EC-418E-8B7C-DC7C4D10810E}" dt="2024-12-06T18:18:53.036" v="3" actId="47"/>
        <pc:sldMkLst>
          <pc:docMk/>
          <pc:sldMk cId="480444360" sldId="278"/>
        </pc:sldMkLst>
      </pc:sldChg>
      <pc:sldChg chg="del">
        <pc:chgData name="Daniel Oehm" userId="6a826a5e128e221f" providerId="LiveId" clId="{E8B7A96C-D2EC-418E-8B7C-DC7C4D10810E}" dt="2024-12-06T18:18:48.835" v="0" actId="47"/>
        <pc:sldMkLst>
          <pc:docMk/>
          <pc:sldMk cId="315345296" sldId="284"/>
        </pc:sldMkLst>
      </pc:sldChg>
      <pc:sldChg chg="addSp delSp modSp mod modClrScheme chgLayout">
        <pc:chgData name="Daniel Oehm" userId="6a826a5e128e221f" providerId="LiveId" clId="{E8B7A96C-D2EC-418E-8B7C-DC7C4D10810E}" dt="2024-12-06T18:20:01.800" v="12" actId="700"/>
        <pc:sldMkLst>
          <pc:docMk/>
          <pc:sldMk cId="1133457454" sldId="285"/>
        </pc:sldMkLst>
      </pc:sldChg>
      <pc:sldMasterChg chg="modSldLayout">
        <pc:chgData name="Daniel Oehm" userId="6a826a5e128e221f" providerId="LiveId" clId="{E8B7A96C-D2EC-418E-8B7C-DC7C4D10810E}" dt="2024-12-06T18:19:50.831" v="10"/>
        <pc:sldMasterMkLst>
          <pc:docMk/>
          <pc:sldMasterMk cId="1822772119" sldId="2147483684"/>
        </pc:sldMasterMkLst>
        <pc:sldLayoutChg chg="addSp delSp modSp mod">
          <pc:chgData name="Daniel Oehm" userId="6a826a5e128e221f" providerId="LiveId" clId="{E8B7A96C-D2EC-418E-8B7C-DC7C4D10810E}" dt="2024-12-06T18:19:50.831" v="10"/>
          <pc:sldLayoutMkLst>
            <pc:docMk/>
            <pc:sldMasterMk cId="1822772119" sldId="2147483684"/>
            <pc:sldLayoutMk cId="379578956" sldId="2147483701"/>
          </pc:sldLayoutMkLst>
        </pc:sldLayoutChg>
      </pc:sldMasterChg>
    </pc:docChg>
  </pc:docChgLst>
  <pc:docChgLst>
    <pc:chgData name="Daniel Oehm" userId="6a826a5e128e221f" providerId="LiveId" clId="{7FEC8724-21AA-491F-8834-801901B0D4CC}"/>
    <pc:docChg chg="custSel modSld modMainMaster">
      <pc:chgData name="Daniel Oehm" userId="6a826a5e128e221f" providerId="LiveId" clId="{7FEC8724-21AA-491F-8834-801901B0D4CC}" dt="2024-11-09T04:01:15.293" v="35" actId="478"/>
      <pc:docMkLst>
        <pc:docMk/>
      </pc:docMkLst>
      <pc:sldChg chg="delSp mod">
        <pc:chgData name="Daniel Oehm" userId="6a826a5e128e221f" providerId="LiveId" clId="{7FEC8724-21AA-491F-8834-801901B0D4CC}" dt="2024-11-09T04:00:23.344" v="28" actId="478"/>
        <pc:sldMkLst>
          <pc:docMk/>
          <pc:sldMk cId="2333524809" sldId="268"/>
        </pc:sldMkLst>
      </pc:sldChg>
      <pc:sldChg chg="delSp modSp mod">
        <pc:chgData name="Daniel Oehm" userId="6a826a5e128e221f" providerId="LiveId" clId="{7FEC8724-21AA-491F-8834-801901B0D4CC}" dt="2024-11-09T03:58:36.287" v="3" actId="20577"/>
        <pc:sldMkLst>
          <pc:docMk/>
          <pc:sldMk cId="238502152" sldId="270"/>
        </pc:sldMkLst>
      </pc:sldChg>
      <pc:sldChg chg="delSp modSp mod">
        <pc:chgData name="Daniel Oehm" userId="6a826a5e128e221f" providerId="LiveId" clId="{7FEC8724-21AA-491F-8834-801901B0D4CC}" dt="2024-11-09T04:00:35.411" v="29" actId="1076"/>
        <pc:sldMkLst>
          <pc:docMk/>
          <pc:sldMk cId="863430431" sldId="273"/>
        </pc:sldMkLst>
      </pc:sldChg>
      <pc:sldChg chg="delSp mod">
        <pc:chgData name="Daniel Oehm" userId="6a826a5e128e221f" providerId="LiveId" clId="{7FEC8724-21AA-491F-8834-801901B0D4CC}" dt="2024-11-09T04:01:05.059" v="33" actId="478"/>
        <pc:sldMkLst>
          <pc:docMk/>
          <pc:sldMk cId="480444360" sldId="278"/>
        </pc:sldMkLst>
      </pc:sldChg>
      <pc:sldChg chg="delSp mod">
        <pc:chgData name="Daniel Oehm" userId="6a826a5e128e221f" providerId="LiveId" clId="{7FEC8724-21AA-491F-8834-801901B0D4CC}" dt="2024-11-09T04:00:44.001" v="30" actId="478"/>
        <pc:sldMkLst>
          <pc:docMk/>
          <pc:sldMk cId="2418127218" sldId="283"/>
        </pc:sldMkLst>
      </pc:sldChg>
      <pc:sldChg chg="delSp mod">
        <pc:chgData name="Daniel Oehm" userId="6a826a5e128e221f" providerId="LiveId" clId="{7FEC8724-21AA-491F-8834-801901B0D4CC}" dt="2024-11-09T03:58:55.049" v="4" actId="478"/>
        <pc:sldMkLst>
          <pc:docMk/>
          <pc:sldMk cId="315345296" sldId="284"/>
        </pc:sldMkLst>
      </pc:sldChg>
      <pc:sldMasterChg chg="modSldLayout">
        <pc:chgData name="Daniel Oehm" userId="6a826a5e128e221f" providerId="LiveId" clId="{7FEC8724-21AA-491F-8834-801901B0D4CC}" dt="2024-11-09T03:59:33.335" v="25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7FEC8724-21AA-491F-8834-801901B0D4CC}" dt="2024-11-09T03:59:05.995" v="5" actId="478"/>
          <pc:sldLayoutMkLst>
            <pc:docMk/>
            <pc:sldMasterMk cId="1089013624" sldId="2147483739"/>
            <pc:sldLayoutMk cId="3697208488" sldId="2147483685"/>
          </pc:sldLayoutMkLst>
        </pc:sldLayoutChg>
        <pc:sldLayoutChg chg="delSp modSp mod">
          <pc:chgData name="Daniel Oehm" userId="6a826a5e128e221f" providerId="LiveId" clId="{7FEC8724-21AA-491F-8834-801901B0D4CC}" dt="2024-11-09T03:59:33.335" v="25" actId="478"/>
          <pc:sldLayoutMkLst>
            <pc:docMk/>
            <pc:sldMasterMk cId="1089013624" sldId="2147483739"/>
            <pc:sldLayoutMk cId="4039730735" sldId="2147483686"/>
          </pc:sldLayoutMkLst>
          <pc:spChg chg="mod">
            <ac:chgData name="Daniel Oehm" userId="6a826a5e128e221f" providerId="LiveId" clId="{7FEC8724-21AA-491F-8834-801901B0D4CC}" dt="2024-11-09T03:59:28.802" v="24" actId="1037"/>
            <ac:spMkLst>
              <pc:docMk/>
              <pc:sldMasterMk cId="1089013624" sldId="2147483739"/>
              <pc:sldLayoutMk cId="4039730735" sldId="2147483686"/>
              <ac:spMk id="2" creationId="{5FDA3137-430B-27C8-6B0D-0172A8A926B1}"/>
            </ac:spMkLst>
          </pc:spChg>
        </pc:sldLayoutChg>
      </pc:sldMasterChg>
    </pc:docChg>
  </pc:docChgLst>
  <pc:docChgLst>
    <pc:chgData name="Daniel Oehm" userId="6a826a5e128e221f" providerId="LiveId" clId="{2E633977-1819-4599-A08D-8737F8F1C9B6}"/>
    <pc:docChg chg="custSel modSld modMainMaster">
      <pc:chgData name="Daniel Oehm" userId="6a826a5e128e221f" providerId="LiveId" clId="{2E633977-1819-4599-A08D-8737F8F1C9B6}" dt="2024-12-06T06:15:59.783" v="53" actId="20577"/>
      <pc:docMkLst>
        <pc:docMk/>
      </pc:docMkLst>
      <pc:sldChg chg="delSp mod">
        <pc:chgData name="Daniel Oehm" userId="6a826a5e128e221f" providerId="LiveId" clId="{2E633977-1819-4599-A08D-8737F8F1C9B6}" dt="2024-12-06T06:10:56.948" v="9" actId="478"/>
        <pc:sldMkLst>
          <pc:docMk/>
          <pc:sldMk cId="4024269414" sldId="262"/>
        </pc:sldMkLst>
      </pc:sldChg>
      <pc:sldChg chg="delSp mod">
        <pc:chgData name="Daniel Oehm" userId="6a826a5e128e221f" providerId="LiveId" clId="{2E633977-1819-4599-A08D-8737F8F1C9B6}" dt="2024-12-06T06:10:54.429" v="8" actId="478"/>
        <pc:sldMkLst>
          <pc:docMk/>
          <pc:sldMk cId="1833858991" sldId="263"/>
        </pc:sldMkLst>
      </pc:sldChg>
      <pc:sldChg chg="delSp modSp mod">
        <pc:chgData name="Daniel Oehm" userId="6a826a5e128e221f" providerId="LiveId" clId="{2E633977-1819-4599-A08D-8737F8F1C9B6}" dt="2024-12-06T06:15:59.783" v="53" actId="20577"/>
        <pc:sldMkLst>
          <pc:docMk/>
          <pc:sldMk cId="238502152" sldId="270"/>
        </pc:sldMkLst>
      </pc:sldChg>
      <pc:sldChg chg="delSp modSp mod">
        <pc:chgData name="Daniel Oehm" userId="6a826a5e128e221f" providerId="LiveId" clId="{2E633977-1819-4599-A08D-8737F8F1C9B6}" dt="2024-12-06T06:10:42.010" v="4" actId="1076"/>
        <pc:sldMkLst>
          <pc:docMk/>
          <pc:sldMk cId="863430431" sldId="273"/>
        </pc:sldMkLst>
      </pc:sldChg>
      <pc:sldChg chg="delSp mod">
        <pc:chgData name="Daniel Oehm" userId="6a826a5e128e221f" providerId="LiveId" clId="{2E633977-1819-4599-A08D-8737F8F1C9B6}" dt="2024-12-06T06:10:50.625" v="7" actId="478"/>
        <pc:sldMkLst>
          <pc:docMk/>
          <pc:sldMk cId="480444360" sldId="278"/>
        </pc:sldMkLst>
      </pc:sldChg>
      <pc:sldChg chg="delSp mod">
        <pc:chgData name="Daniel Oehm" userId="6a826a5e128e221f" providerId="LiveId" clId="{2E633977-1819-4599-A08D-8737F8F1C9B6}" dt="2024-12-06T06:10:28.605" v="0" actId="478"/>
        <pc:sldMkLst>
          <pc:docMk/>
          <pc:sldMk cId="315345296" sldId="284"/>
        </pc:sldMkLst>
      </pc:sldChg>
      <pc:sldMasterChg chg="modSldLayout">
        <pc:chgData name="Daniel Oehm" userId="6a826a5e128e221f" providerId="LiveId" clId="{2E633977-1819-4599-A08D-8737F8F1C9B6}" dt="2024-12-06T06:15:22.977" v="25" actId="478"/>
        <pc:sldMasterMkLst>
          <pc:docMk/>
          <pc:sldMasterMk cId="1822772119" sldId="2147483684"/>
        </pc:sldMasterMkLst>
        <pc:sldLayoutChg chg="addSp modSp mod">
          <pc:chgData name="Daniel Oehm" userId="6a826a5e128e221f" providerId="LiveId" clId="{2E633977-1819-4599-A08D-8737F8F1C9B6}" dt="2024-12-06T06:12:45.026" v="23" actId="1076"/>
          <pc:sldLayoutMkLst>
            <pc:docMk/>
            <pc:sldMasterMk cId="1089013624" sldId="2147483739"/>
            <pc:sldLayoutMk cId="4039730735" sldId="2147483686"/>
          </pc:sldLayoutMkLst>
          <pc:spChg chg="add mod">
            <ac:chgData name="Daniel Oehm" userId="6a826a5e128e221f" providerId="LiveId" clId="{2E633977-1819-4599-A08D-8737F8F1C9B6}" dt="2024-12-06T06:12:45.026" v="23" actId="1076"/>
            <ac:spMkLst>
              <pc:docMk/>
              <pc:sldMasterMk cId="1089013624" sldId="2147483739"/>
              <pc:sldLayoutMk cId="4039730735" sldId="2147483686"/>
              <ac:spMk id="3" creationId="{69FCEDF3-0C4D-69D0-0C78-2041B5E67346}"/>
            </ac:spMkLst>
          </pc:spChg>
        </pc:sldLayoutChg>
        <pc:sldLayoutChg chg="addSp delSp modSp mod">
          <pc:chgData name="Daniel Oehm" userId="6a826a5e128e221f" providerId="LiveId" clId="{2E633977-1819-4599-A08D-8737F8F1C9B6}" dt="2024-12-06T06:15:22.977" v="25" actId="478"/>
          <pc:sldLayoutMkLst>
            <pc:docMk/>
            <pc:sldMasterMk cId="1089013624" sldId="2147483739"/>
            <pc:sldLayoutMk cId="1119545568" sldId="2147483700"/>
          </pc:sldLayoutMkLst>
          <pc:spChg chg="add mod">
            <ac:chgData name="Daniel Oehm" userId="6a826a5e128e221f" providerId="LiveId" clId="{2E633977-1819-4599-A08D-8737F8F1C9B6}" dt="2024-12-06T06:15:16.796" v="24"/>
            <ac:spMkLst>
              <pc:docMk/>
              <pc:sldMasterMk cId="1089013624" sldId="2147483739"/>
              <pc:sldLayoutMk cId="1119545568" sldId="2147483700"/>
              <ac:spMk id="3" creationId="{8A25FE56-F82F-7D62-8BAF-70F7176C4A85}"/>
            </ac:spMkLst>
          </pc:spChg>
        </pc:sldLayoutChg>
      </pc:sldMasterChg>
    </pc:docChg>
  </pc:docChgLst>
  <pc:docChgLst>
    <pc:chgData name="Daniel Oehm" userId="6a826a5e128e221f" providerId="LiveId" clId="{ABAD4B7E-5A95-473C-BF34-ED1FE45E21B8}"/>
    <pc:docChg chg="undo custSel addSld delSld modSld modMainMaster">
      <pc:chgData name="Daniel Oehm" userId="6a826a5e128e221f" providerId="LiveId" clId="{ABAD4B7E-5A95-473C-BF34-ED1FE45E21B8}" dt="2024-10-02T21:08:35.392" v="3997" actId="478"/>
      <pc:docMkLst>
        <pc:docMk/>
      </pc:docMkLst>
      <pc:sldChg chg="addSp delSp modSp mod setBg modClrScheme chgLayout">
        <pc:chgData name="Daniel Oehm" userId="6a826a5e128e221f" providerId="LiveId" clId="{ABAD4B7E-5A95-473C-BF34-ED1FE45E21B8}" dt="2024-09-19T03:23:35.347" v="3550" actId="478"/>
        <pc:sldMkLst>
          <pc:docMk/>
          <pc:sldMk cId="1763196511" sldId="257"/>
        </pc:sldMkLst>
      </pc:sldChg>
      <pc:sldChg chg="addSp delSp modSp mod setBg modClrScheme chgLayout">
        <pc:chgData name="Daniel Oehm" userId="6a826a5e128e221f" providerId="LiveId" clId="{ABAD4B7E-5A95-473C-BF34-ED1FE45E21B8}" dt="2024-09-19T02:22:33.158" v="3528"/>
        <pc:sldMkLst>
          <pc:docMk/>
          <pc:sldMk cId="298878074" sldId="258"/>
        </pc:sldMkLst>
      </pc:sldChg>
      <pc:sldChg chg="addSp delSp modSp mod setBg modClrScheme chgLayout">
        <pc:chgData name="Daniel Oehm" userId="6a826a5e128e221f" providerId="LiveId" clId="{ABAD4B7E-5A95-473C-BF34-ED1FE45E21B8}" dt="2024-09-19T02:22:43.976" v="3529"/>
        <pc:sldMkLst>
          <pc:docMk/>
          <pc:sldMk cId="553716393" sldId="259"/>
        </pc:sldMkLst>
      </pc:sldChg>
      <pc:sldChg chg="addSp delSp modSp mod setBg modClrScheme chgLayout">
        <pc:chgData name="Daniel Oehm" userId="6a826a5e128e221f" providerId="LiveId" clId="{ABAD4B7E-5A95-473C-BF34-ED1FE45E21B8}" dt="2024-09-19T02:22:51.974" v="3530"/>
        <pc:sldMkLst>
          <pc:docMk/>
          <pc:sldMk cId="375481565" sldId="260"/>
        </pc:sldMkLst>
      </pc:sldChg>
      <pc:sldChg chg="addSp delSp modSp mod setBg chgLayout">
        <pc:chgData name="Daniel Oehm" userId="6a826a5e128e221f" providerId="LiveId" clId="{ABAD4B7E-5A95-473C-BF34-ED1FE45E21B8}" dt="2024-09-19T02:21:51.038" v="3524"/>
        <pc:sldMkLst>
          <pc:docMk/>
          <pc:sldMk cId="943018638" sldId="261"/>
        </pc:sldMkLst>
      </pc:sldChg>
      <pc:sldChg chg="addSp delSp modSp mod setBg chgLayout">
        <pc:chgData name="Daniel Oehm" userId="6a826a5e128e221f" providerId="LiveId" clId="{ABAD4B7E-5A95-473C-BF34-ED1FE45E21B8}" dt="2024-09-19T02:22:09.020" v="3526"/>
        <pc:sldMkLst>
          <pc:docMk/>
          <pc:sldMk cId="4024269414" sldId="262"/>
        </pc:sldMkLst>
      </pc:sldChg>
      <pc:sldChg chg="addSp delSp modSp mod setBg chgLayout">
        <pc:chgData name="Daniel Oehm" userId="6a826a5e128e221f" providerId="LiveId" clId="{ABAD4B7E-5A95-473C-BF34-ED1FE45E21B8}" dt="2024-09-19T02:21:59.584" v="3525"/>
        <pc:sldMkLst>
          <pc:docMk/>
          <pc:sldMk cId="1833858991" sldId="263"/>
        </pc:sldMkLst>
      </pc:sldChg>
      <pc:sldChg chg="addSp delSp modSp add del mod setBg">
        <pc:chgData name="Daniel Oehm" userId="6a826a5e128e221f" providerId="LiveId" clId="{ABAD4B7E-5A95-473C-BF34-ED1FE45E21B8}" dt="2024-09-26T06:04:23.647" v="3944" actId="14861"/>
        <pc:sldMkLst>
          <pc:docMk/>
          <pc:sldMk cId="625410659" sldId="264"/>
        </pc:sldMkLst>
      </pc:sldChg>
      <pc:sldChg chg="addSp delSp modSp add mod modClrScheme chgLayout">
        <pc:chgData name="Daniel Oehm" userId="6a826a5e128e221f" providerId="LiveId" clId="{ABAD4B7E-5A95-473C-BF34-ED1FE45E21B8}" dt="2024-09-19T04:13:43.880" v="3554" actId="26606"/>
        <pc:sldMkLst>
          <pc:docMk/>
          <pc:sldMk cId="2621324196" sldId="265"/>
        </pc:sldMkLst>
      </pc:sldChg>
      <pc:sldChg chg="delSp modSp add del mod setBg">
        <pc:chgData name="Daniel Oehm" userId="6a826a5e128e221f" providerId="LiveId" clId="{ABAD4B7E-5A95-473C-BF34-ED1FE45E21B8}" dt="2024-09-12T10:48:50.701" v="2117" actId="47"/>
        <pc:sldMkLst>
          <pc:docMk/>
          <pc:sldMk cId="2429142858" sldId="266"/>
        </pc:sldMkLst>
      </pc:sldChg>
      <pc:sldChg chg="addSp delSp modSp add mod setBg">
        <pc:chgData name="Daniel Oehm" userId="6a826a5e128e221f" providerId="LiveId" clId="{ABAD4B7E-5A95-473C-BF34-ED1FE45E21B8}" dt="2024-09-26T08:02:56.376" v="3991" actId="20577"/>
        <pc:sldMkLst>
          <pc:docMk/>
          <pc:sldMk cId="3020738070" sldId="266"/>
        </pc:sldMkLst>
      </pc:sldChg>
      <pc:sldChg chg="addSp delSp modSp new add del mod setBg">
        <pc:chgData name="Daniel Oehm" userId="6a826a5e128e221f" providerId="LiveId" clId="{ABAD4B7E-5A95-473C-BF34-ED1FE45E21B8}" dt="2024-09-18T08:37:37.789" v="2938" actId="47"/>
        <pc:sldMkLst>
          <pc:docMk/>
          <pc:sldMk cId="2122370102" sldId="267"/>
        </pc:sldMkLst>
      </pc:sldChg>
      <pc:sldMasterChg chg="addSp delSp modSp mod setBg addSldLayout modSldLayout">
        <pc:chgData name="Daniel Oehm" userId="6a826a5e128e221f" providerId="LiveId" clId="{ABAD4B7E-5A95-473C-BF34-ED1FE45E21B8}" dt="2024-10-02T21:08:35.392" v="3997" actId="478"/>
        <pc:sldMasterMkLst>
          <pc:docMk/>
          <pc:sldMasterMk cId="1822772119" sldId="2147483684"/>
        </pc:sldMasterMkLst>
        <pc:sldLayoutChg chg="addSp delSp modSp mod">
          <pc:chgData name="Daniel Oehm" userId="6a826a5e128e221f" providerId="LiveId" clId="{ABAD4B7E-5A95-473C-BF34-ED1FE45E21B8}" dt="2024-10-02T21:07:59.868" v="3992" actId="478"/>
          <pc:sldLayoutMkLst>
            <pc:docMk/>
            <pc:sldMasterMk cId="1089013624" sldId="2147483739"/>
            <pc:sldLayoutMk cId="3697208488" sldId="2147483685"/>
          </pc:sldLayoutMkLst>
        </pc:sldLayoutChg>
        <pc:sldLayoutChg chg="addSp delSp modSp mod">
          <pc:chgData name="Daniel Oehm" userId="6a826a5e128e221f" providerId="LiveId" clId="{ABAD4B7E-5A95-473C-BF34-ED1FE45E21B8}" dt="2024-10-02T21:08:06.984" v="3993" actId="478"/>
          <pc:sldLayoutMkLst>
            <pc:docMk/>
            <pc:sldMasterMk cId="1089013624" sldId="2147483739"/>
            <pc:sldLayoutMk cId="4039730735" sldId="2147483686"/>
          </pc:sldLayoutMkLst>
        </pc:sldLayoutChg>
        <pc:sldLayoutChg chg="addSp delSp modSp add mod modTransition setBg">
          <pc:chgData name="Daniel Oehm" userId="6a826a5e128e221f" providerId="LiveId" clId="{ABAD4B7E-5A95-473C-BF34-ED1FE45E21B8}" dt="2024-10-02T21:08:17.145" v="3994" actId="478"/>
          <pc:sldLayoutMkLst>
            <pc:docMk/>
            <pc:sldMasterMk cId="1089013624" sldId="2147483739"/>
            <pc:sldLayoutMk cId="3087839293" sldId="2147483696"/>
          </pc:sldLayoutMkLst>
        </pc:sldLayoutChg>
        <pc:sldLayoutChg chg="addSp delSp modSp add mod modTransition setBg">
          <pc:chgData name="Daniel Oehm" userId="6a826a5e128e221f" providerId="LiveId" clId="{ABAD4B7E-5A95-473C-BF34-ED1FE45E21B8}" dt="2024-10-02T21:08:20.989" v="3995" actId="478"/>
          <pc:sldLayoutMkLst>
            <pc:docMk/>
            <pc:sldMasterMk cId="1089013624" sldId="2147483739"/>
            <pc:sldLayoutMk cId="1171894851" sldId="2147483697"/>
          </pc:sldLayoutMkLst>
        </pc:sldLayoutChg>
        <pc:sldLayoutChg chg="addSp delSp modSp add mod modTransition setBg">
          <pc:chgData name="Daniel Oehm" userId="6a826a5e128e221f" providerId="LiveId" clId="{ABAD4B7E-5A95-473C-BF34-ED1FE45E21B8}" dt="2024-10-02T21:08:35.392" v="3997" actId="478"/>
          <pc:sldLayoutMkLst>
            <pc:docMk/>
            <pc:sldMasterMk cId="1089013624" sldId="2147483739"/>
            <pc:sldLayoutMk cId="4183145923" sldId="2147483698"/>
          </pc:sldLayoutMkLst>
        </pc:sldLayoutChg>
        <pc:sldLayoutChg chg="addSp delSp modSp add mod modTransition setBg">
          <pc:chgData name="Daniel Oehm" userId="6a826a5e128e221f" providerId="LiveId" clId="{ABAD4B7E-5A95-473C-BF34-ED1FE45E21B8}" dt="2024-10-02T21:08:28.802" v="3996" actId="478"/>
          <pc:sldLayoutMkLst>
            <pc:docMk/>
            <pc:sldMasterMk cId="1089013624" sldId="2147483739"/>
            <pc:sldLayoutMk cId="1479498629" sldId="2147483699"/>
          </pc:sldLayoutMkLst>
        </pc:sldLayoutChg>
      </pc:sldMasterChg>
    </pc:docChg>
  </pc:docChgLst>
  <pc:docChgLst>
    <pc:chgData name="Daniel Oehm" userId="6a826a5e128e221f" providerId="LiveId" clId="{8BBC5F27-B5B5-4037-A278-478B4E6BDDA1}"/>
    <pc:docChg chg="undo custSel addSld delSld modSld sldOrd modMainMaster">
      <pc:chgData name="Daniel Oehm" userId="6a826a5e128e221f" providerId="LiveId" clId="{8BBC5F27-B5B5-4037-A278-478B4E6BDDA1}" dt="2024-10-24T08:14:46.996" v="6673"/>
      <pc:docMkLst>
        <pc:docMk/>
      </pc:docMkLst>
      <pc:sldChg chg="addSp delSp modSp del mod ord setBg modClrScheme chgLayout">
        <pc:chgData name="Daniel Oehm" userId="6a826a5e128e221f" providerId="LiveId" clId="{8BBC5F27-B5B5-4037-A278-478B4E6BDDA1}" dt="2024-10-18T04:31:35.921" v="2229" actId="47"/>
        <pc:sldMkLst>
          <pc:docMk/>
          <pc:sldMk cId="1763196511" sldId="257"/>
        </pc:sldMkLst>
      </pc:sldChg>
      <pc:sldChg chg="addSp delSp modSp mod modShow">
        <pc:chgData name="Daniel Oehm" userId="6a826a5e128e221f" providerId="LiveId" clId="{8BBC5F27-B5B5-4037-A278-478B4E6BDDA1}" dt="2024-10-18T08:07:51.011" v="3898" actId="729"/>
        <pc:sldMkLst>
          <pc:docMk/>
          <pc:sldMk cId="298878074" sldId="258"/>
        </pc:sldMkLst>
      </pc:sldChg>
      <pc:sldChg chg="addSp delSp modSp del mod modTransition modClrScheme modShow chgLayout">
        <pc:chgData name="Daniel Oehm" userId="6a826a5e128e221f" providerId="LiveId" clId="{8BBC5F27-B5B5-4037-A278-478B4E6BDDA1}" dt="2024-10-18T09:38:30.511" v="5112" actId="47"/>
        <pc:sldMkLst>
          <pc:docMk/>
          <pc:sldMk cId="553716393" sldId="259"/>
        </pc:sldMkLst>
      </pc:sldChg>
      <pc:sldChg chg="addSp delSp modSp mod modShow">
        <pc:chgData name="Daniel Oehm" userId="6a826a5e128e221f" providerId="LiveId" clId="{8BBC5F27-B5B5-4037-A278-478B4E6BDDA1}" dt="2024-10-18T09:24:11.771" v="4634" actId="729"/>
        <pc:sldMkLst>
          <pc:docMk/>
          <pc:sldMk cId="375481565" sldId="260"/>
        </pc:sldMkLst>
      </pc:sldChg>
      <pc:sldChg chg="addSp modSp del mod">
        <pc:chgData name="Daniel Oehm" userId="6a826a5e128e221f" providerId="LiveId" clId="{8BBC5F27-B5B5-4037-A278-478B4E6BDDA1}" dt="2024-10-18T07:38:58.573" v="3426" actId="47"/>
        <pc:sldMkLst>
          <pc:docMk/>
          <pc:sldMk cId="943018638" sldId="261"/>
        </pc:sldMkLst>
      </pc:sldChg>
      <pc:sldChg chg="addSp delSp modSp mod modTransition">
        <pc:chgData name="Daniel Oehm" userId="6a826a5e128e221f" providerId="LiveId" clId="{8BBC5F27-B5B5-4037-A278-478B4E6BDDA1}" dt="2024-10-24T08:14:44.281" v="6672"/>
        <pc:sldMkLst>
          <pc:docMk/>
          <pc:sldMk cId="4024269414" sldId="262"/>
        </pc:sldMkLst>
      </pc:sldChg>
      <pc:sldChg chg="addSp delSp modSp mod modTransition">
        <pc:chgData name="Daniel Oehm" userId="6a826a5e128e221f" providerId="LiveId" clId="{8BBC5F27-B5B5-4037-A278-478B4E6BDDA1}" dt="2024-10-24T08:13:41.484" v="6658"/>
        <pc:sldMkLst>
          <pc:docMk/>
          <pc:sldMk cId="1833858991" sldId="263"/>
        </pc:sldMkLst>
      </pc:sldChg>
      <pc:sldChg chg="addSp modSp del mod">
        <pc:chgData name="Daniel Oehm" userId="6a826a5e128e221f" providerId="LiveId" clId="{8BBC5F27-B5B5-4037-A278-478B4E6BDDA1}" dt="2024-10-18T11:13:16.724" v="5730" actId="47"/>
        <pc:sldMkLst>
          <pc:docMk/>
          <pc:sldMk cId="625410659" sldId="264"/>
        </pc:sldMkLst>
      </pc:sldChg>
      <pc:sldChg chg="modSp del mod">
        <pc:chgData name="Daniel Oehm" userId="6a826a5e128e221f" providerId="LiveId" clId="{8BBC5F27-B5B5-4037-A278-478B4E6BDDA1}" dt="2024-10-17T21:18:04.023" v="194" actId="47"/>
        <pc:sldMkLst>
          <pc:docMk/>
          <pc:sldMk cId="2621324196" sldId="265"/>
        </pc:sldMkLst>
      </pc:sldChg>
      <pc:sldChg chg="modSp del mod">
        <pc:chgData name="Daniel Oehm" userId="6a826a5e128e221f" providerId="LiveId" clId="{8BBC5F27-B5B5-4037-A278-478B4E6BDDA1}" dt="2024-10-17T21:10:34.649" v="69" actId="47"/>
        <pc:sldMkLst>
          <pc:docMk/>
          <pc:sldMk cId="3020738070" sldId="266"/>
        </pc:sldMkLst>
      </pc:sldChg>
      <pc:sldChg chg="addSp delSp modSp add del mod modShow">
        <pc:chgData name="Daniel Oehm" userId="6a826a5e128e221f" providerId="LiveId" clId="{8BBC5F27-B5B5-4037-A278-478B4E6BDDA1}" dt="2024-10-18T09:19:15.469" v="4536" actId="47"/>
        <pc:sldMkLst>
          <pc:docMk/>
          <pc:sldMk cId="3099287324" sldId="267"/>
        </pc:sldMkLst>
      </pc:sldChg>
      <pc:sldChg chg="addSp delSp modSp add mod modTransition">
        <pc:chgData name="Daniel Oehm" userId="6a826a5e128e221f" providerId="LiveId" clId="{8BBC5F27-B5B5-4037-A278-478B4E6BDDA1}" dt="2024-10-24T08:13:57.726" v="6662"/>
        <pc:sldMkLst>
          <pc:docMk/>
          <pc:sldMk cId="2333524809" sldId="268"/>
        </pc:sldMkLst>
      </pc:sldChg>
      <pc:sldChg chg="addSp delSp modSp add mod modTransition">
        <pc:chgData name="Daniel Oehm" userId="6a826a5e128e221f" providerId="LiveId" clId="{8BBC5F27-B5B5-4037-A278-478B4E6BDDA1}" dt="2024-10-24T08:14:32.868" v="6670"/>
        <pc:sldMkLst>
          <pc:docMk/>
          <pc:sldMk cId="3337630519" sldId="269"/>
        </pc:sldMkLst>
      </pc:sldChg>
      <pc:sldChg chg="addSp delSp modSp add mod modTransition">
        <pc:chgData name="Daniel Oehm" userId="6a826a5e128e221f" providerId="LiveId" clId="{8BBC5F27-B5B5-4037-A278-478B4E6BDDA1}" dt="2024-10-24T08:14:30.161" v="6669"/>
        <pc:sldMkLst>
          <pc:docMk/>
          <pc:sldMk cId="238502152" sldId="270"/>
        </pc:sldMkLst>
      </pc:sldChg>
      <pc:sldChg chg="addSp delSp modSp add mod modTransition modAnim">
        <pc:chgData name="Daniel Oehm" userId="6a826a5e128e221f" providerId="LiveId" clId="{8BBC5F27-B5B5-4037-A278-478B4E6BDDA1}" dt="2024-10-24T08:14:22.229" v="6668"/>
        <pc:sldMkLst>
          <pc:docMk/>
          <pc:sldMk cId="1900043044" sldId="271"/>
        </pc:sldMkLst>
      </pc:sldChg>
      <pc:sldChg chg="modSp add del mod ord modTransition">
        <pc:chgData name="Daniel Oehm" userId="6a826a5e128e221f" providerId="LiveId" clId="{8BBC5F27-B5B5-4037-A278-478B4E6BDDA1}" dt="2024-10-18T08:53:20.348" v="4157" actId="47"/>
        <pc:sldMkLst>
          <pc:docMk/>
          <pc:sldMk cId="4112664956" sldId="272"/>
        </pc:sldMkLst>
      </pc:sldChg>
      <pc:sldChg chg="addSp delSp modSp add mod modTransition setBg modClrScheme delAnim chgLayout">
        <pc:chgData name="Daniel Oehm" userId="6a826a5e128e221f" providerId="LiveId" clId="{8BBC5F27-B5B5-4037-A278-478B4E6BDDA1}" dt="2024-10-24T08:14:16.433" v="6667"/>
        <pc:sldMkLst>
          <pc:docMk/>
          <pc:sldMk cId="863430431" sldId="273"/>
        </pc:sldMkLst>
      </pc:sldChg>
      <pc:sldChg chg="addSp delSp modSp add mod modTransition setBg modClrScheme modAnim chgLayout">
        <pc:chgData name="Daniel Oehm" userId="6a826a5e128e221f" providerId="LiveId" clId="{8BBC5F27-B5B5-4037-A278-478B4E6BDDA1}" dt="2024-10-24T08:14:14.258" v="6666"/>
        <pc:sldMkLst>
          <pc:docMk/>
          <pc:sldMk cId="1306781454" sldId="274"/>
        </pc:sldMkLst>
      </pc:sldChg>
      <pc:sldChg chg="add del">
        <pc:chgData name="Daniel Oehm" userId="6a826a5e128e221f" providerId="LiveId" clId="{8BBC5F27-B5B5-4037-A278-478B4E6BDDA1}" dt="2024-10-18T04:35:25.269" v="2281" actId="47"/>
        <pc:sldMkLst>
          <pc:docMk/>
          <pc:sldMk cId="3717811992" sldId="274"/>
        </pc:sldMkLst>
      </pc:sldChg>
      <pc:sldChg chg="add del">
        <pc:chgData name="Daniel Oehm" userId="6a826a5e128e221f" providerId="LiveId" clId="{8BBC5F27-B5B5-4037-A278-478B4E6BDDA1}" dt="2024-10-18T04:35:26.745" v="2282" actId="47"/>
        <pc:sldMkLst>
          <pc:docMk/>
          <pc:sldMk cId="926801938" sldId="275"/>
        </pc:sldMkLst>
      </pc:sldChg>
      <pc:sldChg chg="addSp delSp modSp add mod modTransition modClrScheme chgLayout">
        <pc:chgData name="Daniel Oehm" userId="6a826a5e128e221f" providerId="LiveId" clId="{8BBC5F27-B5B5-4037-A278-478B4E6BDDA1}" dt="2024-10-24T08:14:05.128" v="6664"/>
        <pc:sldMkLst>
          <pc:docMk/>
          <pc:sldMk cId="2835569099" sldId="275"/>
        </pc:sldMkLst>
      </pc:sldChg>
      <pc:sldChg chg="addSp delSp modSp add mod modTransition modClrScheme chgLayout">
        <pc:chgData name="Daniel Oehm" userId="6a826a5e128e221f" providerId="LiveId" clId="{8BBC5F27-B5B5-4037-A278-478B4E6BDDA1}" dt="2024-10-24T08:14:02.133" v="6663"/>
        <pc:sldMkLst>
          <pc:docMk/>
          <pc:sldMk cId="713604533" sldId="276"/>
        </pc:sldMkLst>
      </pc:sldChg>
      <pc:sldChg chg="add del">
        <pc:chgData name="Daniel Oehm" userId="6a826a5e128e221f" providerId="LiveId" clId="{8BBC5F27-B5B5-4037-A278-478B4E6BDDA1}" dt="2024-10-18T04:35:27.786" v="2283" actId="47"/>
        <pc:sldMkLst>
          <pc:docMk/>
          <pc:sldMk cId="2954933607" sldId="276"/>
        </pc:sldMkLst>
      </pc:sldChg>
      <pc:sldChg chg="addSp delSp modSp add del mod delAnim modAnim modShow">
        <pc:chgData name="Daniel Oehm" userId="6a826a5e128e221f" providerId="LiveId" clId="{8BBC5F27-B5B5-4037-A278-478B4E6BDDA1}" dt="2024-10-18T09:22:37.366" v="4599" actId="2696"/>
        <pc:sldMkLst>
          <pc:docMk/>
          <pc:sldMk cId="2367456903" sldId="277"/>
        </pc:sldMkLst>
      </pc:sldChg>
      <pc:sldChg chg="addSp delSp modSp add mod modTransition modAnim">
        <pc:chgData name="Daniel Oehm" userId="6a826a5e128e221f" providerId="LiveId" clId="{8BBC5F27-B5B5-4037-A278-478B4E6BDDA1}" dt="2024-10-24T08:13:45.066" v="6659"/>
        <pc:sldMkLst>
          <pc:docMk/>
          <pc:sldMk cId="480444360" sldId="278"/>
        </pc:sldMkLst>
      </pc:sldChg>
      <pc:sldChg chg="modSp add mod modTransition">
        <pc:chgData name="Daniel Oehm" userId="6a826a5e128e221f" providerId="LiveId" clId="{8BBC5F27-B5B5-4037-A278-478B4E6BDDA1}" dt="2024-10-24T08:13:38.273" v="6657"/>
        <pc:sldMkLst>
          <pc:docMk/>
          <pc:sldMk cId="3750042210" sldId="279"/>
        </pc:sldMkLst>
      </pc:sldChg>
      <pc:sldChg chg="modSp add mod modTransition">
        <pc:chgData name="Daniel Oehm" userId="6a826a5e128e221f" providerId="LiveId" clId="{8BBC5F27-B5B5-4037-A278-478B4E6BDDA1}" dt="2024-10-24T08:13:32.145" v="6656"/>
        <pc:sldMkLst>
          <pc:docMk/>
          <pc:sldMk cId="1003933424" sldId="280"/>
        </pc:sldMkLst>
      </pc:sldChg>
      <pc:sldChg chg="addSp delSp modSp add mod modTransition modClrScheme chgLayout">
        <pc:chgData name="Daniel Oehm" userId="6a826a5e128e221f" providerId="LiveId" clId="{8BBC5F27-B5B5-4037-A278-478B4E6BDDA1}" dt="2024-10-24T08:14:09.017" v="6665"/>
        <pc:sldMkLst>
          <pc:docMk/>
          <pc:sldMk cId="2165343909" sldId="281"/>
        </pc:sldMkLst>
      </pc:sldChg>
      <pc:sldChg chg="addSp delSp modSp add mod ord modTransition modClrScheme chgLayout">
        <pc:chgData name="Daniel Oehm" userId="6a826a5e128e221f" providerId="LiveId" clId="{8BBC5F27-B5B5-4037-A278-478B4E6BDDA1}" dt="2024-10-19T02:56:34.396" v="6629" actId="108"/>
        <pc:sldMkLst>
          <pc:docMk/>
          <pc:sldMk cId="3436457861" sldId="282"/>
        </pc:sldMkLst>
      </pc:sldChg>
      <pc:sldChg chg="addSp delSp modSp add mod modTransition">
        <pc:chgData name="Daniel Oehm" userId="6a826a5e128e221f" providerId="LiveId" clId="{8BBC5F27-B5B5-4037-A278-478B4E6BDDA1}" dt="2024-10-24T08:13:53.938" v="6661"/>
        <pc:sldMkLst>
          <pc:docMk/>
          <pc:sldMk cId="2418127218" sldId="283"/>
        </pc:sldMkLst>
      </pc:sldChg>
      <pc:sldChg chg="addSp delSp modSp add mod modTransition setBg">
        <pc:chgData name="Daniel Oehm" userId="6a826a5e128e221f" providerId="LiveId" clId="{8BBC5F27-B5B5-4037-A278-478B4E6BDDA1}" dt="2024-10-24T08:14:36.737" v="6671"/>
        <pc:sldMkLst>
          <pc:docMk/>
          <pc:sldMk cId="315345296" sldId="284"/>
        </pc:sldMkLst>
      </pc:sldChg>
      <pc:sldChg chg="delSp modSp add mod modTransition">
        <pc:chgData name="Daniel Oehm" userId="6a826a5e128e221f" providerId="LiveId" clId="{8BBC5F27-B5B5-4037-A278-478B4E6BDDA1}" dt="2024-10-24T08:13:51.306" v="6660"/>
        <pc:sldMkLst>
          <pc:docMk/>
          <pc:sldMk cId="1043367307" sldId="285"/>
        </pc:sldMkLst>
      </pc:sldChg>
      <pc:sldChg chg="modTransition">
        <pc:chgData name="Daniel Oehm" userId="6a826a5e128e221f" providerId="LiveId" clId="{8BBC5F27-B5B5-4037-A278-478B4E6BDDA1}" dt="2024-10-24T08:14:46.996" v="6673"/>
        <pc:sldMkLst>
          <pc:docMk/>
          <pc:sldMk cId="1861872303" sldId="286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3503555654" sldId="287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2896871305" sldId="288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3113532732" sldId="289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1019426919" sldId="290"/>
        </pc:sldMkLst>
      </pc:sldChg>
      <pc:sldChg chg="new del">
        <pc:chgData name="Daniel Oehm" userId="6a826a5e128e221f" providerId="LiveId" clId="{8BBC5F27-B5B5-4037-A278-478B4E6BDDA1}" dt="2024-10-24T08:10:57.712" v="6654" actId="47"/>
        <pc:sldMkLst>
          <pc:docMk/>
          <pc:sldMk cId="3142616900" sldId="291"/>
        </pc:sldMkLst>
      </pc:sldChg>
      <pc:sldMasterChg chg="modSldLayout">
        <pc:chgData name="Daniel Oehm" userId="6a826a5e128e221f" providerId="LiveId" clId="{8BBC5F27-B5B5-4037-A278-478B4E6BDDA1}" dt="2024-10-18T11:06:42.651" v="5591" actId="1076"/>
        <pc:sldMasterMkLst>
          <pc:docMk/>
          <pc:sldMasterMk cId="1822772119" sldId="2147483684"/>
        </pc:sldMasterMkLst>
        <pc:sldLayoutChg chg="addSp delSp modSp mod">
          <pc:chgData name="Daniel Oehm" userId="6a826a5e128e221f" providerId="LiveId" clId="{8BBC5F27-B5B5-4037-A278-478B4E6BDDA1}" dt="2024-10-18T11:06:42.651" v="5591" actId="1076"/>
          <pc:sldLayoutMkLst>
            <pc:docMk/>
            <pc:sldMasterMk cId="1089013624" sldId="2147483739"/>
            <pc:sldLayoutMk cId="3697208488" sldId="2147483685"/>
          </pc:sldLayoutMkLst>
        </pc:sldLayoutChg>
        <pc:sldLayoutChg chg="addSp delSp mod">
          <pc:chgData name="Daniel Oehm" userId="6a826a5e128e221f" providerId="LiveId" clId="{8BBC5F27-B5B5-4037-A278-478B4E6BDDA1}" dt="2024-10-18T00:10:24.566" v="682" actId="478"/>
          <pc:sldLayoutMkLst>
            <pc:docMk/>
            <pc:sldMasterMk cId="1089013624" sldId="2147483739"/>
            <pc:sldLayoutMk cId="4039730735" sldId="2147483686"/>
          </pc:sldLayoutMkLst>
        </pc:sldLayoutChg>
        <pc:sldLayoutChg chg="delSp mod">
          <pc:chgData name="Daniel Oehm" userId="6a826a5e128e221f" providerId="LiveId" clId="{8BBC5F27-B5B5-4037-A278-478B4E6BDDA1}" dt="2024-10-18T00:10:44.113" v="683" actId="478"/>
          <pc:sldLayoutMkLst>
            <pc:docMk/>
            <pc:sldMasterMk cId="1089013624" sldId="2147483739"/>
            <pc:sldLayoutMk cId="3087839293" sldId="2147483696"/>
          </pc:sldLayoutMkLst>
        </pc:sldLayoutChg>
        <pc:sldLayoutChg chg="delSp modSp mod setBg">
          <pc:chgData name="Daniel Oehm" userId="6a826a5e128e221f" providerId="LiveId" clId="{8BBC5F27-B5B5-4037-A278-478B4E6BDDA1}" dt="2024-10-18T00:09:37.612" v="679" actId="207"/>
          <pc:sldLayoutMkLst>
            <pc:docMk/>
            <pc:sldMasterMk cId="1089013624" sldId="2147483739"/>
            <pc:sldLayoutMk cId="1171894851" sldId="2147483697"/>
          </pc:sldLayoutMkLst>
        </pc:sldLayoutChg>
        <pc:sldLayoutChg chg="delSp mod">
          <pc:chgData name="Daniel Oehm" userId="6a826a5e128e221f" providerId="LiveId" clId="{8BBC5F27-B5B5-4037-A278-478B4E6BDDA1}" dt="2024-10-18T04:31:13.803" v="2227" actId="478"/>
          <pc:sldLayoutMkLst>
            <pc:docMk/>
            <pc:sldMasterMk cId="1089013624" sldId="2147483739"/>
            <pc:sldLayoutMk cId="4183145923" sldId="2147483698"/>
          </pc:sldLayoutMkLst>
        </pc:sldLayoutChg>
        <pc:sldLayoutChg chg="delSp mod">
          <pc:chgData name="Daniel Oehm" userId="6a826a5e128e221f" providerId="LiveId" clId="{8BBC5F27-B5B5-4037-A278-478B4E6BDDA1}" dt="2024-10-18T04:31:10.138" v="2226" actId="478"/>
          <pc:sldLayoutMkLst>
            <pc:docMk/>
            <pc:sldMasterMk cId="1089013624" sldId="2147483739"/>
            <pc:sldLayoutMk cId="1479498629" sldId="2147483699"/>
          </pc:sldLayoutMkLst>
        </pc:sldLayoutChg>
      </pc:sldMasterChg>
    </pc:docChg>
  </pc:docChgLst>
  <pc:docChgLst>
    <pc:chgData name="Daniel Oehm" userId="6a826a5e128e221f" providerId="LiveId" clId="{121D2F0C-1BE9-4C98-B004-7539860BD462}"/>
    <pc:docChg chg="custSel delSld modSld modMainMaster">
      <pc:chgData name="Daniel Oehm" userId="6a826a5e128e221f" providerId="LiveId" clId="{121D2F0C-1BE9-4C98-B004-7539860BD462}" dt="2024-11-14T21:15:16.147" v="33" actId="478"/>
      <pc:docMkLst>
        <pc:docMk/>
      </pc:docMkLst>
      <pc:sldChg chg="delSp mod">
        <pc:chgData name="Daniel Oehm" userId="6a826a5e128e221f" providerId="LiveId" clId="{121D2F0C-1BE9-4C98-B004-7539860BD462}" dt="2024-11-14T21:15:09.934" v="31" actId="478"/>
        <pc:sldMkLst>
          <pc:docMk/>
          <pc:sldMk cId="4024269414" sldId="262"/>
        </pc:sldMkLst>
      </pc:sldChg>
      <pc:sldChg chg="delSp mod">
        <pc:chgData name="Daniel Oehm" userId="6a826a5e128e221f" providerId="LiveId" clId="{121D2F0C-1BE9-4C98-B004-7539860BD462}" dt="2024-11-14T21:15:13.505" v="32" actId="478"/>
        <pc:sldMkLst>
          <pc:docMk/>
          <pc:sldMk cId="1833858991" sldId="263"/>
        </pc:sldMkLst>
      </pc:sldChg>
      <pc:sldChg chg="delSp mod">
        <pc:chgData name="Daniel Oehm" userId="6a826a5e128e221f" providerId="LiveId" clId="{121D2F0C-1BE9-4C98-B004-7539860BD462}" dt="2024-11-14T21:12:46.481" v="23" actId="478"/>
        <pc:sldMkLst>
          <pc:docMk/>
          <pc:sldMk cId="2333524809" sldId="268"/>
        </pc:sldMkLst>
      </pc:sldChg>
      <pc:sldChg chg="del">
        <pc:chgData name="Daniel Oehm" userId="6a826a5e128e221f" providerId="LiveId" clId="{121D2F0C-1BE9-4C98-B004-7539860BD462}" dt="2024-11-14T21:11:44.986" v="7" actId="47"/>
        <pc:sldMkLst>
          <pc:docMk/>
          <pc:sldMk cId="3337630519" sldId="269"/>
        </pc:sldMkLst>
      </pc:sldChg>
      <pc:sldChg chg="addSp delSp modSp mod">
        <pc:chgData name="Daniel Oehm" userId="6a826a5e128e221f" providerId="LiveId" clId="{121D2F0C-1BE9-4C98-B004-7539860BD462}" dt="2024-11-14T21:11:58.384" v="12" actId="1076"/>
        <pc:sldMkLst>
          <pc:docMk/>
          <pc:sldMk cId="238502152" sldId="270"/>
        </pc:sldMkLst>
      </pc:sldChg>
      <pc:sldChg chg="delSp modSp mod">
        <pc:chgData name="Daniel Oehm" userId="6a826a5e128e221f" providerId="LiveId" clId="{121D2F0C-1BE9-4C98-B004-7539860BD462}" dt="2024-11-14T21:12:30.145" v="19" actId="478"/>
        <pc:sldMkLst>
          <pc:docMk/>
          <pc:sldMk cId="863430431" sldId="273"/>
        </pc:sldMkLst>
      </pc:sldChg>
      <pc:sldChg chg="delSp mod">
        <pc:chgData name="Daniel Oehm" userId="6a826a5e128e221f" providerId="LiveId" clId="{121D2F0C-1BE9-4C98-B004-7539860BD462}" dt="2024-11-14T21:15:16.147" v="33" actId="478"/>
        <pc:sldMkLst>
          <pc:docMk/>
          <pc:sldMk cId="480444360" sldId="278"/>
        </pc:sldMkLst>
      </pc:sldChg>
      <pc:sldChg chg="delSp mod">
        <pc:chgData name="Daniel Oehm" userId="6a826a5e128e221f" providerId="LiveId" clId="{121D2F0C-1BE9-4C98-B004-7539860BD462}" dt="2024-11-14T21:13:00.036" v="25" actId="478"/>
        <pc:sldMkLst>
          <pc:docMk/>
          <pc:sldMk cId="2418127218" sldId="283"/>
        </pc:sldMkLst>
      </pc:sldChg>
      <pc:sldChg chg="delSp mod">
        <pc:chgData name="Daniel Oehm" userId="6a826a5e128e221f" providerId="LiveId" clId="{121D2F0C-1BE9-4C98-B004-7539860BD462}" dt="2024-11-14T21:10:41.704" v="0" actId="478"/>
        <pc:sldMkLst>
          <pc:docMk/>
          <pc:sldMk cId="315345296" sldId="284"/>
        </pc:sldMkLst>
      </pc:sldChg>
      <pc:sldChg chg="del">
        <pc:chgData name="Daniel Oehm" userId="6a826a5e128e221f" providerId="LiveId" clId="{121D2F0C-1BE9-4C98-B004-7539860BD462}" dt="2024-11-14T21:12:37.260" v="21" actId="47"/>
        <pc:sldMkLst>
          <pc:docMk/>
          <pc:sldMk cId="3937802463" sldId="285"/>
        </pc:sldMkLst>
      </pc:sldChg>
      <pc:sldChg chg="del">
        <pc:chgData name="Daniel Oehm" userId="6a826a5e128e221f" providerId="LiveId" clId="{121D2F0C-1BE9-4C98-B004-7539860BD462}" dt="2024-11-14T21:12:34.548" v="20" actId="47"/>
        <pc:sldMkLst>
          <pc:docMk/>
          <pc:sldMk cId="2609227175" sldId="286"/>
        </pc:sldMkLst>
      </pc:sldChg>
      <pc:sldMasterChg chg="modSldLayout">
        <pc:chgData name="Daniel Oehm" userId="6a826a5e128e221f" providerId="LiveId" clId="{121D2F0C-1BE9-4C98-B004-7539860BD462}" dt="2024-11-14T21:11:32.994" v="6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121D2F0C-1BE9-4C98-B004-7539860BD462}" dt="2024-11-14T21:10:55.706" v="1" actId="478"/>
          <pc:sldLayoutMkLst>
            <pc:docMk/>
            <pc:sldMasterMk cId="1089013624" sldId="2147483739"/>
            <pc:sldLayoutMk cId="3697208488" sldId="2147483685"/>
          </pc:sldLayoutMkLst>
        </pc:sldLayoutChg>
        <pc:sldLayoutChg chg="addSp delSp modSp mod">
          <pc:chgData name="Daniel Oehm" userId="6a826a5e128e221f" providerId="LiveId" clId="{121D2F0C-1BE9-4C98-B004-7539860BD462}" dt="2024-11-14T21:11:15.232" v="4" actId="1076"/>
          <pc:sldLayoutMkLst>
            <pc:docMk/>
            <pc:sldMasterMk cId="1089013624" sldId="2147483739"/>
            <pc:sldLayoutMk cId="4039730735" sldId="2147483686"/>
          </pc:sldLayoutMkLst>
          <pc:spChg chg="add mod">
            <ac:chgData name="Daniel Oehm" userId="6a826a5e128e221f" providerId="LiveId" clId="{121D2F0C-1BE9-4C98-B004-7539860BD462}" dt="2024-11-14T21:11:15.232" v="4" actId="1076"/>
            <ac:spMkLst>
              <pc:docMk/>
              <pc:sldMasterMk cId="1089013624" sldId="2147483739"/>
              <pc:sldLayoutMk cId="4039730735" sldId="2147483686"/>
              <ac:spMk id="7" creationId="{6A08D038-71DF-6CE1-BDB9-BD02E9DC81E4}"/>
            </ac:spMkLst>
          </pc:spChg>
        </pc:sldLayoutChg>
        <pc:sldLayoutChg chg="addSp delSp modSp mod">
          <pc:chgData name="Daniel Oehm" userId="6a826a5e128e221f" providerId="LiveId" clId="{121D2F0C-1BE9-4C98-B004-7539860BD462}" dt="2024-11-14T21:11:32.994" v="6" actId="478"/>
          <pc:sldLayoutMkLst>
            <pc:docMk/>
            <pc:sldMasterMk cId="1089013624" sldId="2147483739"/>
            <pc:sldLayoutMk cId="1119545568" sldId="2147483700"/>
          </pc:sldLayoutMkLst>
          <pc:spChg chg="add mod">
            <ac:chgData name="Daniel Oehm" userId="6a826a5e128e221f" providerId="LiveId" clId="{121D2F0C-1BE9-4C98-B004-7539860BD462}" dt="2024-11-14T21:11:23.337" v="5"/>
            <ac:spMkLst>
              <pc:docMk/>
              <pc:sldMasterMk cId="1089013624" sldId="2147483739"/>
              <pc:sldLayoutMk cId="1119545568" sldId="2147483700"/>
              <ac:spMk id="7" creationId="{48025373-F55A-1FFD-BCA1-E021EEBBC7E9}"/>
            </ac:spMkLst>
          </pc:spChg>
        </pc:sldLayoutChg>
      </pc:sldMasterChg>
    </pc:docChg>
  </pc:docChgLst>
  <pc:docChgLst>
    <pc:chgData name="Daniel Oehm" userId="6a826a5e128e221f" providerId="LiveId" clId="{35D7350B-6009-4149-82FC-F843A0D880F8}"/>
    <pc:docChg chg="undo custSel modSld">
      <pc:chgData name="Daniel Oehm" userId="6a826a5e128e221f" providerId="LiveId" clId="{35D7350B-6009-4149-82FC-F843A0D880F8}" dt="2024-11-01T04:18:23.399" v="1144" actId="20577"/>
      <pc:docMkLst>
        <pc:docMk/>
      </pc:docMkLst>
      <pc:sldChg chg="addSp modSp mod">
        <pc:chgData name="Daniel Oehm" userId="6a826a5e128e221f" providerId="LiveId" clId="{35D7350B-6009-4149-82FC-F843A0D880F8}" dt="2024-11-01T04:17:07.157" v="1130" actId="20577"/>
        <pc:sldMkLst>
          <pc:docMk/>
          <pc:sldMk cId="4024269414" sldId="262"/>
        </pc:sldMkLst>
      </pc:sldChg>
      <pc:sldChg chg="addSp delSp modSp mod">
        <pc:chgData name="Daniel Oehm" userId="6a826a5e128e221f" providerId="LiveId" clId="{35D7350B-6009-4149-82FC-F843A0D880F8}" dt="2024-11-01T04:12:20.367" v="1128" actId="20577"/>
        <pc:sldMkLst>
          <pc:docMk/>
          <pc:sldMk cId="1833858991" sldId="263"/>
        </pc:sldMkLst>
      </pc:sldChg>
      <pc:sldChg chg="modSp mod">
        <pc:chgData name="Daniel Oehm" userId="6a826a5e128e221f" providerId="LiveId" clId="{35D7350B-6009-4149-82FC-F843A0D880F8}" dt="2024-11-01T04:09:20.552" v="1080" actId="108"/>
        <pc:sldMkLst>
          <pc:docMk/>
          <pc:sldMk cId="2333524809" sldId="268"/>
        </pc:sldMkLst>
      </pc:sldChg>
      <pc:sldChg chg="modSp mod">
        <pc:chgData name="Daniel Oehm" userId="6a826a5e128e221f" providerId="LiveId" clId="{35D7350B-6009-4149-82FC-F843A0D880F8}" dt="2024-11-01T01:19:35.396" v="65" actId="20577"/>
        <pc:sldMkLst>
          <pc:docMk/>
          <pc:sldMk cId="3337630519" sldId="269"/>
        </pc:sldMkLst>
      </pc:sldChg>
      <pc:sldChg chg="modSp mod">
        <pc:chgData name="Daniel Oehm" userId="6a826a5e128e221f" providerId="LiveId" clId="{35D7350B-6009-4149-82FC-F843A0D880F8}" dt="2024-11-01T01:19:30.345" v="64" actId="20577"/>
        <pc:sldMkLst>
          <pc:docMk/>
          <pc:sldMk cId="238502152" sldId="270"/>
        </pc:sldMkLst>
      </pc:sldChg>
      <pc:sldChg chg="addSp modSp mod">
        <pc:chgData name="Daniel Oehm" userId="6a826a5e128e221f" providerId="LiveId" clId="{35D7350B-6009-4149-82FC-F843A0D880F8}" dt="2024-11-01T04:10:27.298" v="1117" actId="1035"/>
        <pc:sldMkLst>
          <pc:docMk/>
          <pc:sldMk cId="863430431" sldId="273"/>
        </pc:sldMkLst>
      </pc:sldChg>
      <pc:sldChg chg="addSp delSp modSp mod">
        <pc:chgData name="Daniel Oehm" userId="6a826a5e128e221f" providerId="LiveId" clId="{35D7350B-6009-4149-82FC-F843A0D880F8}" dt="2024-11-01T04:09:23.111" v="1081" actId="108"/>
        <pc:sldMkLst>
          <pc:docMk/>
          <pc:sldMk cId="480444360" sldId="278"/>
        </pc:sldMkLst>
      </pc:sldChg>
      <pc:sldChg chg="addSp modSp mod">
        <pc:chgData name="Daniel Oehm" userId="6a826a5e128e221f" providerId="LiveId" clId="{35D7350B-6009-4149-82FC-F843A0D880F8}" dt="2024-11-01T04:18:23.399" v="1144" actId="20577"/>
        <pc:sldMkLst>
          <pc:docMk/>
          <pc:sldMk cId="2418127218" sldId="283"/>
        </pc:sldMkLst>
      </pc:sldChg>
      <pc:sldChg chg="modSp mod">
        <pc:chgData name="Daniel Oehm" userId="6a826a5e128e221f" providerId="LiveId" clId="{35D7350B-6009-4149-82FC-F843A0D880F8}" dt="2024-11-01T01:19:15.458" v="61" actId="1038"/>
        <pc:sldMkLst>
          <pc:docMk/>
          <pc:sldMk cId="315345296" sldId="284"/>
        </pc:sldMkLst>
      </pc:sldChg>
    </pc:docChg>
  </pc:docChgLst>
  <pc:docChgLst>
    <pc:chgData name="Daniel Oehm" userId="6a826a5e128e221f" providerId="LiveId" clId="{490C1415-FBBB-4DE3-8C90-FD537A01BF14}"/>
    <pc:docChg chg="undo custSel modSld modMainMaster modNotesMaster">
      <pc:chgData name="Daniel Oehm" userId="6a826a5e128e221f" providerId="LiveId" clId="{490C1415-FBBB-4DE3-8C90-FD537A01BF14}" dt="2025-01-25T03:24:55.103" v="631" actId="1037"/>
      <pc:docMkLst>
        <pc:docMk/>
      </pc:docMkLst>
      <pc:sldChg chg="addSp delSp modSp mod modClrScheme chgLayout modNotes">
        <pc:chgData name="Daniel Oehm" userId="6a826a5e128e221f" providerId="LiveId" clId="{490C1415-FBBB-4DE3-8C90-FD537A01BF14}" dt="2025-01-25T03:24:55.103" v="631" actId="1037"/>
        <pc:sldMkLst>
          <pc:docMk/>
          <pc:sldMk cId="1133457454" sldId="285"/>
        </pc:sldMkLst>
        <pc:spChg chg="add mod">
          <ac:chgData name="Daniel Oehm" userId="6a826a5e128e221f" providerId="LiveId" clId="{490C1415-FBBB-4DE3-8C90-FD537A01BF14}" dt="2025-01-25T00:47:38.144" v="520" actId="1035"/>
          <ac:spMkLst>
            <pc:docMk/>
            <pc:sldMk cId="1133457454" sldId="285"/>
            <ac:spMk id="5" creationId="{0F948B1C-84D3-EC37-3B52-BC8FCF35AF31}"/>
          </ac:spMkLst>
        </pc:spChg>
        <pc:spChg chg="add mod">
          <ac:chgData name="Daniel Oehm" userId="6a826a5e128e221f" providerId="LiveId" clId="{490C1415-FBBB-4DE3-8C90-FD537A01BF14}" dt="2025-01-25T00:47:38.144" v="520" actId="1035"/>
          <ac:spMkLst>
            <pc:docMk/>
            <pc:sldMk cId="1133457454" sldId="285"/>
            <ac:spMk id="6" creationId="{4F426461-7CA6-9682-87EB-C93E4356BD81}"/>
          </ac:spMkLst>
        </pc:spChg>
        <pc:spChg chg="add mod">
          <ac:chgData name="Daniel Oehm" userId="6a826a5e128e221f" providerId="LiveId" clId="{490C1415-FBBB-4DE3-8C90-FD537A01BF14}" dt="2025-01-25T00:47:38.144" v="520" actId="1035"/>
          <ac:spMkLst>
            <pc:docMk/>
            <pc:sldMk cId="1133457454" sldId="285"/>
            <ac:spMk id="7" creationId="{EAB63ED2-B824-B6F3-9433-20BC442B0057}"/>
          </ac:spMkLst>
        </pc:spChg>
        <pc:spChg chg="add mod">
          <ac:chgData name="Daniel Oehm" userId="6a826a5e128e221f" providerId="LiveId" clId="{490C1415-FBBB-4DE3-8C90-FD537A01BF14}" dt="2025-01-25T00:54:34.881" v="590" actId="20577"/>
          <ac:spMkLst>
            <pc:docMk/>
            <pc:sldMk cId="1133457454" sldId="285"/>
            <ac:spMk id="12" creationId="{02592CEC-42AD-5BE1-A2E7-707E28CDE716}"/>
          </ac:spMkLst>
        </pc:spChg>
        <pc:picChg chg="add mod">
          <ac:chgData name="Daniel Oehm" userId="6a826a5e128e221f" providerId="LiveId" clId="{490C1415-FBBB-4DE3-8C90-FD537A01BF14}" dt="2025-01-25T00:47:38.144" v="520" actId="1035"/>
          <ac:picMkLst>
            <pc:docMk/>
            <pc:sldMk cId="1133457454" sldId="285"/>
            <ac:picMk id="2" creationId="{A8E523F3-6D12-04E2-3506-B247152B0F13}"/>
          </ac:picMkLst>
        </pc:picChg>
        <pc:picChg chg="add del mod">
          <ac:chgData name="Daniel Oehm" userId="6a826a5e128e221f" providerId="LiveId" clId="{490C1415-FBBB-4DE3-8C90-FD537A01BF14}" dt="2025-01-25T00:32:09.574" v="71" actId="478"/>
          <ac:picMkLst>
            <pc:docMk/>
            <pc:sldMk cId="1133457454" sldId="285"/>
            <ac:picMk id="3" creationId="{92A8C031-1A2C-65D5-FE2E-85FC73D26FC0}"/>
          </ac:picMkLst>
        </pc:picChg>
        <pc:picChg chg="add mod">
          <ac:chgData name="Daniel Oehm" userId="6a826a5e128e221f" providerId="LiveId" clId="{490C1415-FBBB-4DE3-8C90-FD537A01BF14}" dt="2025-01-25T00:47:38.144" v="520" actId="1035"/>
          <ac:picMkLst>
            <pc:docMk/>
            <pc:sldMk cId="1133457454" sldId="285"/>
            <ac:picMk id="4" creationId="{3BFE4D19-ACF3-D164-4072-48885B8111EB}"/>
          </ac:picMkLst>
        </pc:picChg>
        <pc:picChg chg="add mod">
          <ac:chgData name="Daniel Oehm" userId="6a826a5e128e221f" providerId="LiveId" clId="{490C1415-FBBB-4DE3-8C90-FD537A01BF14}" dt="2025-01-25T00:47:38.144" v="520" actId="1035"/>
          <ac:picMkLst>
            <pc:docMk/>
            <pc:sldMk cId="1133457454" sldId="285"/>
            <ac:picMk id="9" creationId="{5D4E9367-8DA4-9DE2-03FD-0E2B035E093B}"/>
          </ac:picMkLst>
        </pc:picChg>
        <pc:picChg chg="add mod ord">
          <ac:chgData name="Daniel Oehm" userId="6a826a5e128e221f" providerId="LiveId" clId="{490C1415-FBBB-4DE3-8C90-FD537A01BF14}" dt="2025-01-25T03:24:55.103" v="631" actId="1037"/>
          <ac:picMkLst>
            <pc:docMk/>
            <pc:sldMk cId="1133457454" sldId="285"/>
            <ac:picMk id="11" creationId="{D3C2AF00-524F-A28B-B2A7-5CB376AEB215}"/>
          </ac:picMkLst>
        </pc:picChg>
      </pc:sldChg>
      <pc:sldMasterChg chg="modSp modSldLayout">
        <pc:chgData name="Daniel Oehm" userId="6a826a5e128e221f" providerId="LiveId" clId="{490C1415-FBBB-4DE3-8C90-FD537A01BF14}" dt="2025-01-25T00:23:22.307" v="1"/>
        <pc:sldMasterMkLst>
          <pc:docMk/>
          <pc:sldMasterMk cId="1549987984" sldId="2147483702"/>
        </pc:sldMasterMkLst>
        <pc:spChg chg="mod">
          <ac:chgData name="Daniel Oehm" userId="6a826a5e128e221f" providerId="LiveId" clId="{490C1415-FBBB-4DE3-8C90-FD537A01BF14}" dt="2025-01-25T00:23:22.307" v="1"/>
          <ac:spMkLst>
            <pc:docMk/>
            <pc:sldMasterMk cId="1549987984" sldId="2147483702"/>
            <ac:spMk id="2" creationId="{00000000-0000-0000-0000-000000000000}"/>
          </ac:spMkLst>
        </pc:spChg>
        <pc:spChg chg="mod">
          <ac:chgData name="Daniel Oehm" userId="6a826a5e128e221f" providerId="LiveId" clId="{490C1415-FBBB-4DE3-8C90-FD537A01BF14}" dt="2025-01-25T00:23:22.307" v="1"/>
          <ac:spMkLst>
            <pc:docMk/>
            <pc:sldMasterMk cId="1549987984" sldId="2147483702"/>
            <ac:spMk id="3" creationId="{00000000-0000-0000-0000-000000000000}"/>
          </ac:spMkLst>
        </pc:spChg>
        <pc:spChg chg="mod">
          <ac:chgData name="Daniel Oehm" userId="6a826a5e128e221f" providerId="LiveId" clId="{490C1415-FBBB-4DE3-8C90-FD537A01BF14}" dt="2025-01-25T00:23:22.307" v="1"/>
          <ac:spMkLst>
            <pc:docMk/>
            <pc:sldMasterMk cId="1549987984" sldId="2147483702"/>
            <ac:spMk id="4" creationId="{00000000-0000-0000-0000-000000000000}"/>
          </ac:spMkLst>
        </pc:spChg>
        <pc:spChg chg="mod">
          <ac:chgData name="Daniel Oehm" userId="6a826a5e128e221f" providerId="LiveId" clId="{490C1415-FBBB-4DE3-8C90-FD537A01BF14}" dt="2025-01-25T00:23:22.307" v="1"/>
          <ac:spMkLst>
            <pc:docMk/>
            <pc:sldMasterMk cId="1549987984" sldId="2147483702"/>
            <ac:spMk id="5" creationId="{00000000-0000-0000-0000-000000000000}"/>
          </ac:spMkLst>
        </pc:spChg>
        <pc:spChg chg="mod">
          <ac:chgData name="Daniel Oehm" userId="6a826a5e128e221f" providerId="LiveId" clId="{490C1415-FBBB-4DE3-8C90-FD537A01BF14}" dt="2025-01-25T00:23:22.307" v="1"/>
          <ac:spMkLst>
            <pc:docMk/>
            <pc:sldMasterMk cId="1549987984" sldId="2147483702"/>
            <ac:spMk id="6" creationId="{00000000-0000-0000-0000-000000000000}"/>
          </ac:spMkLst>
        </pc:sp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089013624" sldId="2147483739"/>
            <pc:sldLayoutMk cId="3697208488" sldId="2147483685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3" creationId="{83FBE62D-FB48-F3BD-53EA-0C6838F1D31A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7" creationId="{755AE582-1397-2908-6020-30E7590B237D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16" creationId="{F84DE423-2687-926A-F5FD-508531AFAE95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22" creationId="{CFDEEA9F-EC54-95FE-CF9D-645BBB406E4A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23" creationId="{8F961DC0-EF52-C902-7601-71D2757BCD88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30" creationId="{942FAB94-0613-DF02-E54E-E408FE4D7D73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33" creationId="{FB44824B-10EE-1C27-04B6-90426E09EFFB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35" creationId="{60DA9878-1DF2-0060-C2E6-9E5E24693C73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697208488" sldId="2147483685"/>
              <ac:spMk id="38" creationId="{A6956F2F-65C2-AB84-F40E-E7065EB74CE6}"/>
            </ac:spMkLst>
          </pc:spChg>
          <pc:picChg chg="mod">
            <ac:chgData name="Daniel Oehm" userId="6a826a5e128e221f" providerId="LiveId" clId="{490C1415-FBBB-4DE3-8C90-FD537A01BF14}" dt="2025-01-25T00:23:22.307" v="1"/>
            <ac:picMkLst>
              <pc:docMk/>
              <pc:sldMasterMk cId="1089013624" sldId="2147483739"/>
              <pc:sldLayoutMk cId="3697208488" sldId="2147483685"/>
              <ac:picMk id="8" creationId="{998EE8A9-6197-AC9D-8299-8BC2870AEC6B}"/>
            </ac:picMkLst>
          </pc:pic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089013624" sldId="2147483739"/>
            <pc:sldLayoutMk cId="4039730735" sldId="2147483686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2" creationId="{5FDA3137-430B-27C8-6B0D-0172A8A926B1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7" creationId="{6A08D038-71DF-6CE1-BDB9-BD02E9DC81E4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9" creationId="{F5DB8C7D-1E3E-ECF7-0FEC-4D52C10C7D36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10" creationId="{D92FFC25-5743-10FC-43B3-CCEFDB3C3DBD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11" creationId="{2EC1351E-1D51-D87A-A56F-059E2F15E81C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12" creationId="{5ADD750B-BCD0-973C-E39A-B470CCDB8B2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13" creationId="{097B6890-AB7B-A8BF-FD66-C5BEF0EF55E5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14" creationId="{25426C5D-F44F-D771-57D4-B0A7B29E5714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16" creationId="{3C9D4F8C-E5DA-B5D7-90A6-6331EA52559F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39730735" sldId="2147483686"/>
              <ac:spMk id="18" creationId="{44627E51-E453-250F-D0E0-4C71B1387B77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089013624" sldId="2147483739"/>
            <pc:sldLayoutMk cId="3087839293" sldId="2147483696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30" creationId="{60B5DD84-795D-B985-542A-A56E3170D766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32" creationId="{0B0A99AF-6520-A38E-3526-A24F330577C1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33" creationId="{36FF169E-76E5-5FD0-3D66-743CE7D06409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35" creationId="{5BB24C3F-5C1C-221E-835A-C314C2D8E73D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37" creationId="{10B8A110-751F-73C5-9F16-3B0F3174B8B9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38" creationId="{8B1B3373-7896-08F8-3482-13FBEB2AD6CC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44" creationId="{FBC4D994-0652-9F30-8D78-FA3956E17CC5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45" creationId="{8C7158C9-93A8-FF54-9F40-6E9C53A9A2EF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46" creationId="{F4987F46-ECE5-E042-0050-2E1986BC0B6C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3087839293" sldId="2147483696"/>
              <ac:spMk id="47" creationId="{56F9A0D3-803E-9C72-E1CE-FDC5D650272F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089013624" sldId="2147483739"/>
            <pc:sldLayoutMk cId="1171894851" sldId="2147483697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9" creationId="{9675886D-1362-17BA-A04B-BDA0910F72E2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11" creationId="{48A6D2CD-5270-FECB-3D97-EFED14612747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12" creationId="{C3E66123-A117-33EB-ED70-FCE356E51D92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13" creationId="{82B0BA8D-F814-878C-C937-1C0AA82F99E4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15" creationId="{60D23DE6-D365-6A44-8D53-B07F61619E46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22" creationId="{F5FC5D5F-F6CE-CF17-0D80-E1ED94621562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23" creationId="{90CA49DF-B190-1300-D6FC-FBC6C61A6C28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25" creationId="{77D84F98-ECB2-3563-CC4D-7A780C804A2F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26" creationId="{C765CA95-135A-1A4C-1430-45F05C434FEE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71894851" sldId="2147483697"/>
              <ac:spMk id="27" creationId="{64447DCE-6112-E90C-2A30-68D0941AB704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089013624" sldId="2147483739"/>
            <pc:sldLayoutMk cId="4183145923" sldId="2147483698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33" creationId="{8ED7389F-CF70-D06D-8BB8-E85946212393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37" creationId="{B01BA107-1884-826C-DE7F-44D89E2EB146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38" creationId="{65F01148-CEBB-3DFC-6D71-4275F26379CA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39" creationId="{90D1D4DB-73D3-1536-590E-703590084D5E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43" creationId="{AEA05F09-24C6-B69C-7116-219BEDBCFBAD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44" creationId="{834D569C-C882-F0B5-C734-8F5C8C763EE6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45" creationId="{D25A9798-AFB0-34E5-C1BC-82F423B6031B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46" creationId="{E5BF9BC1-CEAE-C435-53D7-A788A2E6C0F1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47" creationId="{1901A24F-D020-F73D-453C-40A3A47ACB48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183145923" sldId="2147483698"/>
              <ac:spMk id="48" creationId="{E84E226F-B236-6B5D-E5EC-B8E47C3A94E6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089013624" sldId="2147483739"/>
            <pc:sldLayoutMk cId="1479498629" sldId="2147483699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31" creationId="{512C6C5F-091C-CB57-2EF4-B4E13899BFFD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33" creationId="{86523BE6-0581-6B57-7A4C-471172E616F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38" creationId="{10029394-3859-FF6D-43CF-AAC403467DD1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39" creationId="{89E526B5-47F0-F66F-E2F1-5AA49A14D606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43" creationId="{926C7FA1-2276-DF72-788E-F683B0BA43F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44" creationId="{FFB103F2-6BE5-C0BF-5283-F4C00B59B042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45" creationId="{40030134-2288-0546-F163-125F41A9AD55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46" creationId="{1FB97FFF-F1D4-05F2-D44A-FB29AC40813C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47" creationId="{4D21E7CD-1E7D-B3B6-CF9D-977290751581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479498629" sldId="2147483699"/>
              <ac:spMk id="48" creationId="{80C08933-9266-725D-4F67-673060825DB1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089013624" sldId="2147483739"/>
            <pc:sldLayoutMk cId="1119545568" sldId="2147483700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2" creationId="{01EDE32F-FC1E-C0E6-54F0-CC76643CB366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3" creationId="{8A25FE56-F82F-7D62-8BAF-70F7176C4A85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7" creationId="{48025373-F55A-1FFD-BCA1-E021EEBBC7E9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9" creationId="{63D85026-723B-AAD4-ACD6-81CAD5BC4ADC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10" creationId="{9F18C494-516F-07A3-AAAF-982D94E9E64B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11" creationId="{02636C2E-65E5-B210-1C00-CEF462B91CFA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12" creationId="{89618B0E-65A5-6A54-19FF-D096FC43D4FA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13" creationId="{7EE90C66-479B-63F8-8F12-C169BE29C4AF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16" creationId="{FEB0D3D8-8FC6-3D42-5D7A-C5996A8C8DC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1119545568" sldId="2147483700"/>
              <ac:spMk id="18" creationId="{1E328938-B0E0-EFB4-E6AF-72A73BD3DC6D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549987984" sldId="2147483702"/>
            <pc:sldLayoutMk cId="2425920395" sldId="2147483703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425920395" sldId="2147483703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425920395" sldId="2147483703"/>
              <ac:spMk id="3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549987984" sldId="2147483702"/>
            <pc:sldLayoutMk cId="2164371590" sldId="2147483705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164371590" sldId="2147483705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164371590" sldId="2147483705"/>
              <ac:spMk id="3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549987984" sldId="2147483702"/>
            <pc:sldLayoutMk cId="4080737253" sldId="2147483706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4080737253" sldId="2147483706"/>
              <ac:spMk id="3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4080737253" sldId="2147483706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549987984" sldId="2147483702"/>
            <pc:sldLayoutMk cId="207569921" sldId="2147483707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07569921" sldId="2147483707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07569921" sldId="2147483707"/>
              <ac:spMk id="3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07569921" sldId="2147483707"/>
              <ac:spMk id="4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07569921" sldId="2147483707"/>
              <ac:spMk id="5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207569921" sldId="2147483707"/>
              <ac:spMk id="6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549987984" sldId="2147483702"/>
            <pc:sldLayoutMk cId="153258224" sldId="2147483710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153258224" sldId="2147483710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153258224" sldId="2147483710"/>
              <ac:spMk id="3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153258224" sldId="2147483710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549987984" sldId="2147483702"/>
            <pc:sldLayoutMk cId="1010691794" sldId="2147483711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1010691794" sldId="2147483711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1010691794" sldId="2147483711"/>
              <ac:spMk id="3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1010691794" sldId="2147483711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549987984" sldId="2147483702"/>
            <pc:sldLayoutMk cId="828405496" sldId="2147483713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828405496" sldId="2147483713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549987984" sldId="2147483702"/>
              <pc:sldLayoutMk cId="828405496" sldId="2147483713"/>
              <ac:spMk id="3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23:22.307" v="1"/>
          <pc:sldLayoutMkLst>
            <pc:docMk/>
            <pc:sldMasterMk cId="1089013624" sldId="2147483739"/>
            <pc:sldLayoutMk cId="4059527235" sldId="2147483714"/>
          </pc:sldLayoutMkLst>
          <pc:spChg chg="mod">
            <ac:chgData name="Daniel Oehm" userId="6a826a5e128e221f" providerId="LiveId" clId="{490C1415-FBBB-4DE3-8C90-FD537A01BF14}" dt="2025-01-25T00:23:22.307" v="1"/>
            <ac:spMkLst>
              <pc:docMk/>
              <pc:sldMasterMk cId="1089013624" sldId="2147483739"/>
              <pc:sldLayoutMk cId="4059527235" sldId="2147483714"/>
              <ac:spMk id="3" creationId="{D282EB46-7B7D-8DC4-6210-1362CFB328D6}"/>
            </ac:spMkLst>
          </pc:spChg>
          <pc:picChg chg="mod">
            <ac:chgData name="Daniel Oehm" userId="6a826a5e128e221f" providerId="LiveId" clId="{490C1415-FBBB-4DE3-8C90-FD537A01BF14}" dt="2025-01-25T00:23:22.307" v="1"/>
            <ac:picMkLst>
              <pc:docMk/>
              <pc:sldMasterMk cId="1089013624" sldId="2147483739"/>
              <pc:sldLayoutMk cId="4059527235" sldId="2147483714"/>
              <ac:picMk id="8" creationId="{1A817278-3503-835E-7FA6-BBF60346EE13}"/>
            </ac:picMkLst>
          </pc:picChg>
          <pc:cxnChg chg="mod">
            <ac:chgData name="Daniel Oehm" userId="6a826a5e128e221f" providerId="LiveId" clId="{490C1415-FBBB-4DE3-8C90-FD537A01BF14}" dt="2025-01-25T00:23:22.307" v="1"/>
            <ac:cxnSpMkLst>
              <pc:docMk/>
              <pc:sldMasterMk cId="1089013624" sldId="2147483739"/>
              <pc:sldLayoutMk cId="4059527235" sldId="2147483714"/>
              <ac:cxnSpMk id="2" creationId="{E2ED1E66-BA21-FEA1-3442-0BA5398A5030}"/>
            </ac:cxnSpMkLst>
          </pc:cxnChg>
          <pc:cxnChg chg="mod">
            <ac:chgData name="Daniel Oehm" userId="6a826a5e128e221f" providerId="LiveId" clId="{490C1415-FBBB-4DE3-8C90-FD537A01BF14}" dt="2025-01-25T00:23:22.307" v="1"/>
            <ac:cxnSpMkLst>
              <pc:docMk/>
              <pc:sldMasterMk cId="1089013624" sldId="2147483739"/>
              <pc:sldLayoutMk cId="4059527235" sldId="2147483714"/>
              <ac:cxnSpMk id="7" creationId="{507AEDA2-7F40-02C0-E910-F58DD8E83DB4}"/>
            </ac:cxnSpMkLst>
          </pc:cxnChg>
        </pc:sldLayoutChg>
      </pc:sldMasterChg>
      <pc:sldMasterChg chg="modSp modSldLayout">
        <pc:chgData name="Daniel Oehm" userId="6a826a5e128e221f" providerId="LiveId" clId="{490C1415-FBBB-4DE3-8C90-FD537A01BF14}" dt="2025-01-25T00:46:59.395" v="388"/>
        <pc:sldMasterMkLst>
          <pc:docMk/>
          <pc:sldMasterMk cId="3433491544" sldId="2147483715"/>
        </pc:sldMasterMkLst>
        <pc:spChg chg="mod">
          <ac:chgData name="Daniel Oehm" userId="6a826a5e128e221f" providerId="LiveId" clId="{490C1415-FBBB-4DE3-8C90-FD537A01BF14}" dt="2025-01-25T00:46:59.395" v="388"/>
          <ac:spMkLst>
            <pc:docMk/>
            <pc:sldMasterMk cId="3433491544" sldId="2147483715"/>
            <ac:spMk id="2" creationId="{00000000-0000-0000-0000-000000000000}"/>
          </ac:spMkLst>
        </pc:spChg>
        <pc:spChg chg="mod">
          <ac:chgData name="Daniel Oehm" userId="6a826a5e128e221f" providerId="LiveId" clId="{490C1415-FBBB-4DE3-8C90-FD537A01BF14}" dt="2025-01-25T00:46:59.395" v="388"/>
          <ac:spMkLst>
            <pc:docMk/>
            <pc:sldMasterMk cId="3433491544" sldId="2147483715"/>
            <ac:spMk id="3" creationId="{00000000-0000-0000-0000-000000000000}"/>
          </ac:spMkLst>
        </pc:spChg>
        <pc:spChg chg="mod">
          <ac:chgData name="Daniel Oehm" userId="6a826a5e128e221f" providerId="LiveId" clId="{490C1415-FBBB-4DE3-8C90-FD537A01BF14}" dt="2025-01-25T00:46:59.395" v="388"/>
          <ac:spMkLst>
            <pc:docMk/>
            <pc:sldMasterMk cId="3433491544" sldId="2147483715"/>
            <ac:spMk id="4" creationId="{00000000-0000-0000-0000-000000000000}"/>
          </ac:spMkLst>
        </pc:spChg>
        <pc:spChg chg="mod">
          <ac:chgData name="Daniel Oehm" userId="6a826a5e128e221f" providerId="LiveId" clId="{490C1415-FBBB-4DE3-8C90-FD537A01BF14}" dt="2025-01-25T00:46:59.395" v="388"/>
          <ac:spMkLst>
            <pc:docMk/>
            <pc:sldMasterMk cId="3433491544" sldId="2147483715"/>
            <ac:spMk id="5" creationId="{00000000-0000-0000-0000-000000000000}"/>
          </ac:spMkLst>
        </pc:spChg>
        <pc:spChg chg="mod">
          <ac:chgData name="Daniel Oehm" userId="6a826a5e128e221f" providerId="LiveId" clId="{490C1415-FBBB-4DE3-8C90-FD537A01BF14}" dt="2025-01-25T00:46:59.395" v="388"/>
          <ac:spMkLst>
            <pc:docMk/>
            <pc:sldMasterMk cId="3433491544" sldId="2147483715"/>
            <ac:spMk id="6" creationId="{00000000-0000-0000-0000-000000000000}"/>
          </ac:spMkLst>
        </pc:sp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1089013624" sldId="2147483739"/>
            <pc:sldLayoutMk cId="3697208488" sldId="2147483685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3" creationId="{83FBE62D-FB48-F3BD-53EA-0C6838F1D31A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7" creationId="{755AE582-1397-2908-6020-30E7590B237D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16" creationId="{F84DE423-2687-926A-F5FD-508531AFAE95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22" creationId="{CFDEEA9F-EC54-95FE-CF9D-645BBB406E4A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23" creationId="{8F961DC0-EF52-C902-7601-71D2757BCD88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30" creationId="{942FAB94-0613-DF02-E54E-E408FE4D7D73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33" creationId="{FB44824B-10EE-1C27-04B6-90426E09EFFB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35" creationId="{60DA9878-1DF2-0060-C2E6-9E5E24693C73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697208488" sldId="2147483685"/>
              <ac:spMk id="38" creationId="{A6956F2F-65C2-AB84-F40E-E7065EB74CE6}"/>
            </ac:spMkLst>
          </pc:spChg>
          <pc:picChg chg="mod">
            <ac:chgData name="Daniel Oehm" userId="6a826a5e128e221f" providerId="LiveId" clId="{490C1415-FBBB-4DE3-8C90-FD537A01BF14}" dt="2025-01-25T00:46:59.395" v="388"/>
            <ac:picMkLst>
              <pc:docMk/>
              <pc:sldMasterMk cId="1089013624" sldId="2147483739"/>
              <pc:sldLayoutMk cId="3697208488" sldId="2147483685"/>
              <ac:picMk id="8" creationId="{998EE8A9-6197-AC9D-8299-8BC2870AEC6B}"/>
            </ac:picMkLst>
          </pc:pic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1089013624" sldId="2147483739"/>
            <pc:sldLayoutMk cId="4039730735" sldId="2147483686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2" creationId="{5FDA3137-430B-27C8-6B0D-0172A8A926B1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7" creationId="{6A08D038-71DF-6CE1-BDB9-BD02E9DC81E4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9" creationId="{F5DB8C7D-1E3E-ECF7-0FEC-4D52C10C7D36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10" creationId="{D92FFC25-5743-10FC-43B3-CCEFDB3C3DBD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11" creationId="{2EC1351E-1D51-D87A-A56F-059E2F15E81C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12" creationId="{5ADD750B-BCD0-973C-E39A-B470CCDB8B2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13" creationId="{097B6890-AB7B-A8BF-FD66-C5BEF0EF55E5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14" creationId="{25426C5D-F44F-D771-57D4-B0A7B29E5714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16" creationId="{3C9D4F8C-E5DA-B5D7-90A6-6331EA52559F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39730735" sldId="2147483686"/>
              <ac:spMk id="18" creationId="{44627E51-E453-250F-D0E0-4C71B1387B77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1089013624" sldId="2147483739"/>
            <pc:sldLayoutMk cId="3087839293" sldId="2147483696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30" creationId="{60B5DD84-795D-B985-542A-A56E3170D766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32" creationId="{0B0A99AF-6520-A38E-3526-A24F330577C1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33" creationId="{36FF169E-76E5-5FD0-3D66-743CE7D06409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35" creationId="{5BB24C3F-5C1C-221E-835A-C314C2D8E73D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37" creationId="{10B8A110-751F-73C5-9F16-3B0F3174B8B9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38" creationId="{8B1B3373-7896-08F8-3482-13FBEB2AD6CC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44" creationId="{FBC4D994-0652-9F30-8D78-FA3956E17CC5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45" creationId="{8C7158C9-93A8-FF54-9F40-6E9C53A9A2EF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46" creationId="{F4987F46-ECE5-E042-0050-2E1986BC0B6C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3087839293" sldId="2147483696"/>
              <ac:spMk id="47" creationId="{56F9A0D3-803E-9C72-E1CE-FDC5D650272F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1089013624" sldId="2147483739"/>
            <pc:sldLayoutMk cId="1171894851" sldId="2147483697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9" creationId="{9675886D-1362-17BA-A04B-BDA0910F72E2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11" creationId="{48A6D2CD-5270-FECB-3D97-EFED14612747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12" creationId="{C3E66123-A117-33EB-ED70-FCE356E51D92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13" creationId="{82B0BA8D-F814-878C-C937-1C0AA82F99E4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15" creationId="{60D23DE6-D365-6A44-8D53-B07F61619E46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22" creationId="{F5FC5D5F-F6CE-CF17-0D80-E1ED94621562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23" creationId="{90CA49DF-B190-1300-D6FC-FBC6C61A6C28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25" creationId="{77D84F98-ECB2-3563-CC4D-7A780C804A2F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26" creationId="{C765CA95-135A-1A4C-1430-45F05C434FEE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71894851" sldId="2147483697"/>
              <ac:spMk id="27" creationId="{64447DCE-6112-E90C-2A30-68D0941AB704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1089013624" sldId="2147483739"/>
            <pc:sldLayoutMk cId="4183145923" sldId="2147483698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33" creationId="{8ED7389F-CF70-D06D-8BB8-E85946212393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37" creationId="{B01BA107-1884-826C-DE7F-44D89E2EB146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38" creationId="{65F01148-CEBB-3DFC-6D71-4275F26379CA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39" creationId="{90D1D4DB-73D3-1536-590E-703590084D5E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43" creationId="{AEA05F09-24C6-B69C-7116-219BEDBCFBAD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44" creationId="{834D569C-C882-F0B5-C734-8F5C8C763EE6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45" creationId="{D25A9798-AFB0-34E5-C1BC-82F423B6031B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46" creationId="{E5BF9BC1-CEAE-C435-53D7-A788A2E6C0F1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47" creationId="{1901A24F-D020-F73D-453C-40A3A47ACB48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183145923" sldId="2147483698"/>
              <ac:spMk id="48" creationId="{E84E226F-B236-6B5D-E5EC-B8E47C3A94E6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1089013624" sldId="2147483739"/>
            <pc:sldLayoutMk cId="1479498629" sldId="2147483699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31" creationId="{512C6C5F-091C-CB57-2EF4-B4E13899BFFD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33" creationId="{86523BE6-0581-6B57-7A4C-471172E616F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38" creationId="{10029394-3859-FF6D-43CF-AAC403467DD1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39" creationId="{89E526B5-47F0-F66F-E2F1-5AA49A14D606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43" creationId="{926C7FA1-2276-DF72-788E-F683B0BA43F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44" creationId="{FFB103F2-6BE5-C0BF-5283-F4C00B59B042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45" creationId="{40030134-2288-0546-F163-125F41A9AD55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46" creationId="{1FB97FFF-F1D4-05F2-D44A-FB29AC40813C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47" creationId="{4D21E7CD-1E7D-B3B6-CF9D-977290751581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479498629" sldId="2147483699"/>
              <ac:spMk id="48" creationId="{80C08933-9266-725D-4F67-673060825DB1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1089013624" sldId="2147483739"/>
            <pc:sldLayoutMk cId="1119545568" sldId="2147483700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2" creationId="{01EDE32F-FC1E-C0E6-54F0-CC76643CB366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3" creationId="{8A25FE56-F82F-7D62-8BAF-70F7176C4A85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7" creationId="{48025373-F55A-1FFD-BCA1-E021EEBBC7E9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9" creationId="{63D85026-723B-AAD4-ACD6-81CAD5BC4ADC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10" creationId="{9F18C494-516F-07A3-AAAF-982D94E9E64B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11" creationId="{02636C2E-65E5-B210-1C00-CEF462B91CFA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12" creationId="{89618B0E-65A5-6A54-19FF-D096FC43D4FA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13" creationId="{7EE90C66-479B-63F8-8F12-C169BE29C4AF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16" creationId="{FEB0D3D8-8FC6-3D42-5D7A-C5996A8C8DC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1119545568" sldId="2147483700"/>
              <ac:spMk id="18" creationId="{1E328938-B0E0-EFB4-E6AF-72A73BD3DC6D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1089013624" sldId="2147483739"/>
            <pc:sldLayoutMk cId="4059527235" sldId="2147483714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1089013624" sldId="2147483739"/>
              <pc:sldLayoutMk cId="4059527235" sldId="2147483714"/>
              <ac:spMk id="3" creationId="{D282EB46-7B7D-8DC4-6210-1362CFB328D6}"/>
            </ac:spMkLst>
          </pc:spChg>
          <pc:picChg chg="mod">
            <ac:chgData name="Daniel Oehm" userId="6a826a5e128e221f" providerId="LiveId" clId="{490C1415-FBBB-4DE3-8C90-FD537A01BF14}" dt="2025-01-25T00:46:59.395" v="388"/>
            <ac:picMkLst>
              <pc:docMk/>
              <pc:sldMasterMk cId="1089013624" sldId="2147483739"/>
              <pc:sldLayoutMk cId="4059527235" sldId="2147483714"/>
              <ac:picMk id="8" creationId="{1A817278-3503-835E-7FA6-BBF60346EE13}"/>
            </ac:picMkLst>
          </pc:picChg>
          <pc:cxnChg chg="mod">
            <ac:chgData name="Daniel Oehm" userId="6a826a5e128e221f" providerId="LiveId" clId="{490C1415-FBBB-4DE3-8C90-FD537A01BF14}" dt="2025-01-25T00:46:59.395" v="388"/>
            <ac:cxnSpMkLst>
              <pc:docMk/>
              <pc:sldMasterMk cId="1089013624" sldId="2147483739"/>
              <pc:sldLayoutMk cId="4059527235" sldId="2147483714"/>
              <ac:cxnSpMk id="2" creationId="{E2ED1E66-BA21-FEA1-3442-0BA5398A5030}"/>
            </ac:cxnSpMkLst>
          </pc:cxnChg>
          <pc:cxnChg chg="mod">
            <ac:chgData name="Daniel Oehm" userId="6a826a5e128e221f" providerId="LiveId" clId="{490C1415-FBBB-4DE3-8C90-FD537A01BF14}" dt="2025-01-25T00:46:59.395" v="388"/>
            <ac:cxnSpMkLst>
              <pc:docMk/>
              <pc:sldMasterMk cId="1089013624" sldId="2147483739"/>
              <pc:sldLayoutMk cId="4059527235" sldId="2147483714"/>
              <ac:cxnSpMk id="7" creationId="{507AEDA2-7F40-02C0-E910-F58DD8E83DB4}"/>
            </ac:cxnSpMkLst>
          </pc:cxn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3433491544" sldId="2147483715"/>
            <pc:sldLayoutMk cId="2460886503" sldId="2147483716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2460886503" sldId="2147483716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2460886503" sldId="2147483716"/>
              <ac:spMk id="3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3433491544" sldId="2147483715"/>
            <pc:sldLayoutMk cId="3561411246" sldId="2147483718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3561411246" sldId="2147483718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3561411246" sldId="2147483718"/>
              <ac:spMk id="3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3433491544" sldId="2147483715"/>
            <pc:sldLayoutMk cId="3895779130" sldId="2147483719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3895779130" sldId="2147483719"/>
              <ac:spMk id="3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3895779130" sldId="2147483719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3433491544" sldId="2147483715"/>
            <pc:sldLayoutMk cId="853647648" sldId="2147483720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853647648" sldId="2147483720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853647648" sldId="2147483720"/>
              <ac:spMk id="3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853647648" sldId="2147483720"/>
              <ac:spMk id="4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853647648" sldId="2147483720"/>
              <ac:spMk id="5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853647648" sldId="2147483720"/>
              <ac:spMk id="6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3433491544" sldId="2147483715"/>
            <pc:sldLayoutMk cId="554976472" sldId="2147483723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554976472" sldId="2147483723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554976472" sldId="2147483723"/>
              <ac:spMk id="3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554976472" sldId="2147483723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3433491544" sldId="2147483715"/>
            <pc:sldLayoutMk cId="1456821899" sldId="2147483724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1456821899" sldId="2147483724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1456821899" sldId="2147483724"/>
              <ac:spMk id="3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1456821899" sldId="2147483724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490C1415-FBBB-4DE3-8C90-FD537A01BF14}" dt="2025-01-25T00:46:59.395" v="388"/>
          <pc:sldLayoutMkLst>
            <pc:docMk/>
            <pc:sldMasterMk cId="3433491544" sldId="2147483715"/>
            <pc:sldLayoutMk cId="3804709823" sldId="2147483726"/>
          </pc:sldLayoutMkLst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3804709823" sldId="2147483726"/>
              <ac:spMk id="2" creationId="{00000000-0000-0000-0000-000000000000}"/>
            </ac:spMkLst>
          </pc:spChg>
          <pc:spChg chg="mod">
            <ac:chgData name="Daniel Oehm" userId="6a826a5e128e221f" providerId="LiveId" clId="{490C1415-FBBB-4DE3-8C90-FD537A01BF14}" dt="2025-01-25T00:46:59.395" v="388"/>
            <ac:spMkLst>
              <pc:docMk/>
              <pc:sldMasterMk cId="3433491544" sldId="2147483715"/>
              <pc:sldLayoutMk cId="3804709823" sldId="2147483726"/>
              <ac:spMk id="3" creationId="{00000000-0000-0000-0000-000000000000}"/>
            </ac:spMkLst>
          </pc:spChg>
        </pc:sldLayoutChg>
      </pc:sldMasterChg>
    </pc:docChg>
  </pc:docChgLst>
  <pc:docChgLst>
    <pc:chgData name="Daniel Oehm" userId="6a826a5e128e221f" providerId="LiveId" clId="{32C2DD95-4FFE-4FE7-9370-933D273E7F86}"/>
    <pc:docChg chg="custSel delSld modSld modMainMaster">
      <pc:chgData name="Daniel Oehm" userId="6a826a5e128e221f" providerId="LiveId" clId="{32C2DD95-4FFE-4FE7-9370-933D273E7F86}" dt="2024-11-01T01:14:06.546" v="119" actId="478"/>
      <pc:docMkLst>
        <pc:docMk/>
      </pc:docMkLst>
      <pc:sldChg chg="addSp delSp modSp mod modClrScheme chgLayout">
        <pc:chgData name="Daniel Oehm" userId="6a826a5e128e221f" providerId="LiveId" clId="{32C2DD95-4FFE-4FE7-9370-933D273E7F86}" dt="2024-11-01T01:14:06.546" v="119" actId="478"/>
        <pc:sldMkLst>
          <pc:docMk/>
          <pc:sldMk cId="4024269414" sldId="262"/>
        </pc:sldMkLst>
      </pc:sldChg>
      <pc:sldChg chg="addSp delSp modSp mod modClrScheme chgLayout">
        <pc:chgData name="Daniel Oehm" userId="6a826a5e128e221f" providerId="LiveId" clId="{32C2DD95-4FFE-4FE7-9370-933D273E7F86}" dt="2024-11-01T01:13:59.761" v="117" actId="478"/>
        <pc:sldMkLst>
          <pc:docMk/>
          <pc:sldMk cId="1833858991" sldId="263"/>
        </pc:sldMkLst>
      </pc:sldChg>
      <pc:sldChg chg="addSp delSp modSp mod">
        <pc:chgData name="Daniel Oehm" userId="6a826a5e128e221f" providerId="LiveId" clId="{32C2DD95-4FFE-4FE7-9370-933D273E7F86}" dt="2024-11-01T01:07:58.705" v="82"/>
        <pc:sldMkLst>
          <pc:docMk/>
          <pc:sldMk cId="2333524809" sldId="268"/>
        </pc:sldMkLst>
      </pc:sldChg>
      <pc:sldChg chg="addSp delSp modSp mod">
        <pc:chgData name="Daniel Oehm" userId="6a826a5e128e221f" providerId="LiveId" clId="{32C2DD95-4FFE-4FE7-9370-933D273E7F86}" dt="2024-11-01T01:06:09.914" v="73" actId="1076"/>
        <pc:sldMkLst>
          <pc:docMk/>
          <pc:sldMk cId="3337630519" sldId="269"/>
        </pc:sldMkLst>
      </pc:sldChg>
      <pc:sldChg chg="addSp delSp modSp mod">
        <pc:chgData name="Daniel Oehm" userId="6a826a5e128e221f" providerId="LiveId" clId="{32C2DD95-4FFE-4FE7-9370-933D273E7F86}" dt="2024-11-01T01:13:28.134" v="115" actId="478"/>
        <pc:sldMkLst>
          <pc:docMk/>
          <pc:sldMk cId="238502152" sldId="270"/>
        </pc:sldMkLst>
      </pc:sldChg>
      <pc:sldChg chg="addSp delSp modSp mod">
        <pc:chgData name="Daniel Oehm" userId="6a826a5e128e221f" providerId="LiveId" clId="{32C2DD95-4FFE-4FE7-9370-933D273E7F86}" dt="2024-11-01T01:07:39.109" v="77"/>
        <pc:sldMkLst>
          <pc:docMk/>
          <pc:sldMk cId="863430431" sldId="273"/>
        </pc:sldMkLst>
      </pc:sldChg>
      <pc:sldChg chg="addSp delSp modSp mod">
        <pc:chgData name="Daniel Oehm" userId="6a826a5e128e221f" providerId="LiveId" clId="{32C2DD95-4FFE-4FE7-9370-933D273E7F86}" dt="2024-11-01T01:08:48.354" v="87"/>
        <pc:sldMkLst>
          <pc:docMk/>
          <pc:sldMk cId="480444360" sldId="278"/>
        </pc:sldMkLst>
      </pc:sldChg>
      <pc:sldChg chg="del">
        <pc:chgData name="Daniel Oehm" userId="6a826a5e128e221f" providerId="LiveId" clId="{32C2DD95-4FFE-4FE7-9370-933D273E7F86}" dt="2024-11-01T01:09:54.012" v="88" actId="47"/>
        <pc:sldMkLst>
          <pc:docMk/>
          <pc:sldMk cId="3750042210" sldId="279"/>
        </pc:sldMkLst>
      </pc:sldChg>
      <pc:sldChg chg="del">
        <pc:chgData name="Daniel Oehm" userId="6a826a5e128e221f" providerId="LiveId" clId="{32C2DD95-4FFE-4FE7-9370-933D273E7F86}" dt="2024-11-01T01:09:54.012" v="88" actId="47"/>
        <pc:sldMkLst>
          <pc:docMk/>
          <pc:sldMk cId="1003933424" sldId="280"/>
        </pc:sldMkLst>
      </pc:sldChg>
      <pc:sldChg chg="addSp delSp modSp mod">
        <pc:chgData name="Daniel Oehm" userId="6a826a5e128e221f" providerId="LiveId" clId="{32C2DD95-4FFE-4FE7-9370-933D273E7F86}" dt="2024-11-01T01:08:05.728" v="84"/>
        <pc:sldMkLst>
          <pc:docMk/>
          <pc:sldMk cId="2418127218" sldId="283"/>
        </pc:sldMkLst>
      </pc:sldChg>
      <pc:sldChg chg="delSp mod">
        <pc:chgData name="Daniel Oehm" userId="6a826a5e128e221f" providerId="LiveId" clId="{32C2DD95-4FFE-4FE7-9370-933D273E7F86}" dt="2024-11-01T01:04:41.914" v="1" actId="478"/>
        <pc:sldMkLst>
          <pc:docMk/>
          <pc:sldMk cId="315345296" sldId="284"/>
        </pc:sldMkLst>
      </pc:sldChg>
      <pc:sldChg chg="del">
        <pc:chgData name="Daniel Oehm" userId="6a826a5e128e221f" providerId="LiveId" clId="{32C2DD95-4FFE-4FE7-9370-933D273E7F86}" dt="2024-11-01T01:08:43.126" v="85" actId="47"/>
        <pc:sldMkLst>
          <pc:docMk/>
          <pc:sldMk cId="1043367307" sldId="285"/>
        </pc:sldMkLst>
      </pc:sldChg>
      <pc:sldChg chg="del">
        <pc:chgData name="Daniel Oehm" userId="6a826a5e128e221f" providerId="LiveId" clId="{32C2DD95-4FFE-4FE7-9370-933D273E7F86}" dt="2024-11-01T01:09:58.241" v="89" actId="47"/>
        <pc:sldMkLst>
          <pc:docMk/>
          <pc:sldMk cId="1861872303" sldId="286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60102842" sldId="291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103840467" sldId="292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3364292185" sldId="293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3574330237" sldId="294"/>
        </pc:sldMkLst>
      </pc:sldChg>
      <pc:sldMasterChg chg="modSldLayout">
        <pc:chgData name="Daniel Oehm" userId="6a826a5e128e221f" providerId="LiveId" clId="{32C2DD95-4FFE-4FE7-9370-933D273E7F86}" dt="2024-11-01T01:13:07.780" v="114" actId="1037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32C2DD95-4FFE-4FE7-9370-933D273E7F86}" dt="2024-11-01T01:12:23.133" v="98" actId="478"/>
          <pc:sldLayoutMkLst>
            <pc:docMk/>
            <pc:sldMasterMk cId="1089013624" sldId="2147483739"/>
            <pc:sldLayoutMk cId="3697208488" sldId="2147483685"/>
          </pc:sldLayoutMkLst>
        </pc:sldLayoutChg>
        <pc:sldLayoutChg chg="addSp delSp modSp mod">
          <pc:chgData name="Daniel Oehm" userId="6a826a5e128e221f" providerId="LiveId" clId="{32C2DD95-4FFE-4FE7-9370-933D273E7F86}" dt="2024-11-01T01:12:58.659" v="99"/>
          <pc:sldLayoutMkLst>
            <pc:docMk/>
            <pc:sldMasterMk cId="1089013624" sldId="2147483739"/>
            <pc:sldLayoutMk cId="4039730735" sldId="2147483686"/>
          </pc:sldLayoutMkLst>
          <pc:spChg chg="add mod">
            <ac:chgData name="Daniel Oehm" userId="6a826a5e128e221f" providerId="LiveId" clId="{32C2DD95-4FFE-4FE7-9370-933D273E7F86}" dt="2024-11-01T01:12:58.659" v="99"/>
            <ac:spMkLst>
              <pc:docMk/>
              <pc:sldMasterMk cId="1089013624" sldId="2147483739"/>
              <pc:sldLayoutMk cId="4039730735" sldId="2147483686"/>
              <ac:spMk id="2" creationId="{5FDA3137-430B-27C8-6B0D-0172A8A926B1}"/>
            </ac:spMkLst>
          </pc:spChg>
        </pc:sldLayoutChg>
        <pc:sldLayoutChg chg="addSp delSp modSp mod">
          <pc:chgData name="Daniel Oehm" userId="6a826a5e128e221f" providerId="LiveId" clId="{32C2DD95-4FFE-4FE7-9370-933D273E7F86}" dt="2024-11-01T01:13:07.780" v="114" actId="1037"/>
          <pc:sldLayoutMkLst>
            <pc:docMk/>
            <pc:sldMasterMk cId="1089013624" sldId="2147483739"/>
            <pc:sldLayoutMk cId="1119545568" sldId="2147483700"/>
          </pc:sldLayoutMkLst>
          <pc:spChg chg="add mod">
            <ac:chgData name="Daniel Oehm" userId="6a826a5e128e221f" providerId="LiveId" clId="{32C2DD95-4FFE-4FE7-9370-933D273E7F86}" dt="2024-11-01T01:13:07.780" v="114" actId="1037"/>
            <ac:spMkLst>
              <pc:docMk/>
              <pc:sldMasterMk cId="1089013624" sldId="2147483739"/>
              <pc:sldLayoutMk cId="1119545568" sldId="2147483700"/>
              <ac:spMk id="2" creationId="{01EDE32F-FC1E-C0E6-54F0-CC76643CB366}"/>
            </ac:spMkLst>
          </pc:spChg>
        </pc:sldLayoutChg>
      </pc:sldMasterChg>
    </pc:docChg>
  </pc:docChgLst>
  <pc:docChgLst>
    <pc:chgData name="Daniel Oehm" userId="6a826a5e128e221f" providerId="LiveId" clId="{34EB06B5-4C94-4BE5-8D60-944046CB94FF}"/>
    <pc:docChg chg="undo custSel addSld modSld">
      <pc:chgData name="Daniel Oehm" userId="6a826a5e128e221f" providerId="LiveId" clId="{34EB06B5-4C94-4BE5-8D60-944046CB94FF}" dt="2024-11-09T06:06:48.557" v="1149"/>
      <pc:docMkLst>
        <pc:docMk/>
      </pc:docMkLst>
      <pc:sldChg chg="addSp modSp mod">
        <pc:chgData name="Daniel Oehm" userId="6a826a5e128e221f" providerId="LiveId" clId="{34EB06B5-4C94-4BE5-8D60-944046CB94FF}" dt="2024-11-09T04:30:58.671" v="816" actId="207"/>
        <pc:sldMkLst>
          <pc:docMk/>
          <pc:sldMk cId="4024269414" sldId="262"/>
        </pc:sldMkLst>
      </pc:sldChg>
      <pc:sldChg chg="addSp modSp mod">
        <pc:chgData name="Daniel Oehm" userId="6a826a5e128e221f" providerId="LiveId" clId="{34EB06B5-4C94-4BE5-8D60-944046CB94FF}" dt="2024-11-09T06:06:48.557" v="1149"/>
        <pc:sldMkLst>
          <pc:docMk/>
          <pc:sldMk cId="1833858991" sldId="263"/>
        </pc:sldMkLst>
      </pc:sldChg>
      <pc:sldChg chg="addSp delSp modSp mod">
        <pc:chgData name="Daniel Oehm" userId="6a826a5e128e221f" providerId="LiveId" clId="{34EB06B5-4C94-4BE5-8D60-944046CB94FF}" dt="2024-11-09T04:32:07.567" v="824" actId="1076"/>
        <pc:sldMkLst>
          <pc:docMk/>
          <pc:sldMk cId="2333524809" sldId="268"/>
        </pc:sldMkLst>
      </pc:sldChg>
      <pc:sldChg chg="modSp mod">
        <pc:chgData name="Daniel Oehm" userId="6a826a5e128e221f" providerId="LiveId" clId="{34EB06B5-4C94-4BE5-8D60-944046CB94FF}" dt="2024-11-09T04:38:22.054" v="936" actId="20577"/>
        <pc:sldMkLst>
          <pc:docMk/>
          <pc:sldMk cId="238502152" sldId="270"/>
        </pc:sldMkLst>
      </pc:sldChg>
      <pc:sldChg chg="addSp modSp mod">
        <pc:chgData name="Daniel Oehm" userId="6a826a5e128e221f" providerId="LiveId" clId="{34EB06B5-4C94-4BE5-8D60-944046CB94FF}" dt="2024-11-09T04:33:07.579" v="839" actId="1076"/>
        <pc:sldMkLst>
          <pc:docMk/>
          <pc:sldMk cId="863430431" sldId="273"/>
        </pc:sldMkLst>
      </pc:sldChg>
      <pc:sldChg chg="addSp delSp modSp mod">
        <pc:chgData name="Daniel Oehm" userId="6a826a5e128e221f" providerId="LiveId" clId="{34EB06B5-4C94-4BE5-8D60-944046CB94FF}" dt="2024-11-09T04:36:15.900" v="900" actId="1038"/>
        <pc:sldMkLst>
          <pc:docMk/>
          <pc:sldMk cId="480444360" sldId="278"/>
        </pc:sldMkLst>
      </pc:sldChg>
      <pc:sldChg chg="addSp delSp modSp mod">
        <pc:chgData name="Daniel Oehm" userId="6a826a5e128e221f" providerId="LiveId" clId="{34EB06B5-4C94-4BE5-8D60-944046CB94FF}" dt="2024-11-09T06:06:36.180" v="1148" actId="478"/>
        <pc:sldMkLst>
          <pc:docMk/>
          <pc:sldMk cId="2418127218" sldId="283"/>
        </pc:sldMkLst>
      </pc:sldChg>
      <pc:sldChg chg="modSp mod">
        <pc:chgData name="Daniel Oehm" userId="6a826a5e128e221f" providerId="LiveId" clId="{34EB06B5-4C94-4BE5-8D60-944046CB94FF}" dt="2024-11-09T04:11:38.946" v="66" actId="1038"/>
        <pc:sldMkLst>
          <pc:docMk/>
          <pc:sldMk cId="315345296" sldId="284"/>
        </pc:sldMkLst>
      </pc:sldChg>
      <pc:sldChg chg="addSp modSp add mod">
        <pc:chgData name="Daniel Oehm" userId="6a826a5e128e221f" providerId="LiveId" clId="{34EB06B5-4C94-4BE5-8D60-944046CB94FF}" dt="2024-11-09T04:33:57.402" v="849" actId="1076"/>
        <pc:sldMkLst>
          <pc:docMk/>
          <pc:sldMk cId="3937802463" sldId="285"/>
        </pc:sldMkLst>
      </pc:sldChg>
      <pc:sldChg chg="addSp delSp modSp new mod">
        <pc:chgData name="Daniel Oehm" userId="6a826a5e128e221f" providerId="LiveId" clId="{34EB06B5-4C94-4BE5-8D60-944046CB94FF}" dt="2024-11-09T05:09:46.401" v="1103" actId="1076"/>
        <pc:sldMkLst>
          <pc:docMk/>
          <pc:sldMk cId="2609227175" sldId="286"/>
        </pc:sldMkLst>
      </pc:sldChg>
    </pc:docChg>
  </pc:docChgLst>
  <pc:docChgLst>
    <pc:chgData name="Daniel Oehm" userId="6a826a5e128e221f" providerId="LiveId" clId="{0022F7FA-D10F-4D55-98F9-B95D3E516E91}"/>
    <pc:docChg chg="undo custSel addSld delSld modSld sldOrd">
      <pc:chgData name="Daniel Oehm" userId="6a826a5e128e221f" providerId="LiveId" clId="{0022F7FA-D10F-4D55-98F9-B95D3E516E91}" dt="2024-10-26T22:11:28.669" v="86" actId="478"/>
      <pc:docMkLst>
        <pc:docMk/>
      </pc:docMkLst>
      <pc:sldChg chg="delSp mod">
        <pc:chgData name="Daniel Oehm" userId="6a826a5e128e221f" providerId="LiveId" clId="{0022F7FA-D10F-4D55-98F9-B95D3E516E91}" dt="2024-10-26T07:30:38.749" v="18" actId="478"/>
        <pc:sldMkLst>
          <pc:docMk/>
          <pc:sldMk cId="2333524809" sldId="268"/>
        </pc:sldMkLst>
      </pc:sldChg>
      <pc:sldChg chg="addSp delSp modSp mod">
        <pc:chgData name="Daniel Oehm" userId="6a826a5e128e221f" providerId="LiveId" clId="{0022F7FA-D10F-4D55-98F9-B95D3E516E91}" dt="2024-10-26T08:51:30.812" v="69" actId="20577"/>
        <pc:sldMkLst>
          <pc:docMk/>
          <pc:sldMk cId="3337630519" sldId="269"/>
        </pc:sldMkLst>
      </pc:sldChg>
      <pc:sldChg chg="delSp del mod delAnim">
        <pc:chgData name="Daniel Oehm" userId="6a826a5e128e221f" providerId="LiveId" clId="{0022F7FA-D10F-4D55-98F9-B95D3E516E91}" dt="2024-10-26T07:30:47.033" v="19" actId="47"/>
        <pc:sldMkLst>
          <pc:docMk/>
          <pc:sldMk cId="1900043044" sldId="271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1306781454" sldId="274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2835569099" sldId="275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713604533" sldId="276"/>
        </pc:sldMkLst>
      </pc:sldChg>
      <pc:sldChg chg="delSp mod">
        <pc:chgData name="Daniel Oehm" userId="6a826a5e128e221f" providerId="LiveId" clId="{0022F7FA-D10F-4D55-98F9-B95D3E516E91}" dt="2024-10-26T08:53:09.042" v="78" actId="478"/>
        <pc:sldMkLst>
          <pc:docMk/>
          <pc:sldMk cId="3750042210" sldId="279"/>
        </pc:sldMkLst>
      </pc:sldChg>
      <pc:sldChg chg="delSp mod">
        <pc:chgData name="Daniel Oehm" userId="6a826a5e128e221f" providerId="LiveId" clId="{0022F7FA-D10F-4D55-98F9-B95D3E516E91}" dt="2024-10-26T08:53:13.719" v="79" actId="478"/>
        <pc:sldMkLst>
          <pc:docMk/>
          <pc:sldMk cId="1003933424" sldId="280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2165343909" sldId="281"/>
        </pc:sldMkLst>
      </pc:sldChg>
      <pc:sldChg chg="delSp mod">
        <pc:chgData name="Daniel Oehm" userId="6a826a5e128e221f" providerId="LiveId" clId="{0022F7FA-D10F-4D55-98F9-B95D3E516E91}" dt="2024-10-26T07:31:18.227" v="21" actId="478"/>
        <pc:sldMkLst>
          <pc:docMk/>
          <pc:sldMk cId="2418127218" sldId="283"/>
        </pc:sldMkLst>
      </pc:sldChg>
      <pc:sldChg chg="delSp mod">
        <pc:chgData name="Daniel Oehm" userId="6a826a5e128e221f" providerId="LiveId" clId="{0022F7FA-D10F-4D55-98F9-B95D3E516E91}" dt="2024-10-26T07:31:27.149" v="23" actId="478"/>
        <pc:sldMkLst>
          <pc:docMk/>
          <pc:sldMk cId="1043367307" sldId="285"/>
        </pc:sldMkLst>
      </pc:sldChg>
      <pc:sldChg chg="delSp mod">
        <pc:chgData name="Daniel Oehm" userId="6a826a5e128e221f" providerId="LiveId" clId="{0022F7FA-D10F-4D55-98F9-B95D3E516E91}" dt="2024-10-26T08:53:33.428" v="82" actId="478"/>
        <pc:sldMkLst>
          <pc:docMk/>
          <pc:sldMk cId="1861872303" sldId="286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3503555654" sldId="287"/>
        </pc:sldMkLst>
      </pc:sldChg>
      <pc:sldChg chg="del">
        <pc:chgData name="Daniel Oehm" userId="6a826a5e128e221f" providerId="LiveId" clId="{0022F7FA-D10F-4D55-98F9-B95D3E516E91}" dt="2024-10-26T08:52:45.864" v="73" actId="47"/>
        <pc:sldMkLst>
          <pc:docMk/>
          <pc:sldMk cId="2896871305" sldId="288"/>
        </pc:sldMkLst>
      </pc:sldChg>
      <pc:sldChg chg="del">
        <pc:chgData name="Daniel Oehm" userId="6a826a5e128e221f" providerId="LiveId" clId="{0022F7FA-D10F-4D55-98F9-B95D3E516E91}" dt="2024-10-26T08:53:19.411" v="80" actId="47"/>
        <pc:sldMkLst>
          <pc:docMk/>
          <pc:sldMk cId="3113532732" sldId="289"/>
        </pc:sldMkLst>
      </pc:sldChg>
      <pc:sldChg chg="del">
        <pc:chgData name="Daniel Oehm" userId="6a826a5e128e221f" providerId="LiveId" clId="{0022F7FA-D10F-4D55-98F9-B95D3E516E91}" dt="2024-10-26T08:53:43.554" v="83" actId="47"/>
        <pc:sldMkLst>
          <pc:docMk/>
          <pc:sldMk cId="1019426919" sldId="290"/>
        </pc:sldMkLst>
      </pc:sldChg>
      <pc:sldChg chg="add">
        <pc:chgData name="Daniel Oehm" userId="6a826a5e128e221f" providerId="LiveId" clId="{0022F7FA-D10F-4D55-98F9-B95D3E516E91}" dt="2024-10-26T07:29:52.120" v="11" actId="2890"/>
        <pc:sldMkLst>
          <pc:docMk/>
          <pc:sldMk cId="60102842" sldId="291"/>
        </pc:sldMkLst>
      </pc:sldChg>
      <pc:sldChg chg="add del">
        <pc:chgData name="Daniel Oehm" userId="6a826a5e128e221f" providerId="LiveId" clId="{0022F7FA-D10F-4D55-98F9-B95D3E516E91}" dt="2024-10-26T07:29:41.441" v="9"/>
        <pc:sldMkLst>
          <pc:docMk/>
          <pc:sldMk cId="1055539455" sldId="291"/>
        </pc:sldMkLst>
      </pc:sldChg>
      <pc:sldChg chg="add">
        <pc:chgData name="Daniel Oehm" userId="6a826a5e128e221f" providerId="LiveId" clId="{0022F7FA-D10F-4D55-98F9-B95D3E516E91}" dt="2024-10-26T07:29:52.909" v="12" actId="2890"/>
        <pc:sldMkLst>
          <pc:docMk/>
          <pc:sldMk cId="103840467" sldId="292"/>
        </pc:sldMkLst>
      </pc:sldChg>
      <pc:sldChg chg="add del">
        <pc:chgData name="Daniel Oehm" userId="6a826a5e128e221f" providerId="LiveId" clId="{0022F7FA-D10F-4D55-98F9-B95D3E516E91}" dt="2024-10-26T07:29:41.111" v="8"/>
        <pc:sldMkLst>
          <pc:docMk/>
          <pc:sldMk cId="3597183147" sldId="292"/>
        </pc:sldMkLst>
      </pc:sldChg>
      <pc:sldChg chg="add">
        <pc:chgData name="Daniel Oehm" userId="6a826a5e128e221f" providerId="LiveId" clId="{0022F7FA-D10F-4D55-98F9-B95D3E516E91}" dt="2024-10-26T07:29:53.522" v="13" actId="2890"/>
        <pc:sldMkLst>
          <pc:docMk/>
          <pc:sldMk cId="3364292185" sldId="293"/>
        </pc:sldMkLst>
      </pc:sldChg>
      <pc:sldChg chg="add">
        <pc:chgData name="Daniel Oehm" userId="6a826a5e128e221f" providerId="LiveId" clId="{0022F7FA-D10F-4D55-98F9-B95D3E516E91}" dt="2024-10-26T07:29:54.901" v="14" actId="2890"/>
        <pc:sldMkLst>
          <pc:docMk/>
          <pc:sldMk cId="3574330237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81CFD-7EC3-3115-F8BF-50D030D38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9CCA9-89BF-E0BA-2B90-DF9DDC1544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E3140-40BA-4122-8542-43DBDC9A7007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EF641-8319-828D-E2F1-D2509D7FF8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C9C4D-9435-C1A3-95F1-0FA1B3FAB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4F2F-F995-408E-BC65-1E0F5EE0CD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33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2818-7C26-4C28-90D3-EFB80B8C8555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857250"/>
            <a:ext cx="3333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1C4B-AF10-4073-9ABF-E6E1209FE2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99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1pPr>
    <a:lvl2pPr marL="960394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2pPr>
    <a:lvl3pPr marL="1920789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3pPr>
    <a:lvl4pPr marL="2881183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4pPr>
    <a:lvl5pPr marL="3841577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5pPr>
    <a:lvl6pPr marL="4801972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6pPr>
    <a:lvl7pPr marL="5762366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7pPr>
    <a:lvl8pPr marL="6722760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8pPr>
    <a:lvl9pPr marL="7683155" algn="l" defTabSz="1920789" rtl="0" eaLnBrk="1" latinLnBrk="0" hangingPunct="1">
      <a:defRPr sz="25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06D8B-2421-1385-8ACC-BEFF53277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637C2-0CAC-D908-43BF-660254043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05125" y="857250"/>
            <a:ext cx="3333750" cy="23145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AFB78-5259-3893-8088-311E726C9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Sam has received 34 confessionals, 9 more than expected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596F4-9C00-1A0A-7CF0-F1E4991F4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F1C4B-AF10-4073-9ABF-E6E1209FE21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34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6045" y="4006212"/>
            <a:ext cx="29988510" cy="8522406"/>
          </a:xfrm>
        </p:spPr>
        <p:txBody>
          <a:bodyPr anchor="b"/>
          <a:lstStyle>
            <a:lvl1pPr algn="ctr">
              <a:defRPr sz="21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0075" y="12857275"/>
            <a:ext cx="26460450" cy="5910150"/>
          </a:xfrm>
        </p:spPr>
        <p:txBody>
          <a:bodyPr/>
          <a:lstStyle>
            <a:lvl1pPr marL="0" indent="0" algn="ctr">
              <a:buNone/>
              <a:defRPr sz="8567"/>
            </a:lvl1pPr>
            <a:lvl2pPr marL="1631930" indent="0" algn="ctr">
              <a:buNone/>
              <a:defRPr sz="7139"/>
            </a:lvl2pPr>
            <a:lvl3pPr marL="3263859" indent="0" algn="ctr">
              <a:buNone/>
              <a:defRPr sz="6425"/>
            </a:lvl3pPr>
            <a:lvl4pPr marL="4895789" indent="0" algn="ctr">
              <a:buNone/>
              <a:defRPr sz="5711"/>
            </a:lvl4pPr>
            <a:lvl5pPr marL="6527719" indent="0" algn="ctr">
              <a:buNone/>
              <a:defRPr sz="5711"/>
            </a:lvl5pPr>
            <a:lvl6pPr marL="8159648" indent="0" algn="ctr">
              <a:buNone/>
              <a:defRPr sz="5711"/>
            </a:lvl6pPr>
            <a:lvl7pPr marL="9791578" indent="0" algn="ctr">
              <a:buNone/>
              <a:defRPr sz="5711"/>
            </a:lvl7pPr>
            <a:lvl8pPr marL="11423508" indent="0" algn="ctr">
              <a:buNone/>
              <a:defRPr sz="5711"/>
            </a:lvl8pPr>
            <a:lvl9pPr marL="13055437" indent="0" algn="ctr">
              <a:buNone/>
              <a:defRPr sz="57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pPr/>
              <a:t>25/01/2025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38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47681" y="1303293"/>
            <a:ext cx="7607379" cy="20745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543" y="1303293"/>
            <a:ext cx="22381131" cy="20745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497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E2ED1E66-BA21-FEA1-3442-0BA5398A5030}"/>
              </a:ext>
            </a:extLst>
          </p:cNvPr>
          <p:cNvCxnSpPr>
            <a:cxnSpLocks/>
          </p:cNvCxnSpPr>
          <p:nvPr userDrawn="1"/>
        </p:nvCxnSpPr>
        <p:spPr>
          <a:xfrm>
            <a:off x="10169519" y="23585345"/>
            <a:ext cx="24396780" cy="1030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9">
            <a:extLst>
              <a:ext uri="{FF2B5EF4-FFF2-40B4-BE49-F238E27FC236}">
                <a16:creationId xmlns:a16="http://schemas.microsoft.com/office/drawing/2014/main" id="{D282EB46-7B7D-8DC4-6210-1362CFB328D6}"/>
              </a:ext>
            </a:extLst>
          </p:cNvPr>
          <p:cNvSpPr txBox="1"/>
          <p:nvPr userDrawn="1"/>
        </p:nvSpPr>
        <p:spPr>
          <a:xfrm>
            <a:off x="1707914" y="23381939"/>
            <a:ext cx="8461597" cy="97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5710" kern="1200" dirty="0">
                <a:solidFill>
                  <a:schemeClr val="bg2">
                    <a:lumMod val="50000"/>
                  </a:schemeClr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7AEDA2-7F40-02C0-E910-F58DD8E83DB4}"/>
              </a:ext>
            </a:extLst>
          </p:cNvPr>
          <p:cNvCxnSpPr>
            <a:cxnSpLocks/>
          </p:cNvCxnSpPr>
          <p:nvPr userDrawn="1"/>
        </p:nvCxnSpPr>
        <p:spPr>
          <a:xfrm>
            <a:off x="928138" y="23636840"/>
            <a:ext cx="7797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A817278-3503-835E-7FA6-BBF60346E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8832" y="23456223"/>
            <a:ext cx="694168" cy="3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2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ire on a black background&#10;&#10;Description automatically generated">
            <a:extLst>
              <a:ext uri="{FF2B5EF4-FFF2-40B4-BE49-F238E27FC236}">
                <a16:creationId xmlns:a16="http://schemas.microsoft.com/office/drawing/2014/main" id="{998EE8A9-6197-AC9D-8299-8BC2870AE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5564" y="4194"/>
            <a:ext cx="46488895" cy="244792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FAB94-0613-DF02-E54E-E408FE4D7D73}"/>
              </a:ext>
            </a:extLst>
          </p:cNvPr>
          <p:cNvSpPr txBox="1"/>
          <p:nvPr userDrawn="1"/>
        </p:nvSpPr>
        <p:spPr>
          <a:xfrm>
            <a:off x="3214240" y="9905217"/>
            <a:ext cx="26719323" cy="1832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9250" dirty="0">
                <a:solidFill>
                  <a:schemeClr val="bg1"/>
                </a:solidFill>
                <a:latin typeface="Survivor Font" panose="02000400000000000000" pitchFamily="2" charset="0"/>
                <a:cs typeface="Survivor Font" panose="02000400000000000000" pitchFamily="2" charset="0"/>
              </a:rPr>
              <a:t>SURVIVOR 47</a:t>
            </a:r>
          </a:p>
        </p:txBody>
      </p:sp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5280F891-430B-DA97-9B52-45CF02583B97}"/>
              </a:ext>
            </a:extLst>
          </p:cNvPr>
          <p:cNvCxnSpPr>
            <a:cxnSpLocks/>
            <a:stCxn id="38" idx="3"/>
          </p:cNvCxnSpPr>
          <p:nvPr userDrawn="1"/>
        </p:nvCxnSpPr>
        <p:spPr>
          <a:xfrm flipV="1">
            <a:off x="13108172" y="2028425"/>
            <a:ext cx="21351212" cy="1006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35">
            <a:extLst>
              <a:ext uri="{FF2B5EF4-FFF2-40B4-BE49-F238E27FC236}">
                <a16:creationId xmlns:a16="http://schemas.microsoft.com/office/drawing/2014/main" id="{83FBE62D-FB48-F3BD-53EA-0C6838F1D31A}"/>
              </a:ext>
            </a:extLst>
          </p:cNvPr>
          <p:cNvSpPr/>
          <p:nvPr userDrawn="1"/>
        </p:nvSpPr>
        <p:spPr>
          <a:xfrm>
            <a:off x="2050245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7" name="Oval 36">
            <a:extLst>
              <a:ext uri="{FF2B5EF4-FFF2-40B4-BE49-F238E27FC236}">
                <a16:creationId xmlns:a16="http://schemas.microsoft.com/office/drawing/2014/main" id="{755AE582-1397-2908-6020-30E7590B237D}"/>
              </a:ext>
            </a:extLst>
          </p:cNvPr>
          <p:cNvSpPr/>
          <p:nvPr userDrawn="1"/>
        </p:nvSpPr>
        <p:spPr>
          <a:xfrm>
            <a:off x="2117610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F84DE423-2687-926A-F5FD-508531AFAE95}"/>
              </a:ext>
            </a:extLst>
          </p:cNvPr>
          <p:cNvSpPr/>
          <p:nvPr userDrawn="1"/>
        </p:nvSpPr>
        <p:spPr>
          <a:xfrm>
            <a:off x="21849753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22" name="Oval 41">
            <a:extLst>
              <a:ext uri="{FF2B5EF4-FFF2-40B4-BE49-F238E27FC236}">
                <a16:creationId xmlns:a16="http://schemas.microsoft.com/office/drawing/2014/main" id="{CFDEEA9F-EC54-95FE-CF9D-645BBB406E4A}"/>
              </a:ext>
            </a:extLst>
          </p:cNvPr>
          <p:cNvSpPr/>
          <p:nvPr userDrawn="1"/>
        </p:nvSpPr>
        <p:spPr>
          <a:xfrm>
            <a:off x="245443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23" name="Oval 42">
            <a:extLst>
              <a:ext uri="{FF2B5EF4-FFF2-40B4-BE49-F238E27FC236}">
                <a16:creationId xmlns:a16="http://schemas.microsoft.com/office/drawing/2014/main" id="{8F961DC0-EF52-C902-7601-71D2757BCD88}"/>
              </a:ext>
            </a:extLst>
          </p:cNvPr>
          <p:cNvSpPr/>
          <p:nvPr userDrawn="1"/>
        </p:nvSpPr>
        <p:spPr>
          <a:xfrm>
            <a:off x="2521800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FB44824B-10EE-1C27-04B6-90426E09EFFB}"/>
              </a:ext>
            </a:extLst>
          </p:cNvPr>
          <p:cNvSpPr/>
          <p:nvPr userDrawn="1"/>
        </p:nvSpPr>
        <p:spPr>
          <a:xfrm>
            <a:off x="2925991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5" name="Oval 50">
            <a:extLst>
              <a:ext uri="{FF2B5EF4-FFF2-40B4-BE49-F238E27FC236}">
                <a16:creationId xmlns:a16="http://schemas.microsoft.com/office/drawing/2014/main" id="{60DA9878-1DF2-0060-C2E6-9E5E24693C73}"/>
              </a:ext>
            </a:extLst>
          </p:cNvPr>
          <p:cNvSpPr/>
          <p:nvPr userDrawn="1"/>
        </p:nvSpPr>
        <p:spPr>
          <a:xfrm>
            <a:off x="2993356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A6956F2F-65C2-AB84-F40E-E7065EB74CE6}"/>
              </a:ext>
            </a:extLst>
          </p:cNvPr>
          <p:cNvSpPr txBox="1"/>
          <p:nvPr userDrawn="1"/>
        </p:nvSpPr>
        <p:spPr>
          <a:xfrm>
            <a:off x="1601004" y="1670509"/>
            <a:ext cx="11507168" cy="27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567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2C0A67-689F-A700-7B65-B8CC8D233BDC}"/>
              </a:ext>
            </a:extLst>
          </p:cNvPr>
          <p:cNvCxnSpPr>
            <a:cxnSpLocks/>
            <a:endCxn id="38" idx="1"/>
          </p:cNvCxnSpPr>
          <p:nvPr userDrawn="1"/>
        </p:nvCxnSpPr>
        <p:spPr>
          <a:xfrm>
            <a:off x="821223" y="2018104"/>
            <a:ext cx="779781" cy="1016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0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DA3137-430B-27C8-6B0D-0172A8A926B1}"/>
              </a:ext>
            </a:extLst>
          </p:cNvPr>
          <p:cNvSpPr txBox="1"/>
          <p:nvPr userDrawn="1"/>
        </p:nvSpPr>
        <p:spPr>
          <a:xfrm>
            <a:off x="29333813" y="1278299"/>
            <a:ext cx="1656380" cy="14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8567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8567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A08D038-71DF-6CE1-BDB9-BD02E9DC81E4}"/>
              </a:ext>
            </a:extLst>
          </p:cNvPr>
          <p:cNvSpPr txBox="1"/>
          <p:nvPr userDrawn="1"/>
        </p:nvSpPr>
        <p:spPr>
          <a:xfrm>
            <a:off x="21271086" y="1278299"/>
            <a:ext cx="1656380" cy="14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8567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8567" dirty="0"/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1D498E6D-1975-6E86-DE6B-790335604546}"/>
              </a:ext>
            </a:extLst>
          </p:cNvPr>
          <p:cNvCxnSpPr>
            <a:cxnSpLocks/>
            <a:stCxn id="18" idx="3"/>
          </p:cNvCxnSpPr>
          <p:nvPr userDrawn="1"/>
        </p:nvCxnSpPr>
        <p:spPr>
          <a:xfrm flipV="1">
            <a:off x="13108172" y="2028425"/>
            <a:ext cx="21351212" cy="1006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F5DB8C7D-1E3E-ECF7-0FEC-4D52C10C7D36}"/>
              </a:ext>
            </a:extLst>
          </p:cNvPr>
          <p:cNvSpPr/>
          <p:nvPr userDrawn="1"/>
        </p:nvSpPr>
        <p:spPr>
          <a:xfrm>
            <a:off x="2050245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D92FFC25-5743-10FC-43B3-CCEFDB3C3DBD}"/>
              </a:ext>
            </a:extLst>
          </p:cNvPr>
          <p:cNvSpPr/>
          <p:nvPr userDrawn="1"/>
        </p:nvSpPr>
        <p:spPr>
          <a:xfrm>
            <a:off x="2117610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1" name="Oval 38">
            <a:extLst>
              <a:ext uri="{FF2B5EF4-FFF2-40B4-BE49-F238E27FC236}">
                <a16:creationId xmlns:a16="http://schemas.microsoft.com/office/drawing/2014/main" id="{2EC1351E-1D51-D87A-A56F-059E2F15E81C}"/>
              </a:ext>
            </a:extLst>
          </p:cNvPr>
          <p:cNvSpPr/>
          <p:nvPr userDrawn="1"/>
        </p:nvSpPr>
        <p:spPr>
          <a:xfrm>
            <a:off x="21849753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5ADD750B-BCD0-973C-E39A-B470CCDB8B20}"/>
              </a:ext>
            </a:extLst>
          </p:cNvPr>
          <p:cNvSpPr/>
          <p:nvPr userDrawn="1"/>
        </p:nvSpPr>
        <p:spPr>
          <a:xfrm>
            <a:off x="245443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3" name="Oval 42">
            <a:extLst>
              <a:ext uri="{FF2B5EF4-FFF2-40B4-BE49-F238E27FC236}">
                <a16:creationId xmlns:a16="http://schemas.microsoft.com/office/drawing/2014/main" id="{097B6890-AB7B-A8BF-FD66-C5BEF0EF55E5}"/>
              </a:ext>
            </a:extLst>
          </p:cNvPr>
          <p:cNvSpPr/>
          <p:nvPr userDrawn="1"/>
        </p:nvSpPr>
        <p:spPr>
          <a:xfrm>
            <a:off x="2521800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25426C5D-F44F-D771-57D4-B0A7B29E5714}"/>
              </a:ext>
            </a:extLst>
          </p:cNvPr>
          <p:cNvSpPr/>
          <p:nvPr userDrawn="1"/>
        </p:nvSpPr>
        <p:spPr>
          <a:xfrm>
            <a:off x="2925991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id="{3C9D4F8C-E5DA-B5D7-90A6-6331EA52559F}"/>
              </a:ext>
            </a:extLst>
          </p:cNvPr>
          <p:cNvSpPr/>
          <p:nvPr userDrawn="1"/>
        </p:nvSpPr>
        <p:spPr>
          <a:xfrm>
            <a:off x="2993356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44627E51-E453-250F-D0E0-4C71B1387B77}"/>
              </a:ext>
            </a:extLst>
          </p:cNvPr>
          <p:cNvSpPr txBox="1"/>
          <p:nvPr userDrawn="1"/>
        </p:nvSpPr>
        <p:spPr>
          <a:xfrm>
            <a:off x="1601004" y="1670509"/>
            <a:ext cx="11507168" cy="27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567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C536DE-3192-FD9F-9CE5-E5BE73E64B6C}"/>
              </a:ext>
            </a:extLst>
          </p:cNvPr>
          <p:cNvCxnSpPr>
            <a:cxnSpLocks/>
            <a:endCxn id="18" idx="1"/>
          </p:cNvCxnSpPr>
          <p:nvPr userDrawn="1"/>
        </p:nvCxnSpPr>
        <p:spPr>
          <a:xfrm>
            <a:off x="821223" y="2018104"/>
            <a:ext cx="779781" cy="1016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FCEDF3-0C4D-69D0-0C78-2041B5E67346}"/>
              </a:ext>
            </a:extLst>
          </p:cNvPr>
          <p:cNvSpPr txBox="1"/>
          <p:nvPr userDrawn="1"/>
        </p:nvSpPr>
        <p:spPr>
          <a:xfrm>
            <a:off x="21349191" y="847625"/>
            <a:ext cx="2042887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140" dirty="0"/>
              <a:t>✋</a:t>
            </a:r>
          </a:p>
        </p:txBody>
      </p:sp>
    </p:spTree>
    <p:extLst>
      <p:ext uri="{BB962C8B-B14F-4D97-AF65-F5344CB8AC3E}">
        <p14:creationId xmlns:p14="http://schemas.microsoft.com/office/powerpoint/2010/main" val="4039730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1EDE32F-FC1E-C0E6-54F0-CC76643CB366}"/>
              </a:ext>
            </a:extLst>
          </p:cNvPr>
          <p:cNvSpPr txBox="1"/>
          <p:nvPr userDrawn="1"/>
        </p:nvSpPr>
        <p:spPr>
          <a:xfrm>
            <a:off x="29348178" y="1282461"/>
            <a:ext cx="1656380" cy="14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8567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8567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8025373-F55A-1FFD-BCA1-E021EEBBC7E9}"/>
              </a:ext>
            </a:extLst>
          </p:cNvPr>
          <p:cNvSpPr txBox="1"/>
          <p:nvPr userDrawn="1"/>
        </p:nvSpPr>
        <p:spPr>
          <a:xfrm>
            <a:off x="21271086" y="1278299"/>
            <a:ext cx="1656380" cy="14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8567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8567" dirty="0"/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AB02F110-1622-F7FC-0A76-6A2772B348CD}"/>
              </a:ext>
            </a:extLst>
          </p:cNvPr>
          <p:cNvCxnSpPr>
            <a:cxnSpLocks/>
            <a:stCxn id="18" idx="3"/>
          </p:cNvCxnSpPr>
          <p:nvPr userDrawn="1"/>
        </p:nvCxnSpPr>
        <p:spPr>
          <a:xfrm flipV="1">
            <a:off x="13108172" y="2028425"/>
            <a:ext cx="21351212" cy="1006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63D85026-723B-AAD4-ACD6-81CAD5BC4ADC}"/>
              </a:ext>
            </a:extLst>
          </p:cNvPr>
          <p:cNvSpPr/>
          <p:nvPr userDrawn="1"/>
        </p:nvSpPr>
        <p:spPr>
          <a:xfrm>
            <a:off x="2050245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9F18C494-516F-07A3-AAAF-982D94E9E64B}"/>
              </a:ext>
            </a:extLst>
          </p:cNvPr>
          <p:cNvSpPr/>
          <p:nvPr userDrawn="1"/>
        </p:nvSpPr>
        <p:spPr>
          <a:xfrm>
            <a:off x="2117610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1" name="Oval 38">
            <a:extLst>
              <a:ext uri="{FF2B5EF4-FFF2-40B4-BE49-F238E27FC236}">
                <a16:creationId xmlns:a16="http://schemas.microsoft.com/office/drawing/2014/main" id="{02636C2E-65E5-B210-1C00-CEF462B91CFA}"/>
              </a:ext>
            </a:extLst>
          </p:cNvPr>
          <p:cNvSpPr/>
          <p:nvPr userDrawn="1"/>
        </p:nvSpPr>
        <p:spPr>
          <a:xfrm>
            <a:off x="21849753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89618B0E-65A5-6A54-19FF-D096FC43D4FA}"/>
              </a:ext>
            </a:extLst>
          </p:cNvPr>
          <p:cNvSpPr/>
          <p:nvPr userDrawn="1"/>
        </p:nvSpPr>
        <p:spPr>
          <a:xfrm>
            <a:off x="245443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3" name="Oval 42">
            <a:extLst>
              <a:ext uri="{FF2B5EF4-FFF2-40B4-BE49-F238E27FC236}">
                <a16:creationId xmlns:a16="http://schemas.microsoft.com/office/drawing/2014/main" id="{7EE90C66-479B-63F8-8F12-C169BE29C4AF}"/>
              </a:ext>
            </a:extLst>
          </p:cNvPr>
          <p:cNvSpPr/>
          <p:nvPr userDrawn="1"/>
        </p:nvSpPr>
        <p:spPr>
          <a:xfrm>
            <a:off x="2521800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id="{FEB0D3D8-8FC6-3D42-5D7A-C5996A8C8DC0}"/>
              </a:ext>
            </a:extLst>
          </p:cNvPr>
          <p:cNvSpPr/>
          <p:nvPr userDrawn="1"/>
        </p:nvSpPr>
        <p:spPr>
          <a:xfrm>
            <a:off x="2993356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1E328938-B0E0-EFB4-E6AF-72A73BD3DC6D}"/>
              </a:ext>
            </a:extLst>
          </p:cNvPr>
          <p:cNvSpPr txBox="1"/>
          <p:nvPr userDrawn="1"/>
        </p:nvSpPr>
        <p:spPr>
          <a:xfrm>
            <a:off x="1601004" y="1670509"/>
            <a:ext cx="11507168" cy="27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567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8D9D21-B7BF-CF0F-A1C6-B01A92D209F3}"/>
              </a:ext>
            </a:extLst>
          </p:cNvPr>
          <p:cNvCxnSpPr>
            <a:cxnSpLocks/>
            <a:endCxn id="18" idx="1"/>
          </p:cNvCxnSpPr>
          <p:nvPr userDrawn="1"/>
        </p:nvCxnSpPr>
        <p:spPr>
          <a:xfrm>
            <a:off x="821223" y="2018104"/>
            <a:ext cx="779781" cy="1016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25FE56-F82F-7D62-8BAF-70F7176C4A85}"/>
              </a:ext>
            </a:extLst>
          </p:cNvPr>
          <p:cNvSpPr txBox="1"/>
          <p:nvPr userDrawn="1"/>
        </p:nvSpPr>
        <p:spPr>
          <a:xfrm>
            <a:off x="21349191" y="847625"/>
            <a:ext cx="2042887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140" dirty="0"/>
              <a:t>✋</a:t>
            </a:r>
          </a:p>
        </p:txBody>
      </p:sp>
    </p:spTree>
    <p:extLst>
      <p:ext uri="{BB962C8B-B14F-4D97-AF65-F5344CB8AC3E}">
        <p14:creationId xmlns:p14="http://schemas.microsoft.com/office/powerpoint/2010/main" val="111954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cxnSp>
        <p:nvCxnSpPr>
          <p:cNvPr id="27" name="Straight Connector 2">
            <a:extLst>
              <a:ext uri="{FF2B5EF4-FFF2-40B4-BE49-F238E27FC236}">
                <a16:creationId xmlns:a16="http://schemas.microsoft.com/office/drawing/2014/main" id="{7ACA8216-DAA0-2A30-264D-7F052C8CDE6A}"/>
              </a:ext>
            </a:extLst>
          </p:cNvPr>
          <p:cNvCxnSpPr>
            <a:cxnSpLocks/>
          </p:cNvCxnSpPr>
          <p:nvPr userDrawn="1"/>
        </p:nvCxnSpPr>
        <p:spPr>
          <a:xfrm>
            <a:off x="1020354" y="2028421"/>
            <a:ext cx="3343903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35">
            <a:extLst>
              <a:ext uri="{FF2B5EF4-FFF2-40B4-BE49-F238E27FC236}">
                <a16:creationId xmlns:a16="http://schemas.microsoft.com/office/drawing/2014/main" id="{88389C80-C4B8-6F2D-4B0A-145F48420D8B}"/>
              </a:ext>
            </a:extLst>
          </p:cNvPr>
          <p:cNvSpPr/>
          <p:nvPr/>
        </p:nvSpPr>
        <p:spPr>
          <a:xfrm>
            <a:off x="2050245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0B5DD84-795D-B985-542A-A56E3170D766}"/>
              </a:ext>
            </a:extLst>
          </p:cNvPr>
          <p:cNvSpPr/>
          <p:nvPr/>
        </p:nvSpPr>
        <p:spPr>
          <a:xfrm>
            <a:off x="2117610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BF036C6E-382F-651A-6588-B13219AC2060}"/>
              </a:ext>
            </a:extLst>
          </p:cNvPr>
          <p:cNvSpPr/>
          <p:nvPr/>
        </p:nvSpPr>
        <p:spPr>
          <a:xfrm>
            <a:off x="22523405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0B0A99AF-6520-A38E-3526-A24F330577C1}"/>
              </a:ext>
            </a:extLst>
          </p:cNvPr>
          <p:cNvSpPr/>
          <p:nvPr/>
        </p:nvSpPr>
        <p:spPr>
          <a:xfrm>
            <a:off x="21849753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36FF169E-76E5-5FD0-3D66-743CE7D06409}"/>
              </a:ext>
            </a:extLst>
          </p:cNvPr>
          <p:cNvSpPr/>
          <p:nvPr/>
        </p:nvSpPr>
        <p:spPr>
          <a:xfrm>
            <a:off x="23197055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5BB24C3F-5C1C-221E-835A-C314C2D8E73D}"/>
              </a:ext>
            </a:extLst>
          </p:cNvPr>
          <p:cNvSpPr/>
          <p:nvPr/>
        </p:nvSpPr>
        <p:spPr>
          <a:xfrm>
            <a:off x="245443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5C8871D1-1444-A39A-1563-E425F561CFFF}"/>
              </a:ext>
            </a:extLst>
          </p:cNvPr>
          <p:cNvSpPr/>
          <p:nvPr/>
        </p:nvSpPr>
        <p:spPr>
          <a:xfrm>
            <a:off x="2521800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10B8A110-751F-73C5-9F16-3B0F3174B8B9}"/>
              </a:ext>
            </a:extLst>
          </p:cNvPr>
          <p:cNvSpPr/>
          <p:nvPr/>
        </p:nvSpPr>
        <p:spPr>
          <a:xfrm>
            <a:off x="26565309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8B1B3373-7896-08F8-3482-13FBEB2AD6CC}"/>
              </a:ext>
            </a:extLst>
          </p:cNvPr>
          <p:cNvSpPr/>
          <p:nvPr/>
        </p:nvSpPr>
        <p:spPr>
          <a:xfrm>
            <a:off x="258916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956A5211-4E2C-2196-38D3-FF35F04FBAD1}"/>
              </a:ext>
            </a:extLst>
          </p:cNvPr>
          <p:cNvSpPr/>
          <p:nvPr/>
        </p:nvSpPr>
        <p:spPr>
          <a:xfrm>
            <a:off x="2925991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2CDECA57-35A8-BBCE-08D4-E3B273F00DB5}"/>
              </a:ext>
            </a:extLst>
          </p:cNvPr>
          <p:cNvSpPr/>
          <p:nvPr/>
        </p:nvSpPr>
        <p:spPr>
          <a:xfrm>
            <a:off x="30607212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4" name="Oval 50">
            <a:extLst>
              <a:ext uri="{FF2B5EF4-FFF2-40B4-BE49-F238E27FC236}">
                <a16:creationId xmlns:a16="http://schemas.microsoft.com/office/drawing/2014/main" id="{FBC4D994-0652-9F30-8D78-FA3956E17CC5}"/>
              </a:ext>
            </a:extLst>
          </p:cNvPr>
          <p:cNvSpPr/>
          <p:nvPr/>
        </p:nvSpPr>
        <p:spPr>
          <a:xfrm>
            <a:off x="2993356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5" name="Oval 51">
            <a:extLst>
              <a:ext uri="{FF2B5EF4-FFF2-40B4-BE49-F238E27FC236}">
                <a16:creationId xmlns:a16="http://schemas.microsoft.com/office/drawing/2014/main" id="{8C7158C9-93A8-FF54-9F40-6E9C53A9A2EF}"/>
              </a:ext>
            </a:extLst>
          </p:cNvPr>
          <p:cNvSpPr/>
          <p:nvPr/>
        </p:nvSpPr>
        <p:spPr>
          <a:xfrm>
            <a:off x="31280862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6" name="Oval 52">
            <a:extLst>
              <a:ext uri="{FF2B5EF4-FFF2-40B4-BE49-F238E27FC236}">
                <a16:creationId xmlns:a16="http://schemas.microsoft.com/office/drawing/2014/main" id="{F4987F46-ECE5-E042-0050-2E1986BC0B6C}"/>
              </a:ext>
            </a:extLst>
          </p:cNvPr>
          <p:cNvSpPr/>
          <p:nvPr/>
        </p:nvSpPr>
        <p:spPr>
          <a:xfrm>
            <a:off x="31954507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56F9A0D3-803E-9C72-E1CE-FDC5D650272F}"/>
              </a:ext>
            </a:extLst>
          </p:cNvPr>
          <p:cNvSpPr txBox="1"/>
          <p:nvPr userDrawn="1"/>
        </p:nvSpPr>
        <p:spPr>
          <a:xfrm>
            <a:off x="2782490" y="1670509"/>
            <a:ext cx="7138896" cy="272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8567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308783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52272-93A3-4CD2-8245-9D3A3BE66864}" type="datetimeFigureOut">
              <a:rPr lang="en-AU" smtClean="0"/>
              <a:pPr/>
              <a:t>25/01/2025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BE61EA5-7910-D39B-67E7-07B4C810BB2C}"/>
              </a:ext>
            </a:extLst>
          </p:cNvPr>
          <p:cNvCxnSpPr>
            <a:cxnSpLocks/>
          </p:cNvCxnSpPr>
          <p:nvPr userDrawn="1"/>
        </p:nvCxnSpPr>
        <p:spPr>
          <a:xfrm>
            <a:off x="1020354" y="2028421"/>
            <a:ext cx="33439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9675886D-1362-17BA-A04B-BDA0910F72E2}"/>
              </a:ext>
            </a:extLst>
          </p:cNvPr>
          <p:cNvSpPr/>
          <p:nvPr/>
        </p:nvSpPr>
        <p:spPr>
          <a:xfrm>
            <a:off x="20502454" y="1886783"/>
            <a:ext cx="520875" cy="271055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82C63CAC-3C4A-E601-AD51-6581DF24FFCA}"/>
              </a:ext>
            </a:extLst>
          </p:cNvPr>
          <p:cNvSpPr/>
          <p:nvPr/>
        </p:nvSpPr>
        <p:spPr>
          <a:xfrm>
            <a:off x="21176104" y="1886783"/>
            <a:ext cx="520875" cy="271055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48A6D2CD-5270-FECB-3D97-EFED14612747}"/>
              </a:ext>
            </a:extLst>
          </p:cNvPr>
          <p:cNvSpPr/>
          <p:nvPr/>
        </p:nvSpPr>
        <p:spPr>
          <a:xfrm>
            <a:off x="22523405" y="1886783"/>
            <a:ext cx="520875" cy="271055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2" name="Oval 38">
            <a:extLst>
              <a:ext uri="{FF2B5EF4-FFF2-40B4-BE49-F238E27FC236}">
                <a16:creationId xmlns:a16="http://schemas.microsoft.com/office/drawing/2014/main" id="{C3E66123-A117-33EB-ED70-FCE356E51D92}"/>
              </a:ext>
            </a:extLst>
          </p:cNvPr>
          <p:cNvSpPr/>
          <p:nvPr/>
        </p:nvSpPr>
        <p:spPr>
          <a:xfrm>
            <a:off x="21849753" y="1886783"/>
            <a:ext cx="520875" cy="271055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3" name="Oval 39">
            <a:extLst>
              <a:ext uri="{FF2B5EF4-FFF2-40B4-BE49-F238E27FC236}">
                <a16:creationId xmlns:a16="http://schemas.microsoft.com/office/drawing/2014/main" id="{82B0BA8D-F814-878C-C937-1C0AA82F99E4}"/>
              </a:ext>
            </a:extLst>
          </p:cNvPr>
          <p:cNvSpPr/>
          <p:nvPr/>
        </p:nvSpPr>
        <p:spPr>
          <a:xfrm>
            <a:off x="23197055" y="1886783"/>
            <a:ext cx="520875" cy="271055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5" name="Oval 41">
            <a:extLst>
              <a:ext uri="{FF2B5EF4-FFF2-40B4-BE49-F238E27FC236}">
                <a16:creationId xmlns:a16="http://schemas.microsoft.com/office/drawing/2014/main" id="{60D23DE6-D365-6A44-8D53-B07F61619E46}"/>
              </a:ext>
            </a:extLst>
          </p:cNvPr>
          <p:cNvSpPr/>
          <p:nvPr/>
        </p:nvSpPr>
        <p:spPr>
          <a:xfrm>
            <a:off x="24544357" y="1886783"/>
            <a:ext cx="520875" cy="271055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6" name="Oval 42">
            <a:extLst>
              <a:ext uri="{FF2B5EF4-FFF2-40B4-BE49-F238E27FC236}">
                <a16:creationId xmlns:a16="http://schemas.microsoft.com/office/drawing/2014/main" id="{9E79FD59-44A5-300B-62B7-A7C57762F055}"/>
              </a:ext>
            </a:extLst>
          </p:cNvPr>
          <p:cNvSpPr/>
          <p:nvPr/>
        </p:nvSpPr>
        <p:spPr>
          <a:xfrm>
            <a:off x="25218007" y="1886783"/>
            <a:ext cx="520875" cy="271055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7" name="Oval 43">
            <a:extLst>
              <a:ext uri="{FF2B5EF4-FFF2-40B4-BE49-F238E27FC236}">
                <a16:creationId xmlns:a16="http://schemas.microsoft.com/office/drawing/2014/main" id="{FAD695AF-25C4-89CA-E754-5B83F3AC4309}"/>
              </a:ext>
            </a:extLst>
          </p:cNvPr>
          <p:cNvSpPr/>
          <p:nvPr/>
        </p:nvSpPr>
        <p:spPr>
          <a:xfrm>
            <a:off x="26565309" y="1886783"/>
            <a:ext cx="520875" cy="271055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7364802C-3840-5041-56ED-8137AA5D2077}"/>
              </a:ext>
            </a:extLst>
          </p:cNvPr>
          <p:cNvSpPr/>
          <p:nvPr/>
        </p:nvSpPr>
        <p:spPr>
          <a:xfrm>
            <a:off x="25891657" y="1886783"/>
            <a:ext cx="520875" cy="271055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22" name="Oval 48">
            <a:extLst>
              <a:ext uri="{FF2B5EF4-FFF2-40B4-BE49-F238E27FC236}">
                <a16:creationId xmlns:a16="http://schemas.microsoft.com/office/drawing/2014/main" id="{F5FC5D5F-F6CE-CF17-0D80-E1ED94621562}"/>
              </a:ext>
            </a:extLst>
          </p:cNvPr>
          <p:cNvSpPr/>
          <p:nvPr/>
        </p:nvSpPr>
        <p:spPr>
          <a:xfrm>
            <a:off x="29259910" y="1886783"/>
            <a:ext cx="520875" cy="271055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23" name="Oval 49">
            <a:extLst>
              <a:ext uri="{FF2B5EF4-FFF2-40B4-BE49-F238E27FC236}">
                <a16:creationId xmlns:a16="http://schemas.microsoft.com/office/drawing/2014/main" id="{90CA49DF-B190-1300-D6FC-FBC6C61A6C28}"/>
              </a:ext>
            </a:extLst>
          </p:cNvPr>
          <p:cNvSpPr/>
          <p:nvPr/>
        </p:nvSpPr>
        <p:spPr>
          <a:xfrm>
            <a:off x="30607212" y="1886783"/>
            <a:ext cx="520875" cy="271055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24" name="Oval 50">
            <a:extLst>
              <a:ext uri="{FF2B5EF4-FFF2-40B4-BE49-F238E27FC236}">
                <a16:creationId xmlns:a16="http://schemas.microsoft.com/office/drawing/2014/main" id="{BBC949BD-004E-B285-C6B4-81A8F0A85131}"/>
              </a:ext>
            </a:extLst>
          </p:cNvPr>
          <p:cNvSpPr/>
          <p:nvPr/>
        </p:nvSpPr>
        <p:spPr>
          <a:xfrm>
            <a:off x="29933560" y="1886783"/>
            <a:ext cx="520875" cy="271055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25" name="Oval 51">
            <a:extLst>
              <a:ext uri="{FF2B5EF4-FFF2-40B4-BE49-F238E27FC236}">
                <a16:creationId xmlns:a16="http://schemas.microsoft.com/office/drawing/2014/main" id="{77D84F98-ECB2-3563-CC4D-7A780C804A2F}"/>
              </a:ext>
            </a:extLst>
          </p:cNvPr>
          <p:cNvSpPr/>
          <p:nvPr/>
        </p:nvSpPr>
        <p:spPr>
          <a:xfrm>
            <a:off x="31280862" y="1886783"/>
            <a:ext cx="520875" cy="271055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26" name="Oval 52">
            <a:extLst>
              <a:ext uri="{FF2B5EF4-FFF2-40B4-BE49-F238E27FC236}">
                <a16:creationId xmlns:a16="http://schemas.microsoft.com/office/drawing/2014/main" id="{C765CA95-135A-1A4C-1430-45F05C434FEE}"/>
              </a:ext>
            </a:extLst>
          </p:cNvPr>
          <p:cNvSpPr/>
          <p:nvPr/>
        </p:nvSpPr>
        <p:spPr>
          <a:xfrm>
            <a:off x="31954507" y="1886783"/>
            <a:ext cx="520875" cy="271055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64447DCE-6112-E90C-2A30-68D0941AB704}"/>
              </a:ext>
            </a:extLst>
          </p:cNvPr>
          <p:cNvSpPr txBox="1"/>
          <p:nvPr userDrawn="1"/>
        </p:nvSpPr>
        <p:spPr>
          <a:xfrm>
            <a:off x="2782490" y="1670509"/>
            <a:ext cx="7138896" cy="27290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8567" dirty="0">
                <a:solidFill>
                  <a:schemeClr val="bg1"/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1171894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F0D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cxnSp>
        <p:nvCxnSpPr>
          <p:cNvPr id="28" name="Straight Connector 2">
            <a:extLst>
              <a:ext uri="{FF2B5EF4-FFF2-40B4-BE49-F238E27FC236}">
                <a16:creationId xmlns:a16="http://schemas.microsoft.com/office/drawing/2014/main" id="{D46C7BEA-5080-1B56-F236-D062421C17FD}"/>
              </a:ext>
            </a:extLst>
          </p:cNvPr>
          <p:cNvCxnSpPr>
            <a:cxnSpLocks/>
          </p:cNvCxnSpPr>
          <p:nvPr userDrawn="1"/>
        </p:nvCxnSpPr>
        <p:spPr>
          <a:xfrm>
            <a:off x="1020354" y="2028421"/>
            <a:ext cx="3343903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5">
            <a:extLst>
              <a:ext uri="{FF2B5EF4-FFF2-40B4-BE49-F238E27FC236}">
                <a16:creationId xmlns:a16="http://schemas.microsoft.com/office/drawing/2014/main" id="{014133A0-B92D-5A7E-4CA5-1527F19438BD}"/>
              </a:ext>
            </a:extLst>
          </p:cNvPr>
          <p:cNvSpPr/>
          <p:nvPr/>
        </p:nvSpPr>
        <p:spPr>
          <a:xfrm>
            <a:off x="2050245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1" name="Oval 36">
            <a:extLst>
              <a:ext uri="{FF2B5EF4-FFF2-40B4-BE49-F238E27FC236}">
                <a16:creationId xmlns:a16="http://schemas.microsoft.com/office/drawing/2014/main" id="{512C6C5F-091C-CB57-2EF4-B4E13899BFFD}"/>
              </a:ext>
            </a:extLst>
          </p:cNvPr>
          <p:cNvSpPr/>
          <p:nvPr/>
        </p:nvSpPr>
        <p:spPr>
          <a:xfrm>
            <a:off x="2117610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B3E70EA6-ECAB-A9FE-3E41-7FE0F27E28DD}"/>
              </a:ext>
            </a:extLst>
          </p:cNvPr>
          <p:cNvSpPr/>
          <p:nvPr/>
        </p:nvSpPr>
        <p:spPr>
          <a:xfrm>
            <a:off x="22523405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3" name="Oval 38">
            <a:extLst>
              <a:ext uri="{FF2B5EF4-FFF2-40B4-BE49-F238E27FC236}">
                <a16:creationId xmlns:a16="http://schemas.microsoft.com/office/drawing/2014/main" id="{86523BE6-0581-6B57-7A4C-471172E616F0}"/>
              </a:ext>
            </a:extLst>
          </p:cNvPr>
          <p:cNvSpPr/>
          <p:nvPr/>
        </p:nvSpPr>
        <p:spPr>
          <a:xfrm>
            <a:off x="21849753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3C7BC62C-DE1F-454C-2511-BCFBEE71CC1A}"/>
              </a:ext>
            </a:extLst>
          </p:cNvPr>
          <p:cNvSpPr/>
          <p:nvPr/>
        </p:nvSpPr>
        <p:spPr>
          <a:xfrm>
            <a:off x="23197055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8043C570-E8CD-0602-18C7-EFCB2894A793}"/>
              </a:ext>
            </a:extLst>
          </p:cNvPr>
          <p:cNvSpPr/>
          <p:nvPr/>
        </p:nvSpPr>
        <p:spPr>
          <a:xfrm>
            <a:off x="245443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F98BE074-1B91-6B20-018D-E250F056830F}"/>
              </a:ext>
            </a:extLst>
          </p:cNvPr>
          <p:cNvSpPr/>
          <p:nvPr/>
        </p:nvSpPr>
        <p:spPr>
          <a:xfrm>
            <a:off x="2521800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0029394-3859-FF6D-43CF-AAC403467DD1}"/>
              </a:ext>
            </a:extLst>
          </p:cNvPr>
          <p:cNvSpPr/>
          <p:nvPr/>
        </p:nvSpPr>
        <p:spPr>
          <a:xfrm>
            <a:off x="26565309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89E526B5-47F0-F66F-E2F1-5AA49A14D606}"/>
              </a:ext>
            </a:extLst>
          </p:cNvPr>
          <p:cNvSpPr/>
          <p:nvPr/>
        </p:nvSpPr>
        <p:spPr>
          <a:xfrm>
            <a:off x="258916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926C7FA1-2276-DF72-788E-F683B0BA43F0}"/>
              </a:ext>
            </a:extLst>
          </p:cNvPr>
          <p:cNvSpPr/>
          <p:nvPr/>
        </p:nvSpPr>
        <p:spPr>
          <a:xfrm>
            <a:off x="2925991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FFB103F2-6BE5-C0BF-5283-F4C00B59B042}"/>
              </a:ext>
            </a:extLst>
          </p:cNvPr>
          <p:cNvSpPr/>
          <p:nvPr/>
        </p:nvSpPr>
        <p:spPr>
          <a:xfrm>
            <a:off x="30607212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5" name="Oval 50">
            <a:extLst>
              <a:ext uri="{FF2B5EF4-FFF2-40B4-BE49-F238E27FC236}">
                <a16:creationId xmlns:a16="http://schemas.microsoft.com/office/drawing/2014/main" id="{40030134-2288-0546-F163-125F41A9AD55}"/>
              </a:ext>
            </a:extLst>
          </p:cNvPr>
          <p:cNvSpPr/>
          <p:nvPr/>
        </p:nvSpPr>
        <p:spPr>
          <a:xfrm>
            <a:off x="2993356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6" name="Oval 51">
            <a:extLst>
              <a:ext uri="{FF2B5EF4-FFF2-40B4-BE49-F238E27FC236}">
                <a16:creationId xmlns:a16="http://schemas.microsoft.com/office/drawing/2014/main" id="{1FB97FFF-F1D4-05F2-D44A-FB29AC40813C}"/>
              </a:ext>
            </a:extLst>
          </p:cNvPr>
          <p:cNvSpPr/>
          <p:nvPr/>
        </p:nvSpPr>
        <p:spPr>
          <a:xfrm>
            <a:off x="31280862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7" name="Oval 52">
            <a:extLst>
              <a:ext uri="{FF2B5EF4-FFF2-40B4-BE49-F238E27FC236}">
                <a16:creationId xmlns:a16="http://schemas.microsoft.com/office/drawing/2014/main" id="{4D21E7CD-1E7D-B3B6-CF9D-977290751581}"/>
              </a:ext>
            </a:extLst>
          </p:cNvPr>
          <p:cNvSpPr/>
          <p:nvPr/>
        </p:nvSpPr>
        <p:spPr>
          <a:xfrm>
            <a:off x="31954507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80C08933-9266-725D-4F67-673060825DB1}"/>
              </a:ext>
            </a:extLst>
          </p:cNvPr>
          <p:cNvSpPr txBox="1"/>
          <p:nvPr userDrawn="1"/>
        </p:nvSpPr>
        <p:spPr>
          <a:xfrm>
            <a:off x="2782490" y="1670509"/>
            <a:ext cx="7138896" cy="2729080"/>
          </a:xfrm>
          <a:prstGeom prst="rect">
            <a:avLst/>
          </a:prstGeom>
          <a:solidFill>
            <a:srgbClr val="F0DD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8567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1479498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rgbClr val="78A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D52272-93A3-4CD2-8245-9D3A3BE66864}" type="datetimeFigureOut">
              <a:rPr lang="en-AU" smtClean="0"/>
              <a:pPr/>
              <a:t>25/01/2025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8" name="Straight Connector 2">
            <a:extLst>
              <a:ext uri="{FF2B5EF4-FFF2-40B4-BE49-F238E27FC236}">
                <a16:creationId xmlns:a16="http://schemas.microsoft.com/office/drawing/2014/main" id="{39AC6604-0669-75F1-2530-98A1C7890D9D}"/>
              </a:ext>
            </a:extLst>
          </p:cNvPr>
          <p:cNvCxnSpPr>
            <a:cxnSpLocks/>
          </p:cNvCxnSpPr>
          <p:nvPr userDrawn="1"/>
        </p:nvCxnSpPr>
        <p:spPr>
          <a:xfrm>
            <a:off x="1020354" y="2028421"/>
            <a:ext cx="3343903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5">
            <a:extLst>
              <a:ext uri="{FF2B5EF4-FFF2-40B4-BE49-F238E27FC236}">
                <a16:creationId xmlns:a16="http://schemas.microsoft.com/office/drawing/2014/main" id="{82E7868E-D0D4-C8B9-2D33-1A40E820025B}"/>
              </a:ext>
            </a:extLst>
          </p:cNvPr>
          <p:cNvSpPr/>
          <p:nvPr/>
        </p:nvSpPr>
        <p:spPr>
          <a:xfrm>
            <a:off x="2050245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1" name="Oval 36">
            <a:extLst>
              <a:ext uri="{FF2B5EF4-FFF2-40B4-BE49-F238E27FC236}">
                <a16:creationId xmlns:a16="http://schemas.microsoft.com/office/drawing/2014/main" id="{47AEF8D8-027F-4038-3AFD-7F6A1E943C4D}"/>
              </a:ext>
            </a:extLst>
          </p:cNvPr>
          <p:cNvSpPr/>
          <p:nvPr/>
        </p:nvSpPr>
        <p:spPr>
          <a:xfrm>
            <a:off x="21176104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5D1C669B-570E-0840-0402-B9F7FBFA867A}"/>
              </a:ext>
            </a:extLst>
          </p:cNvPr>
          <p:cNvSpPr/>
          <p:nvPr/>
        </p:nvSpPr>
        <p:spPr>
          <a:xfrm>
            <a:off x="22523405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3" name="Oval 38">
            <a:extLst>
              <a:ext uri="{FF2B5EF4-FFF2-40B4-BE49-F238E27FC236}">
                <a16:creationId xmlns:a16="http://schemas.microsoft.com/office/drawing/2014/main" id="{8ED7389F-CF70-D06D-8BB8-E85946212393}"/>
              </a:ext>
            </a:extLst>
          </p:cNvPr>
          <p:cNvSpPr/>
          <p:nvPr/>
        </p:nvSpPr>
        <p:spPr>
          <a:xfrm>
            <a:off x="21849753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746B0DA3-0911-D364-1FAA-337E2DD067E0}"/>
              </a:ext>
            </a:extLst>
          </p:cNvPr>
          <p:cNvSpPr/>
          <p:nvPr/>
        </p:nvSpPr>
        <p:spPr>
          <a:xfrm>
            <a:off x="23197055" y="1886783"/>
            <a:ext cx="520875" cy="271055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0741AD58-9634-3D50-1245-338D4722BEDF}"/>
              </a:ext>
            </a:extLst>
          </p:cNvPr>
          <p:cNvSpPr/>
          <p:nvPr/>
        </p:nvSpPr>
        <p:spPr>
          <a:xfrm>
            <a:off x="245443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B01BA107-1884-826C-DE7F-44D89E2EB146}"/>
              </a:ext>
            </a:extLst>
          </p:cNvPr>
          <p:cNvSpPr/>
          <p:nvPr/>
        </p:nvSpPr>
        <p:spPr>
          <a:xfrm>
            <a:off x="2521800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65F01148-CEBB-3DFC-6D71-4275F26379CA}"/>
              </a:ext>
            </a:extLst>
          </p:cNvPr>
          <p:cNvSpPr/>
          <p:nvPr/>
        </p:nvSpPr>
        <p:spPr>
          <a:xfrm>
            <a:off x="26565309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90D1D4DB-73D3-1536-590E-703590084D5E}"/>
              </a:ext>
            </a:extLst>
          </p:cNvPr>
          <p:cNvSpPr/>
          <p:nvPr/>
        </p:nvSpPr>
        <p:spPr>
          <a:xfrm>
            <a:off x="25891657" y="1886783"/>
            <a:ext cx="520875" cy="271055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AEA05F09-24C6-B69C-7116-219BEDBCFBAD}"/>
              </a:ext>
            </a:extLst>
          </p:cNvPr>
          <p:cNvSpPr/>
          <p:nvPr/>
        </p:nvSpPr>
        <p:spPr>
          <a:xfrm>
            <a:off x="2925991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834D569C-C882-F0B5-C734-8F5C8C763EE6}"/>
              </a:ext>
            </a:extLst>
          </p:cNvPr>
          <p:cNvSpPr/>
          <p:nvPr/>
        </p:nvSpPr>
        <p:spPr>
          <a:xfrm>
            <a:off x="30607212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5" name="Oval 50">
            <a:extLst>
              <a:ext uri="{FF2B5EF4-FFF2-40B4-BE49-F238E27FC236}">
                <a16:creationId xmlns:a16="http://schemas.microsoft.com/office/drawing/2014/main" id="{D25A9798-AFB0-34E5-C1BC-82F423B6031B}"/>
              </a:ext>
            </a:extLst>
          </p:cNvPr>
          <p:cNvSpPr/>
          <p:nvPr/>
        </p:nvSpPr>
        <p:spPr>
          <a:xfrm>
            <a:off x="29933560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6" name="Oval 51">
            <a:extLst>
              <a:ext uri="{FF2B5EF4-FFF2-40B4-BE49-F238E27FC236}">
                <a16:creationId xmlns:a16="http://schemas.microsoft.com/office/drawing/2014/main" id="{E5BF9BC1-CEAE-C435-53D7-A788A2E6C0F1}"/>
              </a:ext>
            </a:extLst>
          </p:cNvPr>
          <p:cNvSpPr/>
          <p:nvPr/>
        </p:nvSpPr>
        <p:spPr>
          <a:xfrm>
            <a:off x="31280862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7" name="Oval 52">
            <a:extLst>
              <a:ext uri="{FF2B5EF4-FFF2-40B4-BE49-F238E27FC236}">
                <a16:creationId xmlns:a16="http://schemas.microsoft.com/office/drawing/2014/main" id="{1901A24F-D020-F73D-453C-40A3A47ACB48}"/>
              </a:ext>
            </a:extLst>
          </p:cNvPr>
          <p:cNvSpPr/>
          <p:nvPr/>
        </p:nvSpPr>
        <p:spPr>
          <a:xfrm>
            <a:off x="31954507" y="1886783"/>
            <a:ext cx="520875" cy="271055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425"/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E84E226F-B236-6B5D-E5EC-B8E47C3A94E6}"/>
              </a:ext>
            </a:extLst>
          </p:cNvPr>
          <p:cNvSpPr txBox="1"/>
          <p:nvPr userDrawn="1"/>
        </p:nvSpPr>
        <p:spPr>
          <a:xfrm>
            <a:off x="2782490" y="1670509"/>
            <a:ext cx="7138896" cy="2729080"/>
          </a:xfrm>
          <a:prstGeom prst="rect">
            <a:avLst/>
          </a:prstGeom>
          <a:solidFill>
            <a:srgbClr val="78AAD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8567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41831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pPr/>
              <a:t>25/01/2025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14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168" y="6102820"/>
            <a:ext cx="30429518" cy="10182686"/>
          </a:xfrm>
        </p:spPr>
        <p:txBody>
          <a:bodyPr anchor="b"/>
          <a:lstStyle>
            <a:lvl1pPr>
              <a:defRPr sz="21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7168" y="16381839"/>
            <a:ext cx="30429518" cy="5354834"/>
          </a:xfrm>
        </p:spPr>
        <p:txBody>
          <a:bodyPr/>
          <a:lstStyle>
            <a:lvl1pPr marL="0" indent="0">
              <a:buNone/>
              <a:defRPr sz="8567">
                <a:solidFill>
                  <a:schemeClr val="tx1">
                    <a:tint val="82000"/>
                  </a:schemeClr>
                </a:solidFill>
              </a:defRPr>
            </a:lvl1pPr>
            <a:lvl2pPr marL="1631930" indent="0">
              <a:buNone/>
              <a:defRPr sz="7139">
                <a:solidFill>
                  <a:schemeClr val="tx1">
                    <a:tint val="82000"/>
                  </a:schemeClr>
                </a:solidFill>
              </a:defRPr>
            </a:lvl2pPr>
            <a:lvl3pPr marL="3263859" indent="0">
              <a:buNone/>
              <a:defRPr sz="6425">
                <a:solidFill>
                  <a:schemeClr val="tx1">
                    <a:tint val="82000"/>
                  </a:schemeClr>
                </a:solidFill>
              </a:defRPr>
            </a:lvl3pPr>
            <a:lvl4pPr marL="4895789" indent="0">
              <a:buNone/>
              <a:defRPr sz="5711">
                <a:solidFill>
                  <a:schemeClr val="tx1">
                    <a:tint val="82000"/>
                  </a:schemeClr>
                </a:solidFill>
              </a:defRPr>
            </a:lvl4pPr>
            <a:lvl5pPr marL="6527719" indent="0">
              <a:buNone/>
              <a:defRPr sz="5711">
                <a:solidFill>
                  <a:schemeClr val="tx1">
                    <a:tint val="82000"/>
                  </a:schemeClr>
                </a:solidFill>
              </a:defRPr>
            </a:lvl5pPr>
            <a:lvl6pPr marL="8159648" indent="0">
              <a:buNone/>
              <a:defRPr sz="5711">
                <a:solidFill>
                  <a:schemeClr val="tx1">
                    <a:tint val="82000"/>
                  </a:schemeClr>
                </a:solidFill>
              </a:defRPr>
            </a:lvl6pPr>
            <a:lvl7pPr marL="9791578" indent="0">
              <a:buNone/>
              <a:defRPr sz="5711">
                <a:solidFill>
                  <a:schemeClr val="tx1">
                    <a:tint val="82000"/>
                  </a:schemeClr>
                </a:solidFill>
              </a:defRPr>
            </a:lvl7pPr>
            <a:lvl8pPr marL="11423508" indent="0">
              <a:buNone/>
              <a:defRPr sz="5711">
                <a:solidFill>
                  <a:schemeClr val="tx1">
                    <a:tint val="82000"/>
                  </a:schemeClr>
                </a:solidFill>
              </a:defRPr>
            </a:lvl8pPr>
            <a:lvl9pPr marL="13055437" indent="0">
              <a:buNone/>
              <a:defRPr sz="57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92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5541" y="6516467"/>
            <a:ext cx="14994255" cy="15531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60804" y="6516467"/>
            <a:ext cx="14994255" cy="15531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1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36" y="1303299"/>
            <a:ext cx="30429518" cy="4731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140" y="6000818"/>
            <a:ext cx="14925345" cy="2940908"/>
          </a:xfrm>
        </p:spPr>
        <p:txBody>
          <a:bodyPr anchor="b"/>
          <a:lstStyle>
            <a:lvl1pPr marL="0" indent="0">
              <a:buNone/>
              <a:defRPr sz="8567" b="1"/>
            </a:lvl1pPr>
            <a:lvl2pPr marL="1631930" indent="0">
              <a:buNone/>
              <a:defRPr sz="7139" b="1"/>
            </a:lvl2pPr>
            <a:lvl3pPr marL="3263859" indent="0">
              <a:buNone/>
              <a:defRPr sz="6425" b="1"/>
            </a:lvl3pPr>
            <a:lvl4pPr marL="4895789" indent="0">
              <a:buNone/>
              <a:defRPr sz="5711" b="1"/>
            </a:lvl4pPr>
            <a:lvl5pPr marL="6527719" indent="0">
              <a:buNone/>
              <a:defRPr sz="5711" b="1"/>
            </a:lvl5pPr>
            <a:lvl6pPr marL="8159648" indent="0">
              <a:buNone/>
              <a:defRPr sz="5711" b="1"/>
            </a:lvl6pPr>
            <a:lvl7pPr marL="9791578" indent="0">
              <a:buNone/>
              <a:defRPr sz="5711" b="1"/>
            </a:lvl7pPr>
            <a:lvl8pPr marL="11423508" indent="0">
              <a:buNone/>
              <a:defRPr sz="5711" b="1"/>
            </a:lvl8pPr>
            <a:lvl9pPr marL="13055437" indent="0">
              <a:buNone/>
              <a:defRPr sz="5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140" y="8941726"/>
            <a:ext cx="14925345" cy="13151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60806" y="6000818"/>
            <a:ext cx="14998850" cy="2940908"/>
          </a:xfrm>
        </p:spPr>
        <p:txBody>
          <a:bodyPr anchor="b"/>
          <a:lstStyle>
            <a:lvl1pPr marL="0" indent="0">
              <a:buNone/>
              <a:defRPr sz="8567" b="1"/>
            </a:lvl1pPr>
            <a:lvl2pPr marL="1631930" indent="0">
              <a:buNone/>
              <a:defRPr sz="7139" b="1"/>
            </a:lvl2pPr>
            <a:lvl3pPr marL="3263859" indent="0">
              <a:buNone/>
              <a:defRPr sz="6425" b="1"/>
            </a:lvl3pPr>
            <a:lvl4pPr marL="4895789" indent="0">
              <a:buNone/>
              <a:defRPr sz="5711" b="1"/>
            </a:lvl4pPr>
            <a:lvl5pPr marL="6527719" indent="0">
              <a:buNone/>
              <a:defRPr sz="5711" b="1"/>
            </a:lvl5pPr>
            <a:lvl6pPr marL="8159648" indent="0">
              <a:buNone/>
              <a:defRPr sz="5711" b="1"/>
            </a:lvl6pPr>
            <a:lvl7pPr marL="9791578" indent="0">
              <a:buNone/>
              <a:defRPr sz="5711" b="1"/>
            </a:lvl7pPr>
            <a:lvl8pPr marL="11423508" indent="0">
              <a:buNone/>
              <a:defRPr sz="5711" b="1"/>
            </a:lvl8pPr>
            <a:lvl9pPr marL="13055437" indent="0">
              <a:buNone/>
              <a:defRPr sz="5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60806" y="8941726"/>
            <a:ext cx="14998850" cy="13151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20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28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1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36" y="1631950"/>
            <a:ext cx="11378912" cy="5711825"/>
          </a:xfrm>
        </p:spPr>
        <p:txBody>
          <a:bodyPr anchor="b"/>
          <a:lstStyle>
            <a:lvl1pPr>
              <a:defRPr sz="1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8850" y="3524564"/>
            <a:ext cx="17860804" cy="17396134"/>
          </a:xfrm>
        </p:spPr>
        <p:txBody>
          <a:bodyPr/>
          <a:lstStyle>
            <a:lvl1pPr>
              <a:defRPr sz="11422"/>
            </a:lvl1pPr>
            <a:lvl2pPr>
              <a:defRPr sz="9994"/>
            </a:lvl2pPr>
            <a:lvl3pPr>
              <a:defRPr sz="8567"/>
            </a:lvl3pPr>
            <a:lvl4pPr>
              <a:defRPr sz="7139"/>
            </a:lvl4pPr>
            <a:lvl5pPr>
              <a:defRPr sz="7139"/>
            </a:lvl5pPr>
            <a:lvl6pPr>
              <a:defRPr sz="7139"/>
            </a:lvl6pPr>
            <a:lvl7pPr>
              <a:defRPr sz="7139"/>
            </a:lvl7pPr>
            <a:lvl8pPr>
              <a:defRPr sz="7139"/>
            </a:lvl8pPr>
            <a:lvl9pPr>
              <a:defRPr sz="71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136" y="7343775"/>
            <a:ext cx="11378912" cy="13605252"/>
          </a:xfrm>
        </p:spPr>
        <p:txBody>
          <a:bodyPr/>
          <a:lstStyle>
            <a:lvl1pPr marL="0" indent="0">
              <a:buNone/>
              <a:defRPr sz="5711"/>
            </a:lvl1pPr>
            <a:lvl2pPr marL="1631930" indent="0">
              <a:buNone/>
              <a:defRPr sz="4997"/>
            </a:lvl2pPr>
            <a:lvl3pPr marL="3263859" indent="0">
              <a:buNone/>
              <a:defRPr sz="4283"/>
            </a:lvl3pPr>
            <a:lvl4pPr marL="4895789" indent="0">
              <a:buNone/>
              <a:defRPr sz="3569"/>
            </a:lvl4pPr>
            <a:lvl5pPr marL="6527719" indent="0">
              <a:buNone/>
              <a:defRPr sz="3569"/>
            </a:lvl5pPr>
            <a:lvl6pPr marL="8159648" indent="0">
              <a:buNone/>
              <a:defRPr sz="3569"/>
            </a:lvl6pPr>
            <a:lvl7pPr marL="9791578" indent="0">
              <a:buNone/>
              <a:defRPr sz="3569"/>
            </a:lvl7pPr>
            <a:lvl8pPr marL="11423508" indent="0">
              <a:buNone/>
              <a:defRPr sz="3569"/>
            </a:lvl8pPr>
            <a:lvl9pPr marL="13055437" indent="0">
              <a:buNone/>
              <a:defRPr sz="35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55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36" y="1631950"/>
            <a:ext cx="11378912" cy="5711825"/>
          </a:xfrm>
        </p:spPr>
        <p:txBody>
          <a:bodyPr anchor="b"/>
          <a:lstStyle>
            <a:lvl1pPr>
              <a:defRPr sz="1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98850" y="3524564"/>
            <a:ext cx="17860804" cy="17396134"/>
          </a:xfrm>
        </p:spPr>
        <p:txBody>
          <a:bodyPr anchor="t"/>
          <a:lstStyle>
            <a:lvl1pPr marL="0" indent="0">
              <a:buNone/>
              <a:defRPr sz="11422"/>
            </a:lvl1pPr>
            <a:lvl2pPr marL="1631930" indent="0">
              <a:buNone/>
              <a:defRPr sz="9994"/>
            </a:lvl2pPr>
            <a:lvl3pPr marL="3263859" indent="0">
              <a:buNone/>
              <a:defRPr sz="8567"/>
            </a:lvl3pPr>
            <a:lvl4pPr marL="4895789" indent="0">
              <a:buNone/>
              <a:defRPr sz="7139"/>
            </a:lvl4pPr>
            <a:lvl5pPr marL="6527719" indent="0">
              <a:buNone/>
              <a:defRPr sz="7139"/>
            </a:lvl5pPr>
            <a:lvl6pPr marL="8159648" indent="0">
              <a:buNone/>
              <a:defRPr sz="7139"/>
            </a:lvl6pPr>
            <a:lvl7pPr marL="9791578" indent="0">
              <a:buNone/>
              <a:defRPr sz="7139"/>
            </a:lvl7pPr>
            <a:lvl8pPr marL="11423508" indent="0">
              <a:buNone/>
              <a:defRPr sz="7139"/>
            </a:lvl8pPr>
            <a:lvl9pPr marL="13055437" indent="0">
              <a:buNone/>
              <a:defRPr sz="71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136" y="7343775"/>
            <a:ext cx="11378912" cy="13605252"/>
          </a:xfrm>
        </p:spPr>
        <p:txBody>
          <a:bodyPr/>
          <a:lstStyle>
            <a:lvl1pPr marL="0" indent="0">
              <a:buNone/>
              <a:defRPr sz="5711"/>
            </a:lvl1pPr>
            <a:lvl2pPr marL="1631930" indent="0">
              <a:buNone/>
              <a:defRPr sz="4997"/>
            </a:lvl2pPr>
            <a:lvl3pPr marL="3263859" indent="0">
              <a:buNone/>
              <a:defRPr sz="4283"/>
            </a:lvl3pPr>
            <a:lvl4pPr marL="4895789" indent="0">
              <a:buNone/>
              <a:defRPr sz="3569"/>
            </a:lvl4pPr>
            <a:lvl5pPr marL="6527719" indent="0">
              <a:buNone/>
              <a:defRPr sz="3569"/>
            </a:lvl5pPr>
            <a:lvl6pPr marL="8159648" indent="0">
              <a:buNone/>
              <a:defRPr sz="3569"/>
            </a:lvl6pPr>
            <a:lvl7pPr marL="9791578" indent="0">
              <a:buNone/>
              <a:defRPr sz="3569"/>
            </a:lvl7pPr>
            <a:lvl8pPr marL="11423508" indent="0">
              <a:buNone/>
              <a:defRPr sz="3569"/>
            </a:lvl8pPr>
            <a:lvl9pPr marL="13055437" indent="0">
              <a:buNone/>
              <a:defRPr sz="35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68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5541" y="1303299"/>
            <a:ext cx="30429518" cy="473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541" y="6516467"/>
            <a:ext cx="30429518" cy="15531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5541" y="22688644"/>
            <a:ext cx="7938135" cy="1303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52272-93A3-4CD2-8245-9D3A3BE66864}" type="datetimeFigureOut">
              <a:rPr lang="en-AU" smtClean="0"/>
              <a:pPr/>
              <a:t>25/01/2025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6699" y="22688644"/>
            <a:ext cx="11907203" cy="1303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16924" y="22688644"/>
            <a:ext cx="7938135" cy="1303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901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14" r:id="rId12"/>
    <p:sldLayoutId id="2147483685" r:id="rId13"/>
    <p:sldLayoutId id="2147483686" r:id="rId14"/>
    <p:sldLayoutId id="2147483700" r:id="rId15"/>
    <p:sldLayoutId id="2147483696" r:id="rId16"/>
    <p:sldLayoutId id="2147483697" r:id="rId17"/>
    <p:sldLayoutId id="2147483699" r:id="rId18"/>
    <p:sldLayoutId id="2147483698" r:id="rId19"/>
  </p:sldLayoutIdLst>
  <p:txStyles>
    <p:titleStyle>
      <a:lvl1pPr algn="l" defTabSz="3263859" rtl="0" eaLnBrk="1" latinLnBrk="0" hangingPunct="1">
        <a:lnSpc>
          <a:spcPct val="90000"/>
        </a:lnSpc>
        <a:spcBef>
          <a:spcPct val="0"/>
        </a:spcBef>
        <a:buNone/>
        <a:defRPr sz="15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5965" indent="-815965" algn="l" defTabSz="3263859" rtl="0" eaLnBrk="1" latinLnBrk="0" hangingPunct="1">
        <a:lnSpc>
          <a:spcPct val="90000"/>
        </a:lnSpc>
        <a:spcBef>
          <a:spcPts val="3569"/>
        </a:spcBef>
        <a:buFont typeface="Arial" panose="020B0604020202020204" pitchFamily="34" charset="0"/>
        <a:buChar char="•"/>
        <a:defRPr sz="9994" kern="1200">
          <a:solidFill>
            <a:schemeClr val="tx1"/>
          </a:solidFill>
          <a:latin typeface="+mn-lt"/>
          <a:ea typeface="+mn-ea"/>
          <a:cs typeface="+mn-cs"/>
        </a:defRPr>
      </a:lvl1pPr>
      <a:lvl2pPr marL="2447895" indent="-815965" algn="l" defTabSz="3263859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8567" kern="1200">
          <a:solidFill>
            <a:schemeClr val="tx1"/>
          </a:solidFill>
          <a:latin typeface="+mn-lt"/>
          <a:ea typeface="+mn-ea"/>
          <a:cs typeface="+mn-cs"/>
        </a:defRPr>
      </a:lvl2pPr>
      <a:lvl3pPr marL="4079824" indent="-815965" algn="l" defTabSz="3263859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7139" kern="1200">
          <a:solidFill>
            <a:schemeClr val="tx1"/>
          </a:solidFill>
          <a:latin typeface="+mn-lt"/>
          <a:ea typeface="+mn-ea"/>
          <a:cs typeface="+mn-cs"/>
        </a:defRPr>
      </a:lvl3pPr>
      <a:lvl4pPr marL="5711754" indent="-815965" algn="l" defTabSz="3263859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5" kern="1200">
          <a:solidFill>
            <a:schemeClr val="tx1"/>
          </a:solidFill>
          <a:latin typeface="+mn-lt"/>
          <a:ea typeface="+mn-ea"/>
          <a:cs typeface="+mn-cs"/>
        </a:defRPr>
      </a:lvl4pPr>
      <a:lvl5pPr marL="7343684" indent="-815965" algn="l" defTabSz="3263859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5" kern="1200">
          <a:solidFill>
            <a:schemeClr val="tx1"/>
          </a:solidFill>
          <a:latin typeface="+mn-lt"/>
          <a:ea typeface="+mn-ea"/>
          <a:cs typeface="+mn-cs"/>
        </a:defRPr>
      </a:lvl5pPr>
      <a:lvl6pPr marL="8975613" indent="-815965" algn="l" defTabSz="3263859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5" kern="1200">
          <a:solidFill>
            <a:schemeClr val="tx1"/>
          </a:solidFill>
          <a:latin typeface="+mn-lt"/>
          <a:ea typeface="+mn-ea"/>
          <a:cs typeface="+mn-cs"/>
        </a:defRPr>
      </a:lvl6pPr>
      <a:lvl7pPr marL="10607543" indent="-815965" algn="l" defTabSz="3263859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5" kern="1200">
          <a:solidFill>
            <a:schemeClr val="tx1"/>
          </a:solidFill>
          <a:latin typeface="+mn-lt"/>
          <a:ea typeface="+mn-ea"/>
          <a:cs typeface="+mn-cs"/>
        </a:defRPr>
      </a:lvl7pPr>
      <a:lvl8pPr marL="12239473" indent="-815965" algn="l" defTabSz="3263859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5" kern="1200">
          <a:solidFill>
            <a:schemeClr val="tx1"/>
          </a:solidFill>
          <a:latin typeface="+mn-lt"/>
          <a:ea typeface="+mn-ea"/>
          <a:cs typeface="+mn-cs"/>
        </a:defRPr>
      </a:lvl8pPr>
      <a:lvl9pPr marL="13871402" indent="-815965" algn="l" defTabSz="3263859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6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1pPr>
      <a:lvl2pPr marL="1631930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2pPr>
      <a:lvl3pPr marL="3263859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3pPr>
      <a:lvl4pPr marL="4895789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4pPr>
      <a:lvl5pPr marL="6527719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5pPr>
      <a:lvl6pPr marL="8159648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6pPr>
      <a:lvl7pPr marL="9791578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7pPr>
      <a:lvl8pPr marL="11423508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8pPr>
      <a:lvl9pPr marL="13055437" algn="l" defTabSz="3263859" rtl="0" eaLnBrk="1" latinLnBrk="0" hangingPunct="1">
        <a:defRPr sz="6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FCAC-FBAE-5157-49D9-AB87EEB71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3C2AF00-524F-A28B-B2A7-5CB376AEB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66" y="-15055"/>
            <a:ext cx="33658969" cy="24479250"/>
          </a:xfrm>
          <a:prstGeom prst="rect">
            <a:avLst/>
          </a:prstGeom>
        </p:spPr>
      </p:pic>
      <p:pic>
        <p:nvPicPr>
          <p:cNvPr id="2" name="Picture 1" descr="A silhouette of a person with a backpack and a cane&#10;&#10;Description automatically generated">
            <a:extLst>
              <a:ext uri="{FF2B5EF4-FFF2-40B4-BE49-F238E27FC236}">
                <a16:creationId xmlns:a16="http://schemas.microsoft.com/office/drawing/2014/main" id="{A8E523F3-6D12-04E2-3506-B247152B0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03" y="18140864"/>
            <a:ext cx="758859" cy="1144407"/>
          </a:xfrm>
          <a:prstGeom prst="rect">
            <a:avLst/>
          </a:prstGeom>
        </p:spPr>
      </p:pic>
      <p:pic>
        <p:nvPicPr>
          <p:cNvPr id="4" name="Picture 3" descr="A pink and white silhouette of a person&#10;&#10;Description automatically generated">
            <a:extLst>
              <a:ext uri="{FF2B5EF4-FFF2-40B4-BE49-F238E27FC236}">
                <a16:creationId xmlns:a16="http://schemas.microsoft.com/office/drawing/2014/main" id="{3BFE4D19-ACF3-D164-4072-48885B811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933" y="20689206"/>
            <a:ext cx="611983" cy="1138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48B1C-84D3-EC37-3B52-BC8FCF35AF31}"/>
              </a:ext>
            </a:extLst>
          </p:cNvPr>
          <p:cNvSpPr txBox="1"/>
          <p:nvPr/>
        </p:nvSpPr>
        <p:spPr>
          <a:xfrm>
            <a:off x="20034262" y="18311389"/>
            <a:ext cx="9528369" cy="58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12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Climbers who made the summit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26461-7CA6-9682-87EB-C93E4356BD81}"/>
              </a:ext>
            </a:extLst>
          </p:cNvPr>
          <p:cNvSpPr txBox="1"/>
          <p:nvPr/>
        </p:nvSpPr>
        <p:spPr>
          <a:xfrm>
            <a:off x="20034259" y="19584029"/>
            <a:ext cx="10717884" cy="58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12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Climbers who didn’t make the summit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63ED2-B824-B6F3-9433-20BC442B0057}"/>
              </a:ext>
            </a:extLst>
          </p:cNvPr>
          <p:cNvSpPr txBox="1"/>
          <p:nvPr/>
        </p:nvSpPr>
        <p:spPr>
          <a:xfrm>
            <a:off x="20034262" y="20856671"/>
            <a:ext cx="10397078" cy="58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12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Climbers who died on the expedition</a:t>
            </a:r>
          </a:p>
        </p:txBody>
      </p:sp>
      <p:pic>
        <p:nvPicPr>
          <p:cNvPr id="9" name="Picture 8" descr="A silhouette of a person walking&#10;&#10;Description automatically generated">
            <a:extLst>
              <a:ext uri="{FF2B5EF4-FFF2-40B4-BE49-F238E27FC236}">
                <a16:creationId xmlns:a16="http://schemas.microsoft.com/office/drawing/2014/main" id="{5D4E9367-8DA4-9DE2-03FD-0E2B035E0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226" y="19456266"/>
            <a:ext cx="717691" cy="990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592CEC-42AD-5BE1-A2E7-707E28CDE716}"/>
              </a:ext>
            </a:extLst>
          </p:cNvPr>
          <p:cNvSpPr txBox="1"/>
          <p:nvPr/>
        </p:nvSpPr>
        <p:spPr>
          <a:xfrm>
            <a:off x="17640300" y="22115503"/>
            <a:ext cx="12027472" cy="108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12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For all expeditions from 2021-2024. Each image represents 10 climbers</a:t>
            </a:r>
          </a:p>
        </p:txBody>
      </p:sp>
    </p:spTree>
    <p:extLst>
      <p:ext uri="{BB962C8B-B14F-4D97-AF65-F5344CB8AC3E}">
        <p14:creationId xmlns:p14="http://schemas.microsoft.com/office/powerpoint/2010/main" val="113345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rvivor Recap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20563</TotalTime>
  <Words>39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Poppins ExtraLight</vt:lpstr>
      <vt:lpstr>Poppins Light</vt:lpstr>
      <vt:lpstr>Survivor Font</vt:lpstr>
      <vt:lpstr>Survivor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Oehm</dc:creator>
  <cp:lastModifiedBy>Daniel Oehm</cp:lastModifiedBy>
  <cp:revision>11</cp:revision>
  <dcterms:created xsi:type="dcterms:W3CDTF">2024-08-30T04:44:20Z</dcterms:created>
  <dcterms:modified xsi:type="dcterms:W3CDTF">2025-01-25T03:25:00Z</dcterms:modified>
</cp:coreProperties>
</file>