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3"/>
  </p:notesMasterIdLst>
  <p:handoutMasterIdLst>
    <p:handoutMasterId r:id="rId4"/>
  </p:handoutMasterIdLst>
  <p:sldIdLst>
    <p:sldId id="285" r:id="rId2"/>
  </p:sldIdLst>
  <p:sldSz cx="28898850" cy="1625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8180"/>
    <a:srgbClr val="6CAB63"/>
    <a:srgbClr val="78AADF"/>
    <a:srgbClr val="F0DD56"/>
    <a:srgbClr val="DC514F"/>
    <a:srgbClr val="0D0D0D"/>
    <a:srgbClr val="190505"/>
    <a:srgbClr val="3C0D0C"/>
    <a:srgbClr val="761A1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802A6-3C34-48E9-87D9-DA60F5141721}" v="145" dt="2024-12-07T09:38:42.755"/>
    <p1510:client id="{E8B7A96C-D2EC-418E-8B7C-DC7C4D10810E}" v="3" dt="2024-12-06T18:19:50.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3" autoAdjust="0"/>
    <p:restoredTop sz="89001" autoAdjust="0"/>
  </p:normalViewPr>
  <p:slideViewPr>
    <p:cSldViewPr snapToGrid="0">
      <p:cViewPr varScale="1">
        <p:scale>
          <a:sx n="56" d="100"/>
          <a:sy n="56" d="100"/>
        </p:scale>
        <p:origin x="148" y="724"/>
      </p:cViewPr>
      <p:guideLst/>
    </p:cSldViewPr>
  </p:slideViewPr>
  <p:notesTextViewPr>
    <p:cViewPr>
      <p:scale>
        <a:sx n="1" d="1"/>
        <a:sy n="1" d="1"/>
      </p:scale>
      <p:origin x="0" y="0"/>
    </p:cViewPr>
  </p:notesTextViewPr>
  <p:notesViewPr>
    <p:cSldViewPr snapToGrid="0">
      <p:cViewPr varScale="1">
        <p:scale>
          <a:sx n="122" d="100"/>
          <a:sy n="122" d="100"/>
        </p:scale>
        <p:origin x="423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Oehm" userId="6a826a5e128e221f" providerId="LiveId" clId="{92EFBC4D-9E9D-42BE-9D6C-8FBFF7A9B54C}"/>
    <pc:docChg chg="undo custSel modSld modMainMaster">
      <pc:chgData name="Daniel Oehm" userId="6a826a5e128e221f" providerId="LiveId" clId="{92EFBC4D-9E9D-42BE-9D6C-8FBFF7A9B54C}" dt="2024-11-14T23:51:17.294" v="542" actId="20577"/>
      <pc:docMkLst>
        <pc:docMk/>
      </pc:docMkLst>
      <pc:sldChg chg="modSp mod">
        <pc:chgData name="Daniel Oehm" userId="6a826a5e128e221f" providerId="LiveId" clId="{92EFBC4D-9E9D-42BE-9D6C-8FBFF7A9B54C}" dt="2024-11-14T21:35:08.733" v="482" actId="1036"/>
        <pc:sldMkLst>
          <pc:docMk/>
          <pc:sldMk cId="4024269414" sldId="262"/>
        </pc:sldMkLst>
        <pc:spChg chg="mod">
          <ac:chgData name="Daniel Oehm" userId="6a826a5e128e221f" providerId="LiveId" clId="{92EFBC4D-9E9D-42BE-9D6C-8FBFF7A9B54C}" dt="2024-11-14T21:35:08.733" v="482" actId="1036"/>
          <ac:spMkLst>
            <pc:docMk/>
            <pc:sldMk cId="4024269414" sldId="262"/>
            <ac:spMk id="17" creationId="{3C5347F7-2E58-3E86-55EE-50A3B47DB4F5}"/>
          </ac:spMkLst>
        </pc:spChg>
        <pc:spChg chg="mod">
          <ac:chgData name="Daniel Oehm" userId="6a826a5e128e221f" providerId="LiveId" clId="{92EFBC4D-9E9D-42BE-9D6C-8FBFF7A9B54C}" dt="2024-11-14T21:34:53.004" v="480" actId="20577"/>
          <ac:spMkLst>
            <pc:docMk/>
            <pc:sldMk cId="4024269414" sldId="262"/>
            <ac:spMk id="18" creationId="{67A3F97A-1241-D96C-AC00-F4FE90C41A3E}"/>
          </ac:spMkLst>
        </pc:spChg>
        <pc:spChg chg="mod">
          <ac:chgData name="Daniel Oehm" userId="6a826a5e128e221f" providerId="LiveId" clId="{92EFBC4D-9E9D-42BE-9D6C-8FBFF7A9B54C}" dt="2024-11-14T21:34:11.229" v="473" actId="1076"/>
          <ac:spMkLst>
            <pc:docMk/>
            <pc:sldMk cId="4024269414" sldId="262"/>
            <ac:spMk id="19" creationId="{62F51E3F-3779-B5F4-D414-D92AA7F7F9DB}"/>
          </ac:spMkLst>
        </pc:spChg>
        <pc:spChg chg="mod">
          <ac:chgData name="Daniel Oehm" userId="6a826a5e128e221f" providerId="LiveId" clId="{92EFBC4D-9E9D-42BE-9D6C-8FBFF7A9B54C}" dt="2024-11-14T21:34:11.229" v="473" actId="1076"/>
          <ac:spMkLst>
            <pc:docMk/>
            <pc:sldMk cId="4024269414" sldId="262"/>
            <ac:spMk id="20" creationId="{ADAC23E0-67A3-D20C-5D1E-BF615903DA16}"/>
          </ac:spMkLst>
        </pc:spChg>
        <pc:picChg chg="mod ord">
          <ac:chgData name="Daniel Oehm" userId="6a826a5e128e221f" providerId="LiveId" clId="{92EFBC4D-9E9D-42BE-9D6C-8FBFF7A9B54C}" dt="2024-11-14T21:34:40.822" v="475" actId="167"/>
          <ac:picMkLst>
            <pc:docMk/>
            <pc:sldMk cId="4024269414" sldId="262"/>
            <ac:picMk id="21" creationId="{00000000-0000-0000-0000-000000000000}"/>
          </ac:picMkLst>
        </pc:picChg>
      </pc:sldChg>
      <pc:sldChg chg="addSp modSp mod">
        <pc:chgData name="Daniel Oehm" userId="6a826a5e128e221f" providerId="LiveId" clId="{92EFBC4D-9E9D-42BE-9D6C-8FBFF7A9B54C}" dt="2024-11-14T23:51:17.294" v="542" actId="20577"/>
        <pc:sldMkLst>
          <pc:docMk/>
          <pc:sldMk cId="1833858991" sldId="263"/>
        </pc:sldMkLst>
        <pc:spChg chg="mod">
          <ac:chgData name="Daniel Oehm" userId="6a826a5e128e221f" providerId="LiveId" clId="{92EFBC4D-9E9D-42BE-9D6C-8FBFF7A9B54C}" dt="2024-11-14T23:29:35.381" v="498" actId="1076"/>
          <ac:spMkLst>
            <pc:docMk/>
            <pc:sldMk cId="1833858991" sldId="263"/>
            <ac:spMk id="3" creationId="{0AC93C71-F8A7-9D56-1FA0-7D4E60520B1D}"/>
          </ac:spMkLst>
        </pc:spChg>
        <pc:spChg chg="mod">
          <ac:chgData name="Daniel Oehm" userId="6a826a5e128e221f" providerId="LiveId" clId="{92EFBC4D-9E9D-42BE-9D6C-8FBFF7A9B54C}" dt="2024-11-14T23:29:57.452" v="539" actId="20577"/>
          <ac:spMkLst>
            <pc:docMk/>
            <pc:sldMk cId="1833858991" sldId="263"/>
            <ac:spMk id="4" creationId="{5697FB7A-A866-B1DA-A989-A511933839E3}"/>
          </ac:spMkLst>
        </pc:spChg>
        <pc:spChg chg="mod">
          <ac:chgData name="Daniel Oehm" userId="6a826a5e128e221f" providerId="LiveId" clId="{92EFBC4D-9E9D-42BE-9D6C-8FBFF7A9B54C}" dt="2024-11-14T23:29:29.462" v="497" actId="1076"/>
          <ac:spMkLst>
            <pc:docMk/>
            <pc:sldMk cId="1833858991" sldId="263"/>
            <ac:spMk id="5" creationId="{3F3230C9-B276-54EE-25B4-88736EB96275}"/>
          </ac:spMkLst>
        </pc:spChg>
        <pc:spChg chg="mod">
          <ac:chgData name="Daniel Oehm" userId="6a826a5e128e221f" providerId="LiveId" clId="{92EFBC4D-9E9D-42BE-9D6C-8FBFF7A9B54C}" dt="2024-11-14T23:29:22.909" v="494" actId="1076"/>
          <ac:spMkLst>
            <pc:docMk/>
            <pc:sldMk cId="1833858991" sldId="263"/>
            <ac:spMk id="6" creationId="{299A76AF-E0EB-B3D5-6DA7-022BE943062B}"/>
          </ac:spMkLst>
        </pc:spChg>
        <pc:spChg chg="mod">
          <ac:chgData name="Daniel Oehm" userId="6a826a5e128e221f" providerId="LiveId" clId="{92EFBC4D-9E9D-42BE-9D6C-8FBFF7A9B54C}" dt="2024-11-14T21:29:34.204" v="339" actId="1076"/>
          <ac:spMkLst>
            <pc:docMk/>
            <pc:sldMk cId="1833858991" sldId="263"/>
            <ac:spMk id="7" creationId="{CF4FF58B-686F-0F4D-AF08-C5571832CC21}"/>
          </ac:spMkLst>
        </pc:spChg>
        <pc:spChg chg="mod">
          <ac:chgData name="Daniel Oehm" userId="6a826a5e128e221f" providerId="LiveId" clId="{92EFBC4D-9E9D-42BE-9D6C-8FBFF7A9B54C}" dt="2024-11-14T21:29:34.204" v="339" actId="1076"/>
          <ac:spMkLst>
            <pc:docMk/>
            <pc:sldMk cId="1833858991" sldId="263"/>
            <ac:spMk id="8" creationId="{DAD7CC2B-13BE-1F4D-E4B3-2493A3076911}"/>
          </ac:spMkLst>
        </pc:spChg>
        <pc:spChg chg="add mod">
          <ac:chgData name="Daniel Oehm" userId="6a826a5e128e221f" providerId="LiveId" clId="{92EFBC4D-9E9D-42BE-9D6C-8FBFF7A9B54C}" dt="2024-11-14T21:29:53.905" v="343" actId="14100"/>
          <ac:spMkLst>
            <pc:docMk/>
            <pc:sldMk cId="1833858991" sldId="263"/>
            <ac:spMk id="10" creationId="{3D0493F0-2399-BE38-AB0A-7FF541D72551}"/>
          </ac:spMkLst>
        </pc:spChg>
        <pc:spChg chg="add mod">
          <ac:chgData name="Daniel Oehm" userId="6a826a5e128e221f" providerId="LiveId" clId="{92EFBC4D-9E9D-42BE-9D6C-8FBFF7A9B54C}" dt="2024-11-14T21:31:37.929" v="403" actId="1076"/>
          <ac:spMkLst>
            <pc:docMk/>
            <pc:sldMk cId="1833858991" sldId="263"/>
            <ac:spMk id="11" creationId="{4B8FB0EF-B6D3-D67F-449A-BDACE50BD9F3}"/>
          </ac:spMkLst>
        </pc:spChg>
        <pc:spChg chg="add mod">
          <ac:chgData name="Daniel Oehm" userId="6a826a5e128e221f" providerId="LiveId" clId="{92EFBC4D-9E9D-42BE-9D6C-8FBFF7A9B54C}" dt="2024-11-14T21:32:32.935" v="467" actId="208"/>
          <ac:spMkLst>
            <pc:docMk/>
            <pc:sldMk cId="1833858991" sldId="263"/>
            <ac:spMk id="12" creationId="{B1B662A7-E403-7C9C-A689-A347CB635A84}"/>
          </ac:spMkLst>
        </pc:spChg>
        <pc:spChg chg="add mod">
          <ac:chgData name="Daniel Oehm" userId="6a826a5e128e221f" providerId="LiveId" clId="{92EFBC4D-9E9D-42BE-9D6C-8FBFF7A9B54C}" dt="2024-11-14T23:51:17.294" v="542" actId="20577"/>
          <ac:spMkLst>
            <pc:docMk/>
            <pc:sldMk cId="1833858991" sldId="263"/>
            <ac:spMk id="13" creationId="{E695A2EA-374B-0B30-5C04-8BE998C4C2D7}"/>
          </ac:spMkLst>
        </pc:spChg>
        <pc:picChg chg="mod ord">
          <ac:chgData name="Daniel Oehm" userId="6a826a5e128e221f" providerId="LiveId" clId="{92EFBC4D-9E9D-42BE-9D6C-8FBFF7A9B54C}" dt="2024-11-14T23:29:26.378" v="496" actId="1076"/>
          <ac:picMkLst>
            <pc:docMk/>
            <pc:sldMk cId="1833858991" sldId="263"/>
            <ac:picMk id="9" creationId="{00000000-0000-0000-0000-000000000000}"/>
          </ac:picMkLst>
        </pc:picChg>
      </pc:sldChg>
      <pc:sldChg chg="modSp mod">
        <pc:chgData name="Daniel Oehm" userId="6a826a5e128e221f" providerId="LiveId" clId="{92EFBC4D-9E9D-42BE-9D6C-8FBFF7A9B54C}" dt="2024-11-14T21:22:22.495" v="172" actId="1076"/>
        <pc:sldMkLst>
          <pc:docMk/>
          <pc:sldMk cId="2333524809" sldId="268"/>
        </pc:sldMkLst>
        <pc:spChg chg="mod">
          <ac:chgData name="Daniel Oehm" userId="6a826a5e128e221f" providerId="LiveId" clId="{92EFBC4D-9E9D-42BE-9D6C-8FBFF7A9B54C}" dt="2024-11-14T21:21:33.001" v="163" actId="1038"/>
          <ac:spMkLst>
            <pc:docMk/>
            <pc:sldMk cId="2333524809" sldId="268"/>
            <ac:spMk id="2" creationId="{00000000-0000-0000-0000-000000000000}"/>
          </ac:spMkLst>
        </pc:spChg>
        <pc:spChg chg="mod">
          <ac:chgData name="Daniel Oehm" userId="6a826a5e128e221f" providerId="LiveId" clId="{92EFBC4D-9E9D-42BE-9D6C-8FBFF7A9B54C}" dt="2024-11-14T21:21:46.340" v="166" actId="1076"/>
          <ac:spMkLst>
            <pc:docMk/>
            <pc:sldMk cId="2333524809" sldId="268"/>
            <ac:spMk id="3" creationId="{00000000-0000-0000-0000-000000000000}"/>
          </ac:spMkLst>
        </pc:spChg>
        <pc:spChg chg="mod">
          <ac:chgData name="Daniel Oehm" userId="6a826a5e128e221f" providerId="LiveId" clId="{92EFBC4D-9E9D-42BE-9D6C-8FBFF7A9B54C}" dt="2024-11-14T21:22:17.298" v="171" actId="14100"/>
          <ac:spMkLst>
            <pc:docMk/>
            <pc:sldMk cId="2333524809" sldId="268"/>
            <ac:spMk id="4" creationId="{00000000-0000-0000-0000-000000000000}"/>
          </ac:spMkLst>
        </pc:spChg>
        <pc:spChg chg="mod">
          <ac:chgData name="Daniel Oehm" userId="6a826a5e128e221f" providerId="LiveId" clId="{92EFBC4D-9E9D-42BE-9D6C-8FBFF7A9B54C}" dt="2024-11-14T21:22:22.495" v="172" actId="1076"/>
          <ac:spMkLst>
            <pc:docMk/>
            <pc:sldMk cId="2333524809" sldId="268"/>
            <ac:spMk id="5" creationId="{00000000-0000-0000-0000-000000000000}"/>
          </ac:spMkLst>
        </pc:spChg>
        <pc:spChg chg="mod">
          <ac:chgData name="Daniel Oehm" userId="6a826a5e128e221f" providerId="LiveId" clId="{92EFBC4D-9E9D-42BE-9D6C-8FBFF7A9B54C}" dt="2024-11-14T21:21:43.140" v="165" actId="1076"/>
          <ac:spMkLst>
            <pc:docMk/>
            <pc:sldMk cId="2333524809" sldId="268"/>
            <ac:spMk id="6" creationId="{00000000-0000-0000-0000-000000000000}"/>
          </ac:spMkLst>
        </pc:spChg>
      </pc:sldChg>
      <pc:sldChg chg="modSp mod">
        <pc:chgData name="Daniel Oehm" userId="6a826a5e128e221f" providerId="LiveId" clId="{92EFBC4D-9E9D-42BE-9D6C-8FBFF7A9B54C}" dt="2024-11-14T21:16:56.239" v="6" actId="20577"/>
        <pc:sldMkLst>
          <pc:docMk/>
          <pc:sldMk cId="238502152" sldId="270"/>
        </pc:sldMkLst>
        <pc:spChg chg="mod">
          <ac:chgData name="Daniel Oehm" userId="6a826a5e128e221f" providerId="LiveId" clId="{92EFBC4D-9E9D-42BE-9D6C-8FBFF7A9B54C}" dt="2024-11-14T21:16:56.239" v="6" actId="20577"/>
          <ac:spMkLst>
            <pc:docMk/>
            <pc:sldMk cId="238502152" sldId="270"/>
            <ac:spMk id="19" creationId="{2EFF24ED-9ECA-E0FF-DD3C-FB13EF362F78}"/>
          </ac:spMkLst>
        </pc:spChg>
      </pc:sldChg>
      <pc:sldChg chg="addSp delSp modSp mod">
        <pc:chgData name="Daniel Oehm" userId="6a826a5e128e221f" providerId="LiveId" clId="{92EFBC4D-9E9D-42BE-9D6C-8FBFF7A9B54C}" dt="2024-11-14T21:24:50.080" v="196" actId="1076"/>
        <pc:sldMkLst>
          <pc:docMk/>
          <pc:sldMk cId="863430431" sldId="273"/>
        </pc:sldMkLst>
        <pc:spChg chg="del">
          <ac:chgData name="Daniel Oehm" userId="6a826a5e128e221f" providerId="LiveId" clId="{92EFBC4D-9E9D-42BE-9D6C-8FBFF7A9B54C}" dt="2024-11-14T21:24:46.793" v="195" actId="478"/>
          <ac:spMkLst>
            <pc:docMk/>
            <pc:sldMk cId="863430431" sldId="273"/>
            <ac:spMk id="2" creationId="{0BBD0974-C67F-9DF6-421E-A0B05B1120A5}"/>
          </ac:spMkLst>
        </pc:spChg>
        <pc:spChg chg="mod">
          <ac:chgData name="Daniel Oehm" userId="6a826a5e128e221f" providerId="LiveId" clId="{92EFBC4D-9E9D-42BE-9D6C-8FBFF7A9B54C}" dt="2024-11-14T21:24:50.080" v="196" actId="1076"/>
          <ac:spMkLst>
            <pc:docMk/>
            <pc:sldMk cId="863430431" sldId="273"/>
            <ac:spMk id="3" creationId="{00000000-0000-0000-0000-000000000000}"/>
          </ac:spMkLst>
        </pc:spChg>
        <pc:spChg chg="add mod">
          <ac:chgData name="Daniel Oehm" userId="6a826a5e128e221f" providerId="LiveId" clId="{92EFBC4D-9E9D-42BE-9D6C-8FBFF7A9B54C}" dt="2024-11-14T21:24:43.874" v="194"/>
          <ac:spMkLst>
            <pc:docMk/>
            <pc:sldMk cId="863430431" sldId="273"/>
            <ac:spMk id="8" creationId="{3FF0C43C-5B96-4D32-C735-6455B1EBD896}"/>
          </ac:spMkLst>
        </pc:spChg>
        <pc:picChg chg="add mod">
          <ac:chgData name="Daniel Oehm" userId="6a826a5e128e221f" providerId="LiveId" clId="{92EFBC4D-9E9D-42BE-9D6C-8FBFF7A9B54C}" dt="2024-11-14T21:18:37.732" v="66" actId="1076"/>
          <ac:picMkLst>
            <pc:docMk/>
            <pc:sldMk cId="863430431" sldId="273"/>
            <ac:picMk id="4" creationId="{01FFE1F1-781E-70BF-6CC1-6F4CE60A30AA}"/>
          </ac:picMkLst>
        </pc:picChg>
        <pc:picChg chg="add mod">
          <ac:chgData name="Daniel Oehm" userId="6a826a5e128e221f" providerId="LiveId" clId="{92EFBC4D-9E9D-42BE-9D6C-8FBFF7A9B54C}" dt="2024-11-14T21:18:33.300" v="65" actId="1036"/>
          <ac:picMkLst>
            <pc:docMk/>
            <pc:sldMk cId="863430431" sldId="273"/>
            <ac:picMk id="5" creationId="{6694EB97-99D4-266E-9B78-919717AC0F12}"/>
          </ac:picMkLst>
        </pc:picChg>
        <pc:picChg chg="add mod">
          <ac:chgData name="Daniel Oehm" userId="6a826a5e128e221f" providerId="LiveId" clId="{92EFBC4D-9E9D-42BE-9D6C-8FBFF7A9B54C}" dt="2024-11-14T21:19:05.841" v="83" actId="1076"/>
          <ac:picMkLst>
            <pc:docMk/>
            <pc:sldMk cId="863430431" sldId="273"/>
            <ac:picMk id="6" creationId="{FF0A08C0-8051-FEE6-A764-5BE3BD22C518}"/>
          </ac:picMkLst>
        </pc:picChg>
        <pc:picChg chg="add mod">
          <ac:chgData name="Daniel Oehm" userId="6a826a5e128e221f" providerId="LiveId" clId="{92EFBC4D-9E9D-42BE-9D6C-8FBFF7A9B54C}" dt="2024-11-14T21:19:05.841" v="83" actId="1076"/>
          <ac:picMkLst>
            <pc:docMk/>
            <pc:sldMk cId="863430431" sldId="273"/>
            <ac:picMk id="7" creationId="{366ABF61-EA34-9D02-FC6D-3A57FC11666D}"/>
          </ac:picMkLst>
        </pc:picChg>
      </pc:sldChg>
      <pc:sldChg chg="addSp delSp modSp mod">
        <pc:chgData name="Daniel Oehm" userId="6a826a5e128e221f" providerId="LiveId" clId="{92EFBC4D-9E9D-42BE-9D6C-8FBFF7A9B54C}" dt="2024-11-14T21:27:37.985" v="305" actId="1076"/>
        <pc:sldMkLst>
          <pc:docMk/>
          <pc:sldMk cId="480444360" sldId="278"/>
        </pc:sldMkLst>
        <pc:spChg chg="mod">
          <ac:chgData name="Daniel Oehm" userId="6a826a5e128e221f" providerId="LiveId" clId="{92EFBC4D-9E9D-42BE-9D6C-8FBFF7A9B54C}" dt="2024-11-14T21:27:31.215" v="304" actId="1035"/>
          <ac:spMkLst>
            <pc:docMk/>
            <pc:sldMk cId="480444360" sldId="278"/>
            <ac:spMk id="2" creationId="{0BBD0974-C67F-9DF6-421E-A0B05B1120A5}"/>
          </ac:spMkLst>
        </pc:spChg>
        <pc:spChg chg="mod">
          <ac:chgData name="Daniel Oehm" userId="6a826a5e128e221f" providerId="LiveId" clId="{92EFBC4D-9E9D-42BE-9D6C-8FBFF7A9B54C}" dt="2024-11-14T21:27:31.215" v="304" actId="1035"/>
          <ac:spMkLst>
            <pc:docMk/>
            <pc:sldMk cId="480444360" sldId="278"/>
            <ac:spMk id="3" creationId="{DEBCB08C-8C43-3624-1A6D-CFD6A6B7C3E0}"/>
          </ac:spMkLst>
        </pc:spChg>
        <pc:spChg chg="mod">
          <ac:chgData name="Daniel Oehm" userId="6a826a5e128e221f" providerId="LiveId" clId="{92EFBC4D-9E9D-42BE-9D6C-8FBFF7A9B54C}" dt="2024-11-14T21:27:05.477" v="282" actId="1076"/>
          <ac:spMkLst>
            <pc:docMk/>
            <pc:sldMk cId="480444360" sldId="278"/>
            <ac:spMk id="5" creationId="{00000000-0000-0000-0000-000000000000}"/>
          </ac:spMkLst>
        </pc:spChg>
        <pc:spChg chg="mod">
          <ac:chgData name="Daniel Oehm" userId="6a826a5e128e221f" providerId="LiveId" clId="{92EFBC4D-9E9D-42BE-9D6C-8FBFF7A9B54C}" dt="2024-11-14T21:27:31.215" v="304" actId="1035"/>
          <ac:spMkLst>
            <pc:docMk/>
            <pc:sldMk cId="480444360" sldId="278"/>
            <ac:spMk id="6" creationId="{00000000-0000-0000-0000-000000000000}"/>
          </ac:spMkLst>
        </pc:spChg>
        <pc:picChg chg="del mod">
          <ac:chgData name="Daniel Oehm" userId="6a826a5e128e221f" providerId="LiveId" clId="{92EFBC4D-9E9D-42BE-9D6C-8FBFF7A9B54C}" dt="2024-11-14T21:26:05.273" v="210" actId="478"/>
          <ac:picMkLst>
            <pc:docMk/>
            <pc:sldMk cId="480444360" sldId="278"/>
            <ac:picMk id="4" creationId="{00000000-0000-0000-0000-000000000000}"/>
          </ac:picMkLst>
        </pc:picChg>
        <pc:picChg chg="add mod">
          <ac:chgData name="Daniel Oehm" userId="6a826a5e128e221f" providerId="LiveId" clId="{92EFBC4D-9E9D-42BE-9D6C-8FBFF7A9B54C}" dt="2024-11-14T21:27:37.985" v="305" actId="1076"/>
          <ac:picMkLst>
            <pc:docMk/>
            <pc:sldMk cId="480444360" sldId="278"/>
            <ac:picMk id="8" creationId="{D948ECBA-C618-B97C-193F-78B36068314A}"/>
          </ac:picMkLst>
        </pc:picChg>
      </pc:sldChg>
      <pc:sldChg chg="addSp modSp mod">
        <pc:chgData name="Daniel Oehm" userId="6a826a5e128e221f" providerId="LiveId" clId="{92EFBC4D-9E9D-42BE-9D6C-8FBFF7A9B54C}" dt="2024-11-14T23:27:02.415" v="493" actId="1076"/>
        <pc:sldMkLst>
          <pc:docMk/>
          <pc:sldMk cId="2418127218" sldId="283"/>
        </pc:sldMkLst>
        <pc:spChg chg="mod">
          <ac:chgData name="Daniel Oehm" userId="6a826a5e128e221f" providerId="LiveId" clId="{92EFBC4D-9E9D-42BE-9D6C-8FBFF7A9B54C}" dt="2024-11-14T21:24:09.920" v="189" actId="1076"/>
          <ac:spMkLst>
            <pc:docMk/>
            <pc:sldMk cId="2418127218" sldId="283"/>
            <ac:spMk id="2" creationId="{FEEC4863-0EE9-047A-4829-990A8178DAE4}"/>
          </ac:spMkLst>
        </pc:spChg>
        <pc:spChg chg="mod">
          <ac:chgData name="Daniel Oehm" userId="6a826a5e128e221f" providerId="LiveId" clId="{92EFBC4D-9E9D-42BE-9D6C-8FBFF7A9B54C}" dt="2024-11-14T23:26:00.456" v="483" actId="108"/>
          <ac:spMkLst>
            <pc:docMk/>
            <pc:sldMk cId="2418127218" sldId="283"/>
            <ac:spMk id="3" creationId="{00000000-0000-0000-0000-000000000000}"/>
          </ac:spMkLst>
        </pc:spChg>
        <pc:picChg chg="add mod">
          <ac:chgData name="Daniel Oehm" userId="6a826a5e128e221f" providerId="LiveId" clId="{92EFBC4D-9E9D-42BE-9D6C-8FBFF7A9B54C}" dt="2024-11-14T23:27:02.415" v="493" actId="1076"/>
          <ac:picMkLst>
            <pc:docMk/>
            <pc:sldMk cId="2418127218" sldId="283"/>
            <ac:picMk id="4" creationId="{3B9B5DA6-E4A2-CF95-1049-6A53E757610C}"/>
          </ac:picMkLst>
        </pc:picChg>
        <pc:picChg chg="add mod">
          <ac:chgData name="Daniel Oehm" userId="6a826a5e128e221f" providerId="LiveId" clId="{92EFBC4D-9E9D-42BE-9D6C-8FBFF7A9B54C}" dt="2024-11-14T23:26:59.010" v="492" actId="14100"/>
          <ac:picMkLst>
            <pc:docMk/>
            <pc:sldMk cId="2418127218" sldId="283"/>
            <ac:picMk id="5" creationId="{BD8FC943-9D1E-7C29-6E37-41CE429E46E8}"/>
          </ac:picMkLst>
        </pc:picChg>
        <pc:picChg chg="add mod">
          <ac:chgData name="Daniel Oehm" userId="6a826a5e128e221f" providerId="LiveId" clId="{92EFBC4D-9E9D-42BE-9D6C-8FBFF7A9B54C}" dt="2024-11-14T23:26:59.010" v="492" actId="14100"/>
          <ac:picMkLst>
            <pc:docMk/>
            <pc:sldMk cId="2418127218" sldId="283"/>
            <ac:picMk id="6" creationId="{B42E3AA0-B10D-3BE1-AC9E-9C350BDE5465}"/>
          </ac:picMkLst>
        </pc:picChg>
      </pc:sldChg>
      <pc:sldChg chg="modSp mod">
        <pc:chgData name="Daniel Oehm" userId="6a826a5e128e221f" providerId="LiveId" clId="{92EFBC4D-9E9D-42BE-9D6C-8FBFF7A9B54C}" dt="2024-11-14T21:16:44.800" v="2" actId="1076"/>
        <pc:sldMkLst>
          <pc:docMk/>
          <pc:sldMk cId="315345296" sldId="284"/>
        </pc:sldMkLst>
        <pc:spChg chg="mod">
          <ac:chgData name="Daniel Oehm" userId="6a826a5e128e221f" providerId="LiveId" clId="{92EFBC4D-9E9D-42BE-9D6C-8FBFF7A9B54C}" dt="2024-11-14T21:16:44.800" v="2" actId="1076"/>
          <ac:spMkLst>
            <pc:docMk/>
            <pc:sldMk cId="315345296" sldId="284"/>
            <ac:spMk id="44" creationId="{00000000-0000-0000-0000-000000000000}"/>
          </ac:spMkLst>
        </pc:spChg>
        <pc:spChg chg="mod">
          <ac:chgData name="Daniel Oehm" userId="6a826a5e128e221f" providerId="LiveId" clId="{92EFBC4D-9E9D-42BE-9D6C-8FBFF7A9B54C}" dt="2024-11-14T21:16:44.800" v="2" actId="1076"/>
          <ac:spMkLst>
            <pc:docMk/>
            <pc:sldMk cId="315345296" sldId="284"/>
            <ac:spMk id="45" creationId="{00000000-0000-0000-0000-000000000000}"/>
          </ac:spMkLst>
        </pc:spChg>
      </pc:sldChg>
      <pc:sldMasterChg chg="modSldLayout">
        <pc:chgData name="Daniel Oehm" userId="6a826a5e128e221f" providerId="LiveId" clId="{92EFBC4D-9E9D-42BE-9D6C-8FBFF7A9B54C}" dt="2024-11-14T21:33:42.746" v="471" actId="478"/>
        <pc:sldMasterMkLst>
          <pc:docMk/>
          <pc:sldMasterMk cId="1822772119" sldId="2147483684"/>
        </pc:sldMasterMkLst>
        <pc:sldLayoutChg chg="delSp mod">
          <pc:chgData name="Daniel Oehm" userId="6a826a5e128e221f" providerId="LiveId" clId="{92EFBC4D-9E9D-42BE-9D6C-8FBFF7A9B54C}" dt="2024-11-14T21:33:42.746" v="471" actId="478"/>
          <pc:sldLayoutMkLst>
            <pc:docMk/>
            <pc:sldMasterMk cId="4063766641" sldId="2147483702"/>
            <pc:sldLayoutMk cId="1119545568" sldId="2147483700"/>
          </pc:sldLayoutMkLst>
          <pc:spChg chg="del">
            <ac:chgData name="Daniel Oehm" userId="6a826a5e128e221f" providerId="LiveId" clId="{92EFBC4D-9E9D-42BE-9D6C-8FBFF7A9B54C}" dt="2024-11-14T21:33:42.746" v="471" actId="478"/>
            <ac:spMkLst>
              <pc:docMk/>
              <pc:sldMasterMk cId="4063766641" sldId="2147483702"/>
              <pc:sldLayoutMk cId="1119545568" sldId="2147483700"/>
              <ac:spMk id="39" creationId="{D6DB23E1-004E-D995-D305-66456FC5D025}"/>
            </ac:spMkLst>
          </pc:spChg>
        </pc:sldLayoutChg>
      </pc:sldMasterChg>
    </pc:docChg>
  </pc:docChgLst>
  <pc:docChgLst>
    <pc:chgData name="Daniel Oehm" userId="6a826a5e128e221f" providerId="LiveId" clId="{CC4E3D8A-140F-48CF-914E-8B53CC4B586D}"/>
    <pc:docChg chg="undo custSel addSld delSld modSld">
      <pc:chgData name="Daniel Oehm" userId="6a826a5e128e221f" providerId="LiveId" clId="{CC4E3D8A-140F-48CF-914E-8B53CC4B586D}" dt="2024-08-30T11:25:57.079" v="1082"/>
      <pc:docMkLst>
        <pc:docMk/>
      </pc:docMkLst>
      <pc:sldChg chg="modSp del mod">
        <pc:chgData name="Daniel Oehm" userId="6a826a5e128e221f" providerId="LiveId" clId="{CC4E3D8A-140F-48CF-914E-8B53CC4B586D}" dt="2024-08-30T09:20:06.182" v="128" actId="47"/>
        <pc:sldMkLst>
          <pc:docMk/>
          <pc:sldMk cId="3796249889" sldId="256"/>
        </pc:sldMkLst>
        <pc:spChg chg="mod">
          <ac:chgData name="Daniel Oehm" userId="6a826a5e128e221f" providerId="LiveId" clId="{CC4E3D8A-140F-48CF-914E-8B53CC4B586D}" dt="2024-08-30T09:14:42.029" v="9" actId="2711"/>
          <ac:spMkLst>
            <pc:docMk/>
            <pc:sldMk cId="3796249889" sldId="256"/>
            <ac:spMk id="9" creationId="{7E379DF3-B4B7-72CB-B999-494FF98DF385}"/>
          </ac:spMkLst>
        </pc:spChg>
        <pc:picChg chg="mod">
          <ac:chgData name="Daniel Oehm" userId="6a826a5e128e221f" providerId="LiveId" clId="{CC4E3D8A-140F-48CF-914E-8B53CC4B586D}" dt="2024-08-30T09:14:34.063" v="8" actId="1076"/>
          <ac:picMkLst>
            <pc:docMk/>
            <pc:sldMk cId="3796249889" sldId="256"/>
            <ac:picMk id="11" creationId="{D33E5E48-DA65-5EB9-AE87-BFE248919A51}"/>
          </ac:picMkLst>
        </pc:picChg>
      </pc:sldChg>
      <pc:sldChg chg="addSp delSp modSp mod">
        <pc:chgData name="Daniel Oehm" userId="6a826a5e128e221f" providerId="LiveId" clId="{CC4E3D8A-140F-48CF-914E-8B53CC4B586D}" dt="2024-08-30T11:22:22.915" v="1002" actId="1037"/>
        <pc:sldMkLst>
          <pc:docMk/>
          <pc:sldMk cId="1763196511" sldId="257"/>
        </pc:sldMkLst>
        <pc:spChg chg="add mod">
          <ac:chgData name="Daniel Oehm" userId="6a826a5e128e221f" providerId="LiveId" clId="{CC4E3D8A-140F-48CF-914E-8B53CC4B586D}" dt="2024-08-30T11:20:10.820" v="969" actId="1036"/>
          <ac:spMkLst>
            <pc:docMk/>
            <pc:sldMk cId="1763196511" sldId="257"/>
            <ac:spMk id="3" creationId="{D40EA58D-520A-5F08-0CB0-FC658CA0B054}"/>
          </ac:spMkLst>
        </pc:spChg>
        <pc:spChg chg="mod topLvl">
          <ac:chgData name="Daniel Oehm" userId="6a826a5e128e221f" providerId="LiveId" clId="{CC4E3D8A-140F-48CF-914E-8B53CC4B586D}" dt="2024-08-30T11:19:49.814" v="946" actId="164"/>
          <ac:spMkLst>
            <pc:docMk/>
            <pc:sldMk cId="1763196511" sldId="257"/>
            <ac:spMk id="5" creationId="{7F1D3F93-76B9-EFB4-7E2F-5DA7EDBF374D}"/>
          </ac:spMkLst>
        </pc:spChg>
        <pc:spChg chg="mod topLvl">
          <ac:chgData name="Daniel Oehm" userId="6a826a5e128e221f" providerId="LiveId" clId="{CC4E3D8A-140F-48CF-914E-8B53CC4B586D}" dt="2024-08-30T11:19:49.814" v="946" actId="164"/>
          <ac:spMkLst>
            <pc:docMk/>
            <pc:sldMk cId="1763196511" sldId="257"/>
            <ac:spMk id="6" creationId="{1E7B9D3A-14F8-CE14-0767-355CB8C0CFE9}"/>
          </ac:spMkLst>
        </pc:spChg>
        <pc:spChg chg="mod topLvl">
          <ac:chgData name="Daniel Oehm" userId="6a826a5e128e221f" providerId="LiveId" clId="{CC4E3D8A-140F-48CF-914E-8B53CC4B586D}" dt="2024-08-30T11:19:49.814" v="946" actId="164"/>
          <ac:spMkLst>
            <pc:docMk/>
            <pc:sldMk cId="1763196511" sldId="257"/>
            <ac:spMk id="7" creationId="{709AE10B-9082-AD65-BCFE-7DEECA032B63}"/>
          </ac:spMkLst>
        </pc:spChg>
        <pc:spChg chg="mod">
          <ac:chgData name="Daniel Oehm" userId="6a826a5e128e221f" providerId="LiveId" clId="{CC4E3D8A-140F-48CF-914E-8B53CC4B586D}" dt="2024-08-30T09:54:15.263" v="504" actId="1035"/>
          <ac:spMkLst>
            <pc:docMk/>
            <pc:sldMk cId="1763196511" sldId="257"/>
            <ac:spMk id="8" creationId="{D49714A5-09A1-5101-0356-E7779D89C870}"/>
          </ac:spMkLst>
        </pc:spChg>
        <pc:spChg chg="mod">
          <ac:chgData name="Daniel Oehm" userId="6a826a5e128e221f" providerId="LiveId" clId="{CC4E3D8A-140F-48CF-914E-8B53CC4B586D}" dt="2024-08-30T10:11:04.989" v="825"/>
          <ac:spMkLst>
            <pc:docMk/>
            <pc:sldMk cId="1763196511" sldId="257"/>
            <ac:spMk id="9" creationId="{A2F04233-C405-6004-AF43-433FCF47CD8F}"/>
          </ac:spMkLst>
        </pc:spChg>
        <pc:spChg chg="mod">
          <ac:chgData name="Daniel Oehm" userId="6a826a5e128e221f" providerId="LiveId" clId="{CC4E3D8A-140F-48CF-914E-8B53CC4B586D}" dt="2024-08-30T09:54:15.263" v="504" actId="1035"/>
          <ac:spMkLst>
            <pc:docMk/>
            <pc:sldMk cId="1763196511" sldId="257"/>
            <ac:spMk id="10" creationId="{A210D57A-E364-0501-939E-D51447AE6C7C}"/>
          </ac:spMkLst>
        </pc:spChg>
        <pc:spChg chg="mod topLvl">
          <ac:chgData name="Daniel Oehm" userId="6a826a5e128e221f" providerId="LiveId" clId="{CC4E3D8A-140F-48CF-914E-8B53CC4B586D}" dt="2024-08-30T11:19:49.814" v="946" actId="164"/>
          <ac:spMkLst>
            <pc:docMk/>
            <pc:sldMk cId="1763196511" sldId="257"/>
            <ac:spMk id="11" creationId="{F7B05982-C9E9-3A46-0905-19D574523D3B}"/>
          </ac:spMkLst>
        </pc:spChg>
        <pc:spChg chg="mod">
          <ac:chgData name="Daniel Oehm" userId="6a826a5e128e221f" providerId="LiveId" clId="{CC4E3D8A-140F-48CF-914E-8B53CC4B586D}" dt="2024-08-30T09:53:54.256" v="482" actId="1035"/>
          <ac:spMkLst>
            <pc:docMk/>
            <pc:sldMk cId="1763196511" sldId="257"/>
            <ac:spMk id="12" creationId="{2E3A0E12-8F00-4DFE-91B1-8FC7D32401E9}"/>
          </ac:spMkLst>
        </pc:spChg>
        <pc:spChg chg="mod">
          <ac:chgData name="Daniel Oehm" userId="6a826a5e128e221f" providerId="LiveId" clId="{CC4E3D8A-140F-48CF-914E-8B53CC4B586D}" dt="2024-08-30T09:53:54.256" v="482" actId="1035"/>
          <ac:spMkLst>
            <pc:docMk/>
            <pc:sldMk cId="1763196511" sldId="257"/>
            <ac:spMk id="13" creationId="{0AE5DBCF-2F16-6F43-4D59-98BC45A3FDB8}"/>
          </ac:spMkLst>
        </pc:spChg>
        <pc:spChg chg="mod topLvl">
          <ac:chgData name="Daniel Oehm" userId="6a826a5e128e221f" providerId="LiveId" clId="{CC4E3D8A-140F-48CF-914E-8B53CC4B586D}" dt="2024-08-30T11:19:49.814" v="946" actId="164"/>
          <ac:spMkLst>
            <pc:docMk/>
            <pc:sldMk cId="1763196511" sldId="257"/>
            <ac:spMk id="14" creationId="{C7D25576-3499-DA5B-6A55-815742FFB37F}"/>
          </ac:spMkLst>
        </pc:spChg>
        <pc:spChg chg="mod topLvl">
          <ac:chgData name="Daniel Oehm" userId="6a826a5e128e221f" providerId="LiveId" clId="{CC4E3D8A-140F-48CF-914E-8B53CC4B586D}" dt="2024-08-30T11:19:49.814" v="946" actId="164"/>
          <ac:spMkLst>
            <pc:docMk/>
            <pc:sldMk cId="1763196511" sldId="257"/>
            <ac:spMk id="15" creationId="{A15939DC-9A92-5E21-83D1-5FE0477F403A}"/>
          </ac:spMkLst>
        </pc:spChg>
        <pc:spChg chg="mod topLvl">
          <ac:chgData name="Daniel Oehm" userId="6a826a5e128e221f" providerId="LiveId" clId="{CC4E3D8A-140F-48CF-914E-8B53CC4B586D}" dt="2024-08-30T11:19:49.814" v="946" actId="164"/>
          <ac:spMkLst>
            <pc:docMk/>
            <pc:sldMk cId="1763196511" sldId="257"/>
            <ac:spMk id="16" creationId="{301DE047-08DD-9FD1-E617-9A2FC0045254}"/>
          </ac:spMkLst>
        </pc:spChg>
        <pc:spChg chg="mod topLvl">
          <ac:chgData name="Daniel Oehm" userId="6a826a5e128e221f" providerId="LiveId" clId="{CC4E3D8A-140F-48CF-914E-8B53CC4B586D}" dt="2024-08-30T11:19:49.814" v="946" actId="164"/>
          <ac:spMkLst>
            <pc:docMk/>
            <pc:sldMk cId="1763196511" sldId="257"/>
            <ac:spMk id="17" creationId="{62914C4B-31A1-5DFE-416D-17331BADF1AA}"/>
          </ac:spMkLst>
        </pc:spChg>
        <pc:spChg chg="mod topLvl">
          <ac:chgData name="Daniel Oehm" userId="6a826a5e128e221f" providerId="LiveId" clId="{CC4E3D8A-140F-48CF-914E-8B53CC4B586D}" dt="2024-08-30T11:19:49.814" v="946" actId="164"/>
          <ac:spMkLst>
            <pc:docMk/>
            <pc:sldMk cId="1763196511" sldId="257"/>
            <ac:spMk id="18" creationId="{BCE79C7B-E3D5-EADD-359B-0757021B3AE5}"/>
          </ac:spMkLst>
        </pc:spChg>
        <pc:spChg chg="mod topLvl">
          <ac:chgData name="Daniel Oehm" userId="6a826a5e128e221f" providerId="LiveId" clId="{CC4E3D8A-140F-48CF-914E-8B53CC4B586D}" dt="2024-08-30T11:19:49.814" v="946" actId="164"/>
          <ac:spMkLst>
            <pc:docMk/>
            <pc:sldMk cId="1763196511" sldId="257"/>
            <ac:spMk id="19" creationId="{42C2B1C0-AA78-ACD6-320B-E9105E989265}"/>
          </ac:spMkLst>
        </pc:spChg>
        <pc:spChg chg="mod topLvl">
          <ac:chgData name="Daniel Oehm" userId="6a826a5e128e221f" providerId="LiveId" clId="{CC4E3D8A-140F-48CF-914E-8B53CC4B586D}" dt="2024-08-30T11:19:49.814" v="946" actId="164"/>
          <ac:spMkLst>
            <pc:docMk/>
            <pc:sldMk cId="1763196511" sldId="257"/>
            <ac:spMk id="20" creationId="{4AD2A915-4000-C199-5AAD-36F11BCEB605}"/>
          </ac:spMkLst>
        </pc:spChg>
        <pc:spChg chg="mod topLvl">
          <ac:chgData name="Daniel Oehm" userId="6a826a5e128e221f" providerId="LiveId" clId="{CC4E3D8A-140F-48CF-914E-8B53CC4B586D}" dt="2024-08-30T11:19:49.814" v="946" actId="164"/>
          <ac:spMkLst>
            <pc:docMk/>
            <pc:sldMk cId="1763196511" sldId="257"/>
            <ac:spMk id="21" creationId="{088187C4-7DB4-473D-6BD4-5EA07A30517F}"/>
          </ac:spMkLst>
        </pc:spChg>
        <pc:spChg chg="mod topLvl">
          <ac:chgData name="Daniel Oehm" userId="6a826a5e128e221f" providerId="LiveId" clId="{CC4E3D8A-140F-48CF-914E-8B53CC4B586D}" dt="2024-08-30T11:19:49.814" v="946" actId="164"/>
          <ac:spMkLst>
            <pc:docMk/>
            <pc:sldMk cId="1763196511" sldId="257"/>
            <ac:spMk id="22" creationId="{6BC2455C-C8CB-CE07-256D-25CFB131321B}"/>
          </ac:spMkLst>
        </pc:spChg>
        <pc:spChg chg="mod topLvl">
          <ac:chgData name="Daniel Oehm" userId="6a826a5e128e221f" providerId="LiveId" clId="{CC4E3D8A-140F-48CF-914E-8B53CC4B586D}" dt="2024-08-30T11:19:49.814" v="946" actId="164"/>
          <ac:spMkLst>
            <pc:docMk/>
            <pc:sldMk cId="1763196511" sldId="257"/>
            <ac:spMk id="23" creationId="{53502519-6D02-0590-843A-174E2145CD54}"/>
          </ac:spMkLst>
        </pc:spChg>
        <pc:spChg chg="mod topLvl">
          <ac:chgData name="Daniel Oehm" userId="6a826a5e128e221f" providerId="LiveId" clId="{CC4E3D8A-140F-48CF-914E-8B53CC4B586D}" dt="2024-08-30T11:19:49.814" v="946" actId="164"/>
          <ac:spMkLst>
            <pc:docMk/>
            <pc:sldMk cId="1763196511" sldId="257"/>
            <ac:spMk id="24" creationId="{35684C97-01FA-B323-7DCA-34EF57045DFE}"/>
          </ac:spMkLst>
        </pc:spChg>
        <pc:spChg chg="mod topLvl">
          <ac:chgData name="Daniel Oehm" userId="6a826a5e128e221f" providerId="LiveId" clId="{CC4E3D8A-140F-48CF-914E-8B53CC4B586D}" dt="2024-08-30T11:19:49.814" v="946" actId="164"/>
          <ac:spMkLst>
            <pc:docMk/>
            <pc:sldMk cId="1763196511" sldId="257"/>
            <ac:spMk id="25" creationId="{59C47784-D468-A983-3431-5A6289391EC6}"/>
          </ac:spMkLst>
        </pc:spChg>
        <pc:spChg chg="mod topLvl">
          <ac:chgData name="Daniel Oehm" userId="6a826a5e128e221f" providerId="LiveId" clId="{CC4E3D8A-140F-48CF-914E-8B53CC4B586D}" dt="2024-08-30T11:19:49.814" v="946" actId="164"/>
          <ac:spMkLst>
            <pc:docMk/>
            <pc:sldMk cId="1763196511" sldId="257"/>
            <ac:spMk id="26" creationId="{511DE9E5-1566-74F5-3CF6-145A448076B5}"/>
          </ac:spMkLst>
        </pc:spChg>
        <pc:spChg chg="mod topLvl">
          <ac:chgData name="Daniel Oehm" userId="6a826a5e128e221f" providerId="LiveId" clId="{CC4E3D8A-140F-48CF-914E-8B53CC4B586D}" dt="2024-08-30T11:19:49.814" v="946" actId="164"/>
          <ac:spMkLst>
            <pc:docMk/>
            <pc:sldMk cId="1763196511" sldId="257"/>
            <ac:spMk id="27" creationId="{3B2AFA85-F8AD-1B13-97C4-A1D07EA76448}"/>
          </ac:spMkLst>
        </pc:spChg>
        <pc:grpChg chg="add del mod">
          <ac:chgData name="Daniel Oehm" userId="6a826a5e128e221f" providerId="LiveId" clId="{CC4E3D8A-140F-48CF-914E-8B53CC4B586D}" dt="2024-08-30T11:18:32.176" v="915" actId="165"/>
          <ac:grpSpMkLst>
            <pc:docMk/>
            <pc:sldMk cId="1763196511" sldId="257"/>
            <ac:grpSpMk id="4" creationId="{02799875-BE99-E58A-8CD8-859EEF60D671}"/>
          </ac:grpSpMkLst>
        </pc:grpChg>
        <pc:grpChg chg="add mod">
          <ac:chgData name="Daniel Oehm" userId="6a826a5e128e221f" providerId="LiveId" clId="{CC4E3D8A-140F-48CF-914E-8B53CC4B586D}" dt="2024-08-30T11:22:22.915" v="1002" actId="1037"/>
          <ac:grpSpMkLst>
            <pc:docMk/>
            <pc:sldMk cId="1763196511" sldId="257"/>
            <ac:grpSpMk id="28" creationId="{A2DCB8F3-00E6-5075-A8EA-A25657DB4148}"/>
          </ac:grpSpMkLst>
        </pc:grpChg>
        <pc:picChg chg="add mod">
          <ac:chgData name="Daniel Oehm" userId="6a826a5e128e221f" providerId="LiveId" clId="{CC4E3D8A-140F-48CF-914E-8B53CC4B586D}" dt="2024-08-30T09:53:09.153" v="459" actId="1037"/>
          <ac:picMkLst>
            <pc:docMk/>
            <pc:sldMk cId="1763196511" sldId="257"/>
            <ac:picMk id="1026" creationId="{D61DC4A1-11C5-8FFA-8F04-9E578B211FEF}"/>
          </ac:picMkLst>
        </pc:picChg>
        <pc:cxnChg chg="add mod">
          <ac:chgData name="Daniel Oehm" userId="6a826a5e128e221f" providerId="LiveId" clId="{CC4E3D8A-140F-48CF-914E-8B53CC4B586D}" dt="2024-08-30T11:22:17.804" v="998" actId="1037"/>
          <ac:cxnSpMkLst>
            <pc:docMk/>
            <pc:sldMk cId="1763196511" sldId="257"/>
            <ac:cxnSpMk id="2" creationId="{90653ED8-781B-F5F9-2E12-51267CFD726E}"/>
          </ac:cxnSpMkLst>
        </pc:cxnChg>
      </pc:sldChg>
      <pc:sldChg chg="addSp delSp modSp mod">
        <pc:chgData name="Daniel Oehm" userId="6a826a5e128e221f" providerId="LiveId" clId="{CC4E3D8A-140F-48CF-914E-8B53CC4B586D}" dt="2024-08-30T11:23:00.690" v="1072" actId="1038"/>
        <pc:sldMkLst>
          <pc:docMk/>
          <pc:sldMk cId="298878074" sldId="258"/>
        </pc:sldMkLst>
        <pc:spChg chg="add mod">
          <ac:chgData name="Daniel Oehm" userId="6a826a5e128e221f" providerId="LiveId" clId="{CC4E3D8A-140F-48CF-914E-8B53CC4B586D}" dt="2024-08-30T09:45:52.846" v="320"/>
          <ac:spMkLst>
            <pc:docMk/>
            <pc:sldMk cId="298878074" sldId="258"/>
            <ac:spMk id="4" creationId="{F25C523A-95D7-1F60-93DB-AC7E7C81E884}"/>
          </ac:spMkLst>
        </pc:spChg>
        <pc:spChg chg="mod">
          <ac:chgData name="Daniel Oehm" userId="6a826a5e128e221f" providerId="LiveId" clId="{CC4E3D8A-140F-48CF-914E-8B53CC4B586D}" dt="2024-08-30T09:04:33.540" v="1" actId="2711"/>
          <ac:spMkLst>
            <pc:docMk/>
            <pc:sldMk cId="298878074" sldId="258"/>
            <ac:spMk id="5" creationId="{0BBD0974-C67F-9DF6-421E-A0B05B1120A5}"/>
          </ac:spMkLst>
        </pc:spChg>
        <pc:spChg chg="mod">
          <ac:chgData name="Daniel Oehm" userId="6a826a5e128e221f" providerId="LiveId" clId="{CC4E3D8A-140F-48CF-914E-8B53CC4B586D}" dt="2024-08-30T09:32:14.674" v="148" actId="108"/>
          <ac:spMkLst>
            <pc:docMk/>
            <pc:sldMk cId="298878074" sldId="258"/>
            <ac:spMk id="6" creationId="{7477DB2D-D66A-4315-6D64-8E722E031D2B}"/>
          </ac:spMkLst>
        </pc:spChg>
        <pc:spChg chg="mod">
          <ac:chgData name="Daniel Oehm" userId="6a826a5e128e221f" providerId="LiveId" clId="{CC4E3D8A-140F-48CF-914E-8B53CC4B586D}" dt="2024-08-30T11:21:19.288" v="973"/>
          <ac:spMkLst>
            <pc:docMk/>
            <pc:sldMk cId="298878074" sldId="258"/>
            <ac:spMk id="7" creationId="{A2C63D52-2A4E-7EE9-FC90-8C0F4922611A}"/>
          </ac:spMkLst>
        </pc:spChg>
        <pc:spChg chg="mod">
          <ac:chgData name="Daniel Oehm" userId="6a826a5e128e221f" providerId="LiveId" clId="{CC4E3D8A-140F-48CF-914E-8B53CC4B586D}" dt="2024-08-30T11:21:19.288" v="973"/>
          <ac:spMkLst>
            <pc:docMk/>
            <pc:sldMk cId="298878074" sldId="258"/>
            <ac:spMk id="8" creationId="{8B55F162-205C-35F7-B727-7D15931E11C1}"/>
          </ac:spMkLst>
        </pc:spChg>
        <pc:spChg chg="mod">
          <ac:chgData name="Daniel Oehm" userId="6a826a5e128e221f" providerId="LiveId" clId="{CC4E3D8A-140F-48CF-914E-8B53CC4B586D}" dt="2024-08-30T11:21:19.288" v="973"/>
          <ac:spMkLst>
            <pc:docMk/>
            <pc:sldMk cId="298878074" sldId="258"/>
            <ac:spMk id="9" creationId="{2CCE376D-6A33-3CC6-1D03-88BE96062CAD}"/>
          </ac:spMkLst>
        </pc:spChg>
        <pc:spChg chg="mod">
          <ac:chgData name="Daniel Oehm" userId="6a826a5e128e221f" providerId="LiveId" clId="{CC4E3D8A-140F-48CF-914E-8B53CC4B586D}" dt="2024-08-30T09:51:02.412" v="359" actId="1036"/>
          <ac:spMkLst>
            <pc:docMk/>
            <pc:sldMk cId="298878074" sldId="258"/>
            <ac:spMk id="11" creationId="{06AB9169-B87C-55BF-16C5-72285C546369}"/>
          </ac:spMkLst>
        </pc:spChg>
        <pc:spChg chg="mod">
          <ac:chgData name="Daniel Oehm" userId="6a826a5e128e221f" providerId="LiveId" clId="{CC4E3D8A-140F-48CF-914E-8B53CC4B586D}" dt="2024-08-30T09:51:02.412" v="359" actId="1036"/>
          <ac:spMkLst>
            <pc:docMk/>
            <pc:sldMk cId="298878074" sldId="258"/>
            <ac:spMk id="12" creationId="{433D5106-A912-F631-BB09-F32B149C924E}"/>
          </ac:spMkLst>
        </pc:spChg>
        <pc:spChg chg="mod">
          <ac:chgData name="Daniel Oehm" userId="6a826a5e128e221f" providerId="LiveId" clId="{CC4E3D8A-140F-48CF-914E-8B53CC4B586D}" dt="2024-08-30T11:21:19.288" v="973"/>
          <ac:spMkLst>
            <pc:docMk/>
            <pc:sldMk cId="298878074" sldId="258"/>
            <ac:spMk id="13" creationId="{E1F690D6-4BF4-6123-E492-89BC0DB67A51}"/>
          </ac:spMkLst>
        </pc:spChg>
        <pc:spChg chg="mod">
          <ac:chgData name="Daniel Oehm" userId="6a826a5e128e221f" providerId="LiveId" clId="{CC4E3D8A-140F-48CF-914E-8B53CC4B586D}" dt="2024-08-30T11:21:19.288" v="973"/>
          <ac:spMkLst>
            <pc:docMk/>
            <pc:sldMk cId="298878074" sldId="258"/>
            <ac:spMk id="14" creationId="{EF420411-C696-6203-89CA-4CDDA1E5C3C0}"/>
          </ac:spMkLst>
        </pc:spChg>
        <pc:spChg chg="mod">
          <ac:chgData name="Daniel Oehm" userId="6a826a5e128e221f" providerId="LiveId" clId="{CC4E3D8A-140F-48CF-914E-8B53CC4B586D}" dt="2024-08-30T11:21:19.288" v="973"/>
          <ac:spMkLst>
            <pc:docMk/>
            <pc:sldMk cId="298878074" sldId="258"/>
            <ac:spMk id="15" creationId="{050C798A-F0E8-D2CD-E442-54D4956BB122}"/>
          </ac:spMkLst>
        </pc:spChg>
        <pc:spChg chg="mod">
          <ac:chgData name="Daniel Oehm" userId="6a826a5e128e221f" providerId="LiveId" clId="{CC4E3D8A-140F-48CF-914E-8B53CC4B586D}" dt="2024-08-30T11:21:19.288" v="973"/>
          <ac:spMkLst>
            <pc:docMk/>
            <pc:sldMk cId="298878074" sldId="258"/>
            <ac:spMk id="16" creationId="{D3C584EE-FA94-9032-A2A4-746462331BD5}"/>
          </ac:spMkLst>
        </pc:spChg>
        <pc:spChg chg="mod">
          <ac:chgData name="Daniel Oehm" userId="6a826a5e128e221f" providerId="LiveId" clId="{CC4E3D8A-140F-48CF-914E-8B53CC4B586D}" dt="2024-08-30T11:21:19.288" v="973"/>
          <ac:spMkLst>
            <pc:docMk/>
            <pc:sldMk cId="298878074" sldId="258"/>
            <ac:spMk id="17" creationId="{F1D6E591-B2B7-5D40-FC41-E1A35A175E93}"/>
          </ac:spMkLst>
        </pc:spChg>
        <pc:spChg chg="mod">
          <ac:chgData name="Daniel Oehm" userId="6a826a5e128e221f" providerId="LiveId" clId="{CC4E3D8A-140F-48CF-914E-8B53CC4B586D}" dt="2024-08-30T11:21:19.288" v="973"/>
          <ac:spMkLst>
            <pc:docMk/>
            <pc:sldMk cId="298878074" sldId="258"/>
            <ac:spMk id="18" creationId="{A98E9857-0E4E-2E1F-63EF-EC840334D774}"/>
          </ac:spMkLst>
        </pc:spChg>
        <pc:spChg chg="mod">
          <ac:chgData name="Daniel Oehm" userId="6a826a5e128e221f" providerId="LiveId" clId="{CC4E3D8A-140F-48CF-914E-8B53CC4B586D}" dt="2024-08-30T11:21:19.288" v="973"/>
          <ac:spMkLst>
            <pc:docMk/>
            <pc:sldMk cId="298878074" sldId="258"/>
            <ac:spMk id="19" creationId="{348880BD-314B-2772-6C69-76A99F7987BB}"/>
          </ac:spMkLst>
        </pc:spChg>
        <pc:spChg chg="mod">
          <ac:chgData name="Daniel Oehm" userId="6a826a5e128e221f" providerId="LiveId" clId="{CC4E3D8A-140F-48CF-914E-8B53CC4B586D}" dt="2024-08-30T11:21:19.288" v="973"/>
          <ac:spMkLst>
            <pc:docMk/>
            <pc:sldMk cId="298878074" sldId="258"/>
            <ac:spMk id="20" creationId="{1850665F-E72B-72D6-1160-93B63FEB3D9E}"/>
          </ac:spMkLst>
        </pc:spChg>
        <pc:spChg chg="mod">
          <ac:chgData name="Daniel Oehm" userId="6a826a5e128e221f" providerId="LiveId" clId="{CC4E3D8A-140F-48CF-914E-8B53CC4B586D}" dt="2024-08-30T11:21:19.288" v="973"/>
          <ac:spMkLst>
            <pc:docMk/>
            <pc:sldMk cId="298878074" sldId="258"/>
            <ac:spMk id="21" creationId="{8C4F5F59-CA71-2556-4AD1-6E1FE8696F89}"/>
          </ac:spMkLst>
        </pc:spChg>
        <pc:spChg chg="mod">
          <ac:chgData name="Daniel Oehm" userId="6a826a5e128e221f" providerId="LiveId" clId="{CC4E3D8A-140F-48CF-914E-8B53CC4B586D}" dt="2024-08-30T11:21:19.288" v="973"/>
          <ac:spMkLst>
            <pc:docMk/>
            <pc:sldMk cId="298878074" sldId="258"/>
            <ac:spMk id="22" creationId="{35E1FAE2-678F-817C-8B93-776D79694A21}"/>
          </ac:spMkLst>
        </pc:spChg>
        <pc:spChg chg="mod">
          <ac:chgData name="Daniel Oehm" userId="6a826a5e128e221f" providerId="LiveId" clId="{CC4E3D8A-140F-48CF-914E-8B53CC4B586D}" dt="2024-08-30T11:21:19.288" v="973"/>
          <ac:spMkLst>
            <pc:docMk/>
            <pc:sldMk cId="298878074" sldId="258"/>
            <ac:spMk id="23" creationId="{29DC9879-DB73-5A41-62D8-A028E7E84DFA}"/>
          </ac:spMkLst>
        </pc:spChg>
        <pc:spChg chg="mod">
          <ac:chgData name="Daniel Oehm" userId="6a826a5e128e221f" providerId="LiveId" clId="{CC4E3D8A-140F-48CF-914E-8B53CC4B586D}" dt="2024-08-30T11:21:19.288" v="973"/>
          <ac:spMkLst>
            <pc:docMk/>
            <pc:sldMk cId="298878074" sldId="258"/>
            <ac:spMk id="24" creationId="{372F36C6-1F2A-22A0-F4EA-A0F51B465248}"/>
          </ac:spMkLst>
        </pc:spChg>
        <pc:spChg chg="mod">
          <ac:chgData name="Daniel Oehm" userId="6a826a5e128e221f" providerId="LiveId" clId="{CC4E3D8A-140F-48CF-914E-8B53CC4B586D}" dt="2024-08-30T11:21:19.288" v="973"/>
          <ac:spMkLst>
            <pc:docMk/>
            <pc:sldMk cId="298878074" sldId="258"/>
            <ac:spMk id="25" creationId="{70B058F8-371A-DF24-0E0F-B36AB0543407}"/>
          </ac:spMkLst>
        </pc:spChg>
        <pc:spChg chg="mod">
          <ac:chgData name="Daniel Oehm" userId="6a826a5e128e221f" providerId="LiveId" clId="{CC4E3D8A-140F-48CF-914E-8B53CC4B586D}" dt="2024-08-30T11:21:19.288" v="973"/>
          <ac:spMkLst>
            <pc:docMk/>
            <pc:sldMk cId="298878074" sldId="258"/>
            <ac:spMk id="26" creationId="{EB193D35-84F9-4362-5674-5A5444299459}"/>
          </ac:spMkLst>
        </pc:spChg>
        <pc:spChg chg="mod">
          <ac:chgData name="Daniel Oehm" userId="6a826a5e128e221f" providerId="LiveId" clId="{CC4E3D8A-140F-48CF-914E-8B53CC4B586D}" dt="2024-08-30T11:21:19.288" v="973"/>
          <ac:spMkLst>
            <pc:docMk/>
            <pc:sldMk cId="298878074" sldId="258"/>
            <ac:spMk id="27" creationId="{DB6478AA-60EA-B501-B762-FD06E7A5F373}"/>
          </ac:spMkLst>
        </pc:spChg>
        <pc:spChg chg="mod">
          <ac:chgData name="Daniel Oehm" userId="6a826a5e128e221f" providerId="LiveId" clId="{CC4E3D8A-140F-48CF-914E-8B53CC4B586D}" dt="2024-08-30T11:22:46.209" v="1003"/>
          <ac:spMkLst>
            <pc:docMk/>
            <pc:sldMk cId="298878074" sldId="258"/>
            <ac:spMk id="29" creationId="{B15F9E54-9CE4-BB89-63ED-EEC28234B975}"/>
          </ac:spMkLst>
        </pc:spChg>
        <pc:spChg chg="mod">
          <ac:chgData name="Daniel Oehm" userId="6a826a5e128e221f" providerId="LiveId" clId="{CC4E3D8A-140F-48CF-914E-8B53CC4B586D}" dt="2024-08-30T11:22:46.209" v="1003"/>
          <ac:spMkLst>
            <pc:docMk/>
            <pc:sldMk cId="298878074" sldId="258"/>
            <ac:spMk id="30" creationId="{CEF83DD9-3664-BA9B-073F-B5F74683A14B}"/>
          </ac:spMkLst>
        </pc:spChg>
        <pc:spChg chg="mod">
          <ac:chgData name="Daniel Oehm" userId="6a826a5e128e221f" providerId="LiveId" clId="{CC4E3D8A-140F-48CF-914E-8B53CC4B586D}" dt="2024-08-30T11:22:46.209" v="1003"/>
          <ac:spMkLst>
            <pc:docMk/>
            <pc:sldMk cId="298878074" sldId="258"/>
            <ac:spMk id="31" creationId="{8770126D-5011-F5E1-8564-FC676887DF0C}"/>
          </ac:spMkLst>
        </pc:spChg>
        <pc:spChg chg="mod">
          <ac:chgData name="Daniel Oehm" userId="6a826a5e128e221f" providerId="LiveId" clId="{CC4E3D8A-140F-48CF-914E-8B53CC4B586D}" dt="2024-08-30T11:22:46.209" v="1003"/>
          <ac:spMkLst>
            <pc:docMk/>
            <pc:sldMk cId="298878074" sldId="258"/>
            <ac:spMk id="32" creationId="{0956ED74-7C95-362D-44EF-5A68CB3CA169}"/>
          </ac:spMkLst>
        </pc:spChg>
        <pc:spChg chg="mod">
          <ac:chgData name="Daniel Oehm" userId="6a826a5e128e221f" providerId="LiveId" clId="{CC4E3D8A-140F-48CF-914E-8B53CC4B586D}" dt="2024-08-30T11:22:46.209" v="1003"/>
          <ac:spMkLst>
            <pc:docMk/>
            <pc:sldMk cId="298878074" sldId="258"/>
            <ac:spMk id="33" creationId="{D9697624-2627-4B7F-FE6B-B23CBEDC3995}"/>
          </ac:spMkLst>
        </pc:spChg>
        <pc:spChg chg="mod">
          <ac:chgData name="Daniel Oehm" userId="6a826a5e128e221f" providerId="LiveId" clId="{CC4E3D8A-140F-48CF-914E-8B53CC4B586D}" dt="2024-08-30T11:22:46.209" v="1003"/>
          <ac:spMkLst>
            <pc:docMk/>
            <pc:sldMk cId="298878074" sldId="258"/>
            <ac:spMk id="34" creationId="{350F3DB0-94FF-F3E9-89DC-ECC18A71F831}"/>
          </ac:spMkLst>
        </pc:spChg>
        <pc:spChg chg="mod">
          <ac:chgData name="Daniel Oehm" userId="6a826a5e128e221f" providerId="LiveId" clId="{CC4E3D8A-140F-48CF-914E-8B53CC4B586D}" dt="2024-08-30T11:22:46.209" v="1003"/>
          <ac:spMkLst>
            <pc:docMk/>
            <pc:sldMk cId="298878074" sldId="258"/>
            <ac:spMk id="35" creationId="{81C5833C-7F81-0918-581A-CF50948FC0CB}"/>
          </ac:spMkLst>
        </pc:spChg>
        <pc:spChg chg="mod">
          <ac:chgData name="Daniel Oehm" userId="6a826a5e128e221f" providerId="LiveId" clId="{CC4E3D8A-140F-48CF-914E-8B53CC4B586D}" dt="2024-08-30T11:22:46.209" v="1003"/>
          <ac:spMkLst>
            <pc:docMk/>
            <pc:sldMk cId="298878074" sldId="258"/>
            <ac:spMk id="36" creationId="{DAF9287B-226B-515B-8BCD-96120DFBDEB7}"/>
          </ac:spMkLst>
        </pc:spChg>
        <pc:spChg chg="mod">
          <ac:chgData name="Daniel Oehm" userId="6a826a5e128e221f" providerId="LiveId" clId="{CC4E3D8A-140F-48CF-914E-8B53CC4B586D}" dt="2024-08-30T11:22:46.209" v="1003"/>
          <ac:spMkLst>
            <pc:docMk/>
            <pc:sldMk cId="298878074" sldId="258"/>
            <ac:spMk id="37" creationId="{D3173B33-1789-353B-50B6-2C013ECE3A41}"/>
          </ac:spMkLst>
        </pc:spChg>
        <pc:spChg chg="mod">
          <ac:chgData name="Daniel Oehm" userId="6a826a5e128e221f" providerId="LiveId" clId="{CC4E3D8A-140F-48CF-914E-8B53CC4B586D}" dt="2024-08-30T11:22:46.209" v="1003"/>
          <ac:spMkLst>
            <pc:docMk/>
            <pc:sldMk cId="298878074" sldId="258"/>
            <ac:spMk id="38" creationId="{7DA021CC-B174-0387-1451-51359978DA5F}"/>
          </ac:spMkLst>
        </pc:spChg>
        <pc:spChg chg="mod">
          <ac:chgData name="Daniel Oehm" userId="6a826a5e128e221f" providerId="LiveId" clId="{CC4E3D8A-140F-48CF-914E-8B53CC4B586D}" dt="2024-08-30T11:22:46.209" v="1003"/>
          <ac:spMkLst>
            <pc:docMk/>
            <pc:sldMk cId="298878074" sldId="258"/>
            <ac:spMk id="39" creationId="{0F148CD1-FFCB-741A-1B69-7C8B487F47AB}"/>
          </ac:spMkLst>
        </pc:spChg>
        <pc:spChg chg="mod">
          <ac:chgData name="Daniel Oehm" userId="6a826a5e128e221f" providerId="LiveId" clId="{CC4E3D8A-140F-48CF-914E-8B53CC4B586D}" dt="2024-08-30T11:22:46.209" v="1003"/>
          <ac:spMkLst>
            <pc:docMk/>
            <pc:sldMk cId="298878074" sldId="258"/>
            <ac:spMk id="40" creationId="{4C87E946-0A98-F141-ADFD-303335D5893A}"/>
          </ac:spMkLst>
        </pc:spChg>
        <pc:spChg chg="mod">
          <ac:chgData name="Daniel Oehm" userId="6a826a5e128e221f" providerId="LiveId" clId="{CC4E3D8A-140F-48CF-914E-8B53CC4B586D}" dt="2024-08-30T11:22:46.209" v="1003"/>
          <ac:spMkLst>
            <pc:docMk/>
            <pc:sldMk cId="298878074" sldId="258"/>
            <ac:spMk id="41" creationId="{FCB1D247-E8E5-EE59-4AF7-DB5EF64D3A77}"/>
          </ac:spMkLst>
        </pc:spChg>
        <pc:spChg chg="mod">
          <ac:chgData name="Daniel Oehm" userId="6a826a5e128e221f" providerId="LiveId" clId="{CC4E3D8A-140F-48CF-914E-8B53CC4B586D}" dt="2024-08-30T11:22:46.209" v="1003"/>
          <ac:spMkLst>
            <pc:docMk/>
            <pc:sldMk cId="298878074" sldId="258"/>
            <ac:spMk id="42" creationId="{C2F432D1-A11A-B5E5-048F-5FC77033C906}"/>
          </ac:spMkLst>
        </pc:spChg>
        <pc:spChg chg="mod">
          <ac:chgData name="Daniel Oehm" userId="6a826a5e128e221f" providerId="LiveId" clId="{CC4E3D8A-140F-48CF-914E-8B53CC4B586D}" dt="2024-08-30T11:22:46.209" v="1003"/>
          <ac:spMkLst>
            <pc:docMk/>
            <pc:sldMk cId="298878074" sldId="258"/>
            <ac:spMk id="43" creationId="{E1FE1AA0-7627-E27F-7D7A-75F456FF7CE2}"/>
          </ac:spMkLst>
        </pc:spChg>
        <pc:spChg chg="mod">
          <ac:chgData name="Daniel Oehm" userId="6a826a5e128e221f" providerId="LiveId" clId="{CC4E3D8A-140F-48CF-914E-8B53CC4B586D}" dt="2024-08-30T11:22:46.209" v="1003"/>
          <ac:spMkLst>
            <pc:docMk/>
            <pc:sldMk cId="298878074" sldId="258"/>
            <ac:spMk id="44" creationId="{81DE323C-F7AB-BCFA-E220-11A76EEDB3EA}"/>
          </ac:spMkLst>
        </pc:spChg>
        <pc:spChg chg="mod">
          <ac:chgData name="Daniel Oehm" userId="6a826a5e128e221f" providerId="LiveId" clId="{CC4E3D8A-140F-48CF-914E-8B53CC4B586D}" dt="2024-08-30T11:22:46.209" v="1003"/>
          <ac:spMkLst>
            <pc:docMk/>
            <pc:sldMk cId="298878074" sldId="258"/>
            <ac:spMk id="45" creationId="{AA003933-52D5-4A3E-EEE3-BEB2EFDC432E}"/>
          </ac:spMkLst>
        </pc:spChg>
        <pc:spChg chg="mod">
          <ac:chgData name="Daniel Oehm" userId="6a826a5e128e221f" providerId="LiveId" clId="{CC4E3D8A-140F-48CF-914E-8B53CC4B586D}" dt="2024-08-30T11:22:46.209" v="1003"/>
          <ac:spMkLst>
            <pc:docMk/>
            <pc:sldMk cId="298878074" sldId="258"/>
            <ac:spMk id="46" creationId="{F23C1248-39CB-4FD7-03AD-E8AD0E97B431}"/>
          </ac:spMkLst>
        </pc:spChg>
        <pc:grpChg chg="add del mod">
          <ac:chgData name="Daniel Oehm" userId="6a826a5e128e221f" providerId="LiveId" clId="{CC4E3D8A-140F-48CF-914E-8B53CC4B586D}" dt="2024-08-30T11:22:51.874" v="1004" actId="478"/>
          <ac:grpSpMkLst>
            <pc:docMk/>
            <pc:sldMk cId="298878074" sldId="258"/>
            <ac:grpSpMk id="2" creationId="{0CA9EF9D-4C67-6529-AC49-55937F7AED6A}"/>
          </ac:grpSpMkLst>
        </pc:grpChg>
        <pc:grpChg chg="add mod">
          <ac:chgData name="Daniel Oehm" userId="6a826a5e128e221f" providerId="LiveId" clId="{CC4E3D8A-140F-48CF-914E-8B53CC4B586D}" dt="2024-08-30T11:22:46.209" v="1003"/>
          <ac:grpSpMkLst>
            <pc:docMk/>
            <pc:sldMk cId="298878074" sldId="258"/>
            <ac:grpSpMk id="28" creationId="{FF82660C-1864-7FC8-7C44-77B76B96FA92}"/>
          </ac:grpSpMkLst>
        </pc:grpChg>
        <pc:cxnChg chg="add del mod">
          <ac:chgData name="Daniel Oehm" userId="6a826a5e128e221f" providerId="LiveId" clId="{CC4E3D8A-140F-48CF-914E-8B53CC4B586D}" dt="2024-08-30T09:45:51.982" v="319" actId="478"/>
          <ac:cxnSpMkLst>
            <pc:docMk/>
            <pc:sldMk cId="298878074" sldId="258"/>
            <ac:cxnSpMk id="2" creationId="{AE1B3E44-40D3-4E56-E0B9-C4F5220E996B}"/>
          </ac:cxnSpMkLst>
        </pc:cxnChg>
        <pc:cxnChg chg="add mod">
          <ac:chgData name="Daniel Oehm" userId="6a826a5e128e221f" providerId="LiveId" clId="{CC4E3D8A-140F-48CF-914E-8B53CC4B586D}" dt="2024-08-30T11:23:00.690" v="1072" actId="1038"/>
          <ac:cxnSpMkLst>
            <pc:docMk/>
            <pc:sldMk cId="298878074" sldId="258"/>
            <ac:cxnSpMk id="3" creationId="{24988A36-9E48-A494-1FE2-B4565AD63D44}"/>
          </ac:cxnSpMkLst>
        </pc:cxnChg>
      </pc:sldChg>
      <pc:sldChg chg="addSp delSp modSp mod">
        <pc:chgData name="Daniel Oehm" userId="6a826a5e128e221f" providerId="LiveId" clId="{CC4E3D8A-140F-48CF-914E-8B53CC4B586D}" dt="2024-08-30T11:23:25.939" v="1074"/>
        <pc:sldMkLst>
          <pc:docMk/>
          <pc:sldMk cId="553716393" sldId="259"/>
        </pc:sldMkLst>
        <pc:spChg chg="add mod">
          <ac:chgData name="Daniel Oehm" userId="6a826a5e128e221f" providerId="LiveId" clId="{CC4E3D8A-140F-48CF-914E-8B53CC4B586D}" dt="2024-08-30T09:46:17.366" v="324" actId="20577"/>
          <ac:spMkLst>
            <pc:docMk/>
            <pc:sldMk cId="553716393" sldId="259"/>
            <ac:spMk id="4" creationId="{2723953F-E56E-9036-9725-238B59E2B73D}"/>
          </ac:spMkLst>
        </pc:spChg>
        <pc:spChg chg="add mod ord">
          <ac:chgData name="Daniel Oehm" userId="6a826a5e128e221f" providerId="LiveId" clId="{CC4E3D8A-140F-48CF-914E-8B53CC4B586D}" dt="2024-08-30T09:58:51.723" v="739" actId="1035"/>
          <ac:spMkLst>
            <pc:docMk/>
            <pc:sldMk cId="553716393" sldId="259"/>
            <ac:spMk id="5" creationId="{EF352619-9FBA-0656-A1CF-5A8296858434}"/>
          </ac:spMkLst>
        </pc:spChg>
        <pc:spChg chg="add mod ord">
          <ac:chgData name="Daniel Oehm" userId="6a826a5e128e221f" providerId="LiveId" clId="{CC4E3D8A-140F-48CF-914E-8B53CC4B586D}" dt="2024-08-30T09:58:27.580" v="714" actId="14100"/>
          <ac:spMkLst>
            <pc:docMk/>
            <pc:sldMk cId="553716393" sldId="259"/>
            <ac:spMk id="6" creationId="{47218898-7981-A597-3075-7D1528DA7B33}"/>
          </ac:spMkLst>
        </pc:spChg>
        <pc:spChg chg="mod">
          <ac:chgData name="Daniel Oehm" userId="6a826a5e128e221f" providerId="LiveId" clId="{CC4E3D8A-140F-48CF-914E-8B53CC4B586D}" dt="2024-08-30T09:57:06.667" v="597" actId="1036"/>
          <ac:spMkLst>
            <pc:docMk/>
            <pc:sldMk cId="553716393" sldId="259"/>
            <ac:spMk id="8" creationId="{D49714A5-09A1-5101-0356-E7779D89C870}"/>
          </ac:spMkLst>
        </pc:spChg>
        <pc:spChg chg="mod">
          <ac:chgData name="Daniel Oehm" userId="6a826a5e128e221f" providerId="LiveId" clId="{CC4E3D8A-140F-48CF-914E-8B53CC4B586D}" dt="2024-08-30T09:57:06.667" v="597" actId="1036"/>
          <ac:spMkLst>
            <pc:docMk/>
            <pc:sldMk cId="553716393" sldId="259"/>
            <ac:spMk id="9" creationId="{A2F04233-C405-6004-AF43-433FCF47CD8F}"/>
          </ac:spMkLst>
        </pc:spChg>
        <pc:spChg chg="mod">
          <ac:chgData name="Daniel Oehm" userId="6a826a5e128e221f" providerId="LiveId" clId="{CC4E3D8A-140F-48CF-914E-8B53CC4B586D}" dt="2024-08-30T09:57:06.667" v="597" actId="1036"/>
          <ac:spMkLst>
            <pc:docMk/>
            <pc:sldMk cId="553716393" sldId="259"/>
            <ac:spMk id="10" creationId="{A210D57A-E364-0501-939E-D51447AE6C7C}"/>
          </ac:spMkLst>
        </pc:spChg>
        <pc:spChg chg="mod">
          <ac:chgData name="Daniel Oehm" userId="6a826a5e128e221f" providerId="LiveId" clId="{CC4E3D8A-140F-48CF-914E-8B53CC4B586D}" dt="2024-08-30T11:23:25.939" v="1074"/>
          <ac:spMkLst>
            <pc:docMk/>
            <pc:sldMk cId="553716393" sldId="259"/>
            <ac:spMk id="11" creationId="{A8020B6D-8EDF-7AAC-FCF0-246D9A6FDF01}"/>
          </ac:spMkLst>
        </pc:spChg>
        <pc:spChg chg="mod">
          <ac:chgData name="Daniel Oehm" userId="6a826a5e128e221f" providerId="LiveId" clId="{CC4E3D8A-140F-48CF-914E-8B53CC4B586D}" dt="2024-08-30T11:23:25.939" v="1074"/>
          <ac:spMkLst>
            <pc:docMk/>
            <pc:sldMk cId="553716393" sldId="259"/>
            <ac:spMk id="12" creationId="{D72ED7E6-BFBB-9FD0-E3C7-70C39BB0313B}"/>
          </ac:spMkLst>
        </pc:spChg>
        <pc:spChg chg="mod">
          <ac:chgData name="Daniel Oehm" userId="6a826a5e128e221f" providerId="LiveId" clId="{CC4E3D8A-140F-48CF-914E-8B53CC4B586D}" dt="2024-08-30T09:56:22.873" v="538" actId="1036"/>
          <ac:spMkLst>
            <pc:docMk/>
            <pc:sldMk cId="553716393" sldId="259"/>
            <ac:spMk id="13" creationId="{0AE5DBCF-2F16-6F43-4D59-98BC45A3FDB8}"/>
          </ac:spMkLst>
        </pc:spChg>
        <pc:spChg chg="mod">
          <ac:chgData name="Daniel Oehm" userId="6a826a5e128e221f" providerId="LiveId" clId="{CC4E3D8A-140F-48CF-914E-8B53CC4B586D}" dt="2024-08-30T11:23:25.939" v="1074"/>
          <ac:spMkLst>
            <pc:docMk/>
            <pc:sldMk cId="553716393" sldId="259"/>
            <ac:spMk id="14" creationId="{9D264A10-6248-A05C-B5D9-A6E39D74215E}"/>
          </ac:spMkLst>
        </pc:spChg>
        <pc:spChg chg="mod">
          <ac:chgData name="Daniel Oehm" userId="6a826a5e128e221f" providerId="LiveId" clId="{CC4E3D8A-140F-48CF-914E-8B53CC4B586D}" dt="2024-08-30T11:23:25.939" v="1074"/>
          <ac:spMkLst>
            <pc:docMk/>
            <pc:sldMk cId="553716393" sldId="259"/>
            <ac:spMk id="15" creationId="{0020B620-DC05-9FCA-548C-12822C38EB23}"/>
          </ac:spMkLst>
        </pc:spChg>
        <pc:spChg chg="mod">
          <ac:chgData name="Daniel Oehm" userId="6a826a5e128e221f" providerId="LiveId" clId="{CC4E3D8A-140F-48CF-914E-8B53CC4B586D}" dt="2024-08-30T11:23:25.939" v="1074"/>
          <ac:spMkLst>
            <pc:docMk/>
            <pc:sldMk cId="553716393" sldId="259"/>
            <ac:spMk id="16" creationId="{DF96A2D3-2D20-177F-9E2E-59D71643A244}"/>
          </ac:spMkLst>
        </pc:spChg>
        <pc:spChg chg="mod">
          <ac:chgData name="Daniel Oehm" userId="6a826a5e128e221f" providerId="LiveId" clId="{CC4E3D8A-140F-48CF-914E-8B53CC4B586D}" dt="2024-08-30T11:23:25.939" v="1074"/>
          <ac:spMkLst>
            <pc:docMk/>
            <pc:sldMk cId="553716393" sldId="259"/>
            <ac:spMk id="17" creationId="{65403E4C-8A74-EAFB-CA7A-DF799DA2BC03}"/>
          </ac:spMkLst>
        </pc:spChg>
        <pc:spChg chg="mod">
          <ac:chgData name="Daniel Oehm" userId="6a826a5e128e221f" providerId="LiveId" clId="{CC4E3D8A-140F-48CF-914E-8B53CC4B586D}" dt="2024-08-30T11:23:25.939" v="1074"/>
          <ac:spMkLst>
            <pc:docMk/>
            <pc:sldMk cId="553716393" sldId="259"/>
            <ac:spMk id="18" creationId="{07479576-02AF-07F4-EEA8-981DCC9776E6}"/>
          </ac:spMkLst>
        </pc:spChg>
        <pc:spChg chg="mod">
          <ac:chgData name="Daniel Oehm" userId="6a826a5e128e221f" providerId="LiveId" clId="{CC4E3D8A-140F-48CF-914E-8B53CC4B586D}" dt="2024-08-30T11:23:25.939" v="1074"/>
          <ac:spMkLst>
            <pc:docMk/>
            <pc:sldMk cId="553716393" sldId="259"/>
            <ac:spMk id="19" creationId="{87F0DA0B-BDF3-69F6-A103-AA713443EE08}"/>
          </ac:spMkLst>
        </pc:spChg>
        <pc:spChg chg="mod">
          <ac:chgData name="Daniel Oehm" userId="6a826a5e128e221f" providerId="LiveId" clId="{CC4E3D8A-140F-48CF-914E-8B53CC4B586D}" dt="2024-08-30T11:23:25.939" v="1074"/>
          <ac:spMkLst>
            <pc:docMk/>
            <pc:sldMk cId="553716393" sldId="259"/>
            <ac:spMk id="20" creationId="{7D848970-062C-9975-7B6B-C48D306982BB}"/>
          </ac:spMkLst>
        </pc:spChg>
        <pc:spChg chg="mod">
          <ac:chgData name="Daniel Oehm" userId="6a826a5e128e221f" providerId="LiveId" clId="{CC4E3D8A-140F-48CF-914E-8B53CC4B586D}" dt="2024-08-30T11:23:25.939" v="1074"/>
          <ac:spMkLst>
            <pc:docMk/>
            <pc:sldMk cId="553716393" sldId="259"/>
            <ac:spMk id="21" creationId="{80130E6A-905C-8E9A-2023-6D40D0BD70F5}"/>
          </ac:spMkLst>
        </pc:spChg>
        <pc:spChg chg="mod">
          <ac:chgData name="Daniel Oehm" userId="6a826a5e128e221f" providerId="LiveId" clId="{CC4E3D8A-140F-48CF-914E-8B53CC4B586D}" dt="2024-08-30T11:23:25.939" v="1074"/>
          <ac:spMkLst>
            <pc:docMk/>
            <pc:sldMk cId="553716393" sldId="259"/>
            <ac:spMk id="22" creationId="{9D8D287D-7738-A5B2-B351-9D51E1B2D66F}"/>
          </ac:spMkLst>
        </pc:spChg>
        <pc:spChg chg="mod">
          <ac:chgData name="Daniel Oehm" userId="6a826a5e128e221f" providerId="LiveId" clId="{CC4E3D8A-140F-48CF-914E-8B53CC4B586D}" dt="2024-08-30T11:23:25.939" v="1074"/>
          <ac:spMkLst>
            <pc:docMk/>
            <pc:sldMk cId="553716393" sldId="259"/>
            <ac:spMk id="23" creationId="{50BEB7A6-F82C-3004-D82A-C7950950E59F}"/>
          </ac:spMkLst>
        </pc:spChg>
        <pc:spChg chg="mod">
          <ac:chgData name="Daniel Oehm" userId="6a826a5e128e221f" providerId="LiveId" clId="{CC4E3D8A-140F-48CF-914E-8B53CC4B586D}" dt="2024-08-30T11:23:25.939" v="1074"/>
          <ac:spMkLst>
            <pc:docMk/>
            <pc:sldMk cId="553716393" sldId="259"/>
            <ac:spMk id="24" creationId="{8B8C2F55-4142-0062-583F-B663DBB97965}"/>
          </ac:spMkLst>
        </pc:spChg>
        <pc:spChg chg="mod">
          <ac:chgData name="Daniel Oehm" userId="6a826a5e128e221f" providerId="LiveId" clId="{CC4E3D8A-140F-48CF-914E-8B53CC4B586D}" dt="2024-08-30T11:23:25.939" v="1074"/>
          <ac:spMkLst>
            <pc:docMk/>
            <pc:sldMk cId="553716393" sldId="259"/>
            <ac:spMk id="25" creationId="{9810E2E1-EFD1-AA01-EC33-D3E8D168D3D0}"/>
          </ac:spMkLst>
        </pc:spChg>
        <pc:spChg chg="mod">
          <ac:chgData name="Daniel Oehm" userId="6a826a5e128e221f" providerId="LiveId" clId="{CC4E3D8A-140F-48CF-914E-8B53CC4B586D}" dt="2024-08-30T11:23:25.939" v="1074"/>
          <ac:spMkLst>
            <pc:docMk/>
            <pc:sldMk cId="553716393" sldId="259"/>
            <ac:spMk id="26" creationId="{3C95667D-2E57-F7B8-0A21-CDB79FCE8ACE}"/>
          </ac:spMkLst>
        </pc:spChg>
        <pc:spChg chg="mod">
          <ac:chgData name="Daniel Oehm" userId="6a826a5e128e221f" providerId="LiveId" clId="{CC4E3D8A-140F-48CF-914E-8B53CC4B586D}" dt="2024-08-30T11:23:25.939" v="1074"/>
          <ac:spMkLst>
            <pc:docMk/>
            <pc:sldMk cId="553716393" sldId="259"/>
            <ac:spMk id="27" creationId="{017C97B1-17E5-61DE-10CD-2CB7E14CADCE}"/>
          </ac:spMkLst>
        </pc:spChg>
        <pc:spChg chg="mod">
          <ac:chgData name="Daniel Oehm" userId="6a826a5e128e221f" providerId="LiveId" clId="{CC4E3D8A-140F-48CF-914E-8B53CC4B586D}" dt="2024-08-30T11:23:25.939" v="1074"/>
          <ac:spMkLst>
            <pc:docMk/>
            <pc:sldMk cId="553716393" sldId="259"/>
            <ac:spMk id="28" creationId="{8AC506E0-2442-1297-2334-A40F3917906C}"/>
          </ac:spMkLst>
        </pc:spChg>
        <pc:spChg chg="mod">
          <ac:chgData name="Daniel Oehm" userId="6a826a5e128e221f" providerId="LiveId" clId="{CC4E3D8A-140F-48CF-914E-8B53CC4B586D}" dt="2024-08-30T11:23:25.939" v="1074"/>
          <ac:spMkLst>
            <pc:docMk/>
            <pc:sldMk cId="553716393" sldId="259"/>
            <ac:spMk id="29" creationId="{C3663A95-BBED-7CA1-3B29-86286989251B}"/>
          </ac:spMkLst>
        </pc:spChg>
        <pc:grpChg chg="add mod">
          <ac:chgData name="Daniel Oehm" userId="6a826a5e128e221f" providerId="LiveId" clId="{CC4E3D8A-140F-48CF-914E-8B53CC4B586D}" dt="2024-08-30T11:23:25.939" v="1074"/>
          <ac:grpSpMkLst>
            <pc:docMk/>
            <pc:sldMk cId="553716393" sldId="259"/>
            <ac:grpSpMk id="7" creationId="{3C2DEB70-1D57-F35C-9224-8EE40CE6BA86}"/>
          </ac:grpSpMkLst>
        </pc:grpChg>
        <pc:picChg chg="add mod">
          <ac:chgData name="Daniel Oehm" userId="6a826a5e128e221f" providerId="LiveId" clId="{CC4E3D8A-140F-48CF-914E-8B53CC4B586D}" dt="2024-08-30T09:58:47.847" v="723" actId="1035"/>
          <ac:picMkLst>
            <pc:docMk/>
            <pc:sldMk cId="553716393" sldId="259"/>
            <ac:picMk id="4098" creationId="{BC4C7C70-7ACF-81EB-A05D-DE77892780F7}"/>
          </ac:picMkLst>
        </pc:picChg>
        <pc:cxnChg chg="add mod">
          <ac:chgData name="Daniel Oehm" userId="6a826a5e128e221f" providerId="LiveId" clId="{CC4E3D8A-140F-48CF-914E-8B53CC4B586D}" dt="2024-08-30T11:23:25.939" v="1074"/>
          <ac:cxnSpMkLst>
            <pc:docMk/>
            <pc:sldMk cId="553716393" sldId="259"/>
            <ac:cxnSpMk id="2" creationId="{41AF920A-04B2-F861-8759-A376D0331684}"/>
          </ac:cxnSpMkLst>
        </pc:cxnChg>
        <pc:cxnChg chg="add del mod">
          <ac:chgData name="Daniel Oehm" userId="6a826a5e128e221f" providerId="LiveId" clId="{CC4E3D8A-140F-48CF-914E-8B53CC4B586D}" dt="2024-08-30T09:46:11.272" v="321" actId="478"/>
          <ac:cxnSpMkLst>
            <pc:docMk/>
            <pc:sldMk cId="553716393" sldId="259"/>
            <ac:cxnSpMk id="2" creationId="{F57E8D27-3B81-3D88-53F9-018F007AFBBB}"/>
          </ac:cxnSpMkLst>
        </pc:cxnChg>
        <pc:cxnChg chg="add del mod">
          <ac:chgData name="Daniel Oehm" userId="6a826a5e128e221f" providerId="LiveId" clId="{CC4E3D8A-140F-48CF-914E-8B53CC4B586D}" dt="2024-08-30T11:23:25.421" v="1073" actId="478"/>
          <ac:cxnSpMkLst>
            <pc:docMk/>
            <pc:sldMk cId="553716393" sldId="259"/>
            <ac:cxnSpMk id="3" creationId="{8FE38DF5-0626-FF56-68B7-57617CBF50D8}"/>
          </ac:cxnSpMkLst>
        </pc:cxnChg>
      </pc:sldChg>
      <pc:sldChg chg="addSp delSp modSp mod">
        <pc:chgData name="Daniel Oehm" userId="6a826a5e128e221f" providerId="LiveId" clId="{CC4E3D8A-140F-48CF-914E-8B53CC4B586D}" dt="2024-08-30T11:24:12.928" v="1076"/>
        <pc:sldMkLst>
          <pc:docMk/>
          <pc:sldMk cId="375481565" sldId="260"/>
        </pc:sldMkLst>
        <pc:spChg chg="add mod">
          <ac:chgData name="Daniel Oehm" userId="6a826a5e128e221f" providerId="LiveId" clId="{CC4E3D8A-140F-48CF-914E-8B53CC4B586D}" dt="2024-08-30T09:05:11.691" v="4"/>
          <ac:spMkLst>
            <pc:docMk/>
            <pc:sldMk cId="375481565" sldId="260"/>
            <ac:spMk id="2" creationId="{FEEC4863-0EE9-047A-4829-990A8178DAE4}"/>
          </ac:spMkLst>
        </pc:spChg>
        <pc:spChg chg="del">
          <ac:chgData name="Daniel Oehm" userId="6a826a5e128e221f" providerId="LiveId" clId="{CC4E3D8A-140F-48CF-914E-8B53CC4B586D}" dt="2024-08-30T09:05:11.235" v="3" actId="478"/>
          <ac:spMkLst>
            <pc:docMk/>
            <pc:sldMk cId="375481565" sldId="260"/>
            <ac:spMk id="5" creationId="{0BBD0974-C67F-9DF6-421E-A0B05B1120A5}"/>
          </ac:spMkLst>
        </pc:spChg>
        <pc:spChg chg="add mod">
          <ac:chgData name="Daniel Oehm" userId="6a826a5e128e221f" providerId="LiveId" clId="{CC4E3D8A-140F-48CF-914E-8B53CC4B586D}" dt="2024-08-30T09:47:07.475" v="328" actId="20577"/>
          <ac:spMkLst>
            <pc:docMk/>
            <pc:sldMk cId="375481565" sldId="260"/>
            <ac:spMk id="5" creationId="{2BDB1184-96A2-EE73-5ED4-531160FE322E}"/>
          </ac:spMkLst>
        </pc:spChg>
        <pc:spChg chg="mod">
          <ac:chgData name="Daniel Oehm" userId="6a826a5e128e221f" providerId="LiveId" clId="{CC4E3D8A-140F-48CF-914E-8B53CC4B586D}" dt="2024-08-30T09:05:27.338" v="5" actId="2711"/>
          <ac:spMkLst>
            <pc:docMk/>
            <pc:sldMk cId="375481565" sldId="260"/>
            <ac:spMk id="6" creationId="{7477DB2D-D66A-4315-6D64-8E722E031D2B}"/>
          </ac:spMkLst>
        </pc:spChg>
        <pc:spChg chg="mod">
          <ac:chgData name="Daniel Oehm" userId="6a826a5e128e221f" providerId="LiveId" clId="{CC4E3D8A-140F-48CF-914E-8B53CC4B586D}" dt="2024-08-30T11:24:12.928" v="1076"/>
          <ac:spMkLst>
            <pc:docMk/>
            <pc:sldMk cId="375481565" sldId="260"/>
            <ac:spMk id="8" creationId="{BD28C440-30FF-F40F-1DD9-9599243D8833}"/>
          </ac:spMkLst>
        </pc:spChg>
        <pc:spChg chg="mod">
          <ac:chgData name="Daniel Oehm" userId="6a826a5e128e221f" providerId="LiveId" clId="{CC4E3D8A-140F-48CF-914E-8B53CC4B586D}" dt="2024-08-30T11:24:12.928" v="1076"/>
          <ac:spMkLst>
            <pc:docMk/>
            <pc:sldMk cId="375481565" sldId="260"/>
            <ac:spMk id="9" creationId="{F5F0E6E5-AE6B-5F3F-F372-48F8E77AEF9E}"/>
          </ac:spMkLst>
        </pc:spChg>
        <pc:spChg chg="mod">
          <ac:chgData name="Daniel Oehm" userId="6a826a5e128e221f" providerId="LiveId" clId="{CC4E3D8A-140F-48CF-914E-8B53CC4B586D}" dt="2024-08-30T11:24:12.928" v="1076"/>
          <ac:spMkLst>
            <pc:docMk/>
            <pc:sldMk cId="375481565" sldId="260"/>
            <ac:spMk id="12" creationId="{94ED05B7-2F86-EE63-F4B7-52B26BC7F319}"/>
          </ac:spMkLst>
        </pc:spChg>
        <pc:spChg chg="mod">
          <ac:chgData name="Daniel Oehm" userId="6a826a5e128e221f" providerId="LiveId" clId="{CC4E3D8A-140F-48CF-914E-8B53CC4B586D}" dt="2024-08-30T11:24:12.928" v="1076"/>
          <ac:spMkLst>
            <pc:docMk/>
            <pc:sldMk cId="375481565" sldId="260"/>
            <ac:spMk id="13" creationId="{4A4D6456-14B8-65BE-23D5-369425FE349A}"/>
          </ac:spMkLst>
        </pc:spChg>
        <pc:spChg chg="mod">
          <ac:chgData name="Daniel Oehm" userId="6a826a5e128e221f" providerId="LiveId" clId="{CC4E3D8A-140F-48CF-914E-8B53CC4B586D}" dt="2024-08-30T11:24:12.928" v="1076"/>
          <ac:spMkLst>
            <pc:docMk/>
            <pc:sldMk cId="375481565" sldId="260"/>
            <ac:spMk id="14" creationId="{27402405-2957-B61C-5D16-68156C1709B2}"/>
          </ac:spMkLst>
        </pc:spChg>
        <pc:spChg chg="mod">
          <ac:chgData name="Daniel Oehm" userId="6a826a5e128e221f" providerId="LiveId" clId="{CC4E3D8A-140F-48CF-914E-8B53CC4B586D}" dt="2024-08-30T11:24:12.928" v="1076"/>
          <ac:spMkLst>
            <pc:docMk/>
            <pc:sldMk cId="375481565" sldId="260"/>
            <ac:spMk id="15" creationId="{1E732B7E-E1AA-A144-CAE4-0A0CFD06527A}"/>
          </ac:spMkLst>
        </pc:spChg>
        <pc:spChg chg="mod">
          <ac:chgData name="Daniel Oehm" userId="6a826a5e128e221f" providerId="LiveId" clId="{CC4E3D8A-140F-48CF-914E-8B53CC4B586D}" dt="2024-08-30T11:24:12.928" v="1076"/>
          <ac:spMkLst>
            <pc:docMk/>
            <pc:sldMk cId="375481565" sldId="260"/>
            <ac:spMk id="16" creationId="{BD893B3E-FEEF-26F1-4277-F58A53BBE097}"/>
          </ac:spMkLst>
        </pc:spChg>
        <pc:spChg chg="mod">
          <ac:chgData name="Daniel Oehm" userId="6a826a5e128e221f" providerId="LiveId" clId="{CC4E3D8A-140F-48CF-914E-8B53CC4B586D}" dt="2024-08-30T11:24:12.928" v="1076"/>
          <ac:spMkLst>
            <pc:docMk/>
            <pc:sldMk cId="375481565" sldId="260"/>
            <ac:spMk id="17" creationId="{C0CAEADC-3A69-785A-2E9B-B8245CDE44FE}"/>
          </ac:spMkLst>
        </pc:spChg>
        <pc:spChg chg="mod">
          <ac:chgData name="Daniel Oehm" userId="6a826a5e128e221f" providerId="LiveId" clId="{CC4E3D8A-140F-48CF-914E-8B53CC4B586D}" dt="2024-08-30T11:24:12.928" v="1076"/>
          <ac:spMkLst>
            <pc:docMk/>
            <pc:sldMk cId="375481565" sldId="260"/>
            <ac:spMk id="18" creationId="{80E0196A-1700-4DFA-400A-6600FFF84764}"/>
          </ac:spMkLst>
        </pc:spChg>
        <pc:spChg chg="mod">
          <ac:chgData name="Daniel Oehm" userId="6a826a5e128e221f" providerId="LiveId" clId="{CC4E3D8A-140F-48CF-914E-8B53CC4B586D}" dt="2024-08-30T11:24:12.928" v="1076"/>
          <ac:spMkLst>
            <pc:docMk/>
            <pc:sldMk cId="375481565" sldId="260"/>
            <ac:spMk id="19" creationId="{F6934328-AE32-6641-C67B-4CDF0E3D3C29}"/>
          </ac:spMkLst>
        </pc:spChg>
        <pc:spChg chg="mod">
          <ac:chgData name="Daniel Oehm" userId="6a826a5e128e221f" providerId="LiveId" clId="{CC4E3D8A-140F-48CF-914E-8B53CC4B586D}" dt="2024-08-30T11:24:12.928" v="1076"/>
          <ac:spMkLst>
            <pc:docMk/>
            <pc:sldMk cId="375481565" sldId="260"/>
            <ac:spMk id="20" creationId="{B2268222-7151-A0B1-9D17-418A09CAD6A1}"/>
          </ac:spMkLst>
        </pc:spChg>
        <pc:spChg chg="mod">
          <ac:chgData name="Daniel Oehm" userId="6a826a5e128e221f" providerId="LiveId" clId="{CC4E3D8A-140F-48CF-914E-8B53CC4B586D}" dt="2024-08-30T11:24:12.928" v="1076"/>
          <ac:spMkLst>
            <pc:docMk/>
            <pc:sldMk cId="375481565" sldId="260"/>
            <ac:spMk id="21" creationId="{497929FD-2016-FFD9-0B06-A1626D8B8C8D}"/>
          </ac:spMkLst>
        </pc:spChg>
        <pc:spChg chg="mod">
          <ac:chgData name="Daniel Oehm" userId="6a826a5e128e221f" providerId="LiveId" clId="{CC4E3D8A-140F-48CF-914E-8B53CC4B586D}" dt="2024-08-30T11:24:12.928" v="1076"/>
          <ac:spMkLst>
            <pc:docMk/>
            <pc:sldMk cId="375481565" sldId="260"/>
            <ac:spMk id="22" creationId="{9579EDE9-B83C-1C04-9B34-83278556C7CC}"/>
          </ac:spMkLst>
        </pc:spChg>
        <pc:spChg chg="mod">
          <ac:chgData name="Daniel Oehm" userId="6a826a5e128e221f" providerId="LiveId" clId="{CC4E3D8A-140F-48CF-914E-8B53CC4B586D}" dt="2024-08-30T11:24:12.928" v="1076"/>
          <ac:spMkLst>
            <pc:docMk/>
            <pc:sldMk cId="375481565" sldId="260"/>
            <ac:spMk id="23" creationId="{4AED1867-7096-1EEF-9EB1-6ABB6E5E8A39}"/>
          </ac:spMkLst>
        </pc:spChg>
        <pc:spChg chg="mod">
          <ac:chgData name="Daniel Oehm" userId="6a826a5e128e221f" providerId="LiveId" clId="{CC4E3D8A-140F-48CF-914E-8B53CC4B586D}" dt="2024-08-30T11:24:12.928" v="1076"/>
          <ac:spMkLst>
            <pc:docMk/>
            <pc:sldMk cId="375481565" sldId="260"/>
            <ac:spMk id="24" creationId="{16E7F315-9CB0-6E6B-6300-F26D74EDBDF4}"/>
          </ac:spMkLst>
        </pc:spChg>
        <pc:spChg chg="mod">
          <ac:chgData name="Daniel Oehm" userId="6a826a5e128e221f" providerId="LiveId" clId="{CC4E3D8A-140F-48CF-914E-8B53CC4B586D}" dt="2024-08-30T11:24:12.928" v="1076"/>
          <ac:spMkLst>
            <pc:docMk/>
            <pc:sldMk cId="375481565" sldId="260"/>
            <ac:spMk id="25" creationId="{663CF202-64F2-B3A4-7903-37E0CA8C4F46}"/>
          </ac:spMkLst>
        </pc:spChg>
        <pc:spChg chg="mod">
          <ac:chgData name="Daniel Oehm" userId="6a826a5e128e221f" providerId="LiveId" clId="{CC4E3D8A-140F-48CF-914E-8B53CC4B586D}" dt="2024-08-30T11:24:12.928" v="1076"/>
          <ac:spMkLst>
            <pc:docMk/>
            <pc:sldMk cId="375481565" sldId="260"/>
            <ac:spMk id="26" creationId="{A3FDCFC4-B256-561D-2D31-1C5F02AE51B9}"/>
          </ac:spMkLst>
        </pc:spChg>
        <pc:spChg chg="mod">
          <ac:chgData name="Daniel Oehm" userId="6a826a5e128e221f" providerId="LiveId" clId="{CC4E3D8A-140F-48CF-914E-8B53CC4B586D}" dt="2024-08-30T11:24:12.928" v="1076"/>
          <ac:spMkLst>
            <pc:docMk/>
            <pc:sldMk cId="375481565" sldId="260"/>
            <ac:spMk id="27" creationId="{8207711C-53D6-9E7C-EF97-53C4784D03DF}"/>
          </ac:spMkLst>
        </pc:spChg>
        <pc:grpChg chg="add mod">
          <ac:chgData name="Daniel Oehm" userId="6a826a5e128e221f" providerId="LiveId" clId="{CC4E3D8A-140F-48CF-914E-8B53CC4B586D}" dt="2024-08-30T11:24:12.928" v="1076"/>
          <ac:grpSpMkLst>
            <pc:docMk/>
            <pc:sldMk cId="375481565" sldId="260"/>
            <ac:grpSpMk id="7" creationId="{F4F1E908-93DB-F0A5-F9BF-CDBB8B0B99E5}"/>
          </ac:grpSpMkLst>
        </pc:grpChg>
        <pc:cxnChg chg="add del mod">
          <ac:chgData name="Daniel Oehm" userId="6a826a5e128e221f" providerId="LiveId" clId="{CC4E3D8A-140F-48CF-914E-8B53CC4B586D}" dt="2024-08-30T09:47:02.225" v="325" actId="478"/>
          <ac:cxnSpMkLst>
            <pc:docMk/>
            <pc:sldMk cId="375481565" sldId="260"/>
            <ac:cxnSpMk id="3" creationId="{928874DE-E706-917D-B9CD-F2DB2F50603D}"/>
          </ac:cxnSpMkLst>
        </pc:cxnChg>
        <pc:cxnChg chg="add mod">
          <ac:chgData name="Daniel Oehm" userId="6a826a5e128e221f" providerId="LiveId" clId="{CC4E3D8A-140F-48CF-914E-8B53CC4B586D}" dt="2024-08-30T11:24:12.928" v="1076"/>
          <ac:cxnSpMkLst>
            <pc:docMk/>
            <pc:sldMk cId="375481565" sldId="260"/>
            <ac:cxnSpMk id="3" creationId="{ED94753F-8CBC-EFD8-C3D9-B2CE52399C43}"/>
          </ac:cxnSpMkLst>
        </pc:cxnChg>
        <pc:cxnChg chg="add del mod">
          <ac:chgData name="Daniel Oehm" userId="6a826a5e128e221f" providerId="LiveId" clId="{CC4E3D8A-140F-48CF-914E-8B53CC4B586D}" dt="2024-08-30T11:24:12.455" v="1075" actId="478"/>
          <ac:cxnSpMkLst>
            <pc:docMk/>
            <pc:sldMk cId="375481565" sldId="260"/>
            <ac:cxnSpMk id="4" creationId="{426FDB80-3099-04B7-8476-D60F9F014C05}"/>
          </ac:cxnSpMkLst>
        </pc:cxnChg>
      </pc:sldChg>
      <pc:sldChg chg="addSp delSp modSp mod setBg">
        <pc:chgData name="Daniel Oehm" userId="6a826a5e128e221f" providerId="LiveId" clId="{CC4E3D8A-140F-48CF-914E-8B53CC4B586D}" dt="2024-08-30T11:25:03.572" v="1080" actId="14100"/>
        <pc:sldMkLst>
          <pc:docMk/>
          <pc:sldMk cId="943018638" sldId="261"/>
        </pc:sldMkLst>
        <pc:spChg chg="mod">
          <ac:chgData name="Daniel Oehm" userId="6a826a5e128e221f" providerId="LiveId" clId="{CC4E3D8A-140F-48CF-914E-8B53CC4B586D}" dt="2024-08-30T11:25:03.572" v="1080" actId="14100"/>
          <ac:spMkLst>
            <pc:docMk/>
            <pc:sldMk cId="943018638" sldId="261"/>
            <ac:spMk id="3" creationId="{8BAA82C4-0E2E-E854-E54B-38B367ABFE89}"/>
          </ac:spMkLst>
        </pc:spChg>
        <pc:spChg chg="mod">
          <ac:chgData name="Daniel Oehm" userId="6a826a5e128e221f" providerId="LiveId" clId="{CC4E3D8A-140F-48CF-914E-8B53CC4B586D}" dt="2024-08-30T09:27:50.166" v="135" actId="2711"/>
          <ac:spMkLst>
            <pc:docMk/>
            <pc:sldMk cId="943018638" sldId="261"/>
            <ac:spMk id="5" creationId="{0BBD0974-C67F-9DF6-421E-A0B05B1120A5}"/>
          </ac:spMkLst>
        </pc:spChg>
        <pc:spChg chg="mod">
          <ac:chgData name="Daniel Oehm" userId="6a826a5e128e221f" providerId="LiveId" clId="{CC4E3D8A-140F-48CF-914E-8B53CC4B586D}" dt="2024-08-30T09:51:44.579" v="363" actId="20577"/>
          <ac:spMkLst>
            <pc:docMk/>
            <pc:sldMk cId="943018638" sldId="261"/>
            <ac:spMk id="6" creationId="{7477DB2D-D66A-4315-6D64-8E722E031D2B}"/>
          </ac:spMkLst>
        </pc:spChg>
        <pc:spChg chg="add mod">
          <ac:chgData name="Daniel Oehm" userId="6a826a5e128e221f" providerId="LiveId" clId="{CC4E3D8A-140F-48CF-914E-8B53CC4B586D}" dt="2024-08-30T09:47:36.714" v="335" actId="20577"/>
          <ac:spMkLst>
            <pc:docMk/>
            <pc:sldMk cId="943018638" sldId="261"/>
            <ac:spMk id="7" creationId="{820E0608-9CB0-D44F-7904-DB2AE64972B2}"/>
          </ac:spMkLst>
        </pc:spChg>
        <pc:spChg chg="mod">
          <ac:chgData name="Daniel Oehm" userId="6a826a5e128e221f" providerId="LiveId" clId="{CC4E3D8A-140F-48CF-914E-8B53CC4B586D}" dt="2024-08-30T11:24:18.425" v="1078"/>
          <ac:spMkLst>
            <pc:docMk/>
            <pc:sldMk cId="943018638" sldId="261"/>
            <ac:spMk id="9" creationId="{4CACE6D0-C2DB-1AC9-743D-2792EBCE4BAD}"/>
          </ac:spMkLst>
        </pc:spChg>
        <pc:spChg chg="mod">
          <ac:chgData name="Daniel Oehm" userId="6a826a5e128e221f" providerId="LiveId" clId="{CC4E3D8A-140F-48CF-914E-8B53CC4B586D}" dt="2024-08-30T11:24:18.425" v="1078"/>
          <ac:spMkLst>
            <pc:docMk/>
            <pc:sldMk cId="943018638" sldId="261"/>
            <ac:spMk id="12" creationId="{C843A339-9D7F-9094-5970-5B7D3EB96847}"/>
          </ac:spMkLst>
        </pc:spChg>
        <pc:spChg chg="mod">
          <ac:chgData name="Daniel Oehm" userId="6a826a5e128e221f" providerId="LiveId" clId="{CC4E3D8A-140F-48CF-914E-8B53CC4B586D}" dt="2024-08-30T11:24:18.425" v="1078"/>
          <ac:spMkLst>
            <pc:docMk/>
            <pc:sldMk cId="943018638" sldId="261"/>
            <ac:spMk id="13" creationId="{01F2A1C1-D420-81DB-CE3A-EC239C98EB7C}"/>
          </ac:spMkLst>
        </pc:spChg>
        <pc:spChg chg="mod">
          <ac:chgData name="Daniel Oehm" userId="6a826a5e128e221f" providerId="LiveId" clId="{CC4E3D8A-140F-48CF-914E-8B53CC4B586D}" dt="2024-08-30T11:24:18.425" v="1078"/>
          <ac:spMkLst>
            <pc:docMk/>
            <pc:sldMk cId="943018638" sldId="261"/>
            <ac:spMk id="14" creationId="{9B2B1FE8-954A-7D47-ADBB-3C9C7D614CE1}"/>
          </ac:spMkLst>
        </pc:spChg>
        <pc:spChg chg="mod">
          <ac:chgData name="Daniel Oehm" userId="6a826a5e128e221f" providerId="LiveId" clId="{CC4E3D8A-140F-48CF-914E-8B53CC4B586D}" dt="2024-08-30T11:24:18.425" v="1078"/>
          <ac:spMkLst>
            <pc:docMk/>
            <pc:sldMk cId="943018638" sldId="261"/>
            <ac:spMk id="15" creationId="{6C973F42-11A3-AE9A-6A81-40C7D966AC66}"/>
          </ac:spMkLst>
        </pc:spChg>
        <pc:spChg chg="mod">
          <ac:chgData name="Daniel Oehm" userId="6a826a5e128e221f" providerId="LiveId" clId="{CC4E3D8A-140F-48CF-914E-8B53CC4B586D}" dt="2024-08-30T11:24:18.425" v="1078"/>
          <ac:spMkLst>
            <pc:docMk/>
            <pc:sldMk cId="943018638" sldId="261"/>
            <ac:spMk id="16" creationId="{9F352A6F-97DD-45E5-4421-C63500F292FA}"/>
          </ac:spMkLst>
        </pc:spChg>
        <pc:spChg chg="mod">
          <ac:chgData name="Daniel Oehm" userId="6a826a5e128e221f" providerId="LiveId" clId="{CC4E3D8A-140F-48CF-914E-8B53CC4B586D}" dt="2024-08-30T11:24:18.425" v="1078"/>
          <ac:spMkLst>
            <pc:docMk/>
            <pc:sldMk cId="943018638" sldId="261"/>
            <ac:spMk id="17" creationId="{57A2EC4E-9B11-5B1D-7B45-6D92F68DFEF4}"/>
          </ac:spMkLst>
        </pc:spChg>
        <pc:spChg chg="mod">
          <ac:chgData name="Daniel Oehm" userId="6a826a5e128e221f" providerId="LiveId" clId="{CC4E3D8A-140F-48CF-914E-8B53CC4B586D}" dt="2024-08-30T11:24:18.425" v="1078"/>
          <ac:spMkLst>
            <pc:docMk/>
            <pc:sldMk cId="943018638" sldId="261"/>
            <ac:spMk id="18" creationId="{6DFE7DA2-798F-66C3-416F-7F58F1152E76}"/>
          </ac:spMkLst>
        </pc:spChg>
        <pc:spChg chg="mod">
          <ac:chgData name="Daniel Oehm" userId="6a826a5e128e221f" providerId="LiveId" clId="{CC4E3D8A-140F-48CF-914E-8B53CC4B586D}" dt="2024-08-30T11:24:18.425" v="1078"/>
          <ac:spMkLst>
            <pc:docMk/>
            <pc:sldMk cId="943018638" sldId="261"/>
            <ac:spMk id="19" creationId="{EF3D3767-90D3-3012-A04D-4B782BB668DA}"/>
          </ac:spMkLst>
        </pc:spChg>
        <pc:spChg chg="mod">
          <ac:chgData name="Daniel Oehm" userId="6a826a5e128e221f" providerId="LiveId" clId="{CC4E3D8A-140F-48CF-914E-8B53CC4B586D}" dt="2024-08-30T11:24:18.425" v="1078"/>
          <ac:spMkLst>
            <pc:docMk/>
            <pc:sldMk cId="943018638" sldId="261"/>
            <ac:spMk id="20" creationId="{CEFCEB91-6B28-FAFF-AEB8-B957EC0E368F}"/>
          </ac:spMkLst>
        </pc:spChg>
        <pc:spChg chg="mod">
          <ac:chgData name="Daniel Oehm" userId="6a826a5e128e221f" providerId="LiveId" clId="{CC4E3D8A-140F-48CF-914E-8B53CC4B586D}" dt="2024-08-30T11:24:18.425" v="1078"/>
          <ac:spMkLst>
            <pc:docMk/>
            <pc:sldMk cId="943018638" sldId="261"/>
            <ac:spMk id="21" creationId="{5A245241-6ED1-DBB6-8AE4-7F360F8009D0}"/>
          </ac:spMkLst>
        </pc:spChg>
        <pc:spChg chg="mod">
          <ac:chgData name="Daniel Oehm" userId="6a826a5e128e221f" providerId="LiveId" clId="{CC4E3D8A-140F-48CF-914E-8B53CC4B586D}" dt="2024-08-30T11:24:18.425" v="1078"/>
          <ac:spMkLst>
            <pc:docMk/>
            <pc:sldMk cId="943018638" sldId="261"/>
            <ac:spMk id="22" creationId="{595AF28B-8026-11BB-4601-7F1B16650786}"/>
          </ac:spMkLst>
        </pc:spChg>
        <pc:spChg chg="mod">
          <ac:chgData name="Daniel Oehm" userId="6a826a5e128e221f" providerId="LiveId" clId="{CC4E3D8A-140F-48CF-914E-8B53CC4B586D}" dt="2024-08-30T11:24:18.425" v="1078"/>
          <ac:spMkLst>
            <pc:docMk/>
            <pc:sldMk cId="943018638" sldId="261"/>
            <ac:spMk id="23" creationId="{33F992AA-C60B-F7F6-77B8-C1858F8AC1FD}"/>
          </ac:spMkLst>
        </pc:spChg>
        <pc:spChg chg="mod">
          <ac:chgData name="Daniel Oehm" userId="6a826a5e128e221f" providerId="LiveId" clId="{CC4E3D8A-140F-48CF-914E-8B53CC4B586D}" dt="2024-08-30T11:24:18.425" v="1078"/>
          <ac:spMkLst>
            <pc:docMk/>
            <pc:sldMk cId="943018638" sldId="261"/>
            <ac:spMk id="24" creationId="{4A7A75FF-855A-F969-5E25-1E8A1E25B0CF}"/>
          </ac:spMkLst>
        </pc:spChg>
        <pc:spChg chg="mod">
          <ac:chgData name="Daniel Oehm" userId="6a826a5e128e221f" providerId="LiveId" clId="{CC4E3D8A-140F-48CF-914E-8B53CC4B586D}" dt="2024-08-30T11:24:18.425" v="1078"/>
          <ac:spMkLst>
            <pc:docMk/>
            <pc:sldMk cId="943018638" sldId="261"/>
            <ac:spMk id="25" creationId="{2863C885-B68F-7B60-ABED-25617B3C3651}"/>
          </ac:spMkLst>
        </pc:spChg>
        <pc:spChg chg="mod">
          <ac:chgData name="Daniel Oehm" userId="6a826a5e128e221f" providerId="LiveId" clId="{CC4E3D8A-140F-48CF-914E-8B53CC4B586D}" dt="2024-08-30T11:24:18.425" v="1078"/>
          <ac:spMkLst>
            <pc:docMk/>
            <pc:sldMk cId="943018638" sldId="261"/>
            <ac:spMk id="26" creationId="{1EEC4BBE-CFF5-2DF2-7D4D-F2197EE09EC5}"/>
          </ac:spMkLst>
        </pc:spChg>
        <pc:spChg chg="mod">
          <ac:chgData name="Daniel Oehm" userId="6a826a5e128e221f" providerId="LiveId" clId="{CC4E3D8A-140F-48CF-914E-8B53CC4B586D}" dt="2024-08-30T11:24:18.425" v="1078"/>
          <ac:spMkLst>
            <pc:docMk/>
            <pc:sldMk cId="943018638" sldId="261"/>
            <ac:spMk id="27" creationId="{424E3F44-4216-3F9B-52BB-D854147A5368}"/>
          </ac:spMkLst>
        </pc:spChg>
        <pc:spChg chg="mod">
          <ac:chgData name="Daniel Oehm" userId="6a826a5e128e221f" providerId="LiveId" clId="{CC4E3D8A-140F-48CF-914E-8B53CC4B586D}" dt="2024-08-30T11:24:18.425" v="1078"/>
          <ac:spMkLst>
            <pc:docMk/>
            <pc:sldMk cId="943018638" sldId="261"/>
            <ac:spMk id="28" creationId="{E1CB87F2-B992-E59A-F72E-191F79CE20D3}"/>
          </ac:spMkLst>
        </pc:spChg>
        <pc:grpChg chg="add mod">
          <ac:chgData name="Daniel Oehm" userId="6a826a5e128e221f" providerId="LiveId" clId="{CC4E3D8A-140F-48CF-914E-8B53CC4B586D}" dt="2024-08-30T11:24:18.425" v="1078"/>
          <ac:grpSpMkLst>
            <pc:docMk/>
            <pc:sldMk cId="943018638" sldId="261"/>
            <ac:grpSpMk id="8" creationId="{66419F28-B84A-32FE-F34E-E564EF6F9686}"/>
          </ac:grpSpMkLst>
        </pc:grpChg>
        <pc:cxnChg chg="add del mod">
          <ac:chgData name="Daniel Oehm" userId="6a826a5e128e221f" providerId="LiveId" clId="{CC4E3D8A-140F-48CF-914E-8B53CC4B586D}" dt="2024-08-30T09:47:12.772" v="329" actId="478"/>
          <ac:cxnSpMkLst>
            <pc:docMk/>
            <pc:sldMk cId="943018638" sldId="261"/>
            <ac:cxnSpMk id="2" creationId="{78DCE04B-AB92-BA26-B751-3C851B67AA1F}"/>
          </ac:cxnSpMkLst>
        </pc:cxnChg>
        <pc:cxnChg chg="add mod">
          <ac:chgData name="Daniel Oehm" userId="6a826a5e128e221f" providerId="LiveId" clId="{CC4E3D8A-140F-48CF-914E-8B53CC4B586D}" dt="2024-08-30T11:24:33.717" v="1079" actId="208"/>
          <ac:cxnSpMkLst>
            <pc:docMk/>
            <pc:sldMk cId="943018638" sldId="261"/>
            <ac:cxnSpMk id="2" creationId="{B3D18848-76CD-5C2E-6474-86CBF2D326B0}"/>
          </ac:cxnSpMkLst>
        </pc:cxnChg>
        <pc:cxnChg chg="add del mod">
          <ac:chgData name="Daniel Oehm" userId="6a826a5e128e221f" providerId="LiveId" clId="{CC4E3D8A-140F-48CF-914E-8B53CC4B586D}" dt="2024-08-30T11:24:18.066" v="1077" actId="478"/>
          <ac:cxnSpMkLst>
            <pc:docMk/>
            <pc:sldMk cId="943018638" sldId="261"/>
            <ac:cxnSpMk id="4" creationId="{05BF6710-195F-5D8E-A12F-952209F15039}"/>
          </ac:cxnSpMkLst>
        </pc:cxnChg>
      </pc:sldChg>
      <pc:sldChg chg="addSp delSp modSp add mod setBg">
        <pc:chgData name="Daniel Oehm" userId="6a826a5e128e221f" providerId="LiveId" clId="{CC4E3D8A-140F-48CF-914E-8B53CC4B586D}" dt="2024-08-30T11:21:48.248" v="976" actId="1035"/>
        <pc:sldMkLst>
          <pc:docMk/>
          <pc:sldMk cId="625410659" sldId="264"/>
        </pc:sldMkLst>
        <pc:spChg chg="add mod">
          <ac:chgData name="Daniel Oehm" userId="6a826a5e128e221f" providerId="LiveId" clId="{CC4E3D8A-140F-48CF-914E-8B53CC4B586D}" dt="2024-08-30T10:18:12.256" v="908" actId="164"/>
          <ac:spMkLst>
            <pc:docMk/>
            <pc:sldMk cId="625410659" sldId="264"/>
            <ac:spMk id="2" creationId="{F318C797-2CE5-01F1-EBE0-8E76F80CB999}"/>
          </ac:spMkLst>
        </pc:spChg>
        <pc:spChg chg="add del mod">
          <ac:chgData name="Daniel Oehm" userId="6a826a5e128e221f" providerId="LiveId" clId="{CC4E3D8A-140F-48CF-914E-8B53CC4B586D}" dt="2024-08-30T09:19:23.255" v="123" actId="478"/>
          <ac:spMkLst>
            <pc:docMk/>
            <pc:sldMk cId="625410659" sldId="264"/>
            <ac:spMk id="3" creationId="{4DD30304-5C52-6583-9F0E-62E7119D026A}"/>
          </ac:spMkLst>
        </pc:spChg>
        <pc:spChg chg="add mod">
          <ac:chgData name="Daniel Oehm" userId="6a826a5e128e221f" providerId="LiveId" clId="{CC4E3D8A-140F-48CF-914E-8B53CC4B586D}" dt="2024-08-30T10:18:12.256" v="908" actId="164"/>
          <ac:spMkLst>
            <pc:docMk/>
            <pc:sldMk cId="625410659" sldId="264"/>
            <ac:spMk id="4" creationId="{F0884B33-7DB4-9A0C-2D87-D0732336D4B4}"/>
          </ac:spMkLst>
        </pc:spChg>
        <pc:spChg chg="mod">
          <ac:chgData name="Daniel Oehm" userId="6a826a5e128e221f" providerId="LiveId" clId="{CC4E3D8A-140F-48CF-914E-8B53CC4B586D}" dt="2024-08-30T09:18:01.325" v="101" actId="21"/>
          <ac:spMkLst>
            <pc:docMk/>
            <pc:sldMk cId="625410659" sldId="264"/>
            <ac:spMk id="6" creationId="{990E4746-95E3-6C17-C6B3-DE438011B266}"/>
          </ac:spMkLst>
        </pc:spChg>
        <pc:spChg chg="mod">
          <ac:chgData name="Daniel Oehm" userId="6a826a5e128e221f" providerId="LiveId" clId="{CC4E3D8A-140F-48CF-914E-8B53CC4B586D}" dt="2024-08-30T09:17:55.137" v="100" actId="1035"/>
          <ac:spMkLst>
            <pc:docMk/>
            <pc:sldMk cId="625410659" sldId="264"/>
            <ac:spMk id="7" creationId="{2E5BF61C-C08D-A5C9-3549-5B59875D07B8}"/>
          </ac:spMkLst>
        </pc:spChg>
        <pc:spChg chg="add mod">
          <ac:chgData name="Daniel Oehm" userId="6a826a5e128e221f" providerId="LiveId" clId="{CC4E3D8A-140F-48CF-914E-8B53CC4B586D}" dt="2024-08-30T09:59:36.648" v="743" actId="14100"/>
          <ac:spMkLst>
            <pc:docMk/>
            <pc:sldMk cId="625410659" sldId="264"/>
            <ac:spMk id="8" creationId="{2A7D59A5-DB66-B52C-FAF4-CC75D25CD6B2}"/>
          </ac:spMkLst>
        </pc:spChg>
        <pc:spChg chg="mod">
          <ac:chgData name="Daniel Oehm" userId="6a826a5e128e221f" providerId="LiveId" clId="{CC4E3D8A-140F-48CF-914E-8B53CC4B586D}" dt="2024-08-30T09:35:01.871" v="198" actId="1035"/>
          <ac:spMkLst>
            <pc:docMk/>
            <pc:sldMk cId="625410659" sldId="264"/>
            <ac:spMk id="9" creationId="{7E379DF3-B4B7-72CB-B999-494FF98DF385}"/>
          </ac:spMkLst>
        </pc:spChg>
        <pc:spChg chg="add mod">
          <ac:chgData name="Daniel Oehm" userId="6a826a5e128e221f" providerId="LiveId" clId="{CC4E3D8A-140F-48CF-914E-8B53CC4B586D}" dt="2024-08-30T10:00:38.938" v="820" actId="1037"/>
          <ac:spMkLst>
            <pc:docMk/>
            <pc:sldMk cId="625410659" sldId="264"/>
            <ac:spMk id="10" creationId="{70E002C4-5DDB-02F6-BE75-C0E4A08E9BC1}"/>
          </ac:spMkLst>
        </pc:spChg>
        <pc:spChg chg="add mod">
          <ac:chgData name="Daniel Oehm" userId="6a826a5e128e221f" providerId="LiveId" clId="{CC4E3D8A-140F-48CF-914E-8B53CC4B586D}" dt="2024-08-30T10:18:12.256" v="908" actId="164"/>
          <ac:spMkLst>
            <pc:docMk/>
            <pc:sldMk cId="625410659" sldId="264"/>
            <ac:spMk id="12" creationId="{F9A68896-2AD0-1F98-BDC8-272627204745}"/>
          </ac:spMkLst>
        </pc:spChg>
        <pc:spChg chg="add mod">
          <ac:chgData name="Daniel Oehm" userId="6a826a5e128e221f" providerId="LiveId" clId="{CC4E3D8A-140F-48CF-914E-8B53CC4B586D}" dt="2024-08-30T10:18:12.256" v="908" actId="164"/>
          <ac:spMkLst>
            <pc:docMk/>
            <pc:sldMk cId="625410659" sldId="264"/>
            <ac:spMk id="13" creationId="{CEAE6F85-5907-89F8-1CA9-55FFF0218675}"/>
          </ac:spMkLst>
        </pc:spChg>
        <pc:spChg chg="add mod">
          <ac:chgData name="Daniel Oehm" userId="6a826a5e128e221f" providerId="LiveId" clId="{CC4E3D8A-140F-48CF-914E-8B53CC4B586D}" dt="2024-08-30T10:18:12.256" v="908" actId="164"/>
          <ac:spMkLst>
            <pc:docMk/>
            <pc:sldMk cId="625410659" sldId="264"/>
            <ac:spMk id="14" creationId="{267E8881-0BED-51D3-EDAD-00BBF1384EF3}"/>
          </ac:spMkLst>
        </pc:spChg>
        <pc:spChg chg="add mod">
          <ac:chgData name="Daniel Oehm" userId="6a826a5e128e221f" providerId="LiveId" clId="{CC4E3D8A-140F-48CF-914E-8B53CC4B586D}" dt="2024-08-30T10:18:12.256" v="908" actId="164"/>
          <ac:spMkLst>
            <pc:docMk/>
            <pc:sldMk cId="625410659" sldId="264"/>
            <ac:spMk id="15" creationId="{EDC94066-6093-6B32-C09F-B496B388EA7E}"/>
          </ac:spMkLst>
        </pc:spChg>
        <pc:spChg chg="add del mod">
          <ac:chgData name="Daniel Oehm" userId="6a826a5e128e221f" providerId="LiveId" clId="{CC4E3D8A-140F-48CF-914E-8B53CC4B586D}" dt="2024-08-30T10:15:48.145" v="877" actId="478"/>
          <ac:spMkLst>
            <pc:docMk/>
            <pc:sldMk cId="625410659" sldId="264"/>
            <ac:spMk id="16" creationId="{F93D97CD-A7C9-0777-AA72-4B2847FC1128}"/>
          </ac:spMkLst>
        </pc:spChg>
        <pc:spChg chg="add del mod">
          <ac:chgData name="Daniel Oehm" userId="6a826a5e128e221f" providerId="LiveId" clId="{CC4E3D8A-140F-48CF-914E-8B53CC4B586D}" dt="2024-08-30T10:15:48.145" v="877" actId="478"/>
          <ac:spMkLst>
            <pc:docMk/>
            <pc:sldMk cId="625410659" sldId="264"/>
            <ac:spMk id="17" creationId="{6F347136-1ACC-D043-86AC-67668768422D}"/>
          </ac:spMkLst>
        </pc:spChg>
        <pc:spChg chg="add del mod">
          <ac:chgData name="Daniel Oehm" userId="6a826a5e128e221f" providerId="LiveId" clId="{CC4E3D8A-140F-48CF-914E-8B53CC4B586D}" dt="2024-08-30T10:15:48.145" v="877" actId="478"/>
          <ac:spMkLst>
            <pc:docMk/>
            <pc:sldMk cId="625410659" sldId="264"/>
            <ac:spMk id="18" creationId="{C945530D-7F5C-528E-B8F2-2B2451596AF5}"/>
          </ac:spMkLst>
        </pc:spChg>
        <pc:spChg chg="add del mod">
          <ac:chgData name="Daniel Oehm" userId="6a826a5e128e221f" providerId="LiveId" clId="{CC4E3D8A-140F-48CF-914E-8B53CC4B586D}" dt="2024-08-30T10:15:48.145" v="877" actId="478"/>
          <ac:spMkLst>
            <pc:docMk/>
            <pc:sldMk cId="625410659" sldId="264"/>
            <ac:spMk id="19" creationId="{06756789-F034-75BB-D009-F4D7943CC9AE}"/>
          </ac:spMkLst>
        </pc:spChg>
        <pc:spChg chg="add del mod">
          <ac:chgData name="Daniel Oehm" userId="6a826a5e128e221f" providerId="LiveId" clId="{CC4E3D8A-140F-48CF-914E-8B53CC4B586D}" dt="2024-08-30T10:15:48.145" v="877" actId="478"/>
          <ac:spMkLst>
            <pc:docMk/>
            <pc:sldMk cId="625410659" sldId="264"/>
            <ac:spMk id="20" creationId="{96D1B201-2621-1E26-BD69-45A73D46C594}"/>
          </ac:spMkLst>
        </pc:spChg>
        <pc:spChg chg="add del mod">
          <ac:chgData name="Daniel Oehm" userId="6a826a5e128e221f" providerId="LiveId" clId="{CC4E3D8A-140F-48CF-914E-8B53CC4B586D}" dt="2024-08-30T10:15:48.145" v="877" actId="478"/>
          <ac:spMkLst>
            <pc:docMk/>
            <pc:sldMk cId="625410659" sldId="264"/>
            <ac:spMk id="21" creationId="{8899FB09-1A34-B471-13AC-16D6FA1DE883}"/>
          </ac:spMkLst>
        </pc:spChg>
        <pc:spChg chg="add mod">
          <ac:chgData name="Daniel Oehm" userId="6a826a5e128e221f" providerId="LiveId" clId="{CC4E3D8A-140F-48CF-914E-8B53CC4B586D}" dt="2024-08-30T10:18:12.256" v="908" actId="164"/>
          <ac:spMkLst>
            <pc:docMk/>
            <pc:sldMk cId="625410659" sldId="264"/>
            <ac:spMk id="22" creationId="{FC0EE8F2-695E-1448-CCAD-B85BD7AC5A21}"/>
          </ac:spMkLst>
        </pc:spChg>
        <pc:spChg chg="add mod">
          <ac:chgData name="Daniel Oehm" userId="6a826a5e128e221f" providerId="LiveId" clId="{CC4E3D8A-140F-48CF-914E-8B53CC4B586D}" dt="2024-08-30T10:18:12.256" v="908" actId="164"/>
          <ac:spMkLst>
            <pc:docMk/>
            <pc:sldMk cId="625410659" sldId="264"/>
            <ac:spMk id="23" creationId="{97271157-177F-2F6E-09B7-8A5BD686E4A1}"/>
          </ac:spMkLst>
        </pc:spChg>
        <pc:spChg chg="add mod">
          <ac:chgData name="Daniel Oehm" userId="6a826a5e128e221f" providerId="LiveId" clId="{CC4E3D8A-140F-48CF-914E-8B53CC4B586D}" dt="2024-08-30T10:18:12.256" v="908" actId="164"/>
          <ac:spMkLst>
            <pc:docMk/>
            <pc:sldMk cId="625410659" sldId="264"/>
            <ac:spMk id="24" creationId="{91CD2E02-ECA8-D065-70BB-FFBBFA7D47E2}"/>
          </ac:spMkLst>
        </pc:spChg>
        <pc:spChg chg="add mod">
          <ac:chgData name="Daniel Oehm" userId="6a826a5e128e221f" providerId="LiveId" clId="{CC4E3D8A-140F-48CF-914E-8B53CC4B586D}" dt="2024-08-30T10:18:12.256" v="908" actId="164"/>
          <ac:spMkLst>
            <pc:docMk/>
            <pc:sldMk cId="625410659" sldId="264"/>
            <ac:spMk id="25" creationId="{57F4ECB3-3093-5B62-523C-7BAB38E1C650}"/>
          </ac:spMkLst>
        </pc:spChg>
        <pc:spChg chg="add mod">
          <ac:chgData name="Daniel Oehm" userId="6a826a5e128e221f" providerId="LiveId" clId="{CC4E3D8A-140F-48CF-914E-8B53CC4B586D}" dt="2024-08-30T10:18:12.256" v="908" actId="164"/>
          <ac:spMkLst>
            <pc:docMk/>
            <pc:sldMk cId="625410659" sldId="264"/>
            <ac:spMk id="26" creationId="{52C97145-4B68-FA9D-F7B5-0920764EBFF6}"/>
          </ac:spMkLst>
        </pc:spChg>
        <pc:spChg chg="add mod">
          <ac:chgData name="Daniel Oehm" userId="6a826a5e128e221f" providerId="LiveId" clId="{CC4E3D8A-140F-48CF-914E-8B53CC4B586D}" dt="2024-08-30T10:18:12.256" v="908" actId="164"/>
          <ac:spMkLst>
            <pc:docMk/>
            <pc:sldMk cId="625410659" sldId="264"/>
            <ac:spMk id="27" creationId="{A9F01DB1-4AB4-B634-3435-7554065DE1EE}"/>
          </ac:spMkLst>
        </pc:spChg>
        <pc:spChg chg="add mod">
          <ac:chgData name="Daniel Oehm" userId="6a826a5e128e221f" providerId="LiveId" clId="{CC4E3D8A-140F-48CF-914E-8B53CC4B586D}" dt="2024-08-30T10:18:12.256" v="908" actId="164"/>
          <ac:spMkLst>
            <pc:docMk/>
            <pc:sldMk cId="625410659" sldId="264"/>
            <ac:spMk id="28" creationId="{E4315E49-0C03-1822-10E5-86F77BE1D2BE}"/>
          </ac:spMkLst>
        </pc:spChg>
        <pc:spChg chg="add mod">
          <ac:chgData name="Daniel Oehm" userId="6a826a5e128e221f" providerId="LiveId" clId="{CC4E3D8A-140F-48CF-914E-8B53CC4B586D}" dt="2024-08-30T10:18:12.256" v="908" actId="164"/>
          <ac:spMkLst>
            <pc:docMk/>
            <pc:sldMk cId="625410659" sldId="264"/>
            <ac:spMk id="29" creationId="{257A36B9-0CE0-EF6E-9EFA-03F01DFCB63F}"/>
          </ac:spMkLst>
        </pc:spChg>
        <pc:spChg chg="add mod">
          <ac:chgData name="Daniel Oehm" userId="6a826a5e128e221f" providerId="LiveId" clId="{CC4E3D8A-140F-48CF-914E-8B53CC4B586D}" dt="2024-08-30T10:18:12.256" v="908" actId="164"/>
          <ac:spMkLst>
            <pc:docMk/>
            <pc:sldMk cId="625410659" sldId="264"/>
            <ac:spMk id="30" creationId="{80648210-644E-1484-2B26-9F9971CF1DCE}"/>
          </ac:spMkLst>
        </pc:spChg>
        <pc:spChg chg="add mod">
          <ac:chgData name="Daniel Oehm" userId="6a826a5e128e221f" providerId="LiveId" clId="{CC4E3D8A-140F-48CF-914E-8B53CC4B586D}" dt="2024-08-30T10:18:12.256" v="908" actId="164"/>
          <ac:spMkLst>
            <pc:docMk/>
            <pc:sldMk cId="625410659" sldId="264"/>
            <ac:spMk id="31" creationId="{919410B5-A0A7-EDE8-BCEF-443E8C5AD5FC}"/>
          </ac:spMkLst>
        </pc:spChg>
        <pc:spChg chg="add mod">
          <ac:chgData name="Daniel Oehm" userId="6a826a5e128e221f" providerId="LiveId" clId="{CC4E3D8A-140F-48CF-914E-8B53CC4B586D}" dt="2024-08-30T10:18:12.256" v="908" actId="164"/>
          <ac:spMkLst>
            <pc:docMk/>
            <pc:sldMk cId="625410659" sldId="264"/>
            <ac:spMk id="32" creationId="{7004969B-D54F-45F2-32A6-55BDE02CD4A7}"/>
          </ac:spMkLst>
        </pc:spChg>
        <pc:spChg chg="add mod">
          <ac:chgData name="Daniel Oehm" userId="6a826a5e128e221f" providerId="LiveId" clId="{CC4E3D8A-140F-48CF-914E-8B53CC4B586D}" dt="2024-08-30T10:18:12.256" v="908" actId="164"/>
          <ac:spMkLst>
            <pc:docMk/>
            <pc:sldMk cId="625410659" sldId="264"/>
            <ac:spMk id="33" creationId="{4BE957FD-D294-0EB8-5899-167879467599}"/>
          </ac:spMkLst>
        </pc:spChg>
        <pc:spChg chg="mod">
          <ac:chgData name="Daniel Oehm" userId="6a826a5e128e221f" providerId="LiveId" clId="{CC4E3D8A-140F-48CF-914E-8B53CC4B586D}" dt="2024-08-30T11:21:12.663" v="971"/>
          <ac:spMkLst>
            <pc:docMk/>
            <pc:sldMk cId="625410659" sldId="264"/>
            <ac:spMk id="36" creationId="{6E33050C-A926-906B-4008-ED99A9D94178}"/>
          </ac:spMkLst>
        </pc:spChg>
        <pc:spChg chg="mod">
          <ac:chgData name="Daniel Oehm" userId="6a826a5e128e221f" providerId="LiveId" clId="{CC4E3D8A-140F-48CF-914E-8B53CC4B586D}" dt="2024-08-30T11:21:12.663" v="971"/>
          <ac:spMkLst>
            <pc:docMk/>
            <pc:sldMk cId="625410659" sldId="264"/>
            <ac:spMk id="37" creationId="{4850B8DC-C04E-5D3C-7F8E-DF0790C85C89}"/>
          </ac:spMkLst>
        </pc:spChg>
        <pc:spChg chg="mod">
          <ac:chgData name="Daniel Oehm" userId="6a826a5e128e221f" providerId="LiveId" clId="{CC4E3D8A-140F-48CF-914E-8B53CC4B586D}" dt="2024-08-30T11:21:12.663" v="971"/>
          <ac:spMkLst>
            <pc:docMk/>
            <pc:sldMk cId="625410659" sldId="264"/>
            <ac:spMk id="38" creationId="{0B2EEBD7-692E-BCEC-A197-C602AA96AF80}"/>
          </ac:spMkLst>
        </pc:spChg>
        <pc:spChg chg="mod">
          <ac:chgData name="Daniel Oehm" userId="6a826a5e128e221f" providerId="LiveId" clId="{CC4E3D8A-140F-48CF-914E-8B53CC4B586D}" dt="2024-08-30T11:21:12.663" v="971"/>
          <ac:spMkLst>
            <pc:docMk/>
            <pc:sldMk cId="625410659" sldId="264"/>
            <ac:spMk id="39" creationId="{2D95BFB4-FCC6-363C-2DB8-A90524954AE9}"/>
          </ac:spMkLst>
        </pc:spChg>
        <pc:spChg chg="mod">
          <ac:chgData name="Daniel Oehm" userId="6a826a5e128e221f" providerId="LiveId" clId="{CC4E3D8A-140F-48CF-914E-8B53CC4B586D}" dt="2024-08-30T11:21:12.663" v="971"/>
          <ac:spMkLst>
            <pc:docMk/>
            <pc:sldMk cId="625410659" sldId="264"/>
            <ac:spMk id="40" creationId="{EE1492FA-1343-7229-98D8-6699595AB11D}"/>
          </ac:spMkLst>
        </pc:spChg>
        <pc:spChg chg="mod">
          <ac:chgData name="Daniel Oehm" userId="6a826a5e128e221f" providerId="LiveId" clId="{CC4E3D8A-140F-48CF-914E-8B53CC4B586D}" dt="2024-08-30T11:21:12.663" v="971"/>
          <ac:spMkLst>
            <pc:docMk/>
            <pc:sldMk cId="625410659" sldId="264"/>
            <ac:spMk id="41" creationId="{1D713DBF-C5AC-ED5D-B0BA-4306D756489A}"/>
          </ac:spMkLst>
        </pc:spChg>
        <pc:spChg chg="mod">
          <ac:chgData name="Daniel Oehm" userId="6a826a5e128e221f" providerId="LiveId" clId="{CC4E3D8A-140F-48CF-914E-8B53CC4B586D}" dt="2024-08-30T11:21:12.663" v="971"/>
          <ac:spMkLst>
            <pc:docMk/>
            <pc:sldMk cId="625410659" sldId="264"/>
            <ac:spMk id="42" creationId="{C80913A1-8BE0-12E7-B7B3-0E6E55B220D6}"/>
          </ac:spMkLst>
        </pc:spChg>
        <pc:spChg chg="mod">
          <ac:chgData name="Daniel Oehm" userId="6a826a5e128e221f" providerId="LiveId" clId="{CC4E3D8A-140F-48CF-914E-8B53CC4B586D}" dt="2024-08-30T11:21:12.663" v="971"/>
          <ac:spMkLst>
            <pc:docMk/>
            <pc:sldMk cId="625410659" sldId="264"/>
            <ac:spMk id="43" creationId="{54F72198-E890-3FAB-7C4A-C269A840DD40}"/>
          </ac:spMkLst>
        </pc:spChg>
        <pc:spChg chg="mod">
          <ac:chgData name="Daniel Oehm" userId="6a826a5e128e221f" providerId="LiveId" clId="{CC4E3D8A-140F-48CF-914E-8B53CC4B586D}" dt="2024-08-30T11:21:12.663" v="971"/>
          <ac:spMkLst>
            <pc:docMk/>
            <pc:sldMk cId="625410659" sldId="264"/>
            <ac:spMk id="44" creationId="{C00E3FB3-C306-5F59-37E0-1092FFC65692}"/>
          </ac:spMkLst>
        </pc:spChg>
        <pc:spChg chg="mod">
          <ac:chgData name="Daniel Oehm" userId="6a826a5e128e221f" providerId="LiveId" clId="{CC4E3D8A-140F-48CF-914E-8B53CC4B586D}" dt="2024-08-30T11:21:12.663" v="971"/>
          <ac:spMkLst>
            <pc:docMk/>
            <pc:sldMk cId="625410659" sldId="264"/>
            <ac:spMk id="45" creationId="{7DD36359-03EC-0737-CFBA-CC5C6393B409}"/>
          </ac:spMkLst>
        </pc:spChg>
        <pc:spChg chg="mod">
          <ac:chgData name="Daniel Oehm" userId="6a826a5e128e221f" providerId="LiveId" clId="{CC4E3D8A-140F-48CF-914E-8B53CC4B586D}" dt="2024-08-30T11:21:12.663" v="971"/>
          <ac:spMkLst>
            <pc:docMk/>
            <pc:sldMk cId="625410659" sldId="264"/>
            <ac:spMk id="46" creationId="{AA62FB53-9C25-D42D-81B2-FFDEB64FE2C3}"/>
          </ac:spMkLst>
        </pc:spChg>
        <pc:spChg chg="mod">
          <ac:chgData name="Daniel Oehm" userId="6a826a5e128e221f" providerId="LiveId" clId="{CC4E3D8A-140F-48CF-914E-8B53CC4B586D}" dt="2024-08-30T11:21:12.663" v="971"/>
          <ac:spMkLst>
            <pc:docMk/>
            <pc:sldMk cId="625410659" sldId="264"/>
            <ac:spMk id="47" creationId="{0AB8B781-0421-CA4B-6DF3-BA8CD0880F69}"/>
          </ac:spMkLst>
        </pc:spChg>
        <pc:spChg chg="mod">
          <ac:chgData name="Daniel Oehm" userId="6a826a5e128e221f" providerId="LiveId" clId="{CC4E3D8A-140F-48CF-914E-8B53CC4B586D}" dt="2024-08-30T11:21:12.663" v="971"/>
          <ac:spMkLst>
            <pc:docMk/>
            <pc:sldMk cId="625410659" sldId="264"/>
            <ac:spMk id="48" creationId="{6AD08A7B-02C8-5AD6-8032-E46EFF68AA81}"/>
          </ac:spMkLst>
        </pc:spChg>
        <pc:spChg chg="mod">
          <ac:chgData name="Daniel Oehm" userId="6a826a5e128e221f" providerId="LiveId" clId="{CC4E3D8A-140F-48CF-914E-8B53CC4B586D}" dt="2024-08-30T11:21:12.663" v="971"/>
          <ac:spMkLst>
            <pc:docMk/>
            <pc:sldMk cId="625410659" sldId="264"/>
            <ac:spMk id="49" creationId="{6B026F03-EEC2-3E5F-5BA0-23882E477BE5}"/>
          </ac:spMkLst>
        </pc:spChg>
        <pc:spChg chg="mod">
          <ac:chgData name="Daniel Oehm" userId="6a826a5e128e221f" providerId="LiveId" clId="{CC4E3D8A-140F-48CF-914E-8B53CC4B586D}" dt="2024-08-30T11:21:12.663" v="971"/>
          <ac:spMkLst>
            <pc:docMk/>
            <pc:sldMk cId="625410659" sldId="264"/>
            <ac:spMk id="50" creationId="{B8D2697E-27DB-15A8-E3D8-DDCE44DF454D}"/>
          </ac:spMkLst>
        </pc:spChg>
        <pc:spChg chg="mod">
          <ac:chgData name="Daniel Oehm" userId="6a826a5e128e221f" providerId="LiveId" clId="{CC4E3D8A-140F-48CF-914E-8B53CC4B586D}" dt="2024-08-30T11:21:12.663" v="971"/>
          <ac:spMkLst>
            <pc:docMk/>
            <pc:sldMk cId="625410659" sldId="264"/>
            <ac:spMk id="51" creationId="{3F3181F6-677B-8B23-0AC0-7E7DA74FE66F}"/>
          </ac:spMkLst>
        </pc:spChg>
        <pc:spChg chg="mod">
          <ac:chgData name="Daniel Oehm" userId="6a826a5e128e221f" providerId="LiveId" clId="{CC4E3D8A-140F-48CF-914E-8B53CC4B586D}" dt="2024-08-30T11:21:12.663" v="971"/>
          <ac:spMkLst>
            <pc:docMk/>
            <pc:sldMk cId="625410659" sldId="264"/>
            <ac:spMk id="52" creationId="{D07C0D2D-1B6B-42FA-175C-F0BC6717528D}"/>
          </ac:spMkLst>
        </pc:spChg>
        <pc:spChg chg="mod">
          <ac:chgData name="Daniel Oehm" userId="6a826a5e128e221f" providerId="LiveId" clId="{CC4E3D8A-140F-48CF-914E-8B53CC4B586D}" dt="2024-08-30T11:21:12.663" v="971"/>
          <ac:spMkLst>
            <pc:docMk/>
            <pc:sldMk cId="625410659" sldId="264"/>
            <ac:spMk id="53" creationId="{8E4EF990-90A6-C381-2B4F-7F85C2398FFB}"/>
          </ac:spMkLst>
        </pc:spChg>
        <pc:grpChg chg="add del mod">
          <ac:chgData name="Daniel Oehm" userId="6a826a5e128e221f" providerId="LiveId" clId="{CC4E3D8A-140F-48CF-914E-8B53CC4B586D}" dt="2024-08-30T11:21:16.561" v="972" actId="478"/>
          <ac:grpSpMkLst>
            <pc:docMk/>
            <pc:sldMk cId="625410659" sldId="264"/>
            <ac:grpSpMk id="34" creationId="{A71B3180-532B-A260-7C4E-661E8C0B3CC8}"/>
          </ac:grpSpMkLst>
        </pc:grpChg>
        <pc:grpChg chg="add mod">
          <ac:chgData name="Daniel Oehm" userId="6a826a5e128e221f" providerId="LiveId" clId="{CC4E3D8A-140F-48CF-914E-8B53CC4B586D}" dt="2024-08-30T11:21:48.248" v="976" actId="1035"/>
          <ac:grpSpMkLst>
            <pc:docMk/>
            <pc:sldMk cId="625410659" sldId="264"/>
            <ac:grpSpMk id="35" creationId="{98046EEA-5680-6986-8A6D-A1F41B9C4ABC}"/>
          </ac:grpSpMkLst>
        </pc:grpChg>
        <pc:picChg chg="mod">
          <ac:chgData name="Daniel Oehm" userId="6a826a5e128e221f" providerId="LiveId" clId="{CC4E3D8A-140F-48CF-914E-8B53CC4B586D}" dt="2024-08-30T09:16:38.228" v="79" actId="1076"/>
          <ac:picMkLst>
            <pc:docMk/>
            <pc:sldMk cId="625410659" sldId="264"/>
            <ac:picMk id="5" creationId="{7990C435-9BE3-3460-5D90-E1A2FD1A3445}"/>
          </ac:picMkLst>
        </pc:picChg>
        <pc:cxnChg chg="add mod">
          <ac:chgData name="Daniel Oehm" userId="6a826a5e128e221f" providerId="LiveId" clId="{CC4E3D8A-140F-48CF-914E-8B53CC4B586D}" dt="2024-08-30T11:21:43.122" v="974" actId="14100"/>
          <ac:cxnSpMkLst>
            <pc:docMk/>
            <pc:sldMk cId="625410659" sldId="264"/>
            <ac:cxnSpMk id="3" creationId="{3F64BD2A-5FAA-0C2F-35E6-5E66078583C1}"/>
          </ac:cxnSpMkLst>
        </pc:cxnChg>
      </pc:sldChg>
    </pc:docChg>
  </pc:docChgLst>
  <pc:docChgLst>
    <pc:chgData name="Daniel Oehm" userId="6a826a5e128e221f" providerId="LiveId" clId="{E8B7A96C-D2EC-418E-8B7C-DC7C4D10810E}"/>
    <pc:docChg chg="custSel delSld modSld modMainMaster">
      <pc:chgData name="Daniel Oehm" userId="6a826a5e128e221f" providerId="LiveId" clId="{E8B7A96C-D2EC-418E-8B7C-DC7C4D10810E}" dt="2024-12-06T18:20:01.800" v="12" actId="700"/>
      <pc:docMkLst>
        <pc:docMk/>
      </pc:docMkLst>
      <pc:sldChg chg="del">
        <pc:chgData name="Daniel Oehm" userId="6a826a5e128e221f" providerId="LiveId" clId="{E8B7A96C-D2EC-418E-8B7C-DC7C4D10810E}" dt="2024-12-06T18:18:54.229" v="5" actId="47"/>
        <pc:sldMkLst>
          <pc:docMk/>
          <pc:sldMk cId="4024269414" sldId="262"/>
        </pc:sldMkLst>
      </pc:sldChg>
      <pc:sldChg chg="del">
        <pc:chgData name="Daniel Oehm" userId="6a826a5e128e221f" providerId="LiveId" clId="{E8B7A96C-D2EC-418E-8B7C-DC7C4D10810E}" dt="2024-12-06T18:18:53.727" v="4" actId="47"/>
        <pc:sldMkLst>
          <pc:docMk/>
          <pc:sldMk cId="1833858991" sldId="263"/>
        </pc:sldMkLst>
      </pc:sldChg>
      <pc:sldChg chg="del">
        <pc:chgData name="Daniel Oehm" userId="6a826a5e128e221f" providerId="LiveId" clId="{E8B7A96C-D2EC-418E-8B7C-DC7C4D10810E}" dt="2024-12-06T18:18:50.955" v="1" actId="47"/>
        <pc:sldMkLst>
          <pc:docMk/>
          <pc:sldMk cId="238502152" sldId="270"/>
        </pc:sldMkLst>
      </pc:sldChg>
      <pc:sldChg chg="del">
        <pc:chgData name="Daniel Oehm" userId="6a826a5e128e221f" providerId="LiveId" clId="{E8B7A96C-D2EC-418E-8B7C-DC7C4D10810E}" dt="2024-12-06T18:18:52.785" v="2" actId="47"/>
        <pc:sldMkLst>
          <pc:docMk/>
          <pc:sldMk cId="863430431" sldId="273"/>
        </pc:sldMkLst>
      </pc:sldChg>
      <pc:sldChg chg="del">
        <pc:chgData name="Daniel Oehm" userId="6a826a5e128e221f" providerId="LiveId" clId="{E8B7A96C-D2EC-418E-8B7C-DC7C4D10810E}" dt="2024-12-06T18:18:53.036" v="3" actId="47"/>
        <pc:sldMkLst>
          <pc:docMk/>
          <pc:sldMk cId="480444360" sldId="278"/>
        </pc:sldMkLst>
      </pc:sldChg>
      <pc:sldChg chg="del">
        <pc:chgData name="Daniel Oehm" userId="6a826a5e128e221f" providerId="LiveId" clId="{E8B7A96C-D2EC-418E-8B7C-DC7C4D10810E}" dt="2024-12-06T18:18:48.835" v="0" actId="47"/>
        <pc:sldMkLst>
          <pc:docMk/>
          <pc:sldMk cId="315345296" sldId="284"/>
        </pc:sldMkLst>
      </pc:sldChg>
      <pc:sldChg chg="addSp delSp modSp mod modClrScheme chgLayout">
        <pc:chgData name="Daniel Oehm" userId="6a826a5e128e221f" providerId="LiveId" clId="{E8B7A96C-D2EC-418E-8B7C-DC7C4D10810E}" dt="2024-12-06T18:20:01.800" v="12" actId="700"/>
        <pc:sldMkLst>
          <pc:docMk/>
          <pc:sldMk cId="1133457454" sldId="285"/>
        </pc:sldMkLst>
        <pc:spChg chg="del">
          <ac:chgData name="Daniel Oehm" userId="6a826a5e128e221f" providerId="LiveId" clId="{E8B7A96C-D2EC-418E-8B7C-DC7C4D10810E}" dt="2024-12-06T18:19:06.973" v="6" actId="478"/>
          <ac:spMkLst>
            <pc:docMk/>
            <pc:sldMk cId="1133457454" sldId="285"/>
            <ac:spMk id="2" creationId="{F8933C24-1816-52A9-EC3F-E61A42E27996}"/>
          </ac:spMkLst>
        </pc:spChg>
        <pc:spChg chg="del">
          <ac:chgData name="Daniel Oehm" userId="6a826a5e128e221f" providerId="LiveId" clId="{E8B7A96C-D2EC-418E-8B7C-DC7C4D10810E}" dt="2024-12-06T18:19:11.797" v="7" actId="478"/>
          <ac:spMkLst>
            <pc:docMk/>
            <pc:sldMk cId="1133457454" sldId="285"/>
            <ac:spMk id="3" creationId="{DEB86927-9F46-F3F7-BA8E-4E2E7A9E2DE9}"/>
          </ac:spMkLst>
        </pc:spChg>
        <pc:spChg chg="del">
          <ac:chgData name="Daniel Oehm" userId="6a826a5e128e221f" providerId="LiveId" clId="{E8B7A96C-D2EC-418E-8B7C-DC7C4D10810E}" dt="2024-12-06T18:19:06.973" v="6" actId="478"/>
          <ac:spMkLst>
            <pc:docMk/>
            <pc:sldMk cId="1133457454" sldId="285"/>
            <ac:spMk id="5" creationId="{547BE687-DA0F-07CA-4DC6-98341B8A3FF8}"/>
          </ac:spMkLst>
        </pc:spChg>
        <pc:spChg chg="del">
          <ac:chgData name="Daniel Oehm" userId="6a826a5e128e221f" providerId="LiveId" clId="{E8B7A96C-D2EC-418E-8B7C-DC7C4D10810E}" dt="2024-12-06T18:19:06.973" v="6" actId="478"/>
          <ac:spMkLst>
            <pc:docMk/>
            <pc:sldMk cId="1133457454" sldId="285"/>
            <ac:spMk id="6" creationId="{CBDA284C-FC60-A3C2-47AF-48AF7872A309}"/>
          </ac:spMkLst>
        </pc:spChg>
        <pc:spChg chg="del">
          <ac:chgData name="Daniel Oehm" userId="6a826a5e128e221f" providerId="LiveId" clId="{E8B7A96C-D2EC-418E-8B7C-DC7C4D10810E}" dt="2024-12-06T18:19:06.973" v="6" actId="478"/>
          <ac:spMkLst>
            <pc:docMk/>
            <pc:sldMk cId="1133457454" sldId="285"/>
            <ac:spMk id="7" creationId="{546689DA-7940-913F-DA97-6971872B0BD3}"/>
          </ac:spMkLst>
        </pc:spChg>
        <pc:spChg chg="del">
          <ac:chgData name="Daniel Oehm" userId="6a826a5e128e221f" providerId="LiveId" clId="{E8B7A96C-D2EC-418E-8B7C-DC7C4D10810E}" dt="2024-12-06T18:19:06.973" v="6" actId="478"/>
          <ac:spMkLst>
            <pc:docMk/>
            <pc:sldMk cId="1133457454" sldId="285"/>
            <ac:spMk id="10" creationId="{994771E9-3623-BE44-DC40-E42C9CCB0C63}"/>
          </ac:spMkLst>
        </pc:spChg>
        <pc:spChg chg="add mod">
          <ac:chgData name="Daniel Oehm" userId="6a826a5e128e221f" providerId="LiveId" clId="{E8B7A96C-D2EC-418E-8B7C-DC7C4D10810E}" dt="2024-12-06T18:19:33.101" v="8"/>
          <ac:spMkLst>
            <pc:docMk/>
            <pc:sldMk cId="1133457454" sldId="285"/>
            <ac:spMk id="12" creationId="{E9B861F5-BF99-BE1F-B40C-1EFEFA486036}"/>
          </ac:spMkLst>
        </pc:spChg>
        <pc:graphicFrameChg chg="del">
          <ac:chgData name="Daniel Oehm" userId="6a826a5e128e221f" providerId="LiveId" clId="{E8B7A96C-D2EC-418E-8B7C-DC7C4D10810E}" dt="2024-12-06T18:19:06.973" v="6" actId="478"/>
          <ac:graphicFrameMkLst>
            <pc:docMk/>
            <pc:sldMk cId="1133457454" sldId="285"/>
            <ac:graphicFrameMk id="8" creationId="{6D0FEF79-3ADB-7CC6-D0FB-3DE6DF155901}"/>
          </ac:graphicFrameMkLst>
        </pc:graphicFrameChg>
        <pc:picChg chg="del">
          <ac:chgData name="Daniel Oehm" userId="6a826a5e128e221f" providerId="LiveId" clId="{E8B7A96C-D2EC-418E-8B7C-DC7C4D10810E}" dt="2024-12-06T18:19:06.973" v="6" actId="478"/>
          <ac:picMkLst>
            <pc:docMk/>
            <pc:sldMk cId="1133457454" sldId="285"/>
            <ac:picMk id="9" creationId="{DB01A43A-ECEB-3784-BEC7-0AD92E0AC803}"/>
          </ac:picMkLst>
        </pc:picChg>
        <pc:picChg chg="add mod">
          <ac:chgData name="Daniel Oehm" userId="6a826a5e128e221f" providerId="LiveId" clId="{E8B7A96C-D2EC-418E-8B7C-DC7C4D10810E}" dt="2024-12-06T18:19:33.101" v="8"/>
          <ac:picMkLst>
            <pc:docMk/>
            <pc:sldMk cId="1133457454" sldId="285"/>
            <ac:picMk id="14" creationId="{2F473A15-E6BD-02E9-989E-54EE95CCDD34}"/>
          </ac:picMkLst>
        </pc:picChg>
        <pc:cxnChg chg="del">
          <ac:chgData name="Daniel Oehm" userId="6a826a5e128e221f" providerId="LiveId" clId="{E8B7A96C-D2EC-418E-8B7C-DC7C4D10810E}" dt="2024-12-06T18:19:06.973" v="6" actId="478"/>
          <ac:cxnSpMkLst>
            <pc:docMk/>
            <pc:sldMk cId="1133457454" sldId="285"/>
            <ac:cxnSpMk id="4" creationId="{FF66DF43-CB9B-5F69-DB8A-2F6FF77BA877}"/>
          </ac:cxnSpMkLst>
        </pc:cxnChg>
        <pc:cxnChg chg="add mod">
          <ac:chgData name="Daniel Oehm" userId="6a826a5e128e221f" providerId="LiveId" clId="{E8B7A96C-D2EC-418E-8B7C-DC7C4D10810E}" dt="2024-12-06T18:19:33.101" v="8"/>
          <ac:cxnSpMkLst>
            <pc:docMk/>
            <pc:sldMk cId="1133457454" sldId="285"/>
            <ac:cxnSpMk id="11" creationId="{7E270186-F7B8-62C3-C344-905612F6C130}"/>
          </ac:cxnSpMkLst>
        </pc:cxnChg>
        <pc:cxnChg chg="add mod">
          <ac:chgData name="Daniel Oehm" userId="6a826a5e128e221f" providerId="LiveId" clId="{E8B7A96C-D2EC-418E-8B7C-DC7C4D10810E}" dt="2024-12-06T18:19:33.101" v="8"/>
          <ac:cxnSpMkLst>
            <pc:docMk/>
            <pc:sldMk cId="1133457454" sldId="285"/>
            <ac:cxnSpMk id="13" creationId="{C847A340-46E4-B8EE-4CAF-177454055912}"/>
          </ac:cxnSpMkLst>
        </pc:cxnChg>
      </pc:sldChg>
      <pc:sldMasterChg chg="modSldLayout">
        <pc:chgData name="Daniel Oehm" userId="6a826a5e128e221f" providerId="LiveId" clId="{E8B7A96C-D2EC-418E-8B7C-DC7C4D10810E}" dt="2024-12-06T18:19:50.831" v="10"/>
        <pc:sldMasterMkLst>
          <pc:docMk/>
          <pc:sldMasterMk cId="1822772119" sldId="2147483684"/>
        </pc:sldMasterMkLst>
        <pc:sldLayoutChg chg="addSp delSp modSp mod">
          <pc:chgData name="Daniel Oehm" userId="6a826a5e128e221f" providerId="LiveId" clId="{E8B7A96C-D2EC-418E-8B7C-DC7C4D10810E}" dt="2024-12-06T18:19:50.831" v="10"/>
          <pc:sldLayoutMkLst>
            <pc:docMk/>
            <pc:sldMasterMk cId="1822772119" sldId="2147483684"/>
            <pc:sldLayoutMk cId="379578956" sldId="2147483701"/>
          </pc:sldLayoutMkLst>
          <pc:spChg chg="add mod">
            <ac:chgData name="Daniel Oehm" userId="6a826a5e128e221f" providerId="LiveId" clId="{E8B7A96C-D2EC-418E-8B7C-DC7C4D10810E}" dt="2024-12-06T18:19:50.831" v="10"/>
            <ac:spMkLst>
              <pc:docMk/>
              <pc:sldMasterMk cId="1822772119" sldId="2147483684"/>
              <pc:sldLayoutMk cId="379578956" sldId="2147483701"/>
              <ac:spMk id="3" creationId="{D282EB46-7B7D-8DC4-6210-1362CFB328D6}"/>
            </ac:spMkLst>
          </pc:spChg>
          <pc:spChg chg="del">
            <ac:chgData name="Daniel Oehm" userId="6a826a5e128e221f" providerId="LiveId" clId="{E8B7A96C-D2EC-418E-8B7C-DC7C4D10810E}" dt="2024-12-06T18:19:50.265" v="9" actId="478"/>
            <ac:spMkLst>
              <pc:docMk/>
              <pc:sldMasterMk cId="1822772119" sldId="2147483684"/>
              <pc:sldLayoutMk cId="379578956" sldId="2147483701"/>
              <ac:spMk id="4" creationId="{00000000-0000-0000-0000-000000000000}"/>
            </ac:spMkLst>
          </pc:spChg>
          <pc:spChg chg="del">
            <ac:chgData name="Daniel Oehm" userId="6a826a5e128e221f" providerId="LiveId" clId="{E8B7A96C-D2EC-418E-8B7C-DC7C4D10810E}" dt="2024-12-06T18:19:50.265" v="9" actId="478"/>
            <ac:spMkLst>
              <pc:docMk/>
              <pc:sldMasterMk cId="1822772119" sldId="2147483684"/>
              <pc:sldLayoutMk cId="379578956" sldId="2147483701"/>
              <ac:spMk id="5" creationId="{00000000-0000-0000-0000-000000000000}"/>
            </ac:spMkLst>
          </pc:spChg>
          <pc:spChg chg="del">
            <ac:chgData name="Daniel Oehm" userId="6a826a5e128e221f" providerId="LiveId" clId="{E8B7A96C-D2EC-418E-8B7C-DC7C4D10810E}" dt="2024-12-06T18:19:50.265" v="9" actId="478"/>
            <ac:spMkLst>
              <pc:docMk/>
              <pc:sldMasterMk cId="1822772119" sldId="2147483684"/>
              <pc:sldLayoutMk cId="379578956" sldId="2147483701"/>
              <ac:spMk id="6" creationId="{00000000-0000-0000-0000-000000000000}"/>
            </ac:spMkLst>
          </pc:spChg>
          <pc:picChg chg="add mod">
            <ac:chgData name="Daniel Oehm" userId="6a826a5e128e221f" providerId="LiveId" clId="{E8B7A96C-D2EC-418E-8B7C-DC7C4D10810E}" dt="2024-12-06T18:19:50.831" v="10"/>
            <ac:picMkLst>
              <pc:docMk/>
              <pc:sldMasterMk cId="1822772119" sldId="2147483684"/>
              <pc:sldLayoutMk cId="379578956" sldId="2147483701"/>
              <ac:picMk id="8" creationId="{1A817278-3503-835E-7FA6-BBF60346EE13}"/>
            </ac:picMkLst>
          </pc:picChg>
          <pc:cxnChg chg="add mod">
            <ac:chgData name="Daniel Oehm" userId="6a826a5e128e221f" providerId="LiveId" clId="{E8B7A96C-D2EC-418E-8B7C-DC7C4D10810E}" dt="2024-12-06T18:19:50.831" v="10"/>
            <ac:cxnSpMkLst>
              <pc:docMk/>
              <pc:sldMasterMk cId="1822772119" sldId="2147483684"/>
              <pc:sldLayoutMk cId="379578956" sldId="2147483701"/>
              <ac:cxnSpMk id="2" creationId="{E2ED1E66-BA21-FEA1-3442-0BA5398A5030}"/>
            </ac:cxnSpMkLst>
          </pc:cxnChg>
          <pc:cxnChg chg="add mod">
            <ac:chgData name="Daniel Oehm" userId="6a826a5e128e221f" providerId="LiveId" clId="{E8B7A96C-D2EC-418E-8B7C-DC7C4D10810E}" dt="2024-12-06T18:19:50.831" v="10"/>
            <ac:cxnSpMkLst>
              <pc:docMk/>
              <pc:sldMasterMk cId="1822772119" sldId="2147483684"/>
              <pc:sldLayoutMk cId="379578956" sldId="2147483701"/>
              <ac:cxnSpMk id="7" creationId="{507AEDA2-7F40-02C0-E910-F58DD8E83DB4}"/>
            </ac:cxnSpMkLst>
          </pc:cxnChg>
        </pc:sldLayoutChg>
      </pc:sldMasterChg>
    </pc:docChg>
  </pc:docChgLst>
  <pc:docChgLst>
    <pc:chgData name="Daniel Oehm" userId="6a826a5e128e221f" providerId="LiveId" clId="{7FEC8724-21AA-491F-8834-801901B0D4CC}"/>
    <pc:docChg chg="custSel modSld modMainMaster">
      <pc:chgData name="Daniel Oehm" userId="6a826a5e128e221f" providerId="LiveId" clId="{7FEC8724-21AA-491F-8834-801901B0D4CC}" dt="2024-11-09T04:01:15.293" v="35" actId="478"/>
      <pc:docMkLst>
        <pc:docMk/>
      </pc:docMkLst>
      <pc:sldChg chg="delSp mod">
        <pc:chgData name="Daniel Oehm" userId="6a826a5e128e221f" providerId="LiveId" clId="{7FEC8724-21AA-491F-8834-801901B0D4CC}" dt="2024-11-09T04:00:23.344" v="28" actId="478"/>
        <pc:sldMkLst>
          <pc:docMk/>
          <pc:sldMk cId="2333524809" sldId="268"/>
        </pc:sldMkLst>
        <pc:spChg chg="del">
          <ac:chgData name="Daniel Oehm" userId="6a826a5e128e221f" providerId="LiveId" clId="{7FEC8724-21AA-491F-8834-801901B0D4CC}" dt="2024-11-09T04:00:23.344" v="28" actId="478"/>
          <ac:spMkLst>
            <pc:docMk/>
            <pc:sldMk cId="2333524809" sldId="268"/>
            <ac:spMk id="3" creationId="{00000000-0000-0000-0000-000000000000}"/>
          </ac:spMkLst>
        </pc:spChg>
        <pc:spChg chg="del">
          <ac:chgData name="Daniel Oehm" userId="6a826a5e128e221f" providerId="LiveId" clId="{7FEC8724-21AA-491F-8834-801901B0D4CC}" dt="2024-11-09T04:00:23.344" v="28" actId="478"/>
          <ac:spMkLst>
            <pc:docMk/>
            <pc:sldMk cId="2333524809" sldId="268"/>
            <ac:spMk id="4" creationId="{00000000-0000-0000-0000-000000000000}"/>
          </ac:spMkLst>
        </pc:spChg>
        <pc:spChg chg="del">
          <ac:chgData name="Daniel Oehm" userId="6a826a5e128e221f" providerId="LiveId" clId="{7FEC8724-21AA-491F-8834-801901B0D4CC}" dt="2024-11-09T04:00:23.344" v="28" actId="478"/>
          <ac:spMkLst>
            <pc:docMk/>
            <pc:sldMk cId="2333524809" sldId="268"/>
            <ac:spMk id="5" creationId="{00000000-0000-0000-0000-000000000000}"/>
          </ac:spMkLst>
        </pc:spChg>
        <pc:spChg chg="del">
          <ac:chgData name="Daniel Oehm" userId="6a826a5e128e221f" providerId="LiveId" clId="{7FEC8724-21AA-491F-8834-801901B0D4CC}" dt="2024-11-09T04:00:23.344" v="28" actId="478"/>
          <ac:spMkLst>
            <pc:docMk/>
            <pc:sldMk cId="2333524809" sldId="268"/>
            <ac:spMk id="6" creationId="{00000000-0000-0000-0000-000000000000}"/>
          </ac:spMkLst>
        </pc:spChg>
        <pc:spChg chg="del">
          <ac:chgData name="Daniel Oehm" userId="6a826a5e128e221f" providerId="LiveId" clId="{7FEC8724-21AA-491F-8834-801901B0D4CC}" dt="2024-11-09T04:00:23.344" v="28" actId="478"/>
          <ac:spMkLst>
            <pc:docMk/>
            <pc:sldMk cId="2333524809" sldId="268"/>
            <ac:spMk id="7" creationId="{00000000-0000-0000-0000-000000000000}"/>
          </ac:spMkLst>
        </pc:spChg>
        <pc:spChg chg="del">
          <ac:chgData name="Daniel Oehm" userId="6a826a5e128e221f" providerId="LiveId" clId="{7FEC8724-21AA-491F-8834-801901B0D4CC}" dt="2024-11-09T04:00:23.344" v="28" actId="478"/>
          <ac:spMkLst>
            <pc:docMk/>
            <pc:sldMk cId="2333524809" sldId="268"/>
            <ac:spMk id="8" creationId="{00000000-0000-0000-0000-000000000000}"/>
          </ac:spMkLst>
        </pc:spChg>
      </pc:sldChg>
      <pc:sldChg chg="delSp modSp mod">
        <pc:chgData name="Daniel Oehm" userId="6a826a5e128e221f" providerId="LiveId" clId="{7FEC8724-21AA-491F-8834-801901B0D4CC}" dt="2024-11-09T03:58:36.287" v="3" actId="20577"/>
        <pc:sldMkLst>
          <pc:docMk/>
          <pc:sldMk cId="238502152" sldId="270"/>
        </pc:sldMkLst>
        <pc:spChg chg="mod">
          <ac:chgData name="Daniel Oehm" userId="6a826a5e128e221f" providerId="LiveId" clId="{7FEC8724-21AA-491F-8834-801901B0D4CC}" dt="2024-11-09T03:58:36.287" v="3" actId="20577"/>
          <ac:spMkLst>
            <pc:docMk/>
            <pc:sldMk cId="238502152" sldId="270"/>
            <ac:spMk id="13" creationId="{E4F914E6-9822-1BF4-174E-71EE099BDD11}"/>
          </ac:spMkLst>
        </pc:spChg>
        <pc:picChg chg="del">
          <ac:chgData name="Daniel Oehm" userId="6a826a5e128e221f" providerId="LiveId" clId="{7FEC8724-21AA-491F-8834-801901B0D4CC}" dt="2024-11-09T03:58:07.776" v="1" actId="478"/>
          <ac:picMkLst>
            <pc:docMk/>
            <pc:sldMk cId="238502152" sldId="270"/>
            <ac:picMk id="12" creationId="{20931E76-3173-A931-4319-66006D48244D}"/>
          </ac:picMkLst>
        </pc:picChg>
      </pc:sldChg>
      <pc:sldChg chg="delSp modSp mod">
        <pc:chgData name="Daniel Oehm" userId="6a826a5e128e221f" providerId="LiveId" clId="{7FEC8724-21AA-491F-8834-801901B0D4CC}" dt="2024-11-09T04:00:35.411" v="29" actId="1076"/>
        <pc:sldMkLst>
          <pc:docMk/>
          <pc:sldMk cId="863430431" sldId="273"/>
        </pc:sldMkLst>
        <pc:spChg chg="del">
          <ac:chgData name="Daniel Oehm" userId="6a826a5e128e221f" providerId="LiveId" clId="{7FEC8724-21AA-491F-8834-801901B0D4CC}" dt="2024-11-09T04:00:17.177" v="27" actId="478"/>
          <ac:spMkLst>
            <pc:docMk/>
            <pc:sldMk cId="863430431" sldId="273"/>
            <ac:spMk id="3" creationId="{F9A2D8DD-98FB-C74B-0E99-E42114DDE4D7}"/>
          </ac:spMkLst>
        </pc:spChg>
        <pc:spChg chg="mod">
          <ac:chgData name="Daniel Oehm" userId="6a826a5e128e221f" providerId="LiveId" clId="{7FEC8724-21AA-491F-8834-801901B0D4CC}" dt="2024-11-09T04:00:35.411" v="29" actId="1076"/>
          <ac:spMkLst>
            <pc:docMk/>
            <pc:sldMk cId="863430431" sldId="273"/>
            <ac:spMk id="4" creationId="{00000000-0000-0000-0000-000000000000}"/>
          </ac:spMkLst>
        </pc:spChg>
        <pc:picChg chg="del">
          <ac:chgData name="Daniel Oehm" userId="6a826a5e128e221f" providerId="LiveId" clId="{7FEC8724-21AA-491F-8834-801901B0D4CC}" dt="2024-11-09T04:00:11.422" v="26" actId="478"/>
          <ac:picMkLst>
            <pc:docMk/>
            <pc:sldMk cId="863430431" sldId="273"/>
            <ac:picMk id="5" creationId="{75B2F0A4-5F06-E512-215B-51250885E8A5}"/>
          </ac:picMkLst>
        </pc:picChg>
        <pc:picChg chg="del">
          <ac:chgData name="Daniel Oehm" userId="6a826a5e128e221f" providerId="LiveId" clId="{7FEC8724-21AA-491F-8834-801901B0D4CC}" dt="2024-11-09T04:00:11.422" v="26" actId="478"/>
          <ac:picMkLst>
            <pc:docMk/>
            <pc:sldMk cId="863430431" sldId="273"/>
            <ac:picMk id="6" creationId="{CC0BC204-213C-F10F-FB6F-2E881753CBCF}"/>
          </ac:picMkLst>
        </pc:picChg>
      </pc:sldChg>
      <pc:sldChg chg="delSp mod">
        <pc:chgData name="Daniel Oehm" userId="6a826a5e128e221f" providerId="LiveId" clId="{7FEC8724-21AA-491F-8834-801901B0D4CC}" dt="2024-11-09T04:01:05.059" v="33" actId="478"/>
        <pc:sldMkLst>
          <pc:docMk/>
          <pc:sldMk cId="480444360" sldId="278"/>
        </pc:sldMkLst>
        <pc:spChg chg="del">
          <ac:chgData name="Daniel Oehm" userId="6a826a5e128e221f" providerId="LiveId" clId="{7FEC8724-21AA-491F-8834-801901B0D4CC}" dt="2024-11-09T04:01:05.059" v="33" actId="478"/>
          <ac:spMkLst>
            <pc:docMk/>
            <pc:sldMk cId="480444360" sldId="278"/>
            <ac:spMk id="6" creationId="{00000000-0000-0000-0000-000000000000}"/>
          </ac:spMkLst>
        </pc:spChg>
        <pc:spChg chg="del">
          <ac:chgData name="Daniel Oehm" userId="6a826a5e128e221f" providerId="LiveId" clId="{7FEC8724-21AA-491F-8834-801901B0D4CC}" dt="2024-11-09T04:00:59.018" v="31" actId="478"/>
          <ac:spMkLst>
            <pc:docMk/>
            <pc:sldMk cId="480444360" sldId="278"/>
            <ac:spMk id="7" creationId="{00000000-0000-0000-0000-000000000000}"/>
          </ac:spMkLst>
        </pc:spChg>
        <pc:picChg chg="del">
          <ac:chgData name="Daniel Oehm" userId="6a826a5e128e221f" providerId="LiveId" clId="{7FEC8724-21AA-491F-8834-801901B0D4CC}" dt="2024-11-09T04:01:01.121" v="32" actId="478"/>
          <ac:picMkLst>
            <pc:docMk/>
            <pc:sldMk cId="480444360" sldId="278"/>
            <ac:picMk id="9" creationId="{B0A08299-EE17-C854-BC3F-AA86BDFF7098}"/>
          </ac:picMkLst>
        </pc:picChg>
      </pc:sldChg>
      <pc:sldChg chg="delSp mod">
        <pc:chgData name="Daniel Oehm" userId="6a826a5e128e221f" providerId="LiveId" clId="{7FEC8724-21AA-491F-8834-801901B0D4CC}" dt="2024-11-09T04:00:44.001" v="30" actId="478"/>
        <pc:sldMkLst>
          <pc:docMk/>
          <pc:sldMk cId="2418127218" sldId="283"/>
        </pc:sldMkLst>
        <pc:spChg chg="del">
          <ac:chgData name="Daniel Oehm" userId="6a826a5e128e221f" providerId="LiveId" clId="{7FEC8724-21AA-491F-8834-801901B0D4CC}" dt="2024-11-09T04:00:44.001" v="30" actId="478"/>
          <ac:spMkLst>
            <pc:docMk/>
            <pc:sldMk cId="2418127218" sldId="283"/>
            <ac:spMk id="4" creationId="{00000000-0000-0000-0000-000000000000}"/>
          </ac:spMkLst>
        </pc:spChg>
        <pc:picChg chg="del">
          <ac:chgData name="Daniel Oehm" userId="6a826a5e128e221f" providerId="LiveId" clId="{7FEC8724-21AA-491F-8834-801901B0D4CC}" dt="2024-11-09T04:00:44.001" v="30" actId="478"/>
          <ac:picMkLst>
            <pc:docMk/>
            <pc:sldMk cId="2418127218" sldId="283"/>
            <ac:picMk id="5" creationId="{E35220A7-3BCC-0CB1-501C-BA3BAB9F39D3}"/>
          </ac:picMkLst>
        </pc:picChg>
      </pc:sldChg>
      <pc:sldChg chg="delSp mod">
        <pc:chgData name="Daniel Oehm" userId="6a826a5e128e221f" providerId="LiveId" clId="{7FEC8724-21AA-491F-8834-801901B0D4CC}" dt="2024-11-09T03:58:55.049" v="4" actId="478"/>
        <pc:sldMkLst>
          <pc:docMk/>
          <pc:sldMk cId="315345296" sldId="284"/>
        </pc:sldMkLst>
        <pc:spChg chg="del">
          <ac:chgData name="Daniel Oehm" userId="6a826a5e128e221f" providerId="LiveId" clId="{7FEC8724-21AA-491F-8834-801901B0D4CC}" dt="2024-11-09T03:58:55.049" v="4" actId="478"/>
          <ac:spMkLst>
            <pc:docMk/>
            <pc:sldMk cId="315345296" sldId="284"/>
            <ac:spMk id="45" creationId="{00000000-0000-0000-0000-000000000000}"/>
          </ac:spMkLst>
        </pc:spChg>
        <pc:spChg chg="del">
          <ac:chgData name="Daniel Oehm" userId="6a826a5e128e221f" providerId="LiveId" clId="{7FEC8724-21AA-491F-8834-801901B0D4CC}" dt="2024-11-09T03:58:55.049" v="4" actId="478"/>
          <ac:spMkLst>
            <pc:docMk/>
            <pc:sldMk cId="315345296" sldId="284"/>
            <ac:spMk id="46" creationId="{00000000-0000-0000-0000-000000000000}"/>
          </ac:spMkLst>
        </pc:spChg>
        <pc:picChg chg="del">
          <ac:chgData name="Daniel Oehm" userId="6a826a5e128e221f" providerId="LiveId" clId="{7FEC8724-21AA-491F-8834-801901B0D4CC}" dt="2024-11-09T03:58:03.390" v="0" actId="478"/>
          <ac:picMkLst>
            <pc:docMk/>
            <pc:sldMk cId="315345296" sldId="284"/>
            <ac:picMk id="36" creationId="{5A2CDF70-3F73-8C24-4AA9-C94B78580C55}"/>
          </ac:picMkLst>
        </pc:picChg>
      </pc:sldChg>
      <pc:sldMasterChg chg="modSldLayout">
        <pc:chgData name="Daniel Oehm" userId="6a826a5e128e221f" providerId="LiveId" clId="{7FEC8724-21AA-491F-8834-801901B0D4CC}" dt="2024-11-09T03:59:33.335" v="25" actId="478"/>
        <pc:sldMasterMkLst>
          <pc:docMk/>
          <pc:sldMasterMk cId="1822772119" sldId="2147483684"/>
        </pc:sldMasterMkLst>
        <pc:sldLayoutChg chg="delSp mod">
          <pc:chgData name="Daniel Oehm" userId="6a826a5e128e221f" providerId="LiveId" clId="{7FEC8724-21AA-491F-8834-801901B0D4CC}" dt="2024-11-09T03:59:05.995" v="5" actId="478"/>
          <pc:sldLayoutMkLst>
            <pc:docMk/>
            <pc:sldMasterMk cId="4063766641" sldId="2147483702"/>
            <pc:sldLayoutMk cId="3697208488" sldId="2147483685"/>
          </pc:sldLayoutMkLst>
          <pc:spChg chg="del">
            <ac:chgData name="Daniel Oehm" userId="6a826a5e128e221f" providerId="LiveId" clId="{7FEC8724-21AA-491F-8834-801901B0D4CC}" dt="2024-11-09T03:59:05.995" v="5" actId="478"/>
            <ac:spMkLst>
              <pc:docMk/>
              <pc:sldMasterMk cId="4063766641" sldId="2147483702"/>
              <pc:sldLayoutMk cId="3697208488" sldId="2147483685"/>
              <ac:spMk id="37" creationId="{25A80A36-B6C7-310F-BB0B-41CB1BAF85E2}"/>
            </ac:spMkLst>
          </pc:spChg>
        </pc:sldLayoutChg>
        <pc:sldLayoutChg chg="delSp modSp mod">
          <pc:chgData name="Daniel Oehm" userId="6a826a5e128e221f" providerId="LiveId" clId="{7FEC8724-21AA-491F-8834-801901B0D4CC}" dt="2024-11-09T03:59:33.335" v="25" actId="478"/>
          <pc:sldLayoutMkLst>
            <pc:docMk/>
            <pc:sldMasterMk cId="4063766641" sldId="2147483702"/>
            <pc:sldLayoutMk cId="4039730735" sldId="2147483686"/>
          </pc:sldLayoutMkLst>
          <pc:spChg chg="mod">
            <ac:chgData name="Daniel Oehm" userId="6a826a5e128e221f" providerId="LiveId" clId="{7FEC8724-21AA-491F-8834-801901B0D4CC}" dt="2024-11-09T03:59:28.802" v="24" actId="1037"/>
            <ac:spMkLst>
              <pc:docMk/>
              <pc:sldMasterMk cId="4063766641" sldId="2147483702"/>
              <pc:sldLayoutMk cId="4039730735" sldId="2147483686"/>
              <ac:spMk id="2" creationId="{5FDA3137-430B-27C8-6B0D-0172A8A926B1}"/>
            </ac:spMkLst>
          </pc:spChg>
          <pc:spChg chg="mod">
            <ac:chgData name="Daniel Oehm" userId="6a826a5e128e221f" providerId="LiveId" clId="{7FEC8724-21AA-491F-8834-801901B0D4CC}" dt="2024-11-09T03:59:16.434" v="7" actId="1038"/>
            <ac:spMkLst>
              <pc:docMk/>
              <pc:sldMasterMk cId="4063766641" sldId="2147483702"/>
              <pc:sldLayoutMk cId="4039730735" sldId="2147483686"/>
              <ac:spMk id="46" creationId="{FF0FCF61-BFD8-CBD4-1B52-726B90DA15F1}"/>
            </ac:spMkLst>
          </pc:spChg>
          <pc:spChg chg="del mod">
            <ac:chgData name="Daniel Oehm" userId="6a826a5e128e221f" providerId="LiveId" clId="{7FEC8724-21AA-491F-8834-801901B0D4CC}" dt="2024-11-09T03:59:33.335" v="25" actId="478"/>
            <ac:spMkLst>
              <pc:docMk/>
              <pc:sldMasterMk cId="4063766641" sldId="2147483702"/>
              <pc:sldLayoutMk cId="4039730735" sldId="2147483686"/>
              <ac:spMk id="47" creationId="{FA53A811-2EC3-084E-979F-B053AD6450DE}"/>
            </ac:spMkLst>
          </pc:spChg>
        </pc:sldLayoutChg>
      </pc:sldMasterChg>
    </pc:docChg>
  </pc:docChgLst>
  <pc:docChgLst>
    <pc:chgData name="Daniel Oehm" userId="6a826a5e128e221f" providerId="LiveId" clId="{2E633977-1819-4599-A08D-8737F8F1C9B6}"/>
    <pc:docChg chg="custSel modSld modMainMaster">
      <pc:chgData name="Daniel Oehm" userId="6a826a5e128e221f" providerId="LiveId" clId="{2E633977-1819-4599-A08D-8737F8F1C9B6}" dt="2024-12-06T06:15:59.783" v="53" actId="20577"/>
      <pc:docMkLst>
        <pc:docMk/>
      </pc:docMkLst>
      <pc:sldChg chg="delSp mod">
        <pc:chgData name="Daniel Oehm" userId="6a826a5e128e221f" providerId="LiveId" clId="{2E633977-1819-4599-A08D-8737F8F1C9B6}" dt="2024-12-06T06:10:56.948" v="9" actId="478"/>
        <pc:sldMkLst>
          <pc:docMk/>
          <pc:sldMk cId="4024269414" sldId="262"/>
        </pc:sldMkLst>
        <pc:picChg chg="del">
          <ac:chgData name="Daniel Oehm" userId="6a826a5e128e221f" providerId="LiveId" clId="{2E633977-1819-4599-A08D-8737F8F1C9B6}" dt="2024-12-06T06:10:56.948" v="9" actId="478"/>
          <ac:picMkLst>
            <pc:docMk/>
            <pc:sldMk cId="4024269414" sldId="262"/>
            <ac:picMk id="24" creationId="{F7DB0FE2-9B17-A0A2-C78E-DA595D3DF48E}"/>
          </ac:picMkLst>
        </pc:picChg>
      </pc:sldChg>
      <pc:sldChg chg="delSp mod">
        <pc:chgData name="Daniel Oehm" userId="6a826a5e128e221f" providerId="LiveId" clId="{2E633977-1819-4599-A08D-8737F8F1C9B6}" dt="2024-12-06T06:10:54.429" v="8" actId="478"/>
        <pc:sldMkLst>
          <pc:docMk/>
          <pc:sldMk cId="1833858991" sldId="263"/>
        </pc:sldMkLst>
        <pc:picChg chg="del">
          <ac:chgData name="Daniel Oehm" userId="6a826a5e128e221f" providerId="LiveId" clId="{2E633977-1819-4599-A08D-8737F8F1C9B6}" dt="2024-12-06T06:10:54.429" v="8" actId="478"/>
          <ac:picMkLst>
            <pc:docMk/>
            <pc:sldMk cId="1833858991" sldId="263"/>
            <ac:picMk id="14" creationId="{42E9EA7B-7995-D637-2C2A-AE4DCBA17859}"/>
          </ac:picMkLst>
        </pc:picChg>
      </pc:sldChg>
      <pc:sldChg chg="delSp modSp mod">
        <pc:chgData name="Daniel Oehm" userId="6a826a5e128e221f" providerId="LiveId" clId="{2E633977-1819-4599-A08D-8737F8F1C9B6}" dt="2024-12-06T06:15:59.783" v="53" actId="20577"/>
        <pc:sldMkLst>
          <pc:docMk/>
          <pc:sldMk cId="238502152" sldId="270"/>
        </pc:sldMkLst>
        <pc:spChg chg="mod">
          <ac:chgData name="Daniel Oehm" userId="6a826a5e128e221f" providerId="LiveId" clId="{2E633977-1819-4599-A08D-8737F8F1C9B6}" dt="2024-12-06T06:15:59.783" v="53" actId="20577"/>
          <ac:spMkLst>
            <pc:docMk/>
            <pc:sldMk cId="238502152" sldId="270"/>
            <ac:spMk id="16" creationId="{2EFF24ED-9ECA-E0FF-DD3C-FB13EF362F78}"/>
          </ac:spMkLst>
        </pc:spChg>
        <pc:picChg chg="del">
          <ac:chgData name="Daniel Oehm" userId="6a826a5e128e221f" providerId="LiveId" clId="{2E633977-1819-4599-A08D-8737F8F1C9B6}" dt="2024-12-06T06:10:33.824" v="1" actId="478"/>
          <ac:picMkLst>
            <pc:docMk/>
            <pc:sldMk cId="238502152" sldId="270"/>
            <ac:picMk id="6" creationId="{11FA5A2B-5058-6DF2-419E-2D17278AEAC3}"/>
          </ac:picMkLst>
        </pc:picChg>
      </pc:sldChg>
      <pc:sldChg chg="delSp modSp mod">
        <pc:chgData name="Daniel Oehm" userId="6a826a5e128e221f" providerId="LiveId" clId="{2E633977-1819-4599-A08D-8737F8F1C9B6}" dt="2024-12-06T06:10:42.010" v="4" actId="1076"/>
        <pc:sldMkLst>
          <pc:docMk/>
          <pc:sldMk cId="863430431" sldId="273"/>
        </pc:sldMkLst>
        <pc:spChg chg="del mod">
          <ac:chgData name="Daniel Oehm" userId="6a826a5e128e221f" providerId="LiveId" clId="{2E633977-1819-4599-A08D-8737F8F1C9B6}" dt="2024-12-06T06:10:39.025" v="3" actId="478"/>
          <ac:spMkLst>
            <pc:docMk/>
            <pc:sldMk cId="863430431" sldId="273"/>
            <ac:spMk id="3" creationId="{00000000-0000-0000-0000-000000000000}"/>
          </ac:spMkLst>
        </pc:spChg>
        <pc:spChg chg="mod">
          <ac:chgData name="Daniel Oehm" userId="6a826a5e128e221f" providerId="LiveId" clId="{2E633977-1819-4599-A08D-8737F8F1C9B6}" dt="2024-12-06T06:10:42.010" v="4" actId="1076"/>
          <ac:spMkLst>
            <pc:docMk/>
            <pc:sldMk cId="863430431" sldId="273"/>
            <ac:spMk id="4" creationId="{00000000-0000-0000-0000-000000000000}"/>
          </ac:spMkLst>
        </pc:spChg>
      </pc:sldChg>
      <pc:sldChg chg="delSp mod">
        <pc:chgData name="Daniel Oehm" userId="6a826a5e128e221f" providerId="LiveId" clId="{2E633977-1819-4599-A08D-8737F8F1C9B6}" dt="2024-12-06T06:10:50.625" v="7" actId="478"/>
        <pc:sldMkLst>
          <pc:docMk/>
          <pc:sldMk cId="480444360" sldId="278"/>
        </pc:sldMkLst>
        <pc:spChg chg="del">
          <ac:chgData name="Daniel Oehm" userId="6a826a5e128e221f" providerId="LiveId" clId="{2E633977-1819-4599-A08D-8737F8F1C9B6}" dt="2024-12-06T06:10:50.625" v="7" actId="478"/>
          <ac:spMkLst>
            <pc:docMk/>
            <pc:sldMk cId="480444360" sldId="278"/>
            <ac:spMk id="5" creationId="{00000000-0000-0000-0000-000000000000}"/>
          </ac:spMkLst>
        </pc:spChg>
        <pc:spChg chg="del">
          <ac:chgData name="Daniel Oehm" userId="6a826a5e128e221f" providerId="LiveId" clId="{2E633977-1819-4599-A08D-8737F8F1C9B6}" dt="2024-12-06T06:10:47.307" v="5" actId="478"/>
          <ac:spMkLst>
            <pc:docMk/>
            <pc:sldMk cId="480444360" sldId="278"/>
            <ac:spMk id="6" creationId="{00000000-0000-0000-0000-000000000000}"/>
          </ac:spMkLst>
        </pc:spChg>
        <pc:picChg chg="del">
          <ac:chgData name="Daniel Oehm" userId="6a826a5e128e221f" providerId="LiveId" clId="{2E633977-1819-4599-A08D-8737F8F1C9B6}" dt="2024-12-06T06:10:48.094" v="6" actId="478"/>
          <ac:picMkLst>
            <pc:docMk/>
            <pc:sldMk cId="480444360" sldId="278"/>
            <ac:picMk id="4" creationId="{00000000-0000-0000-0000-000000000000}"/>
          </ac:picMkLst>
        </pc:picChg>
      </pc:sldChg>
      <pc:sldChg chg="delSp mod">
        <pc:chgData name="Daniel Oehm" userId="6a826a5e128e221f" providerId="LiveId" clId="{2E633977-1819-4599-A08D-8737F8F1C9B6}" dt="2024-12-06T06:10:28.605" v="0" actId="478"/>
        <pc:sldMkLst>
          <pc:docMk/>
          <pc:sldMk cId="315345296" sldId="284"/>
        </pc:sldMkLst>
        <pc:spChg chg="del">
          <ac:chgData name="Daniel Oehm" userId="6a826a5e128e221f" providerId="LiveId" clId="{2E633977-1819-4599-A08D-8737F8F1C9B6}" dt="2024-12-06T06:10:28.605" v="0" actId="478"/>
          <ac:spMkLst>
            <pc:docMk/>
            <pc:sldMk cId="315345296" sldId="284"/>
            <ac:spMk id="9" creationId="{00000000-0000-0000-0000-000000000000}"/>
          </ac:spMkLst>
        </pc:spChg>
        <pc:spChg chg="del">
          <ac:chgData name="Daniel Oehm" userId="6a826a5e128e221f" providerId="LiveId" clId="{2E633977-1819-4599-A08D-8737F8F1C9B6}" dt="2024-12-06T06:10:28.605" v="0" actId="478"/>
          <ac:spMkLst>
            <pc:docMk/>
            <pc:sldMk cId="315345296" sldId="284"/>
            <ac:spMk id="10" creationId="{00000000-0000-0000-0000-000000000000}"/>
          </ac:spMkLst>
        </pc:spChg>
      </pc:sldChg>
      <pc:sldMasterChg chg="modSldLayout">
        <pc:chgData name="Daniel Oehm" userId="6a826a5e128e221f" providerId="LiveId" clId="{2E633977-1819-4599-A08D-8737F8F1C9B6}" dt="2024-12-06T06:15:22.977" v="25" actId="478"/>
        <pc:sldMasterMkLst>
          <pc:docMk/>
          <pc:sldMasterMk cId="1822772119" sldId="2147483684"/>
        </pc:sldMasterMkLst>
        <pc:sldLayoutChg chg="addSp modSp mod">
          <pc:chgData name="Daniel Oehm" userId="6a826a5e128e221f" providerId="LiveId" clId="{2E633977-1819-4599-A08D-8737F8F1C9B6}" dt="2024-12-06T06:12:45.026" v="23" actId="1076"/>
          <pc:sldLayoutMkLst>
            <pc:docMk/>
            <pc:sldMasterMk cId="4063766641" sldId="2147483702"/>
            <pc:sldLayoutMk cId="4039730735" sldId="2147483686"/>
          </pc:sldLayoutMkLst>
          <pc:spChg chg="add mod">
            <ac:chgData name="Daniel Oehm" userId="6a826a5e128e221f" providerId="LiveId" clId="{2E633977-1819-4599-A08D-8737F8F1C9B6}" dt="2024-12-06T06:12:45.026" v="23" actId="1076"/>
            <ac:spMkLst>
              <pc:docMk/>
              <pc:sldMasterMk cId="4063766641" sldId="2147483702"/>
              <pc:sldLayoutMk cId="4039730735" sldId="2147483686"/>
              <ac:spMk id="3" creationId="{69FCEDF3-0C4D-69D0-0C78-2041B5E67346}"/>
            </ac:spMkLst>
          </pc:spChg>
        </pc:sldLayoutChg>
        <pc:sldLayoutChg chg="addSp delSp modSp mod">
          <pc:chgData name="Daniel Oehm" userId="6a826a5e128e221f" providerId="LiveId" clId="{2E633977-1819-4599-A08D-8737F8F1C9B6}" dt="2024-12-06T06:15:22.977" v="25" actId="478"/>
          <pc:sldLayoutMkLst>
            <pc:docMk/>
            <pc:sldMasterMk cId="4063766641" sldId="2147483702"/>
            <pc:sldLayoutMk cId="1119545568" sldId="2147483700"/>
          </pc:sldLayoutMkLst>
          <pc:spChg chg="add mod">
            <ac:chgData name="Daniel Oehm" userId="6a826a5e128e221f" providerId="LiveId" clId="{2E633977-1819-4599-A08D-8737F8F1C9B6}" dt="2024-12-06T06:15:16.796" v="24"/>
            <ac:spMkLst>
              <pc:docMk/>
              <pc:sldMasterMk cId="4063766641" sldId="2147483702"/>
              <pc:sldLayoutMk cId="1119545568" sldId="2147483700"/>
              <ac:spMk id="3" creationId="{8A25FE56-F82F-7D62-8BAF-70F7176C4A85}"/>
            </ac:spMkLst>
          </pc:spChg>
          <pc:spChg chg="del">
            <ac:chgData name="Daniel Oehm" userId="6a826a5e128e221f" providerId="LiveId" clId="{2E633977-1819-4599-A08D-8737F8F1C9B6}" dt="2024-12-06T06:15:22.977" v="25" actId="478"/>
            <ac:spMkLst>
              <pc:docMk/>
              <pc:sldMasterMk cId="4063766641" sldId="2147483702"/>
              <pc:sldLayoutMk cId="1119545568" sldId="2147483700"/>
              <ac:spMk id="14" creationId="{31CC774D-AEC5-9F68-8430-0E9D791B364B}"/>
            </ac:spMkLst>
          </pc:spChg>
        </pc:sldLayoutChg>
      </pc:sldMasterChg>
    </pc:docChg>
  </pc:docChgLst>
  <pc:docChgLst>
    <pc:chgData name="Daniel Oehm" userId="6a826a5e128e221f" providerId="LiveId" clId="{ABAD4B7E-5A95-473C-BF34-ED1FE45E21B8}"/>
    <pc:docChg chg="undo custSel addSld delSld modSld modMainMaster">
      <pc:chgData name="Daniel Oehm" userId="6a826a5e128e221f" providerId="LiveId" clId="{ABAD4B7E-5A95-473C-BF34-ED1FE45E21B8}" dt="2024-10-02T21:08:35.392" v="3997" actId="478"/>
      <pc:docMkLst>
        <pc:docMk/>
      </pc:docMkLst>
      <pc:sldChg chg="addSp delSp modSp mod setBg modClrScheme chgLayout">
        <pc:chgData name="Daniel Oehm" userId="6a826a5e128e221f" providerId="LiveId" clId="{ABAD4B7E-5A95-473C-BF34-ED1FE45E21B8}" dt="2024-09-19T03:23:35.347" v="3550" actId="478"/>
        <pc:sldMkLst>
          <pc:docMk/>
          <pc:sldMk cId="1763196511" sldId="257"/>
        </pc:sldMkLst>
        <pc:spChg chg="del">
          <ac:chgData name="Daniel Oehm" userId="6a826a5e128e221f" providerId="LiveId" clId="{ABAD4B7E-5A95-473C-BF34-ED1FE45E21B8}" dt="2024-09-19T02:19:10.209" v="3494" actId="478"/>
          <ac:spMkLst>
            <pc:docMk/>
            <pc:sldMk cId="1763196511" sldId="257"/>
            <ac:spMk id="3" creationId="{D40EA58D-520A-5F08-0CB0-FC658CA0B054}"/>
          </ac:spMkLst>
        </pc:spChg>
        <pc:spChg chg="add del mod ord">
          <ac:chgData name="Daniel Oehm" userId="6a826a5e128e221f" providerId="LiveId" clId="{ABAD4B7E-5A95-473C-BF34-ED1FE45E21B8}" dt="2024-09-19T03:23:35.347" v="3550" actId="478"/>
          <ac:spMkLst>
            <pc:docMk/>
            <pc:sldMk cId="1763196511" sldId="257"/>
            <ac:spMk id="5" creationId="{856BE36A-8B06-4D91-7C88-61C6CA499195}"/>
          </ac:spMkLst>
        </pc:spChg>
        <pc:spChg chg="add del mod ord">
          <ac:chgData name="Daniel Oehm" userId="6a826a5e128e221f" providerId="LiveId" clId="{ABAD4B7E-5A95-473C-BF34-ED1FE45E21B8}" dt="2024-09-19T02:19:23.554" v="3497" actId="478"/>
          <ac:spMkLst>
            <pc:docMk/>
            <pc:sldMk cId="1763196511" sldId="257"/>
            <ac:spMk id="6" creationId="{A1160BB3-D7F3-9D72-A7E4-D19A5016978B}"/>
          </ac:spMkLst>
        </pc:spChg>
        <pc:spChg chg="mod">
          <ac:chgData name="Daniel Oehm" userId="6a826a5e128e221f" providerId="LiveId" clId="{ABAD4B7E-5A95-473C-BF34-ED1FE45E21B8}" dt="2024-09-11T20:44:01.037" v="2070"/>
          <ac:spMkLst>
            <pc:docMk/>
            <pc:sldMk cId="1763196511" sldId="257"/>
            <ac:spMk id="8" creationId="{2FCB7461-DB35-8F0F-65A9-9C8A7E0DDC45}"/>
          </ac:spMkLst>
        </pc:spChg>
        <pc:spChg chg="del">
          <ac:chgData name="Daniel Oehm" userId="6a826a5e128e221f" providerId="LiveId" clId="{ABAD4B7E-5A95-473C-BF34-ED1FE45E21B8}" dt="2024-09-09T10:20:57.157" v="1841" actId="478"/>
          <ac:spMkLst>
            <pc:docMk/>
            <pc:sldMk cId="1763196511" sldId="257"/>
            <ac:spMk id="8" creationId="{D49714A5-09A1-5101-0356-E7779D89C870}"/>
          </ac:spMkLst>
        </pc:spChg>
        <pc:spChg chg="mod">
          <ac:chgData name="Daniel Oehm" userId="6a826a5e128e221f" providerId="LiveId" clId="{ABAD4B7E-5A95-473C-BF34-ED1FE45E21B8}" dt="2024-09-11T20:44:01.037" v="2070"/>
          <ac:spMkLst>
            <pc:docMk/>
            <pc:sldMk cId="1763196511" sldId="257"/>
            <ac:spMk id="9" creationId="{07C684F2-8DE8-EC8B-F585-D49ADA7032DA}"/>
          </ac:spMkLst>
        </pc:spChg>
        <pc:spChg chg="del">
          <ac:chgData name="Daniel Oehm" userId="6a826a5e128e221f" providerId="LiveId" clId="{ABAD4B7E-5A95-473C-BF34-ED1FE45E21B8}" dt="2024-09-09T11:15:44.898" v="1861" actId="478"/>
          <ac:spMkLst>
            <pc:docMk/>
            <pc:sldMk cId="1763196511" sldId="257"/>
            <ac:spMk id="9" creationId="{A2F04233-C405-6004-AF43-433FCF47CD8F}"/>
          </ac:spMkLst>
        </pc:spChg>
        <pc:spChg chg="mod">
          <ac:chgData name="Daniel Oehm" userId="6a826a5e128e221f" providerId="LiveId" clId="{ABAD4B7E-5A95-473C-BF34-ED1FE45E21B8}" dt="2024-09-11T20:44:01.037" v="2070"/>
          <ac:spMkLst>
            <pc:docMk/>
            <pc:sldMk cId="1763196511" sldId="257"/>
            <ac:spMk id="10" creationId="{1193D36A-4AC2-554C-F62C-D4FA1F0D6085}"/>
          </ac:spMkLst>
        </pc:spChg>
        <pc:spChg chg="del">
          <ac:chgData name="Daniel Oehm" userId="6a826a5e128e221f" providerId="LiveId" clId="{ABAD4B7E-5A95-473C-BF34-ED1FE45E21B8}" dt="2024-09-09T10:20:57.157" v="1841" actId="478"/>
          <ac:spMkLst>
            <pc:docMk/>
            <pc:sldMk cId="1763196511" sldId="257"/>
            <ac:spMk id="10" creationId="{A210D57A-E364-0501-939E-D51447AE6C7C}"/>
          </ac:spMkLst>
        </pc:spChg>
        <pc:spChg chg="add del mod ord">
          <ac:chgData name="Daniel Oehm" userId="6a826a5e128e221f" providerId="LiveId" clId="{ABAD4B7E-5A95-473C-BF34-ED1FE45E21B8}" dt="2024-09-19T02:19:21.898" v="3496" actId="478"/>
          <ac:spMkLst>
            <pc:docMk/>
            <pc:sldMk cId="1763196511" sldId="257"/>
            <ac:spMk id="11" creationId="{61AE474B-8924-09F8-7772-66680F26A24F}"/>
          </ac:spMkLst>
        </pc:spChg>
        <pc:spChg chg="del">
          <ac:chgData name="Daniel Oehm" userId="6a826a5e128e221f" providerId="LiveId" clId="{ABAD4B7E-5A95-473C-BF34-ED1FE45E21B8}" dt="2024-09-09T10:20:57.157" v="1841" actId="478"/>
          <ac:spMkLst>
            <pc:docMk/>
            <pc:sldMk cId="1763196511" sldId="257"/>
            <ac:spMk id="12" creationId="{2E3A0E12-8F00-4DFE-91B1-8FC7D32401E9}"/>
          </ac:spMkLst>
        </pc:spChg>
        <pc:spChg chg="mod">
          <ac:chgData name="Daniel Oehm" userId="6a826a5e128e221f" providerId="LiveId" clId="{ABAD4B7E-5A95-473C-BF34-ED1FE45E21B8}" dt="2024-09-11T20:44:01.037" v="2070"/>
          <ac:spMkLst>
            <pc:docMk/>
            <pc:sldMk cId="1763196511" sldId="257"/>
            <ac:spMk id="12" creationId="{8625DC9B-260B-2636-B4D3-B22216D23B31}"/>
          </ac:spMkLst>
        </pc:spChg>
        <pc:spChg chg="del">
          <ac:chgData name="Daniel Oehm" userId="6a826a5e128e221f" providerId="LiveId" clId="{ABAD4B7E-5A95-473C-BF34-ED1FE45E21B8}" dt="2024-09-09T10:20:57.157" v="1841" actId="478"/>
          <ac:spMkLst>
            <pc:docMk/>
            <pc:sldMk cId="1763196511" sldId="257"/>
            <ac:spMk id="13" creationId="{0AE5DBCF-2F16-6F43-4D59-98BC45A3FDB8}"/>
          </ac:spMkLst>
        </pc:spChg>
        <pc:spChg chg="mod">
          <ac:chgData name="Daniel Oehm" userId="6a826a5e128e221f" providerId="LiveId" clId="{ABAD4B7E-5A95-473C-BF34-ED1FE45E21B8}" dt="2024-09-11T20:44:01.037" v="2070"/>
          <ac:spMkLst>
            <pc:docMk/>
            <pc:sldMk cId="1763196511" sldId="257"/>
            <ac:spMk id="13" creationId="{B8F21AC2-1AFE-60D9-0D0E-B2D2AA531BD4}"/>
          </ac:spMkLst>
        </pc:spChg>
        <pc:spChg chg="mod">
          <ac:chgData name="Daniel Oehm" userId="6a826a5e128e221f" providerId="LiveId" clId="{ABAD4B7E-5A95-473C-BF34-ED1FE45E21B8}" dt="2024-09-11T20:44:01.037" v="2070"/>
          <ac:spMkLst>
            <pc:docMk/>
            <pc:sldMk cId="1763196511" sldId="257"/>
            <ac:spMk id="29" creationId="{91632883-3E8A-ECFE-F607-0FFDF195536C}"/>
          </ac:spMkLst>
        </pc:spChg>
        <pc:spChg chg="mod">
          <ac:chgData name="Daniel Oehm" userId="6a826a5e128e221f" providerId="LiveId" clId="{ABAD4B7E-5A95-473C-BF34-ED1FE45E21B8}" dt="2024-09-11T20:44:01.037" v="2070"/>
          <ac:spMkLst>
            <pc:docMk/>
            <pc:sldMk cId="1763196511" sldId="257"/>
            <ac:spMk id="30" creationId="{55C909F1-2D7C-7097-7F83-9ABE3E3B7C6E}"/>
          </ac:spMkLst>
        </pc:spChg>
        <pc:spChg chg="mod">
          <ac:chgData name="Daniel Oehm" userId="6a826a5e128e221f" providerId="LiveId" clId="{ABAD4B7E-5A95-473C-BF34-ED1FE45E21B8}" dt="2024-09-11T20:44:01.037" v="2070"/>
          <ac:spMkLst>
            <pc:docMk/>
            <pc:sldMk cId="1763196511" sldId="257"/>
            <ac:spMk id="31" creationId="{A2ED6ED7-C8DE-A2B9-5832-560E42F0DEC2}"/>
          </ac:spMkLst>
        </pc:spChg>
        <pc:spChg chg="mod">
          <ac:chgData name="Daniel Oehm" userId="6a826a5e128e221f" providerId="LiveId" clId="{ABAD4B7E-5A95-473C-BF34-ED1FE45E21B8}" dt="2024-09-11T20:44:01.037" v="2070"/>
          <ac:spMkLst>
            <pc:docMk/>
            <pc:sldMk cId="1763196511" sldId="257"/>
            <ac:spMk id="32" creationId="{2EAF36E2-6A0A-34B0-252F-546F0F7385EE}"/>
          </ac:spMkLst>
        </pc:spChg>
        <pc:spChg chg="mod">
          <ac:chgData name="Daniel Oehm" userId="6a826a5e128e221f" providerId="LiveId" clId="{ABAD4B7E-5A95-473C-BF34-ED1FE45E21B8}" dt="2024-09-11T20:44:01.037" v="2070"/>
          <ac:spMkLst>
            <pc:docMk/>
            <pc:sldMk cId="1763196511" sldId="257"/>
            <ac:spMk id="33" creationId="{F0DAE04A-FE76-3878-ADD3-A2C9BE042155}"/>
          </ac:spMkLst>
        </pc:spChg>
        <pc:spChg chg="mod">
          <ac:chgData name="Daniel Oehm" userId="6a826a5e128e221f" providerId="LiveId" clId="{ABAD4B7E-5A95-473C-BF34-ED1FE45E21B8}" dt="2024-09-11T20:44:01.037" v="2070"/>
          <ac:spMkLst>
            <pc:docMk/>
            <pc:sldMk cId="1763196511" sldId="257"/>
            <ac:spMk id="34" creationId="{EA8BDD80-D385-384C-C53A-6216B8BBCAB4}"/>
          </ac:spMkLst>
        </pc:spChg>
        <pc:spChg chg="mod">
          <ac:chgData name="Daniel Oehm" userId="6a826a5e128e221f" providerId="LiveId" clId="{ABAD4B7E-5A95-473C-BF34-ED1FE45E21B8}" dt="2024-09-11T20:44:01.037" v="2070"/>
          <ac:spMkLst>
            <pc:docMk/>
            <pc:sldMk cId="1763196511" sldId="257"/>
            <ac:spMk id="35" creationId="{C6B8BA03-FE8A-C674-E4A3-CC46A4DDA505}"/>
          </ac:spMkLst>
        </pc:spChg>
        <pc:spChg chg="mod">
          <ac:chgData name="Daniel Oehm" userId="6a826a5e128e221f" providerId="LiveId" clId="{ABAD4B7E-5A95-473C-BF34-ED1FE45E21B8}" dt="2024-09-11T20:44:01.037" v="2070"/>
          <ac:spMkLst>
            <pc:docMk/>
            <pc:sldMk cId="1763196511" sldId="257"/>
            <ac:spMk id="36" creationId="{F027F63D-3F7C-64EB-71CC-003DB1409A71}"/>
          </ac:spMkLst>
        </pc:spChg>
        <pc:spChg chg="mod">
          <ac:chgData name="Daniel Oehm" userId="6a826a5e128e221f" providerId="LiveId" clId="{ABAD4B7E-5A95-473C-BF34-ED1FE45E21B8}" dt="2024-09-11T20:44:01.037" v="2070"/>
          <ac:spMkLst>
            <pc:docMk/>
            <pc:sldMk cId="1763196511" sldId="257"/>
            <ac:spMk id="37" creationId="{010A921B-232C-3F43-4679-7AFE84CC6C3C}"/>
          </ac:spMkLst>
        </pc:spChg>
        <pc:spChg chg="mod">
          <ac:chgData name="Daniel Oehm" userId="6a826a5e128e221f" providerId="LiveId" clId="{ABAD4B7E-5A95-473C-BF34-ED1FE45E21B8}" dt="2024-09-11T20:44:01.037" v="2070"/>
          <ac:spMkLst>
            <pc:docMk/>
            <pc:sldMk cId="1763196511" sldId="257"/>
            <ac:spMk id="38" creationId="{433E0FFB-62F6-38E8-70E2-B12644C5C165}"/>
          </ac:spMkLst>
        </pc:spChg>
        <pc:spChg chg="mod">
          <ac:chgData name="Daniel Oehm" userId="6a826a5e128e221f" providerId="LiveId" clId="{ABAD4B7E-5A95-473C-BF34-ED1FE45E21B8}" dt="2024-09-11T20:44:01.037" v="2070"/>
          <ac:spMkLst>
            <pc:docMk/>
            <pc:sldMk cId="1763196511" sldId="257"/>
            <ac:spMk id="39" creationId="{D520067B-FA13-B071-B681-5EF5D4A089F4}"/>
          </ac:spMkLst>
        </pc:spChg>
        <pc:spChg chg="mod">
          <ac:chgData name="Daniel Oehm" userId="6a826a5e128e221f" providerId="LiveId" clId="{ABAD4B7E-5A95-473C-BF34-ED1FE45E21B8}" dt="2024-09-11T20:44:01.037" v="2070"/>
          <ac:spMkLst>
            <pc:docMk/>
            <pc:sldMk cId="1763196511" sldId="257"/>
            <ac:spMk id="40" creationId="{41A7FD8B-A8A9-53BA-35AB-65FCDAA522B5}"/>
          </ac:spMkLst>
        </pc:spChg>
        <pc:spChg chg="mod">
          <ac:chgData name="Daniel Oehm" userId="6a826a5e128e221f" providerId="LiveId" clId="{ABAD4B7E-5A95-473C-BF34-ED1FE45E21B8}" dt="2024-09-11T20:44:01.037" v="2070"/>
          <ac:spMkLst>
            <pc:docMk/>
            <pc:sldMk cId="1763196511" sldId="257"/>
            <ac:spMk id="41" creationId="{743791F4-234A-053B-584B-18554E946E30}"/>
          </ac:spMkLst>
        </pc:spChg>
        <pc:grpChg chg="add del mod">
          <ac:chgData name="Daniel Oehm" userId="6a826a5e128e221f" providerId="LiveId" clId="{ABAD4B7E-5A95-473C-BF34-ED1FE45E21B8}" dt="2024-09-19T02:19:10.209" v="3494" actId="478"/>
          <ac:grpSpMkLst>
            <pc:docMk/>
            <pc:sldMk cId="1763196511" sldId="257"/>
            <ac:grpSpMk id="4" creationId="{233A61A1-82A4-A29D-103E-DDB42C6A028E}"/>
          </ac:grpSpMkLst>
        </pc:grpChg>
        <pc:grpChg chg="del">
          <ac:chgData name="Daniel Oehm" userId="6a826a5e128e221f" providerId="LiveId" clId="{ABAD4B7E-5A95-473C-BF34-ED1FE45E21B8}" dt="2024-09-11T20:44:00.819" v="2069" actId="478"/>
          <ac:grpSpMkLst>
            <pc:docMk/>
            <pc:sldMk cId="1763196511" sldId="257"/>
            <ac:grpSpMk id="28" creationId="{A2DCB8F3-00E6-5075-A8EA-A25657DB4148}"/>
          </ac:grpSpMkLst>
        </pc:grpChg>
        <pc:picChg chg="add mod modCrop">
          <ac:chgData name="Daniel Oehm" userId="6a826a5e128e221f" providerId="LiveId" clId="{ABAD4B7E-5A95-473C-BF34-ED1FE45E21B8}" dt="2024-09-13T12:31:30.361" v="2446" actId="692"/>
          <ac:picMkLst>
            <pc:docMk/>
            <pc:sldMk cId="1763196511" sldId="257"/>
            <ac:picMk id="7" creationId="{C19683AE-AAAA-9F6D-24AB-2B037CD13254}"/>
          </ac:picMkLst>
        </pc:picChg>
        <pc:picChg chg="del">
          <ac:chgData name="Daniel Oehm" userId="6a826a5e128e221f" providerId="LiveId" clId="{ABAD4B7E-5A95-473C-BF34-ED1FE45E21B8}" dt="2024-09-13T12:26:09.513" v="2224" actId="478"/>
          <ac:picMkLst>
            <pc:docMk/>
            <pc:sldMk cId="1763196511" sldId="257"/>
            <ac:picMk id="1026" creationId="{D61DC4A1-11C5-8FFA-8F04-9E578B211FEF}"/>
          </ac:picMkLst>
        </pc:picChg>
        <pc:cxnChg chg="del">
          <ac:chgData name="Daniel Oehm" userId="6a826a5e128e221f" providerId="LiveId" clId="{ABAD4B7E-5A95-473C-BF34-ED1FE45E21B8}" dt="2024-09-19T02:19:10.209" v="3494" actId="478"/>
          <ac:cxnSpMkLst>
            <pc:docMk/>
            <pc:sldMk cId="1763196511" sldId="257"/>
            <ac:cxnSpMk id="2" creationId="{90653ED8-781B-F5F9-2E12-51267CFD726E}"/>
          </ac:cxnSpMkLst>
        </pc:cxnChg>
      </pc:sldChg>
      <pc:sldChg chg="addSp delSp modSp mod setBg modClrScheme chgLayout">
        <pc:chgData name="Daniel Oehm" userId="6a826a5e128e221f" providerId="LiveId" clId="{ABAD4B7E-5A95-473C-BF34-ED1FE45E21B8}" dt="2024-09-19T02:22:33.158" v="3528"/>
        <pc:sldMkLst>
          <pc:docMk/>
          <pc:sldMk cId="298878074" sldId="258"/>
        </pc:sldMkLst>
        <pc:spChg chg="del">
          <ac:chgData name="Daniel Oehm" userId="6a826a5e128e221f" providerId="LiveId" clId="{ABAD4B7E-5A95-473C-BF34-ED1FE45E21B8}" dt="2024-09-19T02:19:29.035" v="3498" actId="478"/>
          <ac:spMkLst>
            <pc:docMk/>
            <pc:sldMk cId="298878074" sldId="258"/>
            <ac:spMk id="4" creationId="{F25C523A-95D7-1F60-93DB-AC7E7C81E884}"/>
          </ac:spMkLst>
        </pc:spChg>
        <pc:spChg chg="del">
          <ac:chgData name="Daniel Oehm" userId="6a826a5e128e221f" providerId="LiveId" clId="{ABAD4B7E-5A95-473C-BF34-ED1FE45E21B8}" dt="2024-09-09T10:21:23.370" v="1842" actId="478"/>
          <ac:spMkLst>
            <pc:docMk/>
            <pc:sldMk cId="298878074" sldId="258"/>
            <ac:spMk id="6" creationId="{7477DB2D-D66A-4315-6D64-8E722E031D2B}"/>
          </ac:spMkLst>
        </pc:spChg>
        <pc:spChg chg="mod">
          <ac:chgData name="Daniel Oehm" userId="6a826a5e128e221f" providerId="LiveId" clId="{ABAD4B7E-5A95-473C-BF34-ED1FE45E21B8}" dt="2024-09-11T20:44:07.426" v="2072"/>
          <ac:spMkLst>
            <pc:docMk/>
            <pc:sldMk cId="298878074" sldId="258"/>
            <ac:spMk id="6" creationId="{9EDA82B1-4DC0-3E1B-8996-8B0226DD1A2D}"/>
          </ac:spMkLst>
        </pc:spChg>
        <pc:spChg chg="mod">
          <ac:chgData name="Daniel Oehm" userId="6a826a5e128e221f" providerId="LiveId" clId="{ABAD4B7E-5A95-473C-BF34-ED1FE45E21B8}" dt="2024-09-11T20:44:07.426" v="2072"/>
          <ac:spMkLst>
            <pc:docMk/>
            <pc:sldMk cId="298878074" sldId="258"/>
            <ac:spMk id="7" creationId="{263350D7-835A-2569-C245-12AE412A98C1}"/>
          </ac:spMkLst>
        </pc:spChg>
        <pc:spChg chg="mod">
          <ac:chgData name="Daniel Oehm" userId="6a826a5e128e221f" providerId="LiveId" clId="{ABAD4B7E-5A95-473C-BF34-ED1FE45E21B8}" dt="2024-09-11T20:44:07.426" v="2072"/>
          <ac:spMkLst>
            <pc:docMk/>
            <pc:sldMk cId="298878074" sldId="258"/>
            <ac:spMk id="8" creationId="{6B6A25E6-94F3-3E2F-6821-0B2E8934064D}"/>
          </ac:spMkLst>
        </pc:spChg>
        <pc:spChg chg="mod">
          <ac:chgData name="Daniel Oehm" userId="6a826a5e128e221f" providerId="LiveId" clId="{ABAD4B7E-5A95-473C-BF34-ED1FE45E21B8}" dt="2024-09-11T20:44:07.426" v="2072"/>
          <ac:spMkLst>
            <pc:docMk/>
            <pc:sldMk cId="298878074" sldId="258"/>
            <ac:spMk id="9" creationId="{3D80CCB0-F0CB-F055-F843-3329AE5ED473}"/>
          </ac:spMkLst>
        </pc:spChg>
        <pc:spChg chg="mod">
          <ac:chgData name="Daniel Oehm" userId="6a826a5e128e221f" providerId="LiveId" clId="{ABAD4B7E-5A95-473C-BF34-ED1FE45E21B8}" dt="2024-09-11T20:44:07.426" v="2072"/>
          <ac:spMkLst>
            <pc:docMk/>
            <pc:sldMk cId="298878074" sldId="258"/>
            <ac:spMk id="13" creationId="{E86ABD6F-39DC-FA58-2C02-2DC98B3E36C9}"/>
          </ac:spMkLst>
        </pc:spChg>
        <pc:spChg chg="mod">
          <ac:chgData name="Daniel Oehm" userId="6a826a5e128e221f" providerId="LiveId" clId="{ABAD4B7E-5A95-473C-BF34-ED1FE45E21B8}" dt="2024-09-11T20:44:07.426" v="2072"/>
          <ac:spMkLst>
            <pc:docMk/>
            <pc:sldMk cId="298878074" sldId="258"/>
            <ac:spMk id="14" creationId="{1E7A1BDC-158A-E19C-6EBE-941E26F2BBE8}"/>
          </ac:spMkLst>
        </pc:spChg>
        <pc:spChg chg="mod">
          <ac:chgData name="Daniel Oehm" userId="6a826a5e128e221f" providerId="LiveId" clId="{ABAD4B7E-5A95-473C-BF34-ED1FE45E21B8}" dt="2024-09-11T20:44:07.426" v="2072"/>
          <ac:spMkLst>
            <pc:docMk/>
            <pc:sldMk cId="298878074" sldId="258"/>
            <ac:spMk id="15" creationId="{A425825A-F4EB-3CFA-E7EE-490A1E5921F1}"/>
          </ac:spMkLst>
        </pc:spChg>
        <pc:spChg chg="mod">
          <ac:chgData name="Daniel Oehm" userId="6a826a5e128e221f" providerId="LiveId" clId="{ABAD4B7E-5A95-473C-BF34-ED1FE45E21B8}" dt="2024-09-11T20:44:07.426" v="2072"/>
          <ac:spMkLst>
            <pc:docMk/>
            <pc:sldMk cId="298878074" sldId="258"/>
            <ac:spMk id="16" creationId="{92F4661E-0791-6642-6EE2-09A2F61AF808}"/>
          </ac:spMkLst>
        </pc:spChg>
        <pc:spChg chg="mod">
          <ac:chgData name="Daniel Oehm" userId="6a826a5e128e221f" providerId="LiveId" clId="{ABAD4B7E-5A95-473C-BF34-ED1FE45E21B8}" dt="2024-09-11T20:44:07.426" v="2072"/>
          <ac:spMkLst>
            <pc:docMk/>
            <pc:sldMk cId="298878074" sldId="258"/>
            <ac:spMk id="17" creationId="{00A19521-0989-874F-7EBE-DA427D17B29C}"/>
          </ac:spMkLst>
        </pc:spChg>
        <pc:spChg chg="mod">
          <ac:chgData name="Daniel Oehm" userId="6a826a5e128e221f" providerId="LiveId" clId="{ABAD4B7E-5A95-473C-BF34-ED1FE45E21B8}" dt="2024-09-11T20:44:07.426" v="2072"/>
          <ac:spMkLst>
            <pc:docMk/>
            <pc:sldMk cId="298878074" sldId="258"/>
            <ac:spMk id="18" creationId="{0B2FCD0D-E62A-4CAC-0327-A60796A68E7D}"/>
          </ac:spMkLst>
        </pc:spChg>
        <pc:spChg chg="mod">
          <ac:chgData name="Daniel Oehm" userId="6a826a5e128e221f" providerId="LiveId" clId="{ABAD4B7E-5A95-473C-BF34-ED1FE45E21B8}" dt="2024-09-11T20:44:07.426" v="2072"/>
          <ac:spMkLst>
            <pc:docMk/>
            <pc:sldMk cId="298878074" sldId="258"/>
            <ac:spMk id="19" creationId="{11A4BBE9-A612-41A0-0904-5DAA7B2449B7}"/>
          </ac:spMkLst>
        </pc:spChg>
        <pc:spChg chg="mod">
          <ac:chgData name="Daniel Oehm" userId="6a826a5e128e221f" providerId="LiveId" clId="{ABAD4B7E-5A95-473C-BF34-ED1FE45E21B8}" dt="2024-09-11T20:44:07.426" v="2072"/>
          <ac:spMkLst>
            <pc:docMk/>
            <pc:sldMk cId="298878074" sldId="258"/>
            <ac:spMk id="20" creationId="{49D32DCB-4195-D7F3-FF50-19C2E7E01729}"/>
          </ac:spMkLst>
        </pc:spChg>
        <pc:spChg chg="mod">
          <ac:chgData name="Daniel Oehm" userId="6a826a5e128e221f" providerId="LiveId" clId="{ABAD4B7E-5A95-473C-BF34-ED1FE45E21B8}" dt="2024-09-11T20:44:07.426" v="2072"/>
          <ac:spMkLst>
            <pc:docMk/>
            <pc:sldMk cId="298878074" sldId="258"/>
            <ac:spMk id="21" creationId="{0D3C170C-4629-411F-E9D0-8A1B0BB58B6B}"/>
          </ac:spMkLst>
        </pc:spChg>
        <pc:spChg chg="mod">
          <ac:chgData name="Daniel Oehm" userId="6a826a5e128e221f" providerId="LiveId" clId="{ABAD4B7E-5A95-473C-BF34-ED1FE45E21B8}" dt="2024-09-11T20:44:07.426" v="2072"/>
          <ac:spMkLst>
            <pc:docMk/>
            <pc:sldMk cId="298878074" sldId="258"/>
            <ac:spMk id="22" creationId="{4C4D60C3-A03C-EBA2-D004-DF75A2328696}"/>
          </ac:spMkLst>
        </pc:spChg>
        <pc:spChg chg="mod">
          <ac:chgData name="Daniel Oehm" userId="6a826a5e128e221f" providerId="LiveId" clId="{ABAD4B7E-5A95-473C-BF34-ED1FE45E21B8}" dt="2024-09-11T20:44:07.426" v="2072"/>
          <ac:spMkLst>
            <pc:docMk/>
            <pc:sldMk cId="298878074" sldId="258"/>
            <ac:spMk id="23" creationId="{2DC097AB-415B-2183-7494-5515DF528C3B}"/>
          </ac:spMkLst>
        </pc:spChg>
        <pc:spChg chg="mod">
          <ac:chgData name="Daniel Oehm" userId="6a826a5e128e221f" providerId="LiveId" clId="{ABAD4B7E-5A95-473C-BF34-ED1FE45E21B8}" dt="2024-09-11T20:44:07.426" v="2072"/>
          <ac:spMkLst>
            <pc:docMk/>
            <pc:sldMk cId="298878074" sldId="258"/>
            <ac:spMk id="24" creationId="{E25F2FBE-FBC8-672D-F535-FB02ED62971D}"/>
          </ac:spMkLst>
        </pc:spChg>
        <pc:spChg chg="mod">
          <ac:chgData name="Daniel Oehm" userId="6a826a5e128e221f" providerId="LiveId" clId="{ABAD4B7E-5A95-473C-BF34-ED1FE45E21B8}" dt="2024-09-11T20:44:07.426" v="2072"/>
          <ac:spMkLst>
            <pc:docMk/>
            <pc:sldMk cId="298878074" sldId="258"/>
            <ac:spMk id="25" creationId="{6AB56677-B424-26A4-EDFB-19BE6D225A66}"/>
          </ac:spMkLst>
        </pc:spChg>
        <pc:spChg chg="mod">
          <ac:chgData name="Daniel Oehm" userId="6a826a5e128e221f" providerId="LiveId" clId="{ABAD4B7E-5A95-473C-BF34-ED1FE45E21B8}" dt="2024-09-11T20:44:07.426" v="2072"/>
          <ac:spMkLst>
            <pc:docMk/>
            <pc:sldMk cId="298878074" sldId="258"/>
            <ac:spMk id="26" creationId="{F4FDCE80-565B-C13A-CD21-7BF75D357194}"/>
          </ac:spMkLst>
        </pc:spChg>
        <pc:spChg chg="add del mod ord">
          <ac:chgData name="Daniel Oehm" userId="6a826a5e128e221f" providerId="LiveId" clId="{ABAD4B7E-5A95-473C-BF34-ED1FE45E21B8}" dt="2024-09-19T02:19:36.817" v="3500" actId="478"/>
          <ac:spMkLst>
            <pc:docMk/>
            <pc:sldMk cId="298878074" sldId="258"/>
            <ac:spMk id="27" creationId="{AEEE3E48-8FC0-FAC5-EDAB-7818AD5F17C6}"/>
          </ac:spMkLst>
        </pc:spChg>
        <pc:spChg chg="add del mod ord">
          <ac:chgData name="Daniel Oehm" userId="6a826a5e128e221f" providerId="LiveId" clId="{ABAD4B7E-5A95-473C-BF34-ED1FE45E21B8}" dt="2024-09-19T02:19:38.505" v="3501" actId="478"/>
          <ac:spMkLst>
            <pc:docMk/>
            <pc:sldMk cId="298878074" sldId="258"/>
            <ac:spMk id="28" creationId="{32A97AC8-1EEE-AA2B-F913-544DD3264304}"/>
          </ac:spMkLst>
        </pc:spChg>
        <pc:grpChg chg="add del mod">
          <ac:chgData name="Daniel Oehm" userId="6a826a5e128e221f" providerId="LiveId" clId="{ABAD4B7E-5A95-473C-BF34-ED1FE45E21B8}" dt="2024-09-19T02:19:29.035" v="3498" actId="478"/>
          <ac:grpSpMkLst>
            <pc:docMk/>
            <pc:sldMk cId="298878074" sldId="258"/>
            <ac:grpSpMk id="2" creationId="{CBF47A35-5195-62C7-4F3D-A50F474B5959}"/>
          </ac:grpSpMkLst>
        </pc:grpChg>
        <pc:grpChg chg="del">
          <ac:chgData name="Daniel Oehm" userId="6a826a5e128e221f" providerId="LiveId" clId="{ABAD4B7E-5A95-473C-BF34-ED1FE45E21B8}" dt="2024-09-11T20:44:07.254" v="2071" actId="478"/>
          <ac:grpSpMkLst>
            <pc:docMk/>
            <pc:sldMk cId="298878074" sldId="258"/>
            <ac:grpSpMk id="28" creationId="{FF82660C-1864-7FC8-7C44-77B76B96FA92}"/>
          </ac:grpSpMkLst>
        </pc:grpChg>
        <pc:cxnChg chg="del">
          <ac:chgData name="Daniel Oehm" userId="6a826a5e128e221f" providerId="LiveId" clId="{ABAD4B7E-5A95-473C-BF34-ED1FE45E21B8}" dt="2024-09-19T02:19:29.035" v="3498" actId="478"/>
          <ac:cxnSpMkLst>
            <pc:docMk/>
            <pc:sldMk cId="298878074" sldId="258"/>
            <ac:cxnSpMk id="3" creationId="{24988A36-9E48-A494-1FE2-B4565AD63D44}"/>
          </ac:cxnSpMkLst>
        </pc:cxnChg>
      </pc:sldChg>
      <pc:sldChg chg="addSp delSp modSp mod setBg modClrScheme chgLayout">
        <pc:chgData name="Daniel Oehm" userId="6a826a5e128e221f" providerId="LiveId" clId="{ABAD4B7E-5A95-473C-BF34-ED1FE45E21B8}" dt="2024-09-19T02:22:43.976" v="3529"/>
        <pc:sldMkLst>
          <pc:docMk/>
          <pc:sldMk cId="553716393" sldId="259"/>
        </pc:sldMkLst>
        <pc:spChg chg="add del mod ord">
          <ac:chgData name="Daniel Oehm" userId="6a826a5e128e221f" providerId="LiveId" clId="{ABAD4B7E-5A95-473C-BF34-ED1FE45E21B8}" dt="2024-09-19T02:20:22.692" v="3507" actId="478"/>
          <ac:spMkLst>
            <pc:docMk/>
            <pc:sldMk cId="553716393" sldId="259"/>
            <ac:spMk id="3" creationId="{84453A7C-5015-0D3D-C2DB-1A4C8E383B54}"/>
          </ac:spMkLst>
        </pc:spChg>
        <pc:spChg chg="del">
          <ac:chgData name="Daniel Oehm" userId="6a826a5e128e221f" providerId="LiveId" clId="{ABAD4B7E-5A95-473C-BF34-ED1FE45E21B8}" dt="2024-09-19T02:20:01.490" v="3502" actId="478"/>
          <ac:spMkLst>
            <pc:docMk/>
            <pc:sldMk cId="553716393" sldId="259"/>
            <ac:spMk id="4" creationId="{2723953F-E56E-9036-9725-238B59E2B73D}"/>
          </ac:spMkLst>
        </pc:spChg>
        <pc:spChg chg="add del mod ord">
          <ac:chgData name="Daniel Oehm" userId="6a826a5e128e221f" providerId="LiveId" clId="{ABAD4B7E-5A95-473C-BF34-ED1FE45E21B8}" dt="2024-09-19T02:20:11.569" v="3506" actId="478"/>
          <ac:spMkLst>
            <pc:docMk/>
            <pc:sldMk cId="553716393" sldId="259"/>
            <ac:spMk id="5" creationId="{D4640C49-3D38-F68E-AE57-47F50E77F6C3}"/>
          </ac:spMkLst>
        </pc:spChg>
        <pc:spChg chg="del">
          <ac:chgData name="Daniel Oehm" userId="6a826a5e128e221f" providerId="LiveId" clId="{ABAD4B7E-5A95-473C-BF34-ED1FE45E21B8}" dt="2024-09-11T20:45:55.454" v="2087" actId="478"/>
          <ac:spMkLst>
            <pc:docMk/>
            <pc:sldMk cId="553716393" sldId="259"/>
            <ac:spMk id="5" creationId="{EF352619-9FBA-0656-A1CF-5A8296858434}"/>
          </ac:spMkLst>
        </pc:spChg>
        <pc:spChg chg="del">
          <ac:chgData name="Daniel Oehm" userId="6a826a5e128e221f" providerId="LiveId" clId="{ABAD4B7E-5A95-473C-BF34-ED1FE45E21B8}" dt="2024-09-11T20:45:50.682" v="2086" actId="478"/>
          <ac:spMkLst>
            <pc:docMk/>
            <pc:sldMk cId="553716393" sldId="259"/>
            <ac:spMk id="6" creationId="{47218898-7981-A597-3075-7D1528DA7B33}"/>
          </ac:spMkLst>
        </pc:spChg>
        <pc:spChg chg="mod">
          <ac:chgData name="Daniel Oehm" userId="6a826a5e128e221f" providerId="LiveId" clId="{ABAD4B7E-5A95-473C-BF34-ED1FE45E21B8}" dt="2024-09-11T20:44:11.492" v="2073"/>
          <ac:spMkLst>
            <pc:docMk/>
            <pc:sldMk cId="553716393" sldId="259"/>
            <ac:spMk id="8" creationId="{88C8C52B-849A-9A7D-699F-0B82244BF0C9}"/>
          </ac:spMkLst>
        </pc:spChg>
        <pc:spChg chg="del">
          <ac:chgData name="Daniel Oehm" userId="6a826a5e128e221f" providerId="LiveId" clId="{ABAD4B7E-5A95-473C-BF34-ED1FE45E21B8}" dt="2024-09-09T10:21:34.672" v="1843" actId="478"/>
          <ac:spMkLst>
            <pc:docMk/>
            <pc:sldMk cId="553716393" sldId="259"/>
            <ac:spMk id="8" creationId="{D49714A5-09A1-5101-0356-E7779D89C870}"/>
          </ac:spMkLst>
        </pc:spChg>
        <pc:spChg chg="mod">
          <ac:chgData name="Daniel Oehm" userId="6a826a5e128e221f" providerId="LiveId" clId="{ABAD4B7E-5A95-473C-BF34-ED1FE45E21B8}" dt="2024-09-11T20:44:11.492" v="2073"/>
          <ac:spMkLst>
            <pc:docMk/>
            <pc:sldMk cId="553716393" sldId="259"/>
            <ac:spMk id="9" creationId="{12F00340-6C14-FB28-0AE6-757CD1654CD9}"/>
          </ac:spMkLst>
        </pc:spChg>
        <pc:spChg chg="del">
          <ac:chgData name="Daniel Oehm" userId="6a826a5e128e221f" providerId="LiveId" clId="{ABAD4B7E-5A95-473C-BF34-ED1FE45E21B8}" dt="2024-09-09T11:16:05.257" v="1862" actId="478"/>
          <ac:spMkLst>
            <pc:docMk/>
            <pc:sldMk cId="553716393" sldId="259"/>
            <ac:spMk id="9" creationId="{A2F04233-C405-6004-AF43-433FCF47CD8F}"/>
          </ac:spMkLst>
        </pc:spChg>
        <pc:spChg chg="mod">
          <ac:chgData name="Daniel Oehm" userId="6a826a5e128e221f" providerId="LiveId" clId="{ABAD4B7E-5A95-473C-BF34-ED1FE45E21B8}" dt="2024-09-11T20:44:11.492" v="2073"/>
          <ac:spMkLst>
            <pc:docMk/>
            <pc:sldMk cId="553716393" sldId="259"/>
            <ac:spMk id="10" creationId="{14D5339B-11C7-ABD5-C09B-44A3B9384A4F}"/>
          </ac:spMkLst>
        </pc:spChg>
        <pc:spChg chg="del">
          <ac:chgData name="Daniel Oehm" userId="6a826a5e128e221f" providerId="LiveId" clId="{ABAD4B7E-5A95-473C-BF34-ED1FE45E21B8}" dt="2024-09-09T10:21:34.672" v="1843" actId="478"/>
          <ac:spMkLst>
            <pc:docMk/>
            <pc:sldMk cId="553716393" sldId="259"/>
            <ac:spMk id="10" creationId="{A210D57A-E364-0501-939E-D51447AE6C7C}"/>
          </ac:spMkLst>
        </pc:spChg>
        <pc:spChg chg="del">
          <ac:chgData name="Daniel Oehm" userId="6a826a5e128e221f" providerId="LiveId" clId="{ABAD4B7E-5A95-473C-BF34-ED1FE45E21B8}" dt="2024-09-09T10:21:34.672" v="1843" actId="478"/>
          <ac:spMkLst>
            <pc:docMk/>
            <pc:sldMk cId="553716393" sldId="259"/>
            <ac:spMk id="13" creationId="{0AE5DBCF-2F16-6F43-4D59-98BC45A3FDB8}"/>
          </ac:spMkLst>
        </pc:spChg>
        <pc:spChg chg="mod">
          <ac:chgData name="Daniel Oehm" userId="6a826a5e128e221f" providerId="LiveId" clId="{ABAD4B7E-5A95-473C-BF34-ED1FE45E21B8}" dt="2024-09-11T20:44:11.492" v="2073"/>
          <ac:spMkLst>
            <pc:docMk/>
            <pc:sldMk cId="553716393" sldId="259"/>
            <ac:spMk id="13" creationId="{1E2B295D-4F58-C308-5614-FFDDCA912C53}"/>
          </ac:spMkLst>
        </pc:spChg>
        <pc:spChg chg="mod">
          <ac:chgData name="Daniel Oehm" userId="6a826a5e128e221f" providerId="LiveId" clId="{ABAD4B7E-5A95-473C-BF34-ED1FE45E21B8}" dt="2024-09-11T20:44:11.492" v="2073"/>
          <ac:spMkLst>
            <pc:docMk/>
            <pc:sldMk cId="553716393" sldId="259"/>
            <ac:spMk id="30" creationId="{568A077A-AF98-4F84-A276-9E983BD047A0}"/>
          </ac:spMkLst>
        </pc:spChg>
        <pc:spChg chg="mod">
          <ac:chgData name="Daniel Oehm" userId="6a826a5e128e221f" providerId="LiveId" clId="{ABAD4B7E-5A95-473C-BF34-ED1FE45E21B8}" dt="2024-09-11T20:44:11.492" v="2073"/>
          <ac:spMkLst>
            <pc:docMk/>
            <pc:sldMk cId="553716393" sldId="259"/>
            <ac:spMk id="31" creationId="{B27BA9EC-4AB8-94A2-7B08-19DC2108A2FF}"/>
          </ac:spMkLst>
        </pc:spChg>
        <pc:spChg chg="mod">
          <ac:chgData name="Daniel Oehm" userId="6a826a5e128e221f" providerId="LiveId" clId="{ABAD4B7E-5A95-473C-BF34-ED1FE45E21B8}" dt="2024-09-11T20:44:11.492" v="2073"/>
          <ac:spMkLst>
            <pc:docMk/>
            <pc:sldMk cId="553716393" sldId="259"/>
            <ac:spMk id="32" creationId="{B9753811-AB6D-0492-3664-BCA2ACD77042}"/>
          </ac:spMkLst>
        </pc:spChg>
        <pc:spChg chg="mod">
          <ac:chgData name="Daniel Oehm" userId="6a826a5e128e221f" providerId="LiveId" clId="{ABAD4B7E-5A95-473C-BF34-ED1FE45E21B8}" dt="2024-09-11T20:44:11.492" v="2073"/>
          <ac:spMkLst>
            <pc:docMk/>
            <pc:sldMk cId="553716393" sldId="259"/>
            <ac:spMk id="33" creationId="{67F0D8D5-62B5-FFBE-0CCA-1F007AD9A3F6}"/>
          </ac:spMkLst>
        </pc:spChg>
        <pc:spChg chg="mod">
          <ac:chgData name="Daniel Oehm" userId="6a826a5e128e221f" providerId="LiveId" clId="{ABAD4B7E-5A95-473C-BF34-ED1FE45E21B8}" dt="2024-09-11T20:44:11.492" v="2073"/>
          <ac:spMkLst>
            <pc:docMk/>
            <pc:sldMk cId="553716393" sldId="259"/>
            <ac:spMk id="34" creationId="{72C8FC2F-625D-6B3E-EF98-908A457370E0}"/>
          </ac:spMkLst>
        </pc:spChg>
        <pc:spChg chg="mod">
          <ac:chgData name="Daniel Oehm" userId="6a826a5e128e221f" providerId="LiveId" clId="{ABAD4B7E-5A95-473C-BF34-ED1FE45E21B8}" dt="2024-09-11T20:44:11.492" v="2073"/>
          <ac:spMkLst>
            <pc:docMk/>
            <pc:sldMk cId="553716393" sldId="259"/>
            <ac:spMk id="35" creationId="{594FB864-4B2D-483E-31C7-35A44C2F91FC}"/>
          </ac:spMkLst>
        </pc:spChg>
        <pc:spChg chg="mod">
          <ac:chgData name="Daniel Oehm" userId="6a826a5e128e221f" providerId="LiveId" clId="{ABAD4B7E-5A95-473C-BF34-ED1FE45E21B8}" dt="2024-09-11T20:44:11.492" v="2073"/>
          <ac:spMkLst>
            <pc:docMk/>
            <pc:sldMk cId="553716393" sldId="259"/>
            <ac:spMk id="36" creationId="{B8B69CE4-9788-91C5-B7E2-F93250076B50}"/>
          </ac:spMkLst>
        </pc:spChg>
        <pc:spChg chg="mod">
          <ac:chgData name="Daniel Oehm" userId="6a826a5e128e221f" providerId="LiveId" clId="{ABAD4B7E-5A95-473C-BF34-ED1FE45E21B8}" dt="2024-09-11T20:44:11.492" v="2073"/>
          <ac:spMkLst>
            <pc:docMk/>
            <pc:sldMk cId="553716393" sldId="259"/>
            <ac:spMk id="37" creationId="{3F22F223-AB65-353F-3D6D-DFEE575DB971}"/>
          </ac:spMkLst>
        </pc:spChg>
        <pc:spChg chg="mod">
          <ac:chgData name="Daniel Oehm" userId="6a826a5e128e221f" providerId="LiveId" clId="{ABAD4B7E-5A95-473C-BF34-ED1FE45E21B8}" dt="2024-09-11T20:44:11.492" v="2073"/>
          <ac:spMkLst>
            <pc:docMk/>
            <pc:sldMk cId="553716393" sldId="259"/>
            <ac:spMk id="38" creationId="{146F586B-18D7-7F7F-EA27-D2AB0B100B3C}"/>
          </ac:spMkLst>
        </pc:spChg>
        <pc:spChg chg="mod">
          <ac:chgData name="Daniel Oehm" userId="6a826a5e128e221f" providerId="LiveId" clId="{ABAD4B7E-5A95-473C-BF34-ED1FE45E21B8}" dt="2024-09-11T20:44:11.492" v="2073"/>
          <ac:spMkLst>
            <pc:docMk/>
            <pc:sldMk cId="553716393" sldId="259"/>
            <ac:spMk id="39" creationId="{9D22150F-7BE5-570A-9F34-B2FDF7795698}"/>
          </ac:spMkLst>
        </pc:spChg>
        <pc:spChg chg="mod">
          <ac:chgData name="Daniel Oehm" userId="6a826a5e128e221f" providerId="LiveId" clId="{ABAD4B7E-5A95-473C-BF34-ED1FE45E21B8}" dt="2024-09-11T20:44:11.492" v="2073"/>
          <ac:spMkLst>
            <pc:docMk/>
            <pc:sldMk cId="553716393" sldId="259"/>
            <ac:spMk id="40" creationId="{93DB1D8D-8DE9-80C4-B7AF-493D7DDA9BC6}"/>
          </ac:spMkLst>
        </pc:spChg>
        <pc:spChg chg="mod">
          <ac:chgData name="Daniel Oehm" userId="6a826a5e128e221f" providerId="LiveId" clId="{ABAD4B7E-5A95-473C-BF34-ED1FE45E21B8}" dt="2024-09-11T20:44:11.492" v="2073"/>
          <ac:spMkLst>
            <pc:docMk/>
            <pc:sldMk cId="553716393" sldId="259"/>
            <ac:spMk id="41" creationId="{2A5F8103-6A9E-D0EA-4E82-322FAD0B9D62}"/>
          </ac:spMkLst>
        </pc:spChg>
        <pc:spChg chg="mod">
          <ac:chgData name="Daniel Oehm" userId="6a826a5e128e221f" providerId="LiveId" clId="{ABAD4B7E-5A95-473C-BF34-ED1FE45E21B8}" dt="2024-09-11T20:44:11.492" v="2073"/>
          <ac:spMkLst>
            <pc:docMk/>
            <pc:sldMk cId="553716393" sldId="259"/>
            <ac:spMk id="42" creationId="{F267D411-BD25-A358-7ECA-A17985B7A033}"/>
          </ac:spMkLst>
        </pc:spChg>
        <pc:spChg chg="mod">
          <ac:chgData name="Daniel Oehm" userId="6a826a5e128e221f" providerId="LiveId" clId="{ABAD4B7E-5A95-473C-BF34-ED1FE45E21B8}" dt="2024-09-11T20:44:11.492" v="2073"/>
          <ac:spMkLst>
            <pc:docMk/>
            <pc:sldMk cId="553716393" sldId="259"/>
            <ac:spMk id="43" creationId="{F501C861-3AC4-28C7-1C82-7A115A53ED2D}"/>
          </ac:spMkLst>
        </pc:spChg>
        <pc:spChg chg="mod">
          <ac:chgData name="Daniel Oehm" userId="6a826a5e128e221f" providerId="LiveId" clId="{ABAD4B7E-5A95-473C-BF34-ED1FE45E21B8}" dt="2024-09-11T20:44:14.696" v="2075"/>
          <ac:spMkLst>
            <pc:docMk/>
            <pc:sldMk cId="553716393" sldId="259"/>
            <ac:spMk id="45" creationId="{4574E473-513D-2717-F14E-9A78FDBB3EB0}"/>
          </ac:spMkLst>
        </pc:spChg>
        <pc:spChg chg="mod">
          <ac:chgData name="Daniel Oehm" userId="6a826a5e128e221f" providerId="LiveId" clId="{ABAD4B7E-5A95-473C-BF34-ED1FE45E21B8}" dt="2024-09-11T20:44:14.696" v="2075"/>
          <ac:spMkLst>
            <pc:docMk/>
            <pc:sldMk cId="553716393" sldId="259"/>
            <ac:spMk id="46" creationId="{1A797020-8E2D-F88B-D216-EB367C498628}"/>
          </ac:spMkLst>
        </pc:spChg>
        <pc:spChg chg="mod">
          <ac:chgData name="Daniel Oehm" userId="6a826a5e128e221f" providerId="LiveId" clId="{ABAD4B7E-5A95-473C-BF34-ED1FE45E21B8}" dt="2024-09-11T20:44:14.696" v="2075"/>
          <ac:spMkLst>
            <pc:docMk/>
            <pc:sldMk cId="553716393" sldId="259"/>
            <ac:spMk id="47" creationId="{C053EB2E-8D88-DDA4-F31D-FE3FC4E88BCF}"/>
          </ac:spMkLst>
        </pc:spChg>
        <pc:spChg chg="mod">
          <ac:chgData name="Daniel Oehm" userId="6a826a5e128e221f" providerId="LiveId" clId="{ABAD4B7E-5A95-473C-BF34-ED1FE45E21B8}" dt="2024-09-11T20:44:14.696" v="2075"/>
          <ac:spMkLst>
            <pc:docMk/>
            <pc:sldMk cId="553716393" sldId="259"/>
            <ac:spMk id="48" creationId="{67CBCA15-565F-A9E2-0557-10FD04844C77}"/>
          </ac:spMkLst>
        </pc:spChg>
        <pc:spChg chg="mod">
          <ac:chgData name="Daniel Oehm" userId="6a826a5e128e221f" providerId="LiveId" clId="{ABAD4B7E-5A95-473C-BF34-ED1FE45E21B8}" dt="2024-09-11T20:44:14.696" v="2075"/>
          <ac:spMkLst>
            <pc:docMk/>
            <pc:sldMk cId="553716393" sldId="259"/>
            <ac:spMk id="49" creationId="{456CEE63-0EC5-17F2-F14A-B6E557C1F116}"/>
          </ac:spMkLst>
        </pc:spChg>
        <pc:spChg chg="mod">
          <ac:chgData name="Daniel Oehm" userId="6a826a5e128e221f" providerId="LiveId" clId="{ABAD4B7E-5A95-473C-BF34-ED1FE45E21B8}" dt="2024-09-11T20:44:14.696" v="2075"/>
          <ac:spMkLst>
            <pc:docMk/>
            <pc:sldMk cId="553716393" sldId="259"/>
            <ac:spMk id="50" creationId="{4A51314B-7D60-566E-A60E-9CA781C5BF20}"/>
          </ac:spMkLst>
        </pc:spChg>
        <pc:spChg chg="mod">
          <ac:chgData name="Daniel Oehm" userId="6a826a5e128e221f" providerId="LiveId" clId="{ABAD4B7E-5A95-473C-BF34-ED1FE45E21B8}" dt="2024-09-11T20:44:14.696" v="2075"/>
          <ac:spMkLst>
            <pc:docMk/>
            <pc:sldMk cId="553716393" sldId="259"/>
            <ac:spMk id="51" creationId="{05963125-DE75-CD6B-411D-E2C6B54F256B}"/>
          </ac:spMkLst>
        </pc:spChg>
        <pc:spChg chg="mod">
          <ac:chgData name="Daniel Oehm" userId="6a826a5e128e221f" providerId="LiveId" clId="{ABAD4B7E-5A95-473C-BF34-ED1FE45E21B8}" dt="2024-09-11T20:44:14.696" v="2075"/>
          <ac:spMkLst>
            <pc:docMk/>
            <pc:sldMk cId="553716393" sldId="259"/>
            <ac:spMk id="52" creationId="{9DDCF2D2-F9D4-C33B-AFE4-4BE246B6EABD}"/>
          </ac:spMkLst>
        </pc:spChg>
        <pc:spChg chg="mod">
          <ac:chgData name="Daniel Oehm" userId="6a826a5e128e221f" providerId="LiveId" clId="{ABAD4B7E-5A95-473C-BF34-ED1FE45E21B8}" dt="2024-09-11T20:44:14.696" v="2075"/>
          <ac:spMkLst>
            <pc:docMk/>
            <pc:sldMk cId="553716393" sldId="259"/>
            <ac:spMk id="53" creationId="{F7CB77C1-8261-5A81-526E-0067CAE69980}"/>
          </ac:spMkLst>
        </pc:spChg>
        <pc:spChg chg="mod">
          <ac:chgData name="Daniel Oehm" userId="6a826a5e128e221f" providerId="LiveId" clId="{ABAD4B7E-5A95-473C-BF34-ED1FE45E21B8}" dt="2024-09-11T20:44:14.696" v="2075"/>
          <ac:spMkLst>
            <pc:docMk/>
            <pc:sldMk cId="553716393" sldId="259"/>
            <ac:spMk id="54" creationId="{01B665FE-C236-40E2-C8D3-FC30837A21D8}"/>
          </ac:spMkLst>
        </pc:spChg>
        <pc:spChg chg="mod">
          <ac:chgData name="Daniel Oehm" userId="6a826a5e128e221f" providerId="LiveId" clId="{ABAD4B7E-5A95-473C-BF34-ED1FE45E21B8}" dt="2024-09-11T20:44:14.696" v="2075"/>
          <ac:spMkLst>
            <pc:docMk/>
            <pc:sldMk cId="553716393" sldId="259"/>
            <ac:spMk id="55" creationId="{57E70C4E-A0F1-59CC-865A-4606DA3964BE}"/>
          </ac:spMkLst>
        </pc:spChg>
        <pc:spChg chg="mod">
          <ac:chgData name="Daniel Oehm" userId="6a826a5e128e221f" providerId="LiveId" clId="{ABAD4B7E-5A95-473C-BF34-ED1FE45E21B8}" dt="2024-09-11T20:44:14.696" v="2075"/>
          <ac:spMkLst>
            <pc:docMk/>
            <pc:sldMk cId="553716393" sldId="259"/>
            <ac:spMk id="56" creationId="{C2ADE1F5-7FDD-1720-6B84-2C8764EBC49D}"/>
          </ac:spMkLst>
        </pc:spChg>
        <pc:spChg chg="mod">
          <ac:chgData name="Daniel Oehm" userId="6a826a5e128e221f" providerId="LiveId" clId="{ABAD4B7E-5A95-473C-BF34-ED1FE45E21B8}" dt="2024-09-11T20:44:14.696" v="2075"/>
          <ac:spMkLst>
            <pc:docMk/>
            <pc:sldMk cId="553716393" sldId="259"/>
            <ac:spMk id="57" creationId="{8016CE9B-21E9-1735-359C-A7C4B00C8D9D}"/>
          </ac:spMkLst>
        </pc:spChg>
        <pc:spChg chg="mod">
          <ac:chgData name="Daniel Oehm" userId="6a826a5e128e221f" providerId="LiveId" clId="{ABAD4B7E-5A95-473C-BF34-ED1FE45E21B8}" dt="2024-09-11T20:44:14.696" v="2075"/>
          <ac:spMkLst>
            <pc:docMk/>
            <pc:sldMk cId="553716393" sldId="259"/>
            <ac:spMk id="58" creationId="{C2076D78-26BC-309C-E4F0-03D725257057}"/>
          </ac:spMkLst>
        </pc:spChg>
        <pc:spChg chg="mod">
          <ac:chgData name="Daniel Oehm" userId="6a826a5e128e221f" providerId="LiveId" clId="{ABAD4B7E-5A95-473C-BF34-ED1FE45E21B8}" dt="2024-09-11T20:44:14.696" v="2075"/>
          <ac:spMkLst>
            <pc:docMk/>
            <pc:sldMk cId="553716393" sldId="259"/>
            <ac:spMk id="59" creationId="{486EF4C2-C7FA-AA08-75BB-B34095E18F70}"/>
          </ac:spMkLst>
        </pc:spChg>
        <pc:spChg chg="mod">
          <ac:chgData name="Daniel Oehm" userId="6a826a5e128e221f" providerId="LiveId" clId="{ABAD4B7E-5A95-473C-BF34-ED1FE45E21B8}" dt="2024-09-11T20:44:14.696" v="2075"/>
          <ac:spMkLst>
            <pc:docMk/>
            <pc:sldMk cId="553716393" sldId="259"/>
            <ac:spMk id="60" creationId="{FC9E1BF5-6BFB-9A07-07E2-A9EB70378155}"/>
          </ac:spMkLst>
        </pc:spChg>
        <pc:spChg chg="mod">
          <ac:chgData name="Daniel Oehm" userId="6a826a5e128e221f" providerId="LiveId" clId="{ABAD4B7E-5A95-473C-BF34-ED1FE45E21B8}" dt="2024-09-11T20:44:14.696" v="2075"/>
          <ac:spMkLst>
            <pc:docMk/>
            <pc:sldMk cId="553716393" sldId="259"/>
            <ac:spMk id="61" creationId="{6013771F-5C7A-BE56-7708-B749B6092C2E}"/>
          </ac:spMkLst>
        </pc:spChg>
        <pc:spChg chg="mod">
          <ac:chgData name="Daniel Oehm" userId="6a826a5e128e221f" providerId="LiveId" clId="{ABAD4B7E-5A95-473C-BF34-ED1FE45E21B8}" dt="2024-09-11T20:44:14.696" v="2075"/>
          <ac:spMkLst>
            <pc:docMk/>
            <pc:sldMk cId="553716393" sldId="259"/>
            <ac:spMk id="62" creationId="{D26B50ED-9CCF-DDFD-90F3-B9EC83E26FDF}"/>
          </ac:spMkLst>
        </pc:spChg>
        <pc:grpChg chg="add mod">
          <ac:chgData name="Daniel Oehm" userId="6a826a5e128e221f" providerId="LiveId" clId="{ABAD4B7E-5A95-473C-BF34-ED1FE45E21B8}" dt="2024-09-11T20:44:11.492" v="2073"/>
          <ac:grpSpMkLst>
            <pc:docMk/>
            <pc:sldMk cId="553716393" sldId="259"/>
            <ac:grpSpMk id="3" creationId="{5572D93B-F65A-830B-35AD-CA6B60B622F4}"/>
          </ac:grpSpMkLst>
        </pc:grpChg>
        <pc:grpChg chg="del">
          <ac:chgData name="Daniel Oehm" userId="6a826a5e128e221f" providerId="LiveId" clId="{ABAD4B7E-5A95-473C-BF34-ED1FE45E21B8}" dt="2024-09-11T20:44:14.055" v="2074" actId="478"/>
          <ac:grpSpMkLst>
            <pc:docMk/>
            <pc:sldMk cId="553716393" sldId="259"/>
            <ac:grpSpMk id="7" creationId="{3C2DEB70-1D57-F35C-9224-8EE40CE6BA86}"/>
          </ac:grpSpMkLst>
        </pc:grpChg>
        <pc:grpChg chg="add del mod">
          <ac:chgData name="Daniel Oehm" userId="6a826a5e128e221f" providerId="LiveId" clId="{ABAD4B7E-5A95-473C-BF34-ED1FE45E21B8}" dt="2024-09-19T02:20:01.490" v="3502" actId="478"/>
          <ac:grpSpMkLst>
            <pc:docMk/>
            <pc:sldMk cId="553716393" sldId="259"/>
            <ac:grpSpMk id="44" creationId="{6E177B8C-DFEF-559E-6874-9F0A199B623D}"/>
          </ac:grpSpMkLst>
        </pc:grpChg>
        <pc:picChg chg="add del mod">
          <ac:chgData name="Daniel Oehm" userId="6a826a5e128e221f" providerId="LiveId" clId="{ABAD4B7E-5A95-473C-BF34-ED1FE45E21B8}" dt="2024-09-19T02:20:08.880" v="3505" actId="478"/>
          <ac:picMkLst>
            <pc:docMk/>
            <pc:sldMk cId="553716393" sldId="259"/>
            <ac:picMk id="4098" creationId="{BC4C7C70-7ACF-81EB-A05D-DE77892780F7}"/>
          </ac:picMkLst>
        </pc:picChg>
        <pc:cxnChg chg="del">
          <ac:chgData name="Daniel Oehm" userId="6a826a5e128e221f" providerId="LiveId" clId="{ABAD4B7E-5A95-473C-BF34-ED1FE45E21B8}" dt="2024-09-19T02:20:01.490" v="3502" actId="478"/>
          <ac:cxnSpMkLst>
            <pc:docMk/>
            <pc:sldMk cId="553716393" sldId="259"/>
            <ac:cxnSpMk id="2" creationId="{41AF920A-04B2-F861-8759-A376D0331684}"/>
          </ac:cxnSpMkLst>
        </pc:cxnChg>
      </pc:sldChg>
      <pc:sldChg chg="addSp delSp modSp mod setBg modClrScheme chgLayout">
        <pc:chgData name="Daniel Oehm" userId="6a826a5e128e221f" providerId="LiveId" clId="{ABAD4B7E-5A95-473C-BF34-ED1FE45E21B8}" dt="2024-09-19T02:22:51.974" v="3530"/>
        <pc:sldMkLst>
          <pc:docMk/>
          <pc:sldMk cId="375481565" sldId="260"/>
        </pc:sldMkLst>
        <pc:spChg chg="del">
          <ac:chgData name="Daniel Oehm" userId="6a826a5e128e221f" providerId="LiveId" clId="{ABAD4B7E-5A95-473C-BF34-ED1FE45E21B8}" dt="2024-09-19T02:20:27.864" v="3508" actId="478"/>
          <ac:spMkLst>
            <pc:docMk/>
            <pc:sldMk cId="375481565" sldId="260"/>
            <ac:spMk id="5" creationId="{2BDB1184-96A2-EE73-5ED4-531160FE322E}"/>
          </ac:spMkLst>
        </pc:spChg>
        <pc:spChg chg="del">
          <ac:chgData name="Daniel Oehm" userId="6a826a5e128e221f" providerId="LiveId" clId="{ABAD4B7E-5A95-473C-BF34-ED1FE45E21B8}" dt="2024-09-09T10:21:42.858" v="1844" actId="478"/>
          <ac:spMkLst>
            <pc:docMk/>
            <pc:sldMk cId="375481565" sldId="260"/>
            <ac:spMk id="6" creationId="{7477DB2D-D66A-4315-6D64-8E722E031D2B}"/>
          </ac:spMkLst>
        </pc:spChg>
        <pc:spChg chg="mod">
          <ac:chgData name="Daniel Oehm" userId="6a826a5e128e221f" providerId="LiveId" clId="{ABAD4B7E-5A95-473C-BF34-ED1FE45E21B8}" dt="2024-09-11T20:44:19.959" v="2077"/>
          <ac:spMkLst>
            <pc:docMk/>
            <pc:sldMk cId="375481565" sldId="260"/>
            <ac:spMk id="6" creationId="{A896238B-CA31-6A31-7A4E-A1136D1B46CA}"/>
          </ac:spMkLst>
        </pc:spChg>
        <pc:spChg chg="add del mod ord">
          <ac:chgData name="Daniel Oehm" userId="6a826a5e128e221f" providerId="LiveId" clId="{ABAD4B7E-5A95-473C-BF34-ED1FE45E21B8}" dt="2024-09-19T02:20:34.143" v="3510" actId="478"/>
          <ac:spMkLst>
            <pc:docMk/>
            <pc:sldMk cId="375481565" sldId="260"/>
            <ac:spMk id="7" creationId="{335EEBE6-E4F3-39F6-2F8D-1012D4BE9AA0}"/>
          </ac:spMkLst>
        </pc:spChg>
        <pc:spChg chg="add del mod ord">
          <ac:chgData name="Daniel Oehm" userId="6a826a5e128e221f" providerId="LiveId" clId="{ABAD4B7E-5A95-473C-BF34-ED1FE45E21B8}" dt="2024-09-19T02:20:38.192" v="3511" actId="478"/>
          <ac:spMkLst>
            <pc:docMk/>
            <pc:sldMk cId="375481565" sldId="260"/>
            <ac:spMk id="8" creationId="{F8986844-B370-59ED-B959-3868E1714BA3}"/>
          </ac:spMkLst>
        </pc:spChg>
        <pc:spChg chg="mod">
          <ac:chgData name="Daniel Oehm" userId="6a826a5e128e221f" providerId="LiveId" clId="{ABAD4B7E-5A95-473C-BF34-ED1FE45E21B8}" dt="2024-09-11T20:44:19.959" v="2077"/>
          <ac:spMkLst>
            <pc:docMk/>
            <pc:sldMk cId="375481565" sldId="260"/>
            <ac:spMk id="28" creationId="{D4CACF06-40F4-B9EF-1C6C-72178E5D1139}"/>
          </ac:spMkLst>
        </pc:spChg>
        <pc:spChg chg="mod">
          <ac:chgData name="Daniel Oehm" userId="6a826a5e128e221f" providerId="LiveId" clId="{ABAD4B7E-5A95-473C-BF34-ED1FE45E21B8}" dt="2024-09-11T20:44:19.959" v="2077"/>
          <ac:spMkLst>
            <pc:docMk/>
            <pc:sldMk cId="375481565" sldId="260"/>
            <ac:spMk id="29" creationId="{83A2FC97-A9D5-81DB-B243-3DE9EBBCAE17}"/>
          </ac:spMkLst>
        </pc:spChg>
        <pc:spChg chg="mod">
          <ac:chgData name="Daniel Oehm" userId="6a826a5e128e221f" providerId="LiveId" clId="{ABAD4B7E-5A95-473C-BF34-ED1FE45E21B8}" dt="2024-09-11T20:44:19.959" v="2077"/>
          <ac:spMkLst>
            <pc:docMk/>
            <pc:sldMk cId="375481565" sldId="260"/>
            <ac:spMk id="30" creationId="{B01551F9-EEE1-DA64-3847-03826FA6E768}"/>
          </ac:spMkLst>
        </pc:spChg>
        <pc:spChg chg="mod">
          <ac:chgData name="Daniel Oehm" userId="6a826a5e128e221f" providerId="LiveId" clId="{ABAD4B7E-5A95-473C-BF34-ED1FE45E21B8}" dt="2024-09-11T20:44:19.959" v="2077"/>
          <ac:spMkLst>
            <pc:docMk/>
            <pc:sldMk cId="375481565" sldId="260"/>
            <ac:spMk id="31" creationId="{C2FBA063-23BE-C315-C887-DECFF7C179C9}"/>
          </ac:spMkLst>
        </pc:spChg>
        <pc:spChg chg="mod">
          <ac:chgData name="Daniel Oehm" userId="6a826a5e128e221f" providerId="LiveId" clId="{ABAD4B7E-5A95-473C-BF34-ED1FE45E21B8}" dt="2024-09-11T20:44:19.959" v="2077"/>
          <ac:spMkLst>
            <pc:docMk/>
            <pc:sldMk cId="375481565" sldId="260"/>
            <ac:spMk id="32" creationId="{41F4E785-32AE-A5C8-124A-0F87C40F944F}"/>
          </ac:spMkLst>
        </pc:spChg>
        <pc:spChg chg="mod">
          <ac:chgData name="Daniel Oehm" userId="6a826a5e128e221f" providerId="LiveId" clId="{ABAD4B7E-5A95-473C-BF34-ED1FE45E21B8}" dt="2024-09-11T20:44:19.959" v="2077"/>
          <ac:spMkLst>
            <pc:docMk/>
            <pc:sldMk cId="375481565" sldId="260"/>
            <ac:spMk id="33" creationId="{32EBD93D-03A1-5D7D-AF9D-1C00033A1138}"/>
          </ac:spMkLst>
        </pc:spChg>
        <pc:spChg chg="mod">
          <ac:chgData name="Daniel Oehm" userId="6a826a5e128e221f" providerId="LiveId" clId="{ABAD4B7E-5A95-473C-BF34-ED1FE45E21B8}" dt="2024-09-11T20:44:19.959" v="2077"/>
          <ac:spMkLst>
            <pc:docMk/>
            <pc:sldMk cId="375481565" sldId="260"/>
            <ac:spMk id="34" creationId="{4AC98B49-958B-3A79-5664-279A920A1589}"/>
          </ac:spMkLst>
        </pc:spChg>
        <pc:spChg chg="mod">
          <ac:chgData name="Daniel Oehm" userId="6a826a5e128e221f" providerId="LiveId" clId="{ABAD4B7E-5A95-473C-BF34-ED1FE45E21B8}" dt="2024-09-11T20:44:19.959" v="2077"/>
          <ac:spMkLst>
            <pc:docMk/>
            <pc:sldMk cId="375481565" sldId="260"/>
            <ac:spMk id="35" creationId="{9EF1833B-C1ED-A22A-86FD-B9C989440A09}"/>
          </ac:spMkLst>
        </pc:spChg>
        <pc:spChg chg="mod">
          <ac:chgData name="Daniel Oehm" userId="6a826a5e128e221f" providerId="LiveId" clId="{ABAD4B7E-5A95-473C-BF34-ED1FE45E21B8}" dt="2024-09-11T20:44:19.959" v="2077"/>
          <ac:spMkLst>
            <pc:docMk/>
            <pc:sldMk cId="375481565" sldId="260"/>
            <ac:spMk id="36" creationId="{3A145EA6-1DE0-44ED-4F23-51171C383B77}"/>
          </ac:spMkLst>
        </pc:spChg>
        <pc:spChg chg="mod">
          <ac:chgData name="Daniel Oehm" userId="6a826a5e128e221f" providerId="LiveId" clId="{ABAD4B7E-5A95-473C-BF34-ED1FE45E21B8}" dt="2024-09-11T20:44:19.959" v="2077"/>
          <ac:spMkLst>
            <pc:docMk/>
            <pc:sldMk cId="375481565" sldId="260"/>
            <ac:spMk id="37" creationId="{E10790FA-1A57-6115-12CE-07252684A5A1}"/>
          </ac:spMkLst>
        </pc:spChg>
        <pc:spChg chg="mod">
          <ac:chgData name="Daniel Oehm" userId="6a826a5e128e221f" providerId="LiveId" clId="{ABAD4B7E-5A95-473C-BF34-ED1FE45E21B8}" dt="2024-09-11T20:44:19.959" v="2077"/>
          <ac:spMkLst>
            <pc:docMk/>
            <pc:sldMk cId="375481565" sldId="260"/>
            <ac:spMk id="38" creationId="{6565417C-3AC4-92DC-8B3B-A3FAA50276EC}"/>
          </ac:spMkLst>
        </pc:spChg>
        <pc:spChg chg="mod">
          <ac:chgData name="Daniel Oehm" userId="6a826a5e128e221f" providerId="LiveId" clId="{ABAD4B7E-5A95-473C-BF34-ED1FE45E21B8}" dt="2024-09-11T20:44:19.959" v="2077"/>
          <ac:spMkLst>
            <pc:docMk/>
            <pc:sldMk cId="375481565" sldId="260"/>
            <ac:spMk id="39" creationId="{33CF5AA0-66AC-1A0F-3F25-352CADCCDC89}"/>
          </ac:spMkLst>
        </pc:spChg>
        <pc:spChg chg="mod">
          <ac:chgData name="Daniel Oehm" userId="6a826a5e128e221f" providerId="LiveId" clId="{ABAD4B7E-5A95-473C-BF34-ED1FE45E21B8}" dt="2024-09-11T20:44:19.959" v="2077"/>
          <ac:spMkLst>
            <pc:docMk/>
            <pc:sldMk cId="375481565" sldId="260"/>
            <ac:spMk id="40" creationId="{2DF33BFC-6113-0B4D-33DB-340F29F066C9}"/>
          </ac:spMkLst>
        </pc:spChg>
        <pc:spChg chg="mod">
          <ac:chgData name="Daniel Oehm" userId="6a826a5e128e221f" providerId="LiveId" clId="{ABAD4B7E-5A95-473C-BF34-ED1FE45E21B8}" dt="2024-09-11T20:44:19.959" v="2077"/>
          <ac:spMkLst>
            <pc:docMk/>
            <pc:sldMk cId="375481565" sldId="260"/>
            <ac:spMk id="41" creationId="{F8AFD81F-D327-FC84-DF93-1A6A40BD0AB4}"/>
          </ac:spMkLst>
        </pc:spChg>
        <pc:spChg chg="mod">
          <ac:chgData name="Daniel Oehm" userId="6a826a5e128e221f" providerId="LiveId" clId="{ABAD4B7E-5A95-473C-BF34-ED1FE45E21B8}" dt="2024-09-11T20:44:19.959" v="2077"/>
          <ac:spMkLst>
            <pc:docMk/>
            <pc:sldMk cId="375481565" sldId="260"/>
            <ac:spMk id="42" creationId="{206A01F3-3944-9F9B-B4CD-CA4F130C7542}"/>
          </ac:spMkLst>
        </pc:spChg>
        <pc:spChg chg="mod">
          <ac:chgData name="Daniel Oehm" userId="6a826a5e128e221f" providerId="LiveId" clId="{ABAD4B7E-5A95-473C-BF34-ED1FE45E21B8}" dt="2024-09-11T20:44:19.959" v="2077"/>
          <ac:spMkLst>
            <pc:docMk/>
            <pc:sldMk cId="375481565" sldId="260"/>
            <ac:spMk id="43" creationId="{B54E1ABD-13C5-8F57-0D72-201C25766333}"/>
          </ac:spMkLst>
        </pc:spChg>
        <pc:spChg chg="mod">
          <ac:chgData name="Daniel Oehm" userId="6a826a5e128e221f" providerId="LiveId" clId="{ABAD4B7E-5A95-473C-BF34-ED1FE45E21B8}" dt="2024-09-11T20:44:19.959" v="2077"/>
          <ac:spMkLst>
            <pc:docMk/>
            <pc:sldMk cId="375481565" sldId="260"/>
            <ac:spMk id="44" creationId="{48DBBEA4-E85B-BCC8-0114-0224E5F6FDE4}"/>
          </ac:spMkLst>
        </pc:spChg>
        <pc:grpChg chg="add del mod">
          <ac:chgData name="Daniel Oehm" userId="6a826a5e128e221f" providerId="LiveId" clId="{ABAD4B7E-5A95-473C-BF34-ED1FE45E21B8}" dt="2024-09-19T02:20:27.864" v="3508" actId="478"/>
          <ac:grpSpMkLst>
            <pc:docMk/>
            <pc:sldMk cId="375481565" sldId="260"/>
            <ac:grpSpMk id="4" creationId="{C113459C-6802-D91F-150C-09450240F0B0}"/>
          </ac:grpSpMkLst>
        </pc:grpChg>
        <pc:grpChg chg="del">
          <ac:chgData name="Daniel Oehm" userId="6a826a5e128e221f" providerId="LiveId" clId="{ABAD4B7E-5A95-473C-BF34-ED1FE45E21B8}" dt="2024-09-11T20:44:19.709" v="2076" actId="478"/>
          <ac:grpSpMkLst>
            <pc:docMk/>
            <pc:sldMk cId="375481565" sldId="260"/>
            <ac:grpSpMk id="7" creationId="{F4F1E908-93DB-F0A5-F9BF-CDBB8B0B99E5}"/>
          </ac:grpSpMkLst>
        </pc:grpChg>
        <pc:cxnChg chg="del">
          <ac:chgData name="Daniel Oehm" userId="6a826a5e128e221f" providerId="LiveId" clId="{ABAD4B7E-5A95-473C-BF34-ED1FE45E21B8}" dt="2024-09-19T02:20:27.864" v="3508" actId="478"/>
          <ac:cxnSpMkLst>
            <pc:docMk/>
            <pc:sldMk cId="375481565" sldId="260"/>
            <ac:cxnSpMk id="3" creationId="{ED94753F-8CBC-EFD8-C3D9-B2CE52399C43}"/>
          </ac:cxnSpMkLst>
        </pc:cxnChg>
      </pc:sldChg>
      <pc:sldChg chg="addSp delSp modSp mod setBg chgLayout">
        <pc:chgData name="Daniel Oehm" userId="6a826a5e128e221f" providerId="LiveId" clId="{ABAD4B7E-5A95-473C-BF34-ED1FE45E21B8}" dt="2024-09-19T02:21:51.038" v="3524"/>
        <pc:sldMkLst>
          <pc:docMk/>
          <pc:sldMk cId="943018638" sldId="261"/>
        </pc:sldMkLst>
        <pc:spChg chg="del mod">
          <ac:chgData name="Daniel Oehm" userId="6a826a5e128e221f" providerId="LiveId" clId="{ABAD4B7E-5A95-473C-BF34-ED1FE45E21B8}" dt="2024-09-10T07:53:19.048" v="2023" actId="478"/>
          <ac:spMkLst>
            <pc:docMk/>
            <pc:sldMk cId="943018638" sldId="261"/>
            <ac:spMk id="3" creationId="{8BAA82C4-0E2E-E854-E54B-38B367ABFE89}"/>
          </ac:spMkLst>
        </pc:spChg>
        <pc:spChg chg="mod">
          <ac:chgData name="Daniel Oehm" userId="6a826a5e128e221f" providerId="LiveId" clId="{ABAD4B7E-5A95-473C-BF34-ED1FE45E21B8}" dt="2024-09-11T20:44:24.635" v="2079"/>
          <ac:spMkLst>
            <pc:docMk/>
            <pc:sldMk cId="943018638" sldId="261"/>
            <ac:spMk id="4" creationId="{1634DA13-DF08-A281-2795-17DB8539F235}"/>
          </ac:spMkLst>
        </pc:spChg>
        <pc:spChg chg="mod">
          <ac:chgData name="Daniel Oehm" userId="6a826a5e128e221f" providerId="LiveId" clId="{ABAD4B7E-5A95-473C-BF34-ED1FE45E21B8}" dt="2024-09-08T01:06:26.965" v="171" actId="1035"/>
          <ac:spMkLst>
            <pc:docMk/>
            <pc:sldMk cId="943018638" sldId="261"/>
            <ac:spMk id="5" creationId="{0BBD0974-C67F-9DF6-421E-A0B05B1120A5}"/>
          </ac:spMkLst>
        </pc:spChg>
        <pc:spChg chg="del mod">
          <ac:chgData name="Daniel Oehm" userId="6a826a5e128e221f" providerId="LiveId" clId="{ABAD4B7E-5A95-473C-BF34-ED1FE45E21B8}" dt="2024-09-09T10:21:52.029" v="1845" actId="478"/>
          <ac:spMkLst>
            <pc:docMk/>
            <pc:sldMk cId="943018638" sldId="261"/>
            <ac:spMk id="6" creationId="{7477DB2D-D66A-4315-6D64-8E722E031D2B}"/>
          </ac:spMkLst>
        </pc:spChg>
        <pc:spChg chg="mod">
          <ac:chgData name="Daniel Oehm" userId="6a826a5e128e221f" providerId="LiveId" clId="{ABAD4B7E-5A95-473C-BF34-ED1FE45E21B8}" dt="2024-09-11T20:44:24.635" v="2079"/>
          <ac:spMkLst>
            <pc:docMk/>
            <pc:sldMk cId="943018638" sldId="261"/>
            <ac:spMk id="6" creationId="{EBF6000E-859B-6254-2C20-5049769F8977}"/>
          </ac:spMkLst>
        </pc:spChg>
        <pc:spChg chg="del">
          <ac:chgData name="Daniel Oehm" userId="6a826a5e128e221f" providerId="LiveId" clId="{ABAD4B7E-5A95-473C-BF34-ED1FE45E21B8}" dt="2024-09-19T02:20:56.739" v="3512" actId="478"/>
          <ac:spMkLst>
            <pc:docMk/>
            <pc:sldMk cId="943018638" sldId="261"/>
            <ac:spMk id="7" creationId="{820E0608-9CB0-D44F-7904-DB2AE64972B2}"/>
          </ac:spMkLst>
        </pc:spChg>
        <pc:spChg chg="add del mod ord">
          <ac:chgData name="Daniel Oehm" userId="6a826a5e128e221f" providerId="LiveId" clId="{ABAD4B7E-5A95-473C-BF34-ED1FE45E21B8}" dt="2024-09-19T02:21:03.771" v="3514" actId="478"/>
          <ac:spMkLst>
            <pc:docMk/>
            <pc:sldMk cId="943018638" sldId="261"/>
            <ac:spMk id="8" creationId="{4EE369DA-0DB4-749D-724B-EA5BD6A4DD47}"/>
          </ac:spMkLst>
        </pc:spChg>
        <pc:spChg chg="add del mod ord">
          <ac:chgData name="Daniel Oehm" userId="6a826a5e128e221f" providerId="LiveId" clId="{ABAD4B7E-5A95-473C-BF34-ED1FE45E21B8}" dt="2024-09-19T02:21:05.082" v="3515" actId="478"/>
          <ac:spMkLst>
            <pc:docMk/>
            <pc:sldMk cId="943018638" sldId="261"/>
            <ac:spMk id="9" creationId="{B56CC28B-2AAC-92E1-6464-68BB85A9AE48}"/>
          </ac:spMkLst>
        </pc:spChg>
        <pc:spChg chg="mod">
          <ac:chgData name="Daniel Oehm" userId="6a826a5e128e221f" providerId="LiveId" clId="{ABAD4B7E-5A95-473C-BF34-ED1FE45E21B8}" dt="2024-09-08T01:06:26.965" v="171" actId="1035"/>
          <ac:spMkLst>
            <pc:docMk/>
            <pc:sldMk cId="943018638" sldId="261"/>
            <ac:spMk id="10" creationId="{5A50CAEF-47E3-C836-AD22-FC27C4768633}"/>
          </ac:spMkLst>
        </pc:spChg>
        <pc:spChg chg="mod">
          <ac:chgData name="Daniel Oehm" userId="6a826a5e128e221f" providerId="LiveId" clId="{ABAD4B7E-5A95-473C-BF34-ED1FE45E21B8}" dt="2024-09-08T01:06:26.965" v="171" actId="1035"/>
          <ac:spMkLst>
            <pc:docMk/>
            <pc:sldMk cId="943018638" sldId="261"/>
            <ac:spMk id="11" creationId="{06AB9169-B87C-55BF-16C5-72285C546369}"/>
          </ac:spMkLst>
        </pc:spChg>
        <pc:spChg chg="mod">
          <ac:chgData name="Daniel Oehm" userId="6a826a5e128e221f" providerId="LiveId" clId="{ABAD4B7E-5A95-473C-BF34-ED1FE45E21B8}" dt="2024-09-11T20:44:24.635" v="2079"/>
          <ac:spMkLst>
            <pc:docMk/>
            <pc:sldMk cId="943018638" sldId="261"/>
            <ac:spMk id="29" creationId="{4DB67AF8-CB33-05F5-8819-DD0CCE58F9F7}"/>
          </ac:spMkLst>
        </pc:spChg>
        <pc:spChg chg="mod">
          <ac:chgData name="Daniel Oehm" userId="6a826a5e128e221f" providerId="LiveId" clId="{ABAD4B7E-5A95-473C-BF34-ED1FE45E21B8}" dt="2024-09-11T20:44:24.635" v="2079"/>
          <ac:spMkLst>
            <pc:docMk/>
            <pc:sldMk cId="943018638" sldId="261"/>
            <ac:spMk id="30" creationId="{DF0CDCED-B3FE-D190-A2A4-FB44756765FF}"/>
          </ac:spMkLst>
        </pc:spChg>
        <pc:spChg chg="mod">
          <ac:chgData name="Daniel Oehm" userId="6a826a5e128e221f" providerId="LiveId" clId="{ABAD4B7E-5A95-473C-BF34-ED1FE45E21B8}" dt="2024-09-11T20:44:24.635" v="2079"/>
          <ac:spMkLst>
            <pc:docMk/>
            <pc:sldMk cId="943018638" sldId="261"/>
            <ac:spMk id="31" creationId="{002EA269-3523-E959-F558-C506A710B328}"/>
          </ac:spMkLst>
        </pc:spChg>
        <pc:spChg chg="mod">
          <ac:chgData name="Daniel Oehm" userId="6a826a5e128e221f" providerId="LiveId" clId="{ABAD4B7E-5A95-473C-BF34-ED1FE45E21B8}" dt="2024-09-11T20:44:24.635" v="2079"/>
          <ac:spMkLst>
            <pc:docMk/>
            <pc:sldMk cId="943018638" sldId="261"/>
            <ac:spMk id="32" creationId="{9E80A700-5F04-AD72-E8A5-040DC13F3C5E}"/>
          </ac:spMkLst>
        </pc:spChg>
        <pc:spChg chg="mod">
          <ac:chgData name="Daniel Oehm" userId="6a826a5e128e221f" providerId="LiveId" clId="{ABAD4B7E-5A95-473C-BF34-ED1FE45E21B8}" dt="2024-09-11T20:44:24.635" v="2079"/>
          <ac:spMkLst>
            <pc:docMk/>
            <pc:sldMk cId="943018638" sldId="261"/>
            <ac:spMk id="33" creationId="{54BCC119-6042-FCCB-75F5-12CE5F962EFA}"/>
          </ac:spMkLst>
        </pc:spChg>
        <pc:spChg chg="mod">
          <ac:chgData name="Daniel Oehm" userId="6a826a5e128e221f" providerId="LiveId" clId="{ABAD4B7E-5A95-473C-BF34-ED1FE45E21B8}" dt="2024-09-11T20:44:24.635" v="2079"/>
          <ac:spMkLst>
            <pc:docMk/>
            <pc:sldMk cId="943018638" sldId="261"/>
            <ac:spMk id="34" creationId="{20257486-F9DB-DD36-C09D-1A387A89487A}"/>
          </ac:spMkLst>
        </pc:spChg>
        <pc:spChg chg="mod">
          <ac:chgData name="Daniel Oehm" userId="6a826a5e128e221f" providerId="LiveId" clId="{ABAD4B7E-5A95-473C-BF34-ED1FE45E21B8}" dt="2024-09-11T20:44:24.635" v="2079"/>
          <ac:spMkLst>
            <pc:docMk/>
            <pc:sldMk cId="943018638" sldId="261"/>
            <ac:spMk id="35" creationId="{F69F0281-AFB8-5C8D-99F8-177E0AB09BA4}"/>
          </ac:spMkLst>
        </pc:spChg>
        <pc:spChg chg="mod">
          <ac:chgData name="Daniel Oehm" userId="6a826a5e128e221f" providerId="LiveId" clId="{ABAD4B7E-5A95-473C-BF34-ED1FE45E21B8}" dt="2024-09-11T20:44:24.635" v="2079"/>
          <ac:spMkLst>
            <pc:docMk/>
            <pc:sldMk cId="943018638" sldId="261"/>
            <ac:spMk id="36" creationId="{C6B15041-DD90-B6C5-ADFC-F7E2F4129B71}"/>
          </ac:spMkLst>
        </pc:spChg>
        <pc:spChg chg="mod">
          <ac:chgData name="Daniel Oehm" userId="6a826a5e128e221f" providerId="LiveId" clId="{ABAD4B7E-5A95-473C-BF34-ED1FE45E21B8}" dt="2024-09-11T20:44:24.635" v="2079"/>
          <ac:spMkLst>
            <pc:docMk/>
            <pc:sldMk cId="943018638" sldId="261"/>
            <ac:spMk id="37" creationId="{AF0D9D9E-8402-F63A-78C4-3AE65969FA2E}"/>
          </ac:spMkLst>
        </pc:spChg>
        <pc:spChg chg="mod">
          <ac:chgData name="Daniel Oehm" userId="6a826a5e128e221f" providerId="LiveId" clId="{ABAD4B7E-5A95-473C-BF34-ED1FE45E21B8}" dt="2024-09-11T20:44:24.635" v="2079"/>
          <ac:spMkLst>
            <pc:docMk/>
            <pc:sldMk cId="943018638" sldId="261"/>
            <ac:spMk id="38" creationId="{2B11B901-E6EF-7527-A923-5850F1A39C26}"/>
          </ac:spMkLst>
        </pc:spChg>
        <pc:spChg chg="mod">
          <ac:chgData name="Daniel Oehm" userId="6a826a5e128e221f" providerId="LiveId" clId="{ABAD4B7E-5A95-473C-BF34-ED1FE45E21B8}" dt="2024-09-11T20:44:24.635" v="2079"/>
          <ac:spMkLst>
            <pc:docMk/>
            <pc:sldMk cId="943018638" sldId="261"/>
            <ac:spMk id="39" creationId="{328CC1CC-106B-E3F2-DD83-1180674D9322}"/>
          </ac:spMkLst>
        </pc:spChg>
        <pc:spChg chg="mod">
          <ac:chgData name="Daniel Oehm" userId="6a826a5e128e221f" providerId="LiveId" clId="{ABAD4B7E-5A95-473C-BF34-ED1FE45E21B8}" dt="2024-09-11T20:44:24.635" v="2079"/>
          <ac:spMkLst>
            <pc:docMk/>
            <pc:sldMk cId="943018638" sldId="261"/>
            <ac:spMk id="40" creationId="{0AB8627C-7481-8F73-69AA-92542B00622D}"/>
          </ac:spMkLst>
        </pc:spChg>
        <pc:spChg chg="mod">
          <ac:chgData name="Daniel Oehm" userId="6a826a5e128e221f" providerId="LiveId" clId="{ABAD4B7E-5A95-473C-BF34-ED1FE45E21B8}" dt="2024-09-11T20:44:24.635" v="2079"/>
          <ac:spMkLst>
            <pc:docMk/>
            <pc:sldMk cId="943018638" sldId="261"/>
            <ac:spMk id="41" creationId="{E597E6B3-8077-2E00-FE12-B1DC0ED7E548}"/>
          </ac:spMkLst>
        </pc:spChg>
        <pc:spChg chg="mod">
          <ac:chgData name="Daniel Oehm" userId="6a826a5e128e221f" providerId="LiveId" clId="{ABAD4B7E-5A95-473C-BF34-ED1FE45E21B8}" dt="2024-09-11T20:44:24.635" v="2079"/>
          <ac:spMkLst>
            <pc:docMk/>
            <pc:sldMk cId="943018638" sldId="261"/>
            <ac:spMk id="42" creationId="{A9B59D22-074F-9A0B-1138-F5BB4FAEE428}"/>
          </ac:spMkLst>
        </pc:spChg>
        <pc:spChg chg="mod">
          <ac:chgData name="Daniel Oehm" userId="6a826a5e128e221f" providerId="LiveId" clId="{ABAD4B7E-5A95-473C-BF34-ED1FE45E21B8}" dt="2024-09-11T20:44:24.635" v="2079"/>
          <ac:spMkLst>
            <pc:docMk/>
            <pc:sldMk cId="943018638" sldId="261"/>
            <ac:spMk id="43" creationId="{DFD0F2B6-2DF9-C0D4-D32A-10982C225AFA}"/>
          </ac:spMkLst>
        </pc:spChg>
        <pc:spChg chg="mod">
          <ac:chgData name="Daniel Oehm" userId="6a826a5e128e221f" providerId="LiveId" clId="{ABAD4B7E-5A95-473C-BF34-ED1FE45E21B8}" dt="2024-09-11T20:44:24.635" v="2079"/>
          <ac:spMkLst>
            <pc:docMk/>
            <pc:sldMk cId="943018638" sldId="261"/>
            <ac:spMk id="44" creationId="{374D48AE-3E1D-5083-ACC6-06ED7EE73717}"/>
          </ac:spMkLst>
        </pc:spChg>
        <pc:grpChg chg="add del mod">
          <ac:chgData name="Daniel Oehm" userId="6a826a5e128e221f" providerId="LiveId" clId="{ABAD4B7E-5A95-473C-BF34-ED1FE45E21B8}" dt="2024-09-19T02:20:56.739" v="3512" actId="478"/>
          <ac:grpSpMkLst>
            <pc:docMk/>
            <pc:sldMk cId="943018638" sldId="261"/>
            <ac:grpSpMk id="3" creationId="{A7080EC4-5EF4-FD84-01CB-4434A4F37317}"/>
          </ac:grpSpMkLst>
        </pc:grpChg>
        <pc:grpChg chg="del">
          <ac:chgData name="Daniel Oehm" userId="6a826a5e128e221f" providerId="LiveId" clId="{ABAD4B7E-5A95-473C-BF34-ED1FE45E21B8}" dt="2024-09-11T20:44:24.416" v="2078" actId="478"/>
          <ac:grpSpMkLst>
            <pc:docMk/>
            <pc:sldMk cId="943018638" sldId="261"/>
            <ac:grpSpMk id="8" creationId="{66419F28-B84A-32FE-F34E-E564EF6F9686}"/>
          </ac:grpSpMkLst>
        </pc:grpChg>
        <pc:picChg chg="add del mod">
          <ac:chgData name="Daniel Oehm" userId="6a826a5e128e221f" providerId="LiveId" clId="{ABAD4B7E-5A95-473C-BF34-ED1FE45E21B8}" dt="2024-09-08T01:12:52.568" v="234" actId="478"/>
          <ac:picMkLst>
            <pc:docMk/>
            <pc:sldMk cId="943018638" sldId="261"/>
            <ac:picMk id="29" creationId="{4420D629-0E00-C5FB-F891-3BF966B8D993}"/>
          </ac:picMkLst>
        </pc:picChg>
        <pc:picChg chg="add del mod">
          <ac:chgData name="Daniel Oehm" userId="6a826a5e128e221f" providerId="LiveId" clId="{ABAD4B7E-5A95-473C-BF34-ED1FE45E21B8}" dt="2024-09-08T01:13:20.422" v="239" actId="478"/>
          <ac:picMkLst>
            <pc:docMk/>
            <pc:sldMk cId="943018638" sldId="261"/>
            <ac:picMk id="31" creationId="{722F72DE-2FD4-C521-89D9-D5001F8A0B0F}"/>
          </ac:picMkLst>
        </pc:picChg>
        <pc:picChg chg="add del mod">
          <ac:chgData name="Daniel Oehm" userId="6a826a5e128e221f" providerId="LiveId" clId="{ABAD4B7E-5A95-473C-BF34-ED1FE45E21B8}" dt="2024-09-08T01:14:24.150" v="292" actId="478"/>
          <ac:picMkLst>
            <pc:docMk/>
            <pc:sldMk cId="943018638" sldId="261"/>
            <ac:picMk id="33" creationId="{2AD5E4B8-453B-C74D-9F2B-6599BFC87824}"/>
          </ac:picMkLst>
        </pc:picChg>
        <pc:picChg chg="add del mod">
          <ac:chgData name="Daniel Oehm" userId="6a826a5e128e221f" providerId="LiveId" clId="{ABAD4B7E-5A95-473C-BF34-ED1FE45E21B8}" dt="2024-09-08T01:16:20.215" v="424" actId="478"/>
          <ac:picMkLst>
            <pc:docMk/>
            <pc:sldMk cId="943018638" sldId="261"/>
            <ac:picMk id="35" creationId="{B5A3903B-D446-3886-75BE-B3A33458D24D}"/>
          </ac:picMkLst>
        </pc:picChg>
        <pc:picChg chg="add del mod">
          <ac:chgData name="Daniel Oehm" userId="6a826a5e128e221f" providerId="LiveId" clId="{ABAD4B7E-5A95-473C-BF34-ED1FE45E21B8}" dt="2024-09-08T01:16:41.730" v="445" actId="478"/>
          <ac:picMkLst>
            <pc:docMk/>
            <pc:sldMk cId="943018638" sldId="261"/>
            <ac:picMk id="37" creationId="{647D053F-D250-87E9-CD42-813C4293B172}"/>
          </ac:picMkLst>
        </pc:picChg>
        <pc:picChg chg="add del mod">
          <ac:chgData name="Daniel Oehm" userId="6a826a5e128e221f" providerId="LiveId" clId="{ABAD4B7E-5A95-473C-BF34-ED1FE45E21B8}" dt="2024-09-08T01:19:19.473" v="501" actId="478"/>
          <ac:picMkLst>
            <pc:docMk/>
            <pc:sldMk cId="943018638" sldId="261"/>
            <ac:picMk id="39" creationId="{ACACBD96-DD12-94B4-6988-58A2F227C8FC}"/>
          </ac:picMkLst>
        </pc:picChg>
        <pc:picChg chg="add del mod">
          <ac:chgData name="Daniel Oehm" userId="6a826a5e128e221f" providerId="LiveId" clId="{ABAD4B7E-5A95-473C-BF34-ED1FE45E21B8}" dt="2024-09-08T01:20:58.359" v="571" actId="478"/>
          <ac:picMkLst>
            <pc:docMk/>
            <pc:sldMk cId="943018638" sldId="261"/>
            <ac:picMk id="41" creationId="{541ADEA7-FD3C-99A1-8B3E-9C026206990D}"/>
          </ac:picMkLst>
        </pc:picChg>
        <pc:picChg chg="add del mod">
          <ac:chgData name="Daniel Oehm" userId="6a826a5e128e221f" providerId="LiveId" clId="{ABAD4B7E-5A95-473C-BF34-ED1FE45E21B8}" dt="2024-09-08T01:24:42.842" v="575" actId="478"/>
          <ac:picMkLst>
            <pc:docMk/>
            <pc:sldMk cId="943018638" sldId="261"/>
            <ac:picMk id="43" creationId="{2F97AD97-2DD7-4C04-D632-4B12E3711E15}"/>
          </ac:picMkLst>
        </pc:picChg>
        <pc:picChg chg="add del mod">
          <ac:chgData name="Daniel Oehm" userId="6a826a5e128e221f" providerId="LiveId" clId="{ABAD4B7E-5A95-473C-BF34-ED1FE45E21B8}" dt="2024-09-08T01:31:42.020" v="612" actId="478"/>
          <ac:picMkLst>
            <pc:docMk/>
            <pc:sldMk cId="943018638" sldId="261"/>
            <ac:picMk id="45" creationId="{0A2A4616-E551-DF93-A023-8465092E59FB}"/>
          </ac:picMkLst>
        </pc:picChg>
        <pc:picChg chg="add del mod">
          <ac:chgData name="Daniel Oehm" userId="6a826a5e128e221f" providerId="LiveId" clId="{ABAD4B7E-5A95-473C-BF34-ED1FE45E21B8}" dt="2024-09-08T01:31:51.868" v="616" actId="478"/>
          <ac:picMkLst>
            <pc:docMk/>
            <pc:sldMk cId="943018638" sldId="261"/>
            <ac:picMk id="47" creationId="{982A8499-51BF-FE7D-AE01-EF218FBA0062}"/>
          </ac:picMkLst>
        </pc:picChg>
        <pc:picChg chg="add del mod">
          <ac:chgData name="Daniel Oehm" userId="6a826a5e128e221f" providerId="LiveId" clId="{ABAD4B7E-5A95-473C-BF34-ED1FE45E21B8}" dt="2024-09-08T03:26:14.651" v="626" actId="478"/>
          <ac:picMkLst>
            <pc:docMk/>
            <pc:sldMk cId="943018638" sldId="261"/>
            <ac:picMk id="49" creationId="{AEB82C4C-4D08-785B-D53A-93C850704D06}"/>
          </ac:picMkLst>
        </pc:picChg>
        <pc:picChg chg="add del mod">
          <ac:chgData name="Daniel Oehm" userId="6a826a5e128e221f" providerId="LiveId" clId="{ABAD4B7E-5A95-473C-BF34-ED1FE45E21B8}" dt="2024-09-08T03:26:31.436" v="630" actId="478"/>
          <ac:picMkLst>
            <pc:docMk/>
            <pc:sldMk cId="943018638" sldId="261"/>
            <ac:picMk id="51" creationId="{395F970E-2EF8-D15B-C976-5A8CD951441E}"/>
          </ac:picMkLst>
        </pc:picChg>
        <pc:picChg chg="add del mod">
          <ac:chgData name="Daniel Oehm" userId="6a826a5e128e221f" providerId="LiveId" clId="{ABAD4B7E-5A95-473C-BF34-ED1FE45E21B8}" dt="2024-09-08T03:38:21.874" v="643" actId="478"/>
          <ac:picMkLst>
            <pc:docMk/>
            <pc:sldMk cId="943018638" sldId="261"/>
            <ac:picMk id="53" creationId="{858B2658-6DA6-DFE4-91CA-FD861E4AE164}"/>
          </ac:picMkLst>
        </pc:picChg>
        <pc:picChg chg="add del mod">
          <ac:chgData name="Daniel Oehm" userId="6a826a5e128e221f" providerId="LiveId" clId="{ABAD4B7E-5A95-473C-BF34-ED1FE45E21B8}" dt="2024-09-08T03:40:19.259" v="654" actId="478"/>
          <ac:picMkLst>
            <pc:docMk/>
            <pc:sldMk cId="943018638" sldId="261"/>
            <ac:picMk id="55" creationId="{18DDF048-6B8B-519C-582D-215203FBBF54}"/>
          </ac:picMkLst>
        </pc:picChg>
        <pc:picChg chg="add del mod">
          <ac:chgData name="Daniel Oehm" userId="6a826a5e128e221f" providerId="LiveId" clId="{ABAD4B7E-5A95-473C-BF34-ED1FE45E21B8}" dt="2024-09-08T20:39:18.789" v="1837" actId="478"/>
          <ac:picMkLst>
            <pc:docMk/>
            <pc:sldMk cId="943018638" sldId="261"/>
            <ac:picMk id="57" creationId="{C8E44017-3F74-CBAA-B20C-7D9CD38179D0}"/>
          </ac:picMkLst>
        </pc:picChg>
        <pc:cxnChg chg="del">
          <ac:chgData name="Daniel Oehm" userId="6a826a5e128e221f" providerId="LiveId" clId="{ABAD4B7E-5A95-473C-BF34-ED1FE45E21B8}" dt="2024-09-19T02:20:56.739" v="3512" actId="478"/>
          <ac:cxnSpMkLst>
            <pc:docMk/>
            <pc:sldMk cId="943018638" sldId="261"/>
            <ac:cxnSpMk id="2" creationId="{B3D18848-76CD-5C2E-6474-86CBF2D326B0}"/>
          </ac:cxnSpMkLst>
        </pc:cxnChg>
      </pc:sldChg>
      <pc:sldChg chg="addSp delSp modSp mod setBg chgLayout">
        <pc:chgData name="Daniel Oehm" userId="6a826a5e128e221f" providerId="LiveId" clId="{ABAD4B7E-5A95-473C-BF34-ED1FE45E21B8}" dt="2024-09-19T02:22:09.020" v="3526"/>
        <pc:sldMkLst>
          <pc:docMk/>
          <pc:sldMk cId="4024269414" sldId="262"/>
        </pc:sldMkLst>
        <pc:spChg chg="del">
          <ac:chgData name="Daniel Oehm" userId="6a826a5e128e221f" providerId="LiveId" clId="{ABAD4B7E-5A95-473C-BF34-ED1FE45E21B8}" dt="2024-09-19T02:21:18.957" v="3520" actId="478"/>
          <ac:spMkLst>
            <pc:docMk/>
            <pc:sldMk cId="4024269414" sldId="262"/>
            <ac:spMk id="2" creationId="{B172B70A-CF7B-0E3E-7F84-F20549DC13AC}"/>
          </ac:spMkLst>
        </pc:spChg>
        <pc:spChg chg="add mod">
          <ac:chgData name="Daniel Oehm" userId="6a826a5e128e221f" providerId="LiveId" clId="{ABAD4B7E-5A95-473C-BF34-ED1FE45E21B8}" dt="2024-09-10T11:06:42.143" v="2024"/>
          <ac:spMkLst>
            <pc:docMk/>
            <pc:sldMk cId="4024269414" sldId="262"/>
            <ac:spMk id="3" creationId="{05DB6CE7-6D83-DA8D-5C2A-8A4DECC296AA}"/>
          </ac:spMkLst>
        </pc:spChg>
        <pc:spChg chg="mod">
          <ac:chgData name="Daniel Oehm" userId="6a826a5e128e221f" providerId="LiveId" clId="{ABAD4B7E-5A95-473C-BF34-ED1FE45E21B8}" dt="2024-09-08T09:35:59.763" v="1622" actId="207"/>
          <ac:spMkLst>
            <pc:docMk/>
            <pc:sldMk cId="4024269414" sldId="262"/>
            <ac:spMk id="5" creationId="{0BBD0974-C67F-9DF6-421E-A0B05B1120A5}"/>
          </ac:spMkLst>
        </pc:spChg>
        <pc:spChg chg="add del mod ord">
          <ac:chgData name="Daniel Oehm" userId="6a826a5e128e221f" providerId="LiveId" clId="{ABAD4B7E-5A95-473C-BF34-ED1FE45E21B8}" dt="2024-09-19T02:21:24.513" v="3522" actId="478"/>
          <ac:spMkLst>
            <pc:docMk/>
            <pc:sldMk cId="4024269414" sldId="262"/>
            <ac:spMk id="6" creationId="{547B502E-2515-4B98-A5B0-48AF24F62114}"/>
          </ac:spMkLst>
        </pc:spChg>
        <pc:spChg chg="add del mod ord">
          <ac:chgData name="Daniel Oehm" userId="6a826a5e128e221f" providerId="LiveId" clId="{ABAD4B7E-5A95-473C-BF34-ED1FE45E21B8}" dt="2024-09-19T02:21:25.926" v="3523" actId="478"/>
          <ac:spMkLst>
            <pc:docMk/>
            <pc:sldMk cId="4024269414" sldId="262"/>
            <ac:spMk id="8" creationId="{B5A13D25-F7D3-2F69-DDEB-C93BB0CDA116}"/>
          </ac:spMkLst>
        </pc:spChg>
        <pc:spChg chg="add mod">
          <ac:chgData name="Daniel Oehm" userId="6a826a5e128e221f" providerId="LiveId" clId="{ABAD4B7E-5A95-473C-BF34-ED1FE45E21B8}" dt="2024-09-10T11:06:42.143" v="2024"/>
          <ac:spMkLst>
            <pc:docMk/>
            <pc:sldMk cId="4024269414" sldId="262"/>
            <ac:spMk id="26" creationId="{ADDC800E-DC94-2127-9975-7470CA2060AD}"/>
          </ac:spMkLst>
        </pc:spChg>
        <pc:spChg chg="add mod">
          <ac:chgData name="Daniel Oehm" userId="6a826a5e128e221f" providerId="LiveId" clId="{ABAD4B7E-5A95-473C-BF34-ED1FE45E21B8}" dt="2024-09-10T11:06:42.143" v="2024"/>
          <ac:spMkLst>
            <pc:docMk/>
            <pc:sldMk cId="4024269414" sldId="262"/>
            <ac:spMk id="27" creationId="{0F53EF8F-97F4-71AE-85D1-C09F7A2F6CC7}"/>
          </ac:spMkLst>
        </pc:spChg>
        <pc:spChg chg="mod">
          <ac:chgData name="Daniel Oehm" userId="6a826a5e128e221f" providerId="LiveId" clId="{ABAD4B7E-5A95-473C-BF34-ED1FE45E21B8}" dt="2024-09-11T20:44:39.366" v="2083"/>
          <ac:spMkLst>
            <pc:docMk/>
            <pc:sldMk cId="4024269414" sldId="262"/>
            <ac:spMk id="28" creationId="{2E7725B5-3127-BF76-7124-7C22D5946735}"/>
          </ac:spMkLst>
        </pc:spChg>
        <pc:spChg chg="mod">
          <ac:chgData name="Daniel Oehm" userId="6a826a5e128e221f" providerId="LiveId" clId="{ABAD4B7E-5A95-473C-BF34-ED1FE45E21B8}" dt="2024-09-11T20:44:39.366" v="2083"/>
          <ac:spMkLst>
            <pc:docMk/>
            <pc:sldMk cId="4024269414" sldId="262"/>
            <ac:spMk id="29" creationId="{53032A99-F8AB-8E39-3241-FC4AD49AB773}"/>
          </ac:spMkLst>
        </pc:spChg>
        <pc:spChg chg="mod">
          <ac:chgData name="Daniel Oehm" userId="6a826a5e128e221f" providerId="LiveId" clId="{ABAD4B7E-5A95-473C-BF34-ED1FE45E21B8}" dt="2024-09-11T20:44:39.366" v="2083"/>
          <ac:spMkLst>
            <pc:docMk/>
            <pc:sldMk cId="4024269414" sldId="262"/>
            <ac:spMk id="30" creationId="{D659CB05-56F5-7613-10FA-59CFF4EA3892}"/>
          </ac:spMkLst>
        </pc:spChg>
        <pc:spChg chg="mod">
          <ac:chgData name="Daniel Oehm" userId="6a826a5e128e221f" providerId="LiveId" clId="{ABAD4B7E-5A95-473C-BF34-ED1FE45E21B8}" dt="2024-09-11T20:44:39.366" v="2083"/>
          <ac:spMkLst>
            <pc:docMk/>
            <pc:sldMk cId="4024269414" sldId="262"/>
            <ac:spMk id="31" creationId="{C0B94049-9602-7E44-32E4-9472720F779C}"/>
          </ac:spMkLst>
        </pc:spChg>
        <pc:spChg chg="mod">
          <ac:chgData name="Daniel Oehm" userId="6a826a5e128e221f" providerId="LiveId" clId="{ABAD4B7E-5A95-473C-BF34-ED1FE45E21B8}" dt="2024-09-11T20:44:39.366" v="2083"/>
          <ac:spMkLst>
            <pc:docMk/>
            <pc:sldMk cId="4024269414" sldId="262"/>
            <ac:spMk id="32" creationId="{1F3DE97C-CE8C-5EBB-8080-29395BBB899A}"/>
          </ac:spMkLst>
        </pc:spChg>
        <pc:spChg chg="mod">
          <ac:chgData name="Daniel Oehm" userId="6a826a5e128e221f" providerId="LiveId" clId="{ABAD4B7E-5A95-473C-BF34-ED1FE45E21B8}" dt="2024-09-11T20:44:39.366" v="2083"/>
          <ac:spMkLst>
            <pc:docMk/>
            <pc:sldMk cId="4024269414" sldId="262"/>
            <ac:spMk id="33" creationId="{518C7321-A90D-C525-A3CD-98D167958D21}"/>
          </ac:spMkLst>
        </pc:spChg>
        <pc:spChg chg="mod">
          <ac:chgData name="Daniel Oehm" userId="6a826a5e128e221f" providerId="LiveId" clId="{ABAD4B7E-5A95-473C-BF34-ED1FE45E21B8}" dt="2024-09-11T20:44:39.366" v="2083"/>
          <ac:spMkLst>
            <pc:docMk/>
            <pc:sldMk cId="4024269414" sldId="262"/>
            <ac:spMk id="34" creationId="{737F742B-6323-D0F5-3A80-4B92A8BDB162}"/>
          </ac:spMkLst>
        </pc:spChg>
        <pc:spChg chg="mod">
          <ac:chgData name="Daniel Oehm" userId="6a826a5e128e221f" providerId="LiveId" clId="{ABAD4B7E-5A95-473C-BF34-ED1FE45E21B8}" dt="2024-09-11T20:44:39.366" v="2083"/>
          <ac:spMkLst>
            <pc:docMk/>
            <pc:sldMk cId="4024269414" sldId="262"/>
            <ac:spMk id="35" creationId="{7B51AC5A-A5C5-BACF-E45C-B5097BCA3889}"/>
          </ac:spMkLst>
        </pc:spChg>
        <pc:spChg chg="mod">
          <ac:chgData name="Daniel Oehm" userId="6a826a5e128e221f" providerId="LiveId" clId="{ABAD4B7E-5A95-473C-BF34-ED1FE45E21B8}" dt="2024-09-11T20:44:39.366" v="2083"/>
          <ac:spMkLst>
            <pc:docMk/>
            <pc:sldMk cId="4024269414" sldId="262"/>
            <ac:spMk id="36" creationId="{F018E4BB-90E3-E1C3-1791-84F36EFF9E75}"/>
          </ac:spMkLst>
        </pc:spChg>
        <pc:spChg chg="mod">
          <ac:chgData name="Daniel Oehm" userId="6a826a5e128e221f" providerId="LiveId" clId="{ABAD4B7E-5A95-473C-BF34-ED1FE45E21B8}" dt="2024-09-11T20:44:39.366" v="2083"/>
          <ac:spMkLst>
            <pc:docMk/>
            <pc:sldMk cId="4024269414" sldId="262"/>
            <ac:spMk id="37" creationId="{3013CD60-9F36-AEBF-2CD7-8F58C1FE65BB}"/>
          </ac:spMkLst>
        </pc:spChg>
        <pc:spChg chg="mod">
          <ac:chgData name="Daniel Oehm" userId="6a826a5e128e221f" providerId="LiveId" clId="{ABAD4B7E-5A95-473C-BF34-ED1FE45E21B8}" dt="2024-09-11T20:44:39.366" v="2083"/>
          <ac:spMkLst>
            <pc:docMk/>
            <pc:sldMk cId="4024269414" sldId="262"/>
            <ac:spMk id="38" creationId="{0C6285C2-71AE-30C0-04FC-412F3ED3AD22}"/>
          </ac:spMkLst>
        </pc:spChg>
        <pc:spChg chg="mod">
          <ac:chgData name="Daniel Oehm" userId="6a826a5e128e221f" providerId="LiveId" clId="{ABAD4B7E-5A95-473C-BF34-ED1FE45E21B8}" dt="2024-09-11T20:44:39.366" v="2083"/>
          <ac:spMkLst>
            <pc:docMk/>
            <pc:sldMk cId="4024269414" sldId="262"/>
            <ac:spMk id="39" creationId="{C2227F3E-8619-E753-3D18-0B83B36ABAC1}"/>
          </ac:spMkLst>
        </pc:spChg>
        <pc:spChg chg="mod">
          <ac:chgData name="Daniel Oehm" userId="6a826a5e128e221f" providerId="LiveId" clId="{ABAD4B7E-5A95-473C-BF34-ED1FE45E21B8}" dt="2024-09-11T20:44:39.366" v="2083"/>
          <ac:spMkLst>
            <pc:docMk/>
            <pc:sldMk cId="4024269414" sldId="262"/>
            <ac:spMk id="40" creationId="{44C91CDA-ACFF-7C0A-04E7-4253CFE9DB73}"/>
          </ac:spMkLst>
        </pc:spChg>
        <pc:spChg chg="mod">
          <ac:chgData name="Daniel Oehm" userId="6a826a5e128e221f" providerId="LiveId" clId="{ABAD4B7E-5A95-473C-BF34-ED1FE45E21B8}" dt="2024-09-11T20:44:39.366" v="2083"/>
          <ac:spMkLst>
            <pc:docMk/>
            <pc:sldMk cId="4024269414" sldId="262"/>
            <ac:spMk id="41" creationId="{1C6D6427-BA3D-AEC5-7435-A902F9E8A308}"/>
          </ac:spMkLst>
        </pc:spChg>
        <pc:spChg chg="mod">
          <ac:chgData name="Daniel Oehm" userId="6a826a5e128e221f" providerId="LiveId" clId="{ABAD4B7E-5A95-473C-BF34-ED1FE45E21B8}" dt="2024-09-11T20:44:39.366" v="2083"/>
          <ac:spMkLst>
            <pc:docMk/>
            <pc:sldMk cId="4024269414" sldId="262"/>
            <ac:spMk id="42" creationId="{5DBE8573-0E54-DE95-0828-F9F7F12D767B}"/>
          </ac:spMkLst>
        </pc:spChg>
        <pc:spChg chg="mod">
          <ac:chgData name="Daniel Oehm" userId="6a826a5e128e221f" providerId="LiveId" clId="{ABAD4B7E-5A95-473C-BF34-ED1FE45E21B8}" dt="2024-09-11T20:44:39.366" v="2083"/>
          <ac:spMkLst>
            <pc:docMk/>
            <pc:sldMk cId="4024269414" sldId="262"/>
            <ac:spMk id="43" creationId="{03199D8A-6AE3-005E-83EE-094CBCC1795C}"/>
          </ac:spMkLst>
        </pc:spChg>
        <pc:spChg chg="mod">
          <ac:chgData name="Daniel Oehm" userId="6a826a5e128e221f" providerId="LiveId" clId="{ABAD4B7E-5A95-473C-BF34-ED1FE45E21B8}" dt="2024-09-11T20:44:39.366" v="2083"/>
          <ac:spMkLst>
            <pc:docMk/>
            <pc:sldMk cId="4024269414" sldId="262"/>
            <ac:spMk id="44" creationId="{7BDEB77D-B165-80C4-7CB4-748C608EF72F}"/>
          </ac:spMkLst>
        </pc:spChg>
        <pc:spChg chg="mod">
          <ac:chgData name="Daniel Oehm" userId="6a826a5e128e221f" providerId="LiveId" clId="{ABAD4B7E-5A95-473C-BF34-ED1FE45E21B8}" dt="2024-09-11T20:44:39.366" v="2083"/>
          <ac:spMkLst>
            <pc:docMk/>
            <pc:sldMk cId="4024269414" sldId="262"/>
            <ac:spMk id="45" creationId="{FB245106-FFEA-F93D-F023-0CF87EFF71ED}"/>
          </ac:spMkLst>
        </pc:spChg>
        <pc:grpChg chg="del">
          <ac:chgData name="Daniel Oehm" userId="6a826a5e128e221f" providerId="LiveId" clId="{ABAD4B7E-5A95-473C-BF34-ED1FE45E21B8}" dt="2024-09-11T20:44:39.147" v="2082" actId="478"/>
          <ac:grpSpMkLst>
            <pc:docMk/>
            <pc:sldMk cId="4024269414" sldId="262"/>
            <ac:grpSpMk id="6" creationId="{04A95795-0B11-F45A-2781-99CECF951953}"/>
          </ac:grpSpMkLst>
        </pc:grpChg>
        <pc:grpChg chg="add del mod">
          <ac:chgData name="Daniel Oehm" userId="6a826a5e128e221f" providerId="LiveId" clId="{ABAD4B7E-5A95-473C-BF34-ED1FE45E21B8}" dt="2024-09-19T02:21:18.957" v="3520" actId="478"/>
          <ac:grpSpMkLst>
            <pc:docMk/>
            <pc:sldMk cId="4024269414" sldId="262"/>
            <ac:grpSpMk id="7" creationId="{1E3A96DC-025F-E806-B448-7211B4CE3B38}"/>
          </ac:grpSpMkLst>
        </pc:grpChg>
        <pc:picChg chg="del">
          <ac:chgData name="Daniel Oehm" userId="6a826a5e128e221f" providerId="LiveId" clId="{ABAD4B7E-5A95-473C-BF34-ED1FE45E21B8}" dt="2024-09-08T09:33:57.618" v="1445" actId="478"/>
          <ac:picMkLst>
            <pc:docMk/>
            <pc:sldMk cId="4024269414" sldId="262"/>
            <ac:picMk id="3" creationId="{B188C316-E7CD-89D7-C2A6-8609644D86A4}"/>
          </ac:picMkLst>
        </pc:picChg>
        <pc:picChg chg="del mod">
          <ac:chgData name="Daniel Oehm" userId="6a826a5e128e221f" providerId="LiveId" clId="{ABAD4B7E-5A95-473C-BF34-ED1FE45E21B8}" dt="2024-09-10T11:07:25.183" v="2025" actId="478"/>
          <ac:picMkLst>
            <pc:docMk/>
            <pc:sldMk cId="4024269414" sldId="262"/>
            <ac:picMk id="7" creationId="{BA733480-439E-7712-F610-CF522C1D95B5}"/>
          </ac:picMkLst>
        </pc:picChg>
        <pc:picChg chg="add del mod ord">
          <ac:chgData name="Daniel Oehm" userId="6a826a5e128e221f" providerId="LiveId" clId="{ABAD4B7E-5A95-473C-BF34-ED1FE45E21B8}" dt="2024-09-08T20:39:16.500" v="1836" actId="478"/>
          <ac:picMkLst>
            <pc:docMk/>
            <pc:sldMk cId="4024269414" sldId="262"/>
            <ac:picMk id="27" creationId="{3353011F-6D29-B3F3-AFAC-633C5D57EFB6}"/>
          </ac:picMkLst>
        </pc:picChg>
        <pc:cxnChg chg="del">
          <ac:chgData name="Daniel Oehm" userId="6a826a5e128e221f" providerId="LiveId" clId="{ABAD4B7E-5A95-473C-BF34-ED1FE45E21B8}" dt="2024-09-19T02:21:18.957" v="3520" actId="478"/>
          <ac:cxnSpMkLst>
            <pc:docMk/>
            <pc:sldMk cId="4024269414" sldId="262"/>
            <ac:cxnSpMk id="4" creationId="{69CF8453-692C-6757-A50B-11B273219AFA}"/>
          </ac:cxnSpMkLst>
        </pc:cxnChg>
      </pc:sldChg>
      <pc:sldChg chg="addSp delSp modSp mod setBg chgLayout">
        <pc:chgData name="Daniel Oehm" userId="6a826a5e128e221f" providerId="LiveId" clId="{ABAD4B7E-5A95-473C-BF34-ED1FE45E21B8}" dt="2024-09-19T02:21:59.584" v="3525"/>
        <pc:sldMkLst>
          <pc:docMk/>
          <pc:sldMk cId="1833858991" sldId="263"/>
        </pc:sldMkLst>
        <pc:spChg chg="del">
          <ac:chgData name="Daniel Oehm" userId="6a826a5e128e221f" providerId="LiveId" clId="{ABAD4B7E-5A95-473C-BF34-ED1FE45E21B8}" dt="2024-09-19T02:21:08.083" v="3516" actId="478"/>
          <ac:spMkLst>
            <pc:docMk/>
            <pc:sldMk cId="1833858991" sldId="263"/>
            <ac:spMk id="2" creationId="{C66E5E2C-FFE8-FBC2-4AF7-73F5B66D2B25}"/>
          </ac:spMkLst>
        </pc:spChg>
        <pc:spChg chg="mod">
          <ac:chgData name="Daniel Oehm" userId="6a826a5e128e221f" providerId="LiveId" clId="{ABAD4B7E-5A95-473C-BF34-ED1FE45E21B8}" dt="2024-09-08T08:22:17.069" v="1246" actId="1035"/>
          <ac:spMkLst>
            <pc:docMk/>
            <pc:sldMk cId="1833858991" sldId="263"/>
            <ac:spMk id="4" creationId="{0DF3F066-A294-5AD7-D1D7-A87D2EBF51BD}"/>
          </ac:spMkLst>
        </pc:spChg>
        <pc:spChg chg="add del mod ord">
          <ac:chgData name="Daniel Oehm" userId="6a826a5e128e221f" providerId="LiveId" clId="{ABAD4B7E-5A95-473C-BF34-ED1FE45E21B8}" dt="2024-09-19T02:21:12.632" v="3518" actId="478"/>
          <ac:spMkLst>
            <pc:docMk/>
            <pc:sldMk cId="1833858991" sldId="263"/>
            <ac:spMk id="6" creationId="{082B61F3-E77C-C747-7EB5-3ED719F29F47}"/>
          </ac:spMkLst>
        </pc:spChg>
        <pc:spChg chg="add del mod ord">
          <ac:chgData name="Daniel Oehm" userId="6a826a5e128e221f" providerId="LiveId" clId="{ABAD4B7E-5A95-473C-BF34-ED1FE45E21B8}" dt="2024-09-19T02:21:14.069" v="3519" actId="478"/>
          <ac:spMkLst>
            <pc:docMk/>
            <pc:sldMk cId="1833858991" sldId="263"/>
            <ac:spMk id="7" creationId="{1569F327-35A4-1A7C-F3D7-7670627CC1F1}"/>
          </ac:spMkLst>
        </pc:spChg>
        <pc:spChg chg="mod">
          <ac:chgData name="Daniel Oehm" userId="6a826a5e128e221f" providerId="LiveId" clId="{ABAD4B7E-5A95-473C-BF34-ED1FE45E21B8}" dt="2024-09-11T20:44:34.017" v="2081"/>
          <ac:spMkLst>
            <pc:docMk/>
            <pc:sldMk cId="1833858991" sldId="263"/>
            <ac:spMk id="25" creationId="{6AF1C47D-97D0-9FBD-14FC-F5808248C8F5}"/>
          </ac:spMkLst>
        </pc:spChg>
        <pc:spChg chg="mod">
          <ac:chgData name="Daniel Oehm" userId="6a826a5e128e221f" providerId="LiveId" clId="{ABAD4B7E-5A95-473C-BF34-ED1FE45E21B8}" dt="2024-09-11T20:44:34.017" v="2081"/>
          <ac:spMkLst>
            <pc:docMk/>
            <pc:sldMk cId="1833858991" sldId="263"/>
            <ac:spMk id="26" creationId="{818879E7-1392-7847-98A9-BBC53F58D3CE}"/>
          </ac:spMkLst>
        </pc:spChg>
        <pc:spChg chg="mod">
          <ac:chgData name="Daniel Oehm" userId="6a826a5e128e221f" providerId="LiveId" clId="{ABAD4B7E-5A95-473C-BF34-ED1FE45E21B8}" dt="2024-09-11T20:44:34.017" v="2081"/>
          <ac:spMkLst>
            <pc:docMk/>
            <pc:sldMk cId="1833858991" sldId="263"/>
            <ac:spMk id="27" creationId="{D4CC3B10-5A7E-6F49-5FFE-92D461D87FF7}"/>
          </ac:spMkLst>
        </pc:spChg>
        <pc:spChg chg="mod">
          <ac:chgData name="Daniel Oehm" userId="6a826a5e128e221f" providerId="LiveId" clId="{ABAD4B7E-5A95-473C-BF34-ED1FE45E21B8}" dt="2024-09-11T20:44:34.017" v="2081"/>
          <ac:spMkLst>
            <pc:docMk/>
            <pc:sldMk cId="1833858991" sldId="263"/>
            <ac:spMk id="28" creationId="{0E4B306A-ABE7-ED84-17DD-5BD45355B225}"/>
          </ac:spMkLst>
        </pc:spChg>
        <pc:spChg chg="mod">
          <ac:chgData name="Daniel Oehm" userId="6a826a5e128e221f" providerId="LiveId" clId="{ABAD4B7E-5A95-473C-BF34-ED1FE45E21B8}" dt="2024-09-11T20:44:34.017" v="2081"/>
          <ac:spMkLst>
            <pc:docMk/>
            <pc:sldMk cId="1833858991" sldId="263"/>
            <ac:spMk id="29" creationId="{A66F0C88-1838-6EFA-E805-B3FB8F9FCAE0}"/>
          </ac:spMkLst>
        </pc:spChg>
        <pc:spChg chg="mod">
          <ac:chgData name="Daniel Oehm" userId="6a826a5e128e221f" providerId="LiveId" clId="{ABAD4B7E-5A95-473C-BF34-ED1FE45E21B8}" dt="2024-09-11T20:44:34.017" v="2081"/>
          <ac:spMkLst>
            <pc:docMk/>
            <pc:sldMk cId="1833858991" sldId="263"/>
            <ac:spMk id="30" creationId="{56597EA0-BB07-F0BD-A16F-5D676944007D}"/>
          </ac:spMkLst>
        </pc:spChg>
        <pc:spChg chg="mod">
          <ac:chgData name="Daniel Oehm" userId="6a826a5e128e221f" providerId="LiveId" clId="{ABAD4B7E-5A95-473C-BF34-ED1FE45E21B8}" dt="2024-09-11T20:44:34.017" v="2081"/>
          <ac:spMkLst>
            <pc:docMk/>
            <pc:sldMk cId="1833858991" sldId="263"/>
            <ac:spMk id="31" creationId="{5C2EB501-350E-C2F0-CB38-280841ED315D}"/>
          </ac:spMkLst>
        </pc:spChg>
        <pc:spChg chg="mod">
          <ac:chgData name="Daniel Oehm" userId="6a826a5e128e221f" providerId="LiveId" clId="{ABAD4B7E-5A95-473C-BF34-ED1FE45E21B8}" dt="2024-09-11T20:44:34.017" v="2081"/>
          <ac:spMkLst>
            <pc:docMk/>
            <pc:sldMk cId="1833858991" sldId="263"/>
            <ac:spMk id="32" creationId="{0BF8D7F0-2855-22E0-89F1-289EBE0DBDBB}"/>
          </ac:spMkLst>
        </pc:spChg>
        <pc:spChg chg="mod">
          <ac:chgData name="Daniel Oehm" userId="6a826a5e128e221f" providerId="LiveId" clId="{ABAD4B7E-5A95-473C-BF34-ED1FE45E21B8}" dt="2024-09-11T20:44:34.017" v="2081"/>
          <ac:spMkLst>
            <pc:docMk/>
            <pc:sldMk cId="1833858991" sldId="263"/>
            <ac:spMk id="33" creationId="{41543604-A5BC-0179-7511-146931A60847}"/>
          </ac:spMkLst>
        </pc:spChg>
        <pc:spChg chg="mod">
          <ac:chgData name="Daniel Oehm" userId="6a826a5e128e221f" providerId="LiveId" clId="{ABAD4B7E-5A95-473C-BF34-ED1FE45E21B8}" dt="2024-09-11T20:44:34.017" v="2081"/>
          <ac:spMkLst>
            <pc:docMk/>
            <pc:sldMk cId="1833858991" sldId="263"/>
            <ac:spMk id="34" creationId="{757299DA-455C-E073-0BCB-4B090B1430BE}"/>
          </ac:spMkLst>
        </pc:spChg>
        <pc:spChg chg="mod">
          <ac:chgData name="Daniel Oehm" userId="6a826a5e128e221f" providerId="LiveId" clId="{ABAD4B7E-5A95-473C-BF34-ED1FE45E21B8}" dt="2024-09-11T20:44:34.017" v="2081"/>
          <ac:spMkLst>
            <pc:docMk/>
            <pc:sldMk cId="1833858991" sldId="263"/>
            <ac:spMk id="35" creationId="{764F3294-AEEF-DEF1-1421-315CBAE404D2}"/>
          </ac:spMkLst>
        </pc:spChg>
        <pc:spChg chg="mod">
          <ac:chgData name="Daniel Oehm" userId="6a826a5e128e221f" providerId="LiveId" clId="{ABAD4B7E-5A95-473C-BF34-ED1FE45E21B8}" dt="2024-09-11T20:44:34.017" v="2081"/>
          <ac:spMkLst>
            <pc:docMk/>
            <pc:sldMk cId="1833858991" sldId="263"/>
            <ac:spMk id="36" creationId="{464A5283-0643-436E-214A-48720D990855}"/>
          </ac:spMkLst>
        </pc:spChg>
        <pc:spChg chg="mod">
          <ac:chgData name="Daniel Oehm" userId="6a826a5e128e221f" providerId="LiveId" clId="{ABAD4B7E-5A95-473C-BF34-ED1FE45E21B8}" dt="2024-09-11T20:44:34.017" v="2081"/>
          <ac:spMkLst>
            <pc:docMk/>
            <pc:sldMk cId="1833858991" sldId="263"/>
            <ac:spMk id="37" creationId="{A7C9F302-2002-1A1C-B2D2-E72F7A3A0556}"/>
          </ac:spMkLst>
        </pc:spChg>
        <pc:spChg chg="mod">
          <ac:chgData name="Daniel Oehm" userId="6a826a5e128e221f" providerId="LiveId" clId="{ABAD4B7E-5A95-473C-BF34-ED1FE45E21B8}" dt="2024-09-11T20:44:34.017" v="2081"/>
          <ac:spMkLst>
            <pc:docMk/>
            <pc:sldMk cId="1833858991" sldId="263"/>
            <ac:spMk id="38" creationId="{1BA98D82-362B-D854-1589-1DE8C7FC27B5}"/>
          </ac:spMkLst>
        </pc:spChg>
        <pc:spChg chg="mod">
          <ac:chgData name="Daniel Oehm" userId="6a826a5e128e221f" providerId="LiveId" clId="{ABAD4B7E-5A95-473C-BF34-ED1FE45E21B8}" dt="2024-09-11T20:44:34.017" v="2081"/>
          <ac:spMkLst>
            <pc:docMk/>
            <pc:sldMk cId="1833858991" sldId="263"/>
            <ac:spMk id="39" creationId="{1D1727D6-5E17-673B-438F-403867CB26E8}"/>
          </ac:spMkLst>
        </pc:spChg>
        <pc:spChg chg="mod">
          <ac:chgData name="Daniel Oehm" userId="6a826a5e128e221f" providerId="LiveId" clId="{ABAD4B7E-5A95-473C-BF34-ED1FE45E21B8}" dt="2024-09-11T20:44:34.017" v="2081"/>
          <ac:spMkLst>
            <pc:docMk/>
            <pc:sldMk cId="1833858991" sldId="263"/>
            <ac:spMk id="40" creationId="{D6C1799C-A758-D20B-985B-A63AC8458D57}"/>
          </ac:spMkLst>
        </pc:spChg>
        <pc:spChg chg="mod">
          <ac:chgData name="Daniel Oehm" userId="6a826a5e128e221f" providerId="LiveId" clId="{ABAD4B7E-5A95-473C-BF34-ED1FE45E21B8}" dt="2024-09-11T20:44:34.017" v="2081"/>
          <ac:spMkLst>
            <pc:docMk/>
            <pc:sldMk cId="1833858991" sldId="263"/>
            <ac:spMk id="41" creationId="{34101AF3-41BD-CA94-3FFD-3BEA221C519B}"/>
          </ac:spMkLst>
        </pc:spChg>
        <pc:spChg chg="mod">
          <ac:chgData name="Daniel Oehm" userId="6a826a5e128e221f" providerId="LiveId" clId="{ABAD4B7E-5A95-473C-BF34-ED1FE45E21B8}" dt="2024-09-11T20:44:34.017" v="2081"/>
          <ac:spMkLst>
            <pc:docMk/>
            <pc:sldMk cId="1833858991" sldId="263"/>
            <ac:spMk id="42" creationId="{7ACD20FC-59D9-1617-9D38-9C52FDF7CABC}"/>
          </ac:spMkLst>
        </pc:spChg>
        <pc:grpChg chg="add del mod">
          <ac:chgData name="Daniel Oehm" userId="6a826a5e128e221f" providerId="LiveId" clId="{ABAD4B7E-5A95-473C-BF34-ED1FE45E21B8}" dt="2024-09-19T02:21:08.083" v="3516" actId="478"/>
          <ac:grpSpMkLst>
            <pc:docMk/>
            <pc:sldMk cId="1833858991" sldId="263"/>
            <ac:grpSpMk id="5" creationId="{80597651-9393-B71C-21FB-7816FDF05D85}"/>
          </ac:grpSpMkLst>
        </pc:grpChg>
        <pc:grpChg chg="del">
          <ac:chgData name="Daniel Oehm" userId="6a826a5e128e221f" providerId="LiveId" clId="{ABAD4B7E-5A95-473C-BF34-ED1FE45E21B8}" dt="2024-09-11T20:44:32.078" v="2080" actId="478"/>
          <ac:grpSpMkLst>
            <pc:docMk/>
            <pc:sldMk cId="1833858991" sldId="263"/>
            <ac:grpSpMk id="6" creationId="{C9E36847-FB2A-7744-19C0-0F3D099AE44C}"/>
          </ac:grpSpMkLst>
        </pc:grpChg>
        <pc:graphicFrameChg chg="del modGraphic">
          <ac:chgData name="Daniel Oehm" userId="6a826a5e128e221f" providerId="LiveId" clId="{ABAD4B7E-5A95-473C-BF34-ED1FE45E21B8}" dt="2024-09-08T06:23:06.032" v="665" actId="478"/>
          <ac:graphicFrameMkLst>
            <pc:docMk/>
            <pc:sldMk cId="1833858991" sldId="263"/>
            <ac:graphicFrameMk id="5" creationId="{A14BC145-1F0A-6A37-C792-2944FBC51448}"/>
          </ac:graphicFrameMkLst>
        </pc:graphicFrameChg>
        <pc:picChg chg="add del mod">
          <ac:chgData name="Daniel Oehm" userId="6a826a5e128e221f" providerId="LiveId" clId="{ABAD4B7E-5A95-473C-BF34-ED1FE45E21B8}" dt="2024-09-08T06:24:12.652" v="701" actId="478"/>
          <ac:picMkLst>
            <pc:docMk/>
            <pc:sldMk cId="1833858991" sldId="263"/>
            <ac:picMk id="26" creationId="{F8949D63-C0EE-8BD2-4267-A6A7223FFD46}"/>
          </ac:picMkLst>
        </pc:picChg>
        <pc:picChg chg="add del mod">
          <ac:chgData name="Daniel Oehm" userId="6a826a5e128e221f" providerId="LiveId" clId="{ABAD4B7E-5A95-473C-BF34-ED1FE45E21B8}" dt="2024-09-08T06:27:28.259" v="762" actId="478"/>
          <ac:picMkLst>
            <pc:docMk/>
            <pc:sldMk cId="1833858991" sldId="263"/>
            <ac:picMk id="28" creationId="{A5CD939E-253A-73DD-29DD-67C73ED88E38}"/>
          </ac:picMkLst>
        </pc:picChg>
        <pc:picChg chg="add del mod">
          <ac:chgData name="Daniel Oehm" userId="6a826a5e128e221f" providerId="LiveId" clId="{ABAD4B7E-5A95-473C-BF34-ED1FE45E21B8}" dt="2024-09-08T07:14:12.191" v="801" actId="478"/>
          <ac:picMkLst>
            <pc:docMk/>
            <pc:sldMk cId="1833858991" sldId="263"/>
            <ac:picMk id="30" creationId="{B3C4813D-9FEA-9D58-D966-595CAFE1B55F}"/>
          </ac:picMkLst>
        </pc:picChg>
        <pc:picChg chg="add del mod">
          <ac:chgData name="Daniel Oehm" userId="6a826a5e128e221f" providerId="LiveId" clId="{ABAD4B7E-5A95-473C-BF34-ED1FE45E21B8}" dt="2024-09-08T07:23:24.078" v="854" actId="478"/>
          <ac:picMkLst>
            <pc:docMk/>
            <pc:sldMk cId="1833858991" sldId="263"/>
            <ac:picMk id="32" creationId="{C72B1899-9B00-1114-F3EB-2B43DEF75294}"/>
          </ac:picMkLst>
        </pc:picChg>
        <pc:picChg chg="add del mod">
          <ac:chgData name="Daniel Oehm" userId="6a826a5e128e221f" providerId="LiveId" clId="{ABAD4B7E-5A95-473C-BF34-ED1FE45E21B8}" dt="2024-09-08T07:26:17.883" v="904" actId="478"/>
          <ac:picMkLst>
            <pc:docMk/>
            <pc:sldMk cId="1833858991" sldId="263"/>
            <ac:picMk id="34" creationId="{AD0B7C0C-4EE6-C382-7763-ABDD607CC733}"/>
          </ac:picMkLst>
        </pc:picChg>
        <pc:picChg chg="add del mod">
          <ac:chgData name="Daniel Oehm" userId="6a826a5e128e221f" providerId="LiveId" clId="{ABAD4B7E-5A95-473C-BF34-ED1FE45E21B8}" dt="2024-09-08T07:26:36.102" v="952" actId="478"/>
          <ac:picMkLst>
            <pc:docMk/>
            <pc:sldMk cId="1833858991" sldId="263"/>
            <ac:picMk id="36" creationId="{D13A3ECA-32DF-6460-DEA2-CEEFD2FBC5D0}"/>
          </ac:picMkLst>
        </pc:picChg>
        <pc:picChg chg="add del mod">
          <ac:chgData name="Daniel Oehm" userId="6a826a5e128e221f" providerId="LiveId" clId="{ABAD4B7E-5A95-473C-BF34-ED1FE45E21B8}" dt="2024-09-08T07:31:34.889" v="1012" actId="478"/>
          <ac:picMkLst>
            <pc:docMk/>
            <pc:sldMk cId="1833858991" sldId="263"/>
            <ac:picMk id="38" creationId="{B5A16A40-2FC4-5037-457B-A14AE07DD88B}"/>
          </ac:picMkLst>
        </pc:picChg>
        <pc:picChg chg="add del mod">
          <ac:chgData name="Daniel Oehm" userId="6a826a5e128e221f" providerId="LiveId" clId="{ABAD4B7E-5A95-473C-BF34-ED1FE45E21B8}" dt="2024-09-08T07:55:39.956" v="1053" actId="478"/>
          <ac:picMkLst>
            <pc:docMk/>
            <pc:sldMk cId="1833858991" sldId="263"/>
            <ac:picMk id="40" creationId="{048285AE-F974-050F-F671-67A53EC3F5A5}"/>
          </ac:picMkLst>
        </pc:picChg>
        <pc:picChg chg="add del mod">
          <ac:chgData name="Daniel Oehm" userId="6a826a5e128e221f" providerId="LiveId" clId="{ABAD4B7E-5A95-473C-BF34-ED1FE45E21B8}" dt="2024-09-08T08:20:38.497" v="1109" actId="478"/>
          <ac:picMkLst>
            <pc:docMk/>
            <pc:sldMk cId="1833858991" sldId="263"/>
            <ac:picMk id="42" creationId="{9A9C9004-5CFB-E4E6-6AED-FDF243AB878A}"/>
          </ac:picMkLst>
        </pc:picChg>
        <pc:picChg chg="add del mod">
          <ac:chgData name="Daniel Oehm" userId="6a826a5e128e221f" providerId="LiveId" clId="{ABAD4B7E-5A95-473C-BF34-ED1FE45E21B8}" dt="2024-09-08T08:21:16.200" v="1149" actId="478"/>
          <ac:picMkLst>
            <pc:docMk/>
            <pc:sldMk cId="1833858991" sldId="263"/>
            <ac:picMk id="44" creationId="{306887D5-D333-DAA5-D4E3-552A835893C5}"/>
          </ac:picMkLst>
        </pc:picChg>
        <pc:picChg chg="add del mod">
          <ac:chgData name="Daniel Oehm" userId="6a826a5e128e221f" providerId="LiveId" clId="{ABAD4B7E-5A95-473C-BF34-ED1FE45E21B8}" dt="2024-09-08T08:21:54.821" v="1204" actId="478"/>
          <ac:picMkLst>
            <pc:docMk/>
            <pc:sldMk cId="1833858991" sldId="263"/>
            <ac:picMk id="46" creationId="{99D7DDEB-75AE-DAEA-99F7-E3B4890CB4F3}"/>
          </ac:picMkLst>
        </pc:picChg>
        <pc:picChg chg="add del mod">
          <ac:chgData name="Daniel Oehm" userId="6a826a5e128e221f" providerId="LiveId" clId="{ABAD4B7E-5A95-473C-BF34-ED1FE45E21B8}" dt="2024-09-08T08:27:27.326" v="1247" actId="478"/>
          <ac:picMkLst>
            <pc:docMk/>
            <pc:sldMk cId="1833858991" sldId="263"/>
            <ac:picMk id="48" creationId="{4115C893-647E-0220-41C0-1DE3E9590CFC}"/>
          </ac:picMkLst>
        </pc:picChg>
        <pc:picChg chg="add del mod">
          <ac:chgData name="Daniel Oehm" userId="6a826a5e128e221f" providerId="LiveId" clId="{ABAD4B7E-5A95-473C-BF34-ED1FE45E21B8}" dt="2024-09-08T08:28:47.309" v="1287" actId="478"/>
          <ac:picMkLst>
            <pc:docMk/>
            <pc:sldMk cId="1833858991" sldId="263"/>
            <ac:picMk id="50" creationId="{84D85374-B7EA-6295-C7B4-CDCE770A3811}"/>
          </ac:picMkLst>
        </pc:picChg>
        <pc:picChg chg="add del mod">
          <ac:chgData name="Daniel Oehm" userId="6a826a5e128e221f" providerId="LiveId" clId="{ABAD4B7E-5A95-473C-BF34-ED1FE45E21B8}" dt="2024-09-08T08:30:26.478" v="1338" actId="478"/>
          <ac:picMkLst>
            <pc:docMk/>
            <pc:sldMk cId="1833858991" sldId="263"/>
            <ac:picMk id="52" creationId="{2D63EEBA-3EB5-7B70-56D4-DCE13EA251D1}"/>
          </ac:picMkLst>
        </pc:picChg>
        <pc:picChg chg="add del mod">
          <ac:chgData name="Daniel Oehm" userId="6a826a5e128e221f" providerId="LiveId" clId="{ABAD4B7E-5A95-473C-BF34-ED1FE45E21B8}" dt="2024-09-08T08:31:27.732" v="1377" actId="478"/>
          <ac:picMkLst>
            <pc:docMk/>
            <pc:sldMk cId="1833858991" sldId="263"/>
            <ac:picMk id="54" creationId="{0C74954B-5440-4FB9-AC3A-2C8285A740A3}"/>
          </ac:picMkLst>
        </pc:picChg>
        <pc:picChg chg="add del mod">
          <ac:chgData name="Daniel Oehm" userId="6a826a5e128e221f" providerId="LiveId" clId="{ABAD4B7E-5A95-473C-BF34-ED1FE45E21B8}" dt="2024-09-08T11:30:59.625" v="1835" actId="478"/>
          <ac:picMkLst>
            <pc:docMk/>
            <pc:sldMk cId="1833858991" sldId="263"/>
            <ac:picMk id="56" creationId="{A6824622-A6A0-C0C1-C1BC-3ADACB490833}"/>
          </ac:picMkLst>
        </pc:picChg>
        <pc:cxnChg chg="del">
          <ac:chgData name="Daniel Oehm" userId="6a826a5e128e221f" providerId="LiveId" clId="{ABAD4B7E-5A95-473C-BF34-ED1FE45E21B8}" dt="2024-09-19T02:21:08.083" v="3516" actId="478"/>
          <ac:cxnSpMkLst>
            <pc:docMk/>
            <pc:sldMk cId="1833858991" sldId="263"/>
            <ac:cxnSpMk id="3" creationId="{DC31BD15-FE2F-9642-9EB1-4ABE9010737C}"/>
          </ac:cxnSpMkLst>
        </pc:cxnChg>
      </pc:sldChg>
      <pc:sldChg chg="addSp delSp modSp add del mod setBg">
        <pc:chgData name="Daniel Oehm" userId="6a826a5e128e221f" providerId="LiveId" clId="{ABAD4B7E-5A95-473C-BF34-ED1FE45E21B8}" dt="2024-09-26T06:04:23.647" v="3944" actId="14861"/>
        <pc:sldMkLst>
          <pc:docMk/>
          <pc:sldMk cId="625410659" sldId="264"/>
        </pc:sldMkLst>
        <pc:spChg chg="add mod">
          <ac:chgData name="Daniel Oehm" userId="6a826a5e128e221f" providerId="LiveId" clId="{ABAD4B7E-5A95-473C-BF34-ED1FE45E21B8}" dt="2024-09-08T09:44:48.766" v="1639" actId="14100"/>
          <ac:spMkLst>
            <pc:docMk/>
            <pc:sldMk cId="625410659" sldId="264"/>
            <ac:spMk id="2" creationId="{E963C7E4-E209-2A24-812C-9A9517AFC0DF}"/>
          </ac:spMkLst>
        </pc:spChg>
        <pc:spChg chg="add del mod">
          <ac:chgData name="Daniel Oehm" userId="6a826a5e128e221f" providerId="LiveId" clId="{ABAD4B7E-5A95-473C-BF34-ED1FE45E21B8}" dt="2024-09-13T08:27:24.132" v="2223" actId="478"/>
          <ac:spMkLst>
            <pc:docMk/>
            <pc:sldMk cId="625410659" sldId="264"/>
            <ac:spMk id="3" creationId="{04E8DB31-3C31-E4F5-7865-57D659E584D8}"/>
          </ac:spMkLst>
        </pc:spChg>
        <pc:spChg chg="add del mod">
          <ac:chgData name="Daniel Oehm" userId="6a826a5e128e221f" providerId="LiveId" clId="{ABAD4B7E-5A95-473C-BF34-ED1FE45E21B8}" dt="2024-09-09T09:59:58.917" v="1838" actId="478"/>
          <ac:spMkLst>
            <pc:docMk/>
            <pc:sldMk cId="625410659" sldId="264"/>
            <ac:spMk id="4" creationId="{B65660FF-BEC1-BFB5-A2FF-A1AAC76B0656}"/>
          </ac:spMkLst>
        </pc:spChg>
        <pc:spChg chg="mod">
          <ac:chgData name="Daniel Oehm" userId="6a826a5e128e221f" providerId="LiveId" clId="{ABAD4B7E-5A95-473C-BF34-ED1FE45E21B8}" dt="2024-09-26T06:04:23.647" v="3944" actId="14861"/>
          <ac:spMkLst>
            <pc:docMk/>
            <pc:sldMk cId="625410659" sldId="264"/>
            <ac:spMk id="5" creationId="{7E379DF3-B4B7-72CB-B999-494FF98DF385}"/>
          </ac:spMkLst>
        </pc:spChg>
        <pc:spChg chg="add mod">
          <ac:chgData name="Daniel Oehm" userId="6a826a5e128e221f" providerId="LiveId" clId="{ABAD4B7E-5A95-473C-BF34-ED1FE45E21B8}" dt="2024-09-09T21:01:59.055" v="1937" actId="122"/>
          <ac:spMkLst>
            <pc:docMk/>
            <pc:sldMk cId="625410659" sldId="264"/>
            <ac:spMk id="5" creationId="{E260111F-CD8C-C5C0-EC49-1CDD1A510B90}"/>
          </ac:spMkLst>
        </pc:spChg>
        <pc:spChg chg="del mod">
          <ac:chgData name="Daniel Oehm" userId="6a826a5e128e221f" providerId="LiveId" clId="{ABAD4B7E-5A95-473C-BF34-ED1FE45E21B8}" dt="2024-09-09T10:00:10.097" v="1839" actId="478"/>
          <ac:spMkLst>
            <pc:docMk/>
            <pc:sldMk cId="625410659" sldId="264"/>
            <ac:spMk id="6" creationId="{990E4746-95E3-6C17-C6B3-DE438011B266}"/>
          </ac:spMkLst>
        </pc:spChg>
        <pc:spChg chg="del mod">
          <ac:chgData name="Daniel Oehm" userId="6a826a5e128e221f" providerId="LiveId" clId="{ABAD4B7E-5A95-473C-BF34-ED1FE45E21B8}" dt="2024-09-09T10:19:01.131" v="1840" actId="478"/>
          <ac:spMkLst>
            <pc:docMk/>
            <pc:sldMk cId="625410659" sldId="264"/>
            <ac:spMk id="7" creationId="{2E5BF61C-C08D-A5C9-3549-5B59875D07B8}"/>
          </ac:spMkLst>
        </pc:spChg>
        <pc:spChg chg="del">
          <ac:chgData name="Daniel Oehm" userId="6a826a5e128e221f" providerId="LiveId" clId="{ABAD4B7E-5A95-473C-BF34-ED1FE45E21B8}" dt="2024-09-19T02:18:46.191" v="3491" actId="478"/>
          <ac:spMkLst>
            <pc:docMk/>
            <pc:sldMk cId="625410659" sldId="264"/>
            <ac:spMk id="7" creationId="{70E002C4-5DDB-02F6-BE75-C0E4A08E9BC1}"/>
          </ac:spMkLst>
        </pc:spChg>
        <pc:spChg chg="del mod ord">
          <ac:chgData name="Daniel Oehm" userId="6a826a5e128e221f" providerId="LiveId" clId="{ABAD4B7E-5A95-473C-BF34-ED1FE45E21B8}" dt="2024-09-13T07:28:54.830" v="2118" actId="478"/>
          <ac:spMkLst>
            <pc:docMk/>
            <pc:sldMk cId="625410659" sldId="264"/>
            <ac:spMk id="8" creationId="{2A7D59A5-DB66-B52C-FAF4-CC75D25CD6B2}"/>
          </ac:spMkLst>
        </pc:spChg>
        <pc:spChg chg="mod">
          <ac:chgData name="Daniel Oehm" userId="6a826a5e128e221f" providerId="LiveId" clId="{ABAD4B7E-5A95-473C-BF34-ED1FE45E21B8}" dt="2024-09-07T06:45:23.700" v="98" actId="1035"/>
          <ac:spMkLst>
            <pc:docMk/>
            <pc:sldMk cId="625410659" sldId="264"/>
            <ac:spMk id="9" creationId="{7E379DF3-B4B7-72CB-B999-494FF98DF385}"/>
          </ac:spMkLst>
        </pc:spChg>
        <pc:spChg chg="add mod">
          <ac:chgData name="Daniel Oehm" userId="6a826a5e128e221f" providerId="LiveId" clId="{ABAD4B7E-5A95-473C-BF34-ED1FE45E21B8}" dt="2024-09-09T21:03:11.203" v="2017" actId="1035"/>
          <ac:spMkLst>
            <pc:docMk/>
            <pc:sldMk cId="625410659" sldId="264"/>
            <ac:spMk id="12" creationId="{A326E336-C5AC-7772-D091-AFAAB908901A}"/>
          </ac:spMkLst>
        </pc:spChg>
        <pc:spChg chg="add mod ord">
          <ac:chgData name="Daniel Oehm" userId="6a826a5e128e221f" providerId="LiveId" clId="{ABAD4B7E-5A95-473C-BF34-ED1FE45E21B8}" dt="2024-09-09T21:01:59.055" v="1937" actId="122"/>
          <ac:spMkLst>
            <pc:docMk/>
            <pc:sldMk cId="625410659" sldId="264"/>
            <ac:spMk id="14" creationId="{2175D3D8-21A1-A03B-0788-DCEE9E8410D5}"/>
          </ac:spMkLst>
        </pc:spChg>
        <pc:spChg chg="add mod">
          <ac:chgData name="Daniel Oehm" userId="6a826a5e128e221f" providerId="LiveId" clId="{ABAD4B7E-5A95-473C-BF34-ED1FE45E21B8}" dt="2024-09-09T21:03:11.203" v="2017" actId="1035"/>
          <ac:spMkLst>
            <pc:docMk/>
            <pc:sldMk cId="625410659" sldId="264"/>
            <ac:spMk id="15" creationId="{E6E95401-898A-2C9A-5283-F37858649B98}"/>
          </ac:spMkLst>
        </pc:spChg>
        <pc:spChg chg="add mod">
          <ac:chgData name="Daniel Oehm" userId="6a826a5e128e221f" providerId="LiveId" clId="{ABAD4B7E-5A95-473C-BF34-ED1FE45E21B8}" dt="2024-09-09T21:03:11.203" v="2017" actId="1035"/>
          <ac:spMkLst>
            <pc:docMk/>
            <pc:sldMk cId="625410659" sldId="264"/>
            <ac:spMk id="16" creationId="{69044855-7A06-1509-DDD4-E7C174671EAC}"/>
          </ac:spMkLst>
        </pc:spChg>
        <pc:spChg chg="add mod">
          <ac:chgData name="Daniel Oehm" userId="6a826a5e128e221f" providerId="LiveId" clId="{ABAD4B7E-5A95-473C-BF34-ED1FE45E21B8}" dt="2024-09-09T21:03:11.203" v="2017" actId="1035"/>
          <ac:spMkLst>
            <pc:docMk/>
            <pc:sldMk cId="625410659" sldId="264"/>
            <ac:spMk id="17" creationId="{553CFCC3-D618-987D-689B-DC1F20C2D7DB}"/>
          </ac:spMkLst>
        </pc:spChg>
        <pc:spChg chg="add mod">
          <ac:chgData name="Daniel Oehm" userId="6a826a5e128e221f" providerId="LiveId" clId="{ABAD4B7E-5A95-473C-BF34-ED1FE45E21B8}" dt="2024-09-09T21:03:11.203" v="2017" actId="1035"/>
          <ac:spMkLst>
            <pc:docMk/>
            <pc:sldMk cId="625410659" sldId="264"/>
            <ac:spMk id="18" creationId="{980603DE-CDA5-387D-FC06-1283581B0135}"/>
          </ac:spMkLst>
        </pc:spChg>
        <pc:spChg chg="add mod">
          <ac:chgData name="Daniel Oehm" userId="6a826a5e128e221f" providerId="LiveId" clId="{ABAD4B7E-5A95-473C-BF34-ED1FE45E21B8}" dt="2024-09-09T21:11:30.932" v="2022" actId="20577"/>
          <ac:spMkLst>
            <pc:docMk/>
            <pc:sldMk cId="625410659" sldId="264"/>
            <ac:spMk id="19" creationId="{EB7D832C-76A3-89AC-AF7E-0BFD411F96F9}"/>
          </ac:spMkLst>
        </pc:spChg>
        <pc:spChg chg="add mod">
          <ac:chgData name="Daniel Oehm" userId="6a826a5e128e221f" providerId="LiveId" clId="{ABAD4B7E-5A95-473C-BF34-ED1FE45E21B8}" dt="2024-09-09T21:03:11.203" v="2017" actId="1035"/>
          <ac:spMkLst>
            <pc:docMk/>
            <pc:sldMk cId="625410659" sldId="264"/>
            <ac:spMk id="20" creationId="{0B9EEFFD-5316-0D57-3460-EE96AE42DFD6}"/>
          </ac:spMkLst>
        </pc:spChg>
        <pc:spChg chg="add mod">
          <ac:chgData name="Daniel Oehm" userId="6a826a5e128e221f" providerId="LiveId" clId="{ABAD4B7E-5A95-473C-BF34-ED1FE45E21B8}" dt="2024-09-09T21:03:11.203" v="2017" actId="1035"/>
          <ac:spMkLst>
            <pc:docMk/>
            <pc:sldMk cId="625410659" sldId="264"/>
            <ac:spMk id="21" creationId="{99960914-8829-CD35-F539-49B0D6D1BA38}"/>
          </ac:spMkLst>
        </pc:spChg>
        <pc:spChg chg="add mod">
          <ac:chgData name="Daniel Oehm" userId="6a826a5e128e221f" providerId="LiveId" clId="{ABAD4B7E-5A95-473C-BF34-ED1FE45E21B8}" dt="2024-09-09T21:03:11.203" v="2017" actId="1035"/>
          <ac:spMkLst>
            <pc:docMk/>
            <pc:sldMk cId="625410659" sldId="264"/>
            <ac:spMk id="22" creationId="{92236B73-A27A-2FF4-573E-D54F79ABBCDA}"/>
          </ac:spMkLst>
        </pc:spChg>
        <pc:spChg chg="add mod">
          <ac:chgData name="Daniel Oehm" userId="6a826a5e128e221f" providerId="LiveId" clId="{ABAD4B7E-5A95-473C-BF34-ED1FE45E21B8}" dt="2024-09-09T21:01:59.055" v="1937" actId="122"/>
          <ac:spMkLst>
            <pc:docMk/>
            <pc:sldMk cId="625410659" sldId="264"/>
            <ac:spMk id="23" creationId="{46043322-AB4D-FD5B-D0E4-96788475B250}"/>
          </ac:spMkLst>
        </pc:spChg>
        <pc:spChg chg="add mod">
          <ac:chgData name="Daniel Oehm" userId="6a826a5e128e221f" providerId="LiveId" clId="{ABAD4B7E-5A95-473C-BF34-ED1FE45E21B8}" dt="2024-09-09T21:02:15.342" v="1961" actId="1038"/>
          <ac:spMkLst>
            <pc:docMk/>
            <pc:sldMk cId="625410659" sldId="264"/>
            <ac:spMk id="24" creationId="{4DCC0725-C90F-89C0-171D-1ED425472DE7}"/>
          </ac:spMkLst>
        </pc:spChg>
        <pc:spChg chg="add mod">
          <ac:chgData name="Daniel Oehm" userId="6a826a5e128e221f" providerId="LiveId" clId="{ABAD4B7E-5A95-473C-BF34-ED1FE45E21B8}" dt="2024-09-09T21:02:09.650" v="1952" actId="1038"/>
          <ac:spMkLst>
            <pc:docMk/>
            <pc:sldMk cId="625410659" sldId="264"/>
            <ac:spMk id="25" creationId="{1D223582-4793-2310-F603-4A603ECB5C74}"/>
          </ac:spMkLst>
        </pc:spChg>
        <pc:spChg chg="add mod">
          <ac:chgData name="Daniel Oehm" userId="6a826a5e128e221f" providerId="LiveId" clId="{ABAD4B7E-5A95-473C-BF34-ED1FE45E21B8}" dt="2024-09-09T21:02:20.529" v="1977" actId="1038"/>
          <ac:spMkLst>
            <pc:docMk/>
            <pc:sldMk cId="625410659" sldId="264"/>
            <ac:spMk id="26" creationId="{34BDCFC4-70C9-B317-5BE6-FF0EFC646F02}"/>
          </ac:spMkLst>
        </pc:spChg>
        <pc:spChg chg="add mod">
          <ac:chgData name="Daniel Oehm" userId="6a826a5e128e221f" providerId="LiveId" clId="{ABAD4B7E-5A95-473C-BF34-ED1FE45E21B8}" dt="2024-09-09T21:02:20.529" v="1977" actId="1038"/>
          <ac:spMkLst>
            <pc:docMk/>
            <pc:sldMk cId="625410659" sldId="264"/>
            <ac:spMk id="27" creationId="{F3898D53-F5D1-495A-9F61-F3B23B4D16A1}"/>
          </ac:spMkLst>
        </pc:spChg>
        <pc:spChg chg="add del mod">
          <ac:chgData name="Daniel Oehm" userId="6a826a5e128e221f" providerId="LiveId" clId="{ABAD4B7E-5A95-473C-BF34-ED1FE45E21B8}" dt="2024-09-13T08:27:21.378" v="2222" actId="478"/>
          <ac:spMkLst>
            <pc:docMk/>
            <pc:sldMk cId="625410659" sldId="264"/>
            <ac:spMk id="27" creationId="{FBAEA8DD-05F4-FACF-7FFF-CBF0B5E3DF8C}"/>
          </ac:spMkLst>
        </pc:spChg>
        <pc:spChg chg="add mod">
          <ac:chgData name="Daniel Oehm" userId="6a826a5e128e221f" providerId="LiveId" clId="{ABAD4B7E-5A95-473C-BF34-ED1FE45E21B8}" dt="2024-09-09T21:02:20.529" v="1977" actId="1038"/>
          <ac:spMkLst>
            <pc:docMk/>
            <pc:sldMk cId="625410659" sldId="264"/>
            <ac:spMk id="28" creationId="{211BE449-AE5D-017A-2C4E-C131E066FDE9}"/>
          </ac:spMkLst>
        </pc:spChg>
        <pc:spChg chg="add mod">
          <ac:chgData name="Daniel Oehm" userId="6a826a5e128e221f" providerId="LiveId" clId="{ABAD4B7E-5A95-473C-BF34-ED1FE45E21B8}" dt="2024-09-09T21:02:20.529" v="1977" actId="1038"/>
          <ac:spMkLst>
            <pc:docMk/>
            <pc:sldMk cId="625410659" sldId="264"/>
            <ac:spMk id="29" creationId="{2828A1C3-C699-F8C8-6C4E-5CF4035FFB7E}"/>
          </ac:spMkLst>
        </pc:spChg>
        <pc:spChg chg="add mod">
          <ac:chgData name="Daniel Oehm" userId="6a826a5e128e221f" providerId="LiveId" clId="{ABAD4B7E-5A95-473C-BF34-ED1FE45E21B8}" dt="2024-09-09T21:02:20.529" v="1977" actId="1038"/>
          <ac:spMkLst>
            <pc:docMk/>
            <pc:sldMk cId="625410659" sldId="264"/>
            <ac:spMk id="30" creationId="{28FB1552-C280-B43E-2CEF-0E2615BBAB7D}"/>
          </ac:spMkLst>
        </pc:spChg>
        <pc:spChg chg="add del mod">
          <ac:chgData name="Daniel Oehm" userId="6a826a5e128e221f" providerId="LiveId" clId="{ABAD4B7E-5A95-473C-BF34-ED1FE45E21B8}" dt="2024-09-19T03:23:51.351" v="3551" actId="478"/>
          <ac:spMkLst>
            <pc:docMk/>
            <pc:sldMk cId="625410659" sldId="264"/>
            <ac:spMk id="30" creationId="{5C3B9863-80D2-C255-0283-1D84061A7E51}"/>
          </ac:spMkLst>
        </pc:spChg>
        <pc:spChg chg="mod">
          <ac:chgData name="Daniel Oehm" userId="6a826a5e128e221f" providerId="LiveId" clId="{ABAD4B7E-5A95-473C-BF34-ED1FE45E21B8}" dt="2024-09-16T04:28:30.782" v="2598"/>
          <ac:spMkLst>
            <pc:docMk/>
            <pc:sldMk cId="625410659" sldId="264"/>
            <ac:spMk id="32" creationId="{0FB2CF35-C7BB-F1E1-0623-2A15C18954B8}"/>
          </ac:spMkLst>
        </pc:spChg>
        <pc:spChg chg="mod topLvl">
          <ac:chgData name="Daniel Oehm" userId="6a826a5e128e221f" providerId="LiveId" clId="{ABAD4B7E-5A95-473C-BF34-ED1FE45E21B8}" dt="2024-09-11T20:43:40.204" v="2035" actId="164"/>
          <ac:spMkLst>
            <pc:docMk/>
            <pc:sldMk cId="625410659" sldId="264"/>
            <ac:spMk id="36" creationId="{6E33050C-A926-906B-4008-ED99A9D94178}"/>
          </ac:spMkLst>
        </pc:spChg>
        <pc:spChg chg="mod topLvl">
          <ac:chgData name="Daniel Oehm" userId="6a826a5e128e221f" providerId="LiveId" clId="{ABAD4B7E-5A95-473C-BF34-ED1FE45E21B8}" dt="2024-09-11T20:43:40.204" v="2035" actId="164"/>
          <ac:spMkLst>
            <pc:docMk/>
            <pc:sldMk cId="625410659" sldId="264"/>
            <ac:spMk id="37" creationId="{4850B8DC-C04E-5D3C-7F8E-DF0790C85C89}"/>
          </ac:spMkLst>
        </pc:spChg>
        <pc:spChg chg="mod topLvl">
          <ac:chgData name="Daniel Oehm" userId="6a826a5e128e221f" providerId="LiveId" clId="{ABAD4B7E-5A95-473C-BF34-ED1FE45E21B8}" dt="2024-09-11T20:43:40.204" v="2035" actId="164"/>
          <ac:spMkLst>
            <pc:docMk/>
            <pc:sldMk cId="625410659" sldId="264"/>
            <ac:spMk id="38" creationId="{0B2EEBD7-692E-BCEC-A197-C602AA96AF80}"/>
          </ac:spMkLst>
        </pc:spChg>
        <pc:spChg chg="mod topLvl">
          <ac:chgData name="Daniel Oehm" userId="6a826a5e128e221f" providerId="LiveId" clId="{ABAD4B7E-5A95-473C-BF34-ED1FE45E21B8}" dt="2024-09-11T20:43:40.204" v="2035" actId="164"/>
          <ac:spMkLst>
            <pc:docMk/>
            <pc:sldMk cId="625410659" sldId="264"/>
            <ac:spMk id="39" creationId="{2D95BFB4-FCC6-363C-2DB8-A90524954AE9}"/>
          </ac:spMkLst>
        </pc:spChg>
        <pc:spChg chg="mod topLvl">
          <ac:chgData name="Daniel Oehm" userId="6a826a5e128e221f" providerId="LiveId" clId="{ABAD4B7E-5A95-473C-BF34-ED1FE45E21B8}" dt="2024-09-11T20:43:40.204" v="2035" actId="164"/>
          <ac:spMkLst>
            <pc:docMk/>
            <pc:sldMk cId="625410659" sldId="264"/>
            <ac:spMk id="40" creationId="{EE1492FA-1343-7229-98D8-6699595AB11D}"/>
          </ac:spMkLst>
        </pc:spChg>
        <pc:spChg chg="mod topLvl">
          <ac:chgData name="Daniel Oehm" userId="6a826a5e128e221f" providerId="LiveId" clId="{ABAD4B7E-5A95-473C-BF34-ED1FE45E21B8}" dt="2024-09-11T20:43:40.204" v="2035" actId="164"/>
          <ac:spMkLst>
            <pc:docMk/>
            <pc:sldMk cId="625410659" sldId="264"/>
            <ac:spMk id="41" creationId="{1D713DBF-C5AC-ED5D-B0BA-4306D756489A}"/>
          </ac:spMkLst>
        </pc:spChg>
        <pc:spChg chg="mod topLvl">
          <ac:chgData name="Daniel Oehm" userId="6a826a5e128e221f" providerId="LiveId" clId="{ABAD4B7E-5A95-473C-BF34-ED1FE45E21B8}" dt="2024-09-11T20:43:40.204" v="2035" actId="164"/>
          <ac:spMkLst>
            <pc:docMk/>
            <pc:sldMk cId="625410659" sldId="264"/>
            <ac:spMk id="42" creationId="{C80913A1-8BE0-12E7-B7B3-0E6E55B220D6}"/>
          </ac:spMkLst>
        </pc:spChg>
        <pc:spChg chg="mod topLvl">
          <ac:chgData name="Daniel Oehm" userId="6a826a5e128e221f" providerId="LiveId" clId="{ABAD4B7E-5A95-473C-BF34-ED1FE45E21B8}" dt="2024-09-11T20:43:40.204" v="2035" actId="164"/>
          <ac:spMkLst>
            <pc:docMk/>
            <pc:sldMk cId="625410659" sldId="264"/>
            <ac:spMk id="43" creationId="{54F72198-E890-3FAB-7C4A-C269A840DD40}"/>
          </ac:spMkLst>
        </pc:spChg>
        <pc:spChg chg="mod topLvl">
          <ac:chgData name="Daniel Oehm" userId="6a826a5e128e221f" providerId="LiveId" clId="{ABAD4B7E-5A95-473C-BF34-ED1FE45E21B8}" dt="2024-09-11T20:43:40.204" v="2035" actId="164"/>
          <ac:spMkLst>
            <pc:docMk/>
            <pc:sldMk cId="625410659" sldId="264"/>
            <ac:spMk id="44" creationId="{C00E3FB3-C306-5F59-37E0-1092FFC65692}"/>
          </ac:spMkLst>
        </pc:spChg>
        <pc:spChg chg="mod topLvl">
          <ac:chgData name="Daniel Oehm" userId="6a826a5e128e221f" providerId="LiveId" clId="{ABAD4B7E-5A95-473C-BF34-ED1FE45E21B8}" dt="2024-09-11T20:43:40.204" v="2035" actId="164"/>
          <ac:spMkLst>
            <pc:docMk/>
            <pc:sldMk cId="625410659" sldId="264"/>
            <ac:spMk id="45" creationId="{7DD36359-03EC-0737-CFBA-CC5C6393B409}"/>
          </ac:spMkLst>
        </pc:spChg>
        <pc:spChg chg="mod topLvl">
          <ac:chgData name="Daniel Oehm" userId="6a826a5e128e221f" providerId="LiveId" clId="{ABAD4B7E-5A95-473C-BF34-ED1FE45E21B8}" dt="2024-09-11T20:43:40.204" v="2035" actId="164"/>
          <ac:spMkLst>
            <pc:docMk/>
            <pc:sldMk cId="625410659" sldId="264"/>
            <ac:spMk id="46" creationId="{AA62FB53-9C25-D42D-81B2-FFDEB64FE2C3}"/>
          </ac:spMkLst>
        </pc:spChg>
        <pc:spChg chg="del">
          <ac:chgData name="Daniel Oehm" userId="6a826a5e128e221f" providerId="LiveId" clId="{ABAD4B7E-5A95-473C-BF34-ED1FE45E21B8}" dt="2024-09-13T08:27:18.927" v="2221" actId="478"/>
          <ac:spMkLst>
            <pc:docMk/>
            <pc:sldMk cId="625410659" sldId="264"/>
            <ac:spMk id="47" creationId="{00000000-0000-0000-0000-000000000000}"/>
          </ac:spMkLst>
        </pc:spChg>
        <pc:spChg chg="mod topLvl">
          <ac:chgData name="Daniel Oehm" userId="6a826a5e128e221f" providerId="LiveId" clId="{ABAD4B7E-5A95-473C-BF34-ED1FE45E21B8}" dt="2024-09-11T20:43:40.204" v="2035" actId="164"/>
          <ac:spMkLst>
            <pc:docMk/>
            <pc:sldMk cId="625410659" sldId="264"/>
            <ac:spMk id="47" creationId="{0AB8B781-0421-CA4B-6DF3-BA8CD0880F69}"/>
          </ac:spMkLst>
        </pc:spChg>
        <pc:spChg chg="del">
          <ac:chgData name="Daniel Oehm" userId="6a826a5e128e221f" providerId="LiveId" clId="{ABAD4B7E-5A95-473C-BF34-ED1FE45E21B8}" dt="2024-09-13T08:27:18.927" v="2221" actId="478"/>
          <ac:spMkLst>
            <pc:docMk/>
            <pc:sldMk cId="625410659" sldId="264"/>
            <ac:spMk id="48" creationId="{00000000-0000-0000-0000-000000000000}"/>
          </ac:spMkLst>
        </pc:spChg>
        <pc:spChg chg="mod topLvl">
          <ac:chgData name="Daniel Oehm" userId="6a826a5e128e221f" providerId="LiveId" clId="{ABAD4B7E-5A95-473C-BF34-ED1FE45E21B8}" dt="2024-09-11T20:43:40.204" v="2035" actId="164"/>
          <ac:spMkLst>
            <pc:docMk/>
            <pc:sldMk cId="625410659" sldId="264"/>
            <ac:spMk id="48" creationId="{6AD08A7B-02C8-5AD6-8032-E46EFF68AA81}"/>
          </ac:spMkLst>
        </pc:spChg>
        <pc:spChg chg="mod topLvl">
          <ac:chgData name="Daniel Oehm" userId="6a826a5e128e221f" providerId="LiveId" clId="{ABAD4B7E-5A95-473C-BF34-ED1FE45E21B8}" dt="2024-09-11T20:43:40.204" v="2035" actId="164"/>
          <ac:spMkLst>
            <pc:docMk/>
            <pc:sldMk cId="625410659" sldId="264"/>
            <ac:spMk id="49" creationId="{6B026F03-EEC2-3E5F-5BA0-23882E477BE5}"/>
          </ac:spMkLst>
        </pc:spChg>
        <pc:spChg chg="mod topLvl">
          <ac:chgData name="Daniel Oehm" userId="6a826a5e128e221f" providerId="LiveId" clId="{ABAD4B7E-5A95-473C-BF34-ED1FE45E21B8}" dt="2024-09-11T20:43:40.204" v="2035" actId="164"/>
          <ac:spMkLst>
            <pc:docMk/>
            <pc:sldMk cId="625410659" sldId="264"/>
            <ac:spMk id="50" creationId="{B8D2697E-27DB-15A8-E3D8-DDCE44DF454D}"/>
          </ac:spMkLst>
        </pc:spChg>
        <pc:spChg chg="mod topLvl">
          <ac:chgData name="Daniel Oehm" userId="6a826a5e128e221f" providerId="LiveId" clId="{ABAD4B7E-5A95-473C-BF34-ED1FE45E21B8}" dt="2024-09-11T20:43:40.204" v="2035" actId="164"/>
          <ac:spMkLst>
            <pc:docMk/>
            <pc:sldMk cId="625410659" sldId="264"/>
            <ac:spMk id="51" creationId="{3F3181F6-677B-8B23-0AC0-7E7DA74FE66F}"/>
          </ac:spMkLst>
        </pc:spChg>
        <pc:spChg chg="mod topLvl">
          <ac:chgData name="Daniel Oehm" userId="6a826a5e128e221f" providerId="LiveId" clId="{ABAD4B7E-5A95-473C-BF34-ED1FE45E21B8}" dt="2024-09-11T20:43:40.204" v="2035" actId="164"/>
          <ac:spMkLst>
            <pc:docMk/>
            <pc:sldMk cId="625410659" sldId="264"/>
            <ac:spMk id="52" creationId="{D07C0D2D-1B6B-42FA-175C-F0BC6717528D}"/>
          </ac:spMkLst>
        </pc:spChg>
        <pc:spChg chg="mod topLvl">
          <ac:chgData name="Daniel Oehm" userId="6a826a5e128e221f" providerId="LiveId" clId="{ABAD4B7E-5A95-473C-BF34-ED1FE45E21B8}" dt="2024-09-11T20:43:40.204" v="2035" actId="164"/>
          <ac:spMkLst>
            <pc:docMk/>
            <pc:sldMk cId="625410659" sldId="264"/>
            <ac:spMk id="53" creationId="{8E4EF990-90A6-C381-2B4F-7F85C2398FFB}"/>
          </ac:spMkLst>
        </pc:spChg>
        <pc:grpChg chg="add mod">
          <ac:chgData name="Daniel Oehm" userId="6a826a5e128e221f" providerId="LiveId" clId="{ABAD4B7E-5A95-473C-BF34-ED1FE45E21B8}" dt="2024-09-11T20:43:40.204" v="2035" actId="164"/>
          <ac:grpSpMkLst>
            <pc:docMk/>
            <pc:sldMk cId="625410659" sldId="264"/>
            <ac:grpSpMk id="7" creationId="{16102501-64C9-3517-E6BE-A395FA73803F}"/>
          </ac:grpSpMkLst>
        </pc:grpChg>
        <pc:grpChg chg="mod">
          <ac:chgData name="Daniel Oehm" userId="6a826a5e128e221f" providerId="LiveId" clId="{ABAD4B7E-5A95-473C-BF34-ED1FE45E21B8}" dt="2024-09-19T01:57:55.350" v="3240" actId="1076"/>
          <ac:grpSpMkLst>
            <pc:docMk/>
            <pc:sldMk cId="625410659" sldId="264"/>
            <ac:grpSpMk id="8" creationId="{16102501-64C9-3517-E6BE-A395FA73803F}"/>
          </ac:grpSpMkLst>
        </pc:grpChg>
        <pc:grpChg chg="add mod">
          <ac:chgData name="Daniel Oehm" userId="6a826a5e128e221f" providerId="LiveId" clId="{ABAD4B7E-5A95-473C-BF34-ED1FE45E21B8}" dt="2024-09-16T10:16:13.249" v="2767" actId="1076"/>
          <ac:grpSpMkLst>
            <pc:docMk/>
            <pc:sldMk cId="625410659" sldId="264"/>
            <ac:grpSpMk id="31" creationId="{6B0B7CD8-C368-5BFA-E45A-2F3E693D1642}"/>
          </ac:grpSpMkLst>
        </pc:grpChg>
        <pc:grpChg chg="mod">
          <ac:chgData name="Daniel Oehm" userId="6a826a5e128e221f" providerId="LiveId" clId="{ABAD4B7E-5A95-473C-BF34-ED1FE45E21B8}" dt="2024-09-16T04:28:30.782" v="2598"/>
          <ac:grpSpMkLst>
            <pc:docMk/>
            <pc:sldMk cId="625410659" sldId="264"/>
            <ac:grpSpMk id="33" creationId="{202BDD00-EE2B-0F18-9987-6E1C69C13F36}"/>
          </ac:grpSpMkLst>
        </pc:grpChg>
        <pc:grpChg chg="del">
          <ac:chgData name="Daniel Oehm" userId="6a826a5e128e221f" providerId="LiveId" clId="{ABAD4B7E-5A95-473C-BF34-ED1FE45E21B8}" dt="2024-09-11T20:42:08.967" v="2031" actId="165"/>
          <ac:grpSpMkLst>
            <pc:docMk/>
            <pc:sldMk cId="625410659" sldId="264"/>
            <ac:grpSpMk id="35" creationId="{98046EEA-5680-6986-8A6D-A1F41B9C4ABC}"/>
          </ac:grpSpMkLst>
        </pc:grpChg>
        <pc:picChg chg="add del mod">
          <ac:chgData name="Daniel Oehm" userId="6a826a5e128e221f" providerId="LiveId" clId="{ABAD4B7E-5A95-473C-BF34-ED1FE45E21B8}" dt="2024-09-07T06:39:41.487" v="5" actId="478"/>
          <ac:picMkLst>
            <pc:docMk/>
            <pc:sldMk cId="625410659" sldId="264"/>
            <ac:picMk id="4" creationId="{F141C6BD-A25B-0F89-A478-1FE5061262F2}"/>
          </ac:picMkLst>
        </pc:picChg>
        <pc:picChg chg="del">
          <ac:chgData name="Daniel Oehm" userId="6a826a5e128e221f" providerId="LiveId" clId="{ABAD4B7E-5A95-473C-BF34-ED1FE45E21B8}" dt="2024-09-07T06:38:48.069" v="0" actId="478"/>
          <ac:picMkLst>
            <pc:docMk/>
            <pc:sldMk cId="625410659" sldId="264"/>
            <ac:picMk id="5" creationId="{7990C435-9BE3-3460-5D90-E1A2FD1A3445}"/>
          </ac:picMkLst>
        </pc:picChg>
        <pc:picChg chg="add mod">
          <ac:chgData name="Daniel Oehm" userId="6a826a5e128e221f" providerId="LiveId" clId="{ABAD4B7E-5A95-473C-BF34-ED1FE45E21B8}" dt="2024-09-11T20:41:26.082" v="2030" actId="1076"/>
          <ac:picMkLst>
            <pc:docMk/>
            <pc:sldMk cId="625410659" sldId="264"/>
            <ac:picMk id="6" creationId="{A9C43E23-54A4-27ED-9C77-57193D175ED4}"/>
          </ac:picMkLst>
        </pc:picChg>
        <pc:picChg chg="del">
          <ac:chgData name="Daniel Oehm" userId="6a826a5e128e221f" providerId="LiveId" clId="{ABAD4B7E-5A95-473C-BF34-ED1FE45E21B8}" dt="2024-09-11T20:41:11.400" v="2026" actId="478"/>
          <ac:picMkLst>
            <pc:docMk/>
            <pc:sldMk cId="625410659" sldId="264"/>
            <ac:picMk id="11" creationId="{D33E5E48-DA65-5EB9-AE87-BFE248919A51}"/>
          </ac:picMkLst>
        </pc:picChg>
        <pc:picChg chg="add del mod ord">
          <ac:chgData name="Daniel Oehm" userId="6a826a5e128e221f" providerId="LiveId" clId="{ABAD4B7E-5A95-473C-BF34-ED1FE45E21B8}" dt="2024-09-13T07:28:57.159" v="2119" actId="478"/>
          <ac:picMkLst>
            <pc:docMk/>
            <pc:sldMk cId="625410659" sldId="264"/>
            <ac:picMk id="13" creationId="{AB8BF344-4FD2-B4C5-9F51-2C23F32C4F99}"/>
          </ac:picMkLst>
        </pc:picChg>
        <pc:picChg chg="add del mod ord">
          <ac:chgData name="Daniel Oehm" userId="6a826a5e128e221f" providerId="LiveId" clId="{ABAD4B7E-5A95-473C-BF34-ED1FE45E21B8}" dt="2024-09-19T01:24:08.915" v="3050" actId="478"/>
          <ac:picMkLst>
            <pc:docMk/>
            <pc:sldMk cId="625410659" sldId="264"/>
            <ac:picMk id="29" creationId="{E6107702-439F-DA0F-E2F7-C1A8F6C91EE2}"/>
          </ac:picMkLst>
        </pc:picChg>
        <pc:picChg chg="del">
          <ac:chgData name="Daniel Oehm" userId="6a826a5e128e221f" providerId="LiveId" clId="{ABAD4B7E-5A95-473C-BF34-ED1FE45E21B8}" dt="2024-09-14T05:35:01.021" v="2467" actId="478"/>
          <ac:picMkLst>
            <pc:docMk/>
            <pc:sldMk cId="625410659" sldId="264"/>
            <ac:picMk id="46" creationId="{A9C43E23-54A4-27ED-9C77-57193D175ED4}"/>
          </ac:picMkLst>
        </pc:picChg>
        <pc:inkChg chg="mod">
          <ac:chgData name="Daniel Oehm" userId="6a826a5e128e221f" providerId="LiveId" clId="{ABAD4B7E-5A95-473C-BF34-ED1FE45E21B8}" dt="2024-09-16T04:28:30.782" v="2598"/>
          <ac:inkMkLst>
            <pc:docMk/>
            <pc:sldMk cId="625410659" sldId="264"/>
            <ac:inkMk id="34" creationId="{AD15987D-A424-3793-0F0D-312823385306}"/>
          </ac:inkMkLst>
        </pc:inkChg>
        <pc:inkChg chg="mod">
          <ac:chgData name="Daniel Oehm" userId="6a826a5e128e221f" providerId="LiveId" clId="{ABAD4B7E-5A95-473C-BF34-ED1FE45E21B8}" dt="2024-09-16T04:28:30.782" v="2598"/>
          <ac:inkMkLst>
            <pc:docMk/>
            <pc:sldMk cId="625410659" sldId="264"/>
            <ac:inkMk id="35" creationId="{3D396714-73C8-B1DC-B96A-D2FFBB509D15}"/>
          </ac:inkMkLst>
        </pc:inkChg>
        <pc:cxnChg chg="del">
          <ac:chgData name="Daniel Oehm" userId="6a826a5e128e221f" providerId="LiveId" clId="{ABAD4B7E-5A95-473C-BF34-ED1FE45E21B8}" dt="2024-09-19T02:18:46.191" v="3491" actId="478"/>
          <ac:cxnSpMkLst>
            <pc:docMk/>
            <pc:sldMk cId="625410659" sldId="264"/>
            <ac:cxnSpMk id="6" creationId="{3F64BD2A-5FAA-0C2F-35E6-5E66078583C1}"/>
          </ac:cxnSpMkLst>
        </pc:cxnChg>
      </pc:sldChg>
      <pc:sldChg chg="addSp delSp modSp add mod modClrScheme chgLayout">
        <pc:chgData name="Daniel Oehm" userId="6a826a5e128e221f" providerId="LiveId" clId="{ABAD4B7E-5A95-473C-BF34-ED1FE45E21B8}" dt="2024-09-19T04:13:43.880" v="3554" actId="26606"/>
        <pc:sldMkLst>
          <pc:docMk/>
          <pc:sldMk cId="2621324196" sldId="265"/>
        </pc:sldMkLst>
        <pc:spChg chg="del">
          <ac:chgData name="Daniel Oehm" userId="6a826a5e128e221f" providerId="LiveId" clId="{ABAD4B7E-5A95-473C-BF34-ED1FE45E21B8}" dt="2024-09-19T02:19:04.504" v="3493" actId="478"/>
          <ac:spMkLst>
            <pc:docMk/>
            <pc:sldMk cId="2621324196" sldId="265"/>
            <ac:spMk id="4" creationId="{F25C523A-95D7-1F60-93DB-AC7E7C81E884}"/>
          </ac:spMkLst>
        </pc:spChg>
        <pc:spChg chg="mod">
          <ac:chgData name="Daniel Oehm" userId="6a826a5e128e221f" providerId="LiveId" clId="{ABAD4B7E-5A95-473C-BF34-ED1FE45E21B8}" dt="2024-09-19T04:13:43.880" v="3554" actId="26606"/>
          <ac:spMkLst>
            <pc:docMk/>
            <pc:sldMk cId="2621324196" sldId="265"/>
            <ac:spMk id="5" creationId="{0BBD0974-C67F-9DF6-421E-A0B05B1120A5}"/>
          </ac:spMkLst>
        </pc:spChg>
        <pc:spChg chg="mod">
          <ac:chgData name="Daniel Oehm" userId="6a826a5e128e221f" providerId="LiveId" clId="{ABAD4B7E-5A95-473C-BF34-ED1FE45E21B8}" dt="2024-09-11T20:43:46.310" v="2037"/>
          <ac:spMkLst>
            <pc:docMk/>
            <pc:sldMk cId="2621324196" sldId="265"/>
            <ac:spMk id="6" creationId="{46676289-69A0-532C-486B-DA855438992A}"/>
          </ac:spMkLst>
        </pc:spChg>
        <pc:spChg chg="mod">
          <ac:chgData name="Daniel Oehm" userId="6a826a5e128e221f" providerId="LiveId" clId="{ABAD4B7E-5A95-473C-BF34-ED1FE45E21B8}" dt="2024-09-11T20:43:46.310" v="2037"/>
          <ac:spMkLst>
            <pc:docMk/>
            <pc:sldMk cId="2621324196" sldId="265"/>
            <ac:spMk id="7" creationId="{A9AA45AD-78C8-F881-F4C1-CF8FBECA2C89}"/>
          </ac:spMkLst>
        </pc:spChg>
        <pc:spChg chg="mod">
          <ac:chgData name="Daniel Oehm" userId="6a826a5e128e221f" providerId="LiveId" clId="{ABAD4B7E-5A95-473C-BF34-ED1FE45E21B8}" dt="2024-09-11T20:43:46.310" v="2037"/>
          <ac:spMkLst>
            <pc:docMk/>
            <pc:sldMk cId="2621324196" sldId="265"/>
            <ac:spMk id="8" creationId="{3A382A2D-19F7-0ADE-0390-A7E71A2665E2}"/>
          </ac:spMkLst>
        </pc:spChg>
        <pc:spChg chg="mod">
          <ac:chgData name="Daniel Oehm" userId="6a826a5e128e221f" providerId="LiveId" clId="{ABAD4B7E-5A95-473C-BF34-ED1FE45E21B8}" dt="2024-09-11T20:43:46.310" v="2037"/>
          <ac:spMkLst>
            <pc:docMk/>
            <pc:sldMk cId="2621324196" sldId="265"/>
            <ac:spMk id="9" creationId="{1FB851E8-203A-BD99-12AE-A474BF26A40A}"/>
          </ac:spMkLst>
        </pc:spChg>
        <pc:spChg chg="mod ord">
          <ac:chgData name="Daniel Oehm" userId="6a826a5e128e221f" providerId="LiveId" clId="{ABAD4B7E-5A95-473C-BF34-ED1FE45E21B8}" dt="2024-09-19T04:13:43.880" v="3554" actId="26606"/>
          <ac:spMkLst>
            <pc:docMk/>
            <pc:sldMk cId="2621324196" sldId="265"/>
            <ac:spMk id="10" creationId="{5A50CAEF-47E3-C836-AD22-FC27C4768633}"/>
          </ac:spMkLst>
        </pc:spChg>
        <pc:spChg chg="mod ord">
          <ac:chgData name="Daniel Oehm" userId="6a826a5e128e221f" providerId="LiveId" clId="{ABAD4B7E-5A95-473C-BF34-ED1FE45E21B8}" dt="2024-09-19T04:13:43.880" v="3554" actId="26606"/>
          <ac:spMkLst>
            <pc:docMk/>
            <pc:sldMk cId="2621324196" sldId="265"/>
            <ac:spMk id="11" creationId="{06AB9169-B87C-55BF-16C5-72285C546369}"/>
          </ac:spMkLst>
        </pc:spChg>
        <pc:spChg chg="mod">
          <ac:chgData name="Daniel Oehm" userId="6a826a5e128e221f" providerId="LiveId" clId="{ABAD4B7E-5A95-473C-BF34-ED1FE45E21B8}" dt="2024-09-19T04:13:43.880" v="3554" actId="26606"/>
          <ac:spMkLst>
            <pc:docMk/>
            <pc:sldMk cId="2621324196" sldId="265"/>
            <ac:spMk id="12" creationId="{433D5106-A912-F631-BB09-F32B149C924E}"/>
          </ac:spMkLst>
        </pc:spChg>
        <pc:spChg chg="mod">
          <ac:chgData name="Daniel Oehm" userId="6a826a5e128e221f" providerId="LiveId" clId="{ABAD4B7E-5A95-473C-BF34-ED1FE45E21B8}" dt="2024-09-11T20:43:46.310" v="2037"/>
          <ac:spMkLst>
            <pc:docMk/>
            <pc:sldMk cId="2621324196" sldId="265"/>
            <ac:spMk id="13" creationId="{69EC544E-C88E-BFF0-1815-9759BCC60B89}"/>
          </ac:spMkLst>
        </pc:spChg>
        <pc:spChg chg="mod">
          <ac:chgData name="Daniel Oehm" userId="6a826a5e128e221f" providerId="LiveId" clId="{ABAD4B7E-5A95-473C-BF34-ED1FE45E21B8}" dt="2024-09-11T20:43:46.310" v="2037"/>
          <ac:spMkLst>
            <pc:docMk/>
            <pc:sldMk cId="2621324196" sldId="265"/>
            <ac:spMk id="14" creationId="{7F7E251E-29F1-8981-5B3F-3C62F527E9B8}"/>
          </ac:spMkLst>
        </pc:spChg>
        <pc:spChg chg="mod">
          <ac:chgData name="Daniel Oehm" userId="6a826a5e128e221f" providerId="LiveId" clId="{ABAD4B7E-5A95-473C-BF34-ED1FE45E21B8}" dt="2024-09-11T20:43:46.310" v="2037"/>
          <ac:spMkLst>
            <pc:docMk/>
            <pc:sldMk cId="2621324196" sldId="265"/>
            <ac:spMk id="15" creationId="{DC8C2676-7DBC-4961-79E7-35D2C3510D19}"/>
          </ac:spMkLst>
        </pc:spChg>
        <pc:spChg chg="mod">
          <ac:chgData name="Daniel Oehm" userId="6a826a5e128e221f" providerId="LiveId" clId="{ABAD4B7E-5A95-473C-BF34-ED1FE45E21B8}" dt="2024-09-11T20:43:46.310" v="2037"/>
          <ac:spMkLst>
            <pc:docMk/>
            <pc:sldMk cId="2621324196" sldId="265"/>
            <ac:spMk id="16" creationId="{DEAEB1B1-9FCD-2596-3586-9EDCBCE0F7EE}"/>
          </ac:spMkLst>
        </pc:spChg>
        <pc:spChg chg="mod">
          <ac:chgData name="Daniel Oehm" userId="6a826a5e128e221f" providerId="LiveId" clId="{ABAD4B7E-5A95-473C-BF34-ED1FE45E21B8}" dt="2024-09-11T20:43:46.310" v="2037"/>
          <ac:spMkLst>
            <pc:docMk/>
            <pc:sldMk cId="2621324196" sldId="265"/>
            <ac:spMk id="17" creationId="{C5700BE4-AA24-7E13-4ADE-0C32FAD4F0DB}"/>
          </ac:spMkLst>
        </pc:spChg>
        <pc:spChg chg="mod">
          <ac:chgData name="Daniel Oehm" userId="6a826a5e128e221f" providerId="LiveId" clId="{ABAD4B7E-5A95-473C-BF34-ED1FE45E21B8}" dt="2024-09-11T20:43:46.310" v="2037"/>
          <ac:spMkLst>
            <pc:docMk/>
            <pc:sldMk cId="2621324196" sldId="265"/>
            <ac:spMk id="18" creationId="{A7071CD2-BB0F-1651-B584-9F7C38C5A3F6}"/>
          </ac:spMkLst>
        </pc:spChg>
        <pc:spChg chg="mod">
          <ac:chgData name="Daniel Oehm" userId="6a826a5e128e221f" providerId="LiveId" clId="{ABAD4B7E-5A95-473C-BF34-ED1FE45E21B8}" dt="2024-09-11T20:43:46.310" v="2037"/>
          <ac:spMkLst>
            <pc:docMk/>
            <pc:sldMk cId="2621324196" sldId="265"/>
            <ac:spMk id="19" creationId="{3246D66E-6DA4-F599-CC08-4D261B27526C}"/>
          </ac:spMkLst>
        </pc:spChg>
        <pc:spChg chg="mod">
          <ac:chgData name="Daniel Oehm" userId="6a826a5e128e221f" providerId="LiveId" clId="{ABAD4B7E-5A95-473C-BF34-ED1FE45E21B8}" dt="2024-09-11T20:43:46.310" v="2037"/>
          <ac:spMkLst>
            <pc:docMk/>
            <pc:sldMk cId="2621324196" sldId="265"/>
            <ac:spMk id="20" creationId="{81477DFF-0C42-A72A-20B7-F59B0E7C0BE5}"/>
          </ac:spMkLst>
        </pc:spChg>
        <pc:spChg chg="mod">
          <ac:chgData name="Daniel Oehm" userId="6a826a5e128e221f" providerId="LiveId" clId="{ABAD4B7E-5A95-473C-BF34-ED1FE45E21B8}" dt="2024-09-11T20:43:46.310" v="2037"/>
          <ac:spMkLst>
            <pc:docMk/>
            <pc:sldMk cId="2621324196" sldId="265"/>
            <ac:spMk id="21" creationId="{F5E54761-99FE-E7E5-0068-47E6F6BEDBF7}"/>
          </ac:spMkLst>
        </pc:spChg>
        <pc:spChg chg="mod">
          <ac:chgData name="Daniel Oehm" userId="6a826a5e128e221f" providerId="LiveId" clId="{ABAD4B7E-5A95-473C-BF34-ED1FE45E21B8}" dt="2024-09-11T20:43:46.310" v="2037"/>
          <ac:spMkLst>
            <pc:docMk/>
            <pc:sldMk cId="2621324196" sldId="265"/>
            <ac:spMk id="22" creationId="{CBA86647-B8F8-DD50-EA19-6EF2792D2D11}"/>
          </ac:spMkLst>
        </pc:spChg>
        <pc:spChg chg="mod">
          <ac:chgData name="Daniel Oehm" userId="6a826a5e128e221f" providerId="LiveId" clId="{ABAD4B7E-5A95-473C-BF34-ED1FE45E21B8}" dt="2024-09-11T20:43:46.310" v="2037"/>
          <ac:spMkLst>
            <pc:docMk/>
            <pc:sldMk cId="2621324196" sldId="265"/>
            <ac:spMk id="23" creationId="{FCE959CD-FDBF-7D1A-1BED-FD0E327871BF}"/>
          </ac:spMkLst>
        </pc:spChg>
        <pc:spChg chg="mod">
          <ac:chgData name="Daniel Oehm" userId="6a826a5e128e221f" providerId="LiveId" clId="{ABAD4B7E-5A95-473C-BF34-ED1FE45E21B8}" dt="2024-09-11T20:43:46.310" v="2037"/>
          <ac:spMkLst>
            <pc:docMk/>
            <pc:sldMk cId="2621324196" sldId="265"/>
            <ac:spMk id="24" creationId="{633C9617-6C96-E6E1-C6B4-E15731343053}"/>
          </ac:spMkLst>
        </pc:spChg>
        <pc:spChg chg="mod">
          <ac:chgData name="Daniel Oehm" userId="6a826a5e128e221f" providerId="LiveId" clId="{ABAD4B7E-5A95-473C-BF34-ED1FE45E21B8}" dt="2024-09-11T20:43:46.310" v="2037"/>
          <ac:spMkLst>
            <pc:docMk/>
            <pc:sldMk cId="2621324196" sldId="265"/>
            <ac:spMk id="25" creationId="{BCFAA761-902E-0BA5-73C8-95FB003AAAF1}"/>
          </ac:spMkLst>
        </pc:spChg>
        <pc:spChg chg="mod">
          <ac:chgData name="Daniel Oehm" userId="6a826a5e128e221f" providerId="LiveId" clId="{ABAD4B7E-5A95-473C-BF34-ED1FE45E21B8}" dt="2024-09-11T20:43:46.310" v="2037"/>
          <ac:spMkLst>
            <pc:docMk/>
            <pc:sldMk cId="2621324196" sldId="265"/>
            <ac:spMk id="26" creationId="{68DD782C-BD7A-DEBF-799D-FF89B54A50A0}"/>
          </ac:spMkLst>
        </pc:spChg>
        <pc:spChg chg="add del mod ord">
          <ac:chgData name="Daniel Oehm" userId="6a826a5e128e221f" providerId="LiveId" clId="{ABAD4B7E-5A95-473C-BF34-ED1FE45E21B8}" dt="2024-09-19T03:22:40.447" v="3548" actId="478"/>
          <ac:spMkLst>
            <pc:docMk/>
            <pc:sldMk cId="2621324196" sldId="265"/>
            <ac:spMk id="27" creationId="{0E28C8AE-2D90-F45D-98F7-FB5709DCF036}"/>
          </ac:spMkLst>
        </pc:spChg>
        <pc:spChg chg="add del mod ord">
          <ac:chgData name="Daniel Oehm" userId="6a826a5e128e221f" providerId="LiveId" clId="{ABAD4B7E-5A95-473C-BF34-ED1FE45E21B8}" dt="2024-09-19T03:22:43.051" v="3549" actId="478"/>
          <ac:spMkLst>
            <pc:docMk/>
            <pc:sldMk cId="2621324196" sldId="265"/>
            <ac:spMk id="28" creationId="{CC97335B-7ACE-4C92-4F14-228297257DD7}"/>
          </ac:spMkLst>
        </pc:spChg>
        <pc:grpChg chg="add del mod">
          <ac:chgData name="Daniel Oehm" userId="6a826a5e128e221f" providerId="LiveId" clId="{ABAD4B7E-5A95-473C-BF34-ED1FE45E21B8}" dt="2024-09-19T02:19:04.504" v="3493" actId="478"/>
          <ac:grpSpMkLst>
            <pc:docMk/>
            <pc:sldMk cId="2621324196" sldId="265"/>
            <ac:grpSpMk id="2" creationId="{0A398E71-9BA8-3A87-E3E0-6B114E032970}"/>
          </ac:grpSpMkLst>
        </pc:grpChg>
        <pc:grpChg chg="del">
          <ac:chgData name="Daniel Oehm" userId="6a826a5e128e221f" providerId="LiveId" clId="{ABAD4B7E-5A95-473C-BF34-ED1FE45E21B8}" dt="2024-09-11T20:43:46.060" v="2036" actId="478"/>
          <ac:grpSpMkLst>
            <pc:docMk/>
            <pc:sldMk cId="2621324196" sldId="265"/>
            <ac:grpSpMk id="28" creationId="{FF82660C-1864-7FC8-7C44-77B76B96FA92}"/>
          </ac:grpSpMkLst>
        </pc:grpChg>
        <pc:picChg chg="add del">
          <ac:chgData name="Daniel Oehm" userId="6a826a5e128e221f" providerId="LiveId" clId="{ABAD4B7E-5A95-473C-BF34-ED1FE45E21B8}" dt="2024-09-19T04:13:43.880" v="3554" actId="26606"/>
          <ac:picMkLst>
            <pc:docMk/>
            <pc:sldMk cId="2621324196" sldId="265"/>
            <ac:picMk id="29" creationId="{A094807A-D4AB-7DA3-47A9-427AF25BEA7A}"/>
          </ac:picMkLst>
        </pc:picChg>
        <pc:cxnChg chg="del">
          <ac:chgData name="Daniel Oehm" userId="6a826a5e128e221f" providerId="LiveId" clId="{ABAD4B7E-5A95-473C-BF34-ED1FE45E21B8}" dt="2024-09-19T02:19:04.504" v="3493" actId="478"/>
          <ac:cxnSpMkLst>
            <pc:docMk/>
            <pc:sldMk cId="2621324196" sldId="265"/>
            <ac:cxnSpMk id="3" creationId="{24988A36-9E48-A494-1FE2-B4565AD63D44}"/>
          </ac:cxnSpMkLst>
        </pc:cxnChg>
      </pc:sldChg>
      <pc:sldChg chg="delSp modSp add del mod setBg">
        <pc:chgData name="Daniel Oehm" userId="6a826a5e128e221f" providerId="LiveId" clId="{ABAD4B7E-5A95-473C-BF34-ED1FE45E21B8}" dt="2024-09-12T10:48:50.701" v="2117" actId="47"/>
        <pc:sldMkLst>
          <pc:docMk/>
          <pc:sldMk cId="2429142858" sldId="266"/>
        </pc:sldMkLst>
        <pc:spChg chg="del">
          <ac:chgData name="Daniel Oehm" userId="6a826a5e128e221f" providerId="LiveId" clId="{ABAD4B7E-5A95-473C-BF34-ED1FE45E21B8}" dt="2024-09-12T02:39:36.352" v="2114" actId="478"/>
          <ac:spMkLst>
            <pc:docMk/>
            <pc:sldMk cId="2429142858" sldId="266"/>
            <ac:spMk id="5" creationId="{E260111F-CD8C-C5C0-EC49-1CDD1A510B90}"/>
          </ac:spMkLst>
        </pc:spChg>
        <pc:spChg chg="del">
          <ac:chgData name="Daniel Oehm" userId="6a826a5e128e221f" providerId="LiveId" clId="{ABAD4B7E-5A95-473C-BF34-ED1FE45E21B8}" dt="2024-09-12T02:39:36.352" v="2114" actId="478"/>
          <ac:spMkLst>
            <pc:docMk/>
            <pc:sldMk cId="2429142858" sldId="266"/>
            <ac:spMk id="14" creationId="{2175D3D8-21A1-A03B-0788-DCEE9E8410D5}"/>
          </ac:spMkLst>
        </pc:spChg>
        <pc:spChg chg="del">
          <ac:chgData name="Daniel Oehm" userId="6a826a5e128e221f" providerId="LiveId" clId="{ABAD4B7E-5A95-473C-BF34-ED1FE45E21B8}" dt="2024-09-12T02:39:36.352" v="2114" actId="478"/>
          <ac:spMkLst>
            <pc:docMk/>
            <pc:sldMk cId="2429142858" sldId="266"/>
            <ac:spMk id="23" creationId="{46043322-AB4D-FD5B-D0E4-96788475B250}"/>
          </ac:spMkLst>
        </pc:spChg>
        <pc:spChg chg="del">
          <ac:chgData name="Daniel Oehm" userId="6a826a5e128e221f" providerId="LiveId" clId="{ABAD4B7E-5A95-473C-BF34-ED1FE45E21B8}" dt="2024-09-12T02:39:36.352" v="2114" actId="478"/>
          <ac:spMkLst>
            <pc:docMk/>
            <pc:sldMk cId="2429142858" sldId="266"/>
            <ac:spMk id="24" creationId="{4DCC0725-C90F-89C0-171D-1ED425472DE7}"/>
          </ac:spMkLst>
        </pc:spChg>
        <pc:spChg chg="del">
          <ac:chgData name="Daniel Oehm" userId="6a826a5e128e221f" providerId="LiveId" clId="{ABAD4B7E-5A95-473C-BF34-ED1FE45E21B8}" dt="2024-09-12T02:39:36.352" v="2114" actId="478"/>
          <ac:spMkLst>
            <pc:docMk/>
            <pc:sldMk cId="2429142858" sldId="266"/>
            <ac:spMk id="25" creationId="{1D223582-4793-2310-F603-4A603ECB5C74}"/>
          </ac:spMkLst>
        </pc:spChg>
        <pc:spChg chg="del">
          <ac:chgData name="Daniel Oehm" userId="6a826a5e128e221f" providerId="LiveId" clId="{ABAD4B7E-5A95-473C-BF34-ED1FE45E21B8}" dt="2024-09-12T02:39:36.352" v="2114" actId="478"/>
          <ac:spMkLst>
            <pc:docMk/>
            <pc:sldMk cId="2429142858" sldId="266"/>
            <ac:spMk id="26" creationId="{34BDCFC4-70C9-B317-5BE6-FF0EFC646F02}"/>
          </ac:spMkLst>
        </pc:spChg>
        <pc:spChg chg="del">
          <ac:chgData name="Daniel Oehm" userId="6a826a5e128e221f" providerId="LiveId" clId="{ABAD4B7E-5A95-473C-BF34-ED1FE45E21B8}" dt="2024-09-12T02:39:36.352" v="2114" actId="478"/>
          <ac:spMkLst>
            <pc:docMk/>
            <pc:sldMk cId="2429142858" sldId="266"/>
            <ac:spMk id="27" creationId="{F3898D53-F5D1-495A-9F61-F3B23B4D16A1}"/>
          </ac:spMkLst>
        </pc:spChg>
        <pc:spChg chg="del">
          <ac:chgData name="Daniel Oehm" userId="6a826a5e128e221f" providerId="LiveId" clId="{ABAD4B7E-5A95-473C-BF34-ED1FE45E21B8}" dt="2024-09-12T02:39:36.352" v="2114" actId="478"/>
          <ac:spMkLst>
            <pc:docMk/>
            <pc:sldMk cId="2429142858" sldId="266"/>
            <ac:spMk id="28" creationId="{211BE449-AE5D-017A-2C4E-C131E066FDE9}"/>
          </ac:spMkLst>
        </pc:spChg>
        <pc:spChg chg="del">
          <ac:chgData name="Daniel Oehm" userId="6a826a5e128e221f" providerId="LiveId" clId="{ABAD4B7E-5A95-473C-BF34-ED1FE45E21B8}" dt="2024-09-12T02:39:36.352" v="2114" actId="478"/>
          <ac:spMkLst>
            <pc:docMk/>
            <pc:sldMk cId="2429142858" sldId="266"/>
            <ac:spMk id="29" creationId="{2828A1C3-C699-F8C8-6C4E-5CF4035FFB7E}"/>
          </ac:spMkLst>
        </pc:spChg>
        <pc:spChg chg="del">
          <ac:chgData name="Daniel Oehm" userId="6a826a5e128e221f" providerId="LiveId" clId="{ABAD4B7E-5A95-473C-BF34-ED1FE45E21B8}" dt="2024-09-12T02:39:36.352" v="2114" actId="478"/>
          <ac:spMkLst>
            <pc:docMk/>
            <pc:sldMk cId="2429142858" sldId="266"/>
            <ac:spMk id="30" creationId="{28FB1552-C280-B43E-2CEF-0E2615BBAB7D}"/>
          </ac:spMkLst>
        </pc:spChg>
        <pc:picChg chg="mod">
          <ac:chgData name="Daniel Oehm" userId="6a826a5e128e221f" providerId="LiveId" clId="{ABAD4B7E-5A95-473C-BF34-ED1FE45E21B8}" dt="2024-09-12T10:44:06.337" v="2116" actId="1076"/>
          <ac:picMkLst>
            <pc:docMk/>
            <pc:sldMk cId="2429142858" sldId="266"/>
            <ac:picMk id="13" creationId="{AB8BF344-4FD2-B4C5-9F51-2C23F32C4F99}"/>
          </ac:picMkLst>
        </pc:picChg>
      </pc:sldChg>
      <pc:sldChg chg="addSp delSp modSp add mod setBg">
        <pc:chgData name="Daniel Oehm" userId="6a826a5e128e221f" providerId="LiveId" clId="{ABAD4B7E-5A95-473C-BF34-ED1FE45E21B8}" dt="2024-09-26T08:02:56.376" v="3991" actId="20577"/>
        <pc:sldMkLst>
          <pc:docMk/>
          <pc:sldMk cId="3020738070" sldId="266"/>
        </pc:sldMkLst>
        <pc:spChg chg="add mod">
          <ac:chgData name="Daniel Oehm" userId="6a826a5e128e221f" providerId="LiveId" clId="{ABAD4B7E-5A95-473C-BF34-ED1FE45E21B8}" dt="2024-09-26T08:02:56.376" v="3991" actId="20577"/>
          <ac:spMkLst>
            <pc:docMk/>
            <pc:sldMk cId="3020738070" sldId="266"/>
            <ac:spMk id="2" creationId="{2EFF24ED-9ECA-E0FF-DD3C-FB13EF362F78}"/>
          </ac:spMkLst>
        </pc:spChg>
        <pc:spChg chg="add mod">
          <ac:chgData name="Daniel Oehm" userId="6a826a5e128e221f" providerId="LiveId" clId="{ABAD4B7E-5A95-473C-BF34-ED1FE45E21B8}" dt="2024-09-25T21:13:41.110" v="3558"/>
          <ac:spMkLst>
            <pc:docMk/>
            <pc:sldMk cId="3020738070" sldId="266"/>
            <ac:spMk id="3" creationId="{C33B9A77-48B8-3D7A-2803-65668941B60C}"/>
          </ac:spMkLst>
        </pc:spChg>
        <pc:spChg chg="add mod">
          <ac:chgData name="Daniel Oehm" userId="6a826a5e128e221f" providerId="LiveId" clId="{ABAD4B7E-5A95-473C-BF34-ED1FE45E21B8}" dt="2024-09-25T21:13:41.110" v="3558"/>
          <ac:spMkLst>
            <pc:docMk/>
            <pc:sldMk cId="3020738070" sldId="266"/>
            <ac:spMk id="4" creationId="{7C22489D-249D-7330-F51D-3136C739CA36}"/>
          </ac:spMkLst>
        </pc:spChg>
        <pc:spChg chg="del">
          <ac:chgData name="Daniel Oehm" userId="6a826a5e128e221f" providerId="LiveId" clId="{ABAD4B7E-5A95-473C-BF34-ED1FE45E21B8}" dt="2024-09-19T02:18:58.099" v="3492" actId="478"/>
          <ac:spMkLst>
            <pc:docMk/>
            <pc:sldMk cId="3020738070" sldId="266"/>
            <ac:spMk id="41" creationId="{19CF804F-532E-BEBB-9CBE-7F12F5F640D9}"/>
          </ac:spMkLst>
        </pc:spChg>
        <pc:spChg chg="mod">
          <ac:chgData name="Daniel Oehm" userId="6a826a5e128e221f" providerId="LiveId" clId="{ABAD4B7E-5A95-473C-BF34-ED1FE45E21B8}" dt="2024-09-26T08:02:22.445" v="3956" actId="20577"/>
          <ac:spMkLst>
            <pc:docMk/>
            <pc:sldMk cId="3020738070" sldId="266"/>
            <ac:spMk id="68" creationId="{E4F914E6-9822-1BF4-174E-71EE099BDD11}"/>
          </ac:spMkLst>
        </pc:spChg>
        <pc:spChg chg="del">
          <ac:chgData name="Daniel Oehm" userId="6a826a5e128e221f" providerId="LiveId" clId="{ABAD4B7E-5A95-473C-BF34-ED1FE45E21B8}" dt="2024-09-19T02:26:03.432" v="3544" actId="478"/>
          <ac:spMkLst>
            <pc:docMk/>
            <pc:sldMk cId="3020738070" sldId="266"/>
            <ac:spMk id="70" creationId="{A38646BB-7872-6199-2540-1056ED98AC2A}"/>
          </ac:spMkLst>
        </pc:spChg>
        <pc:spChg chg="del">
          <ac:chgData name="Daniel Oehm" userId="6a826a5e128e221f" providerId="LiveId" clId="{ABAD4B7E-5A95-473C-BF34-ED1FE45E21B8}" dt="2024-09-19T02:26:03.432" v="3544" actId="478"/>
          <ac:spMkLst>
            <pc:docMk/>
            <pc:sldMk cId="3020738070" sldId="266"/>
            <ac:spMk id="71" creationId="{EC98C06F-4C13-AE32-13A1-7C13FA66BFB0}"/>
          </ac:spMkLst>
        </pc:spChg>
        <pc:spChg chg="del">
          <ac:chgData name="Daniel Oehm" userId="6a826a5e128e221f" providerId="LiveId" clId="{ABAD4B7E-5A95-473C-BF34-ED1FE45E21B8}" dt="2024-09-19T02:26:03.432" v="3544" actId="478"/>
          <ac:spMkLst>
            <pc:docMk/>
            <pc:sldMk cId="3020738070" sldId="266"/>
            <ac:spMk id="72" creationId="{BF866AC4-A882-CB7E-4F93-04235072BEDC}"/>
          </ac:spMkLst>
        </pc:spChg>
        <pc:spChg chg="del">
          <ac:chgData name="Daniel Oehm" userId="6a826a5e128e221f" providerId="LiveId" clId="{ABAD4B7E-5A95-473C-BF34-ED1FE45E21B8}" dt="2024-09-19T02:26:03.432" v="3544" actId="478"/>
          <ac:spMkLst>
            <pc:docMk/>
            <pc:sldMk cId="3020738070" sldId="266"/>
            <ac:spMk id="74" creationId="{DB09EFD1-E6AE-BD0C-674D-A48F1162CEF6}"/>
          </ac:spMkLst>
        </pc:spChg>
        <pc:spChg chg="mod">
          <ac:chgData name="Daniel Oehm" userId="6a826a5e128e221f" providerId="LiveId" clId="{ABAD4B7E-5A95-473C-BF34-ED1FE45E21B8}" dt="2024-09-14T00:34:15.547" v="2457" actId="1035"/>
          <ac:spMkLst>
            <pc:docMk/>
            <pc:sldMk cId="3020738070" sldId="266"/>
            <ac:spMk id="76" creationId="{F17A5470-849D-AC3D-F693-0FB21FB481F4}"/>
          </ac:spMkLst>
        </pc:spChg>
        <pc:spChg chg="del">
          <ac:chgData name="Daniel Oehm" userId="6a826a5e128e221f" providerId="LiveId" clId="{ABAD4B7E-5A95-473C-BF34-ED1FE45E21B8}" dt="2024-09-14T06:04:05.583" v="2468" actId="478"/>
          <ac:spMkLst>
            <pc:docMk/>
            <pc:sldMk cId="3020738070" sldId="266"/>
            <ac:spMk id="77" creationId="{B39F4EAD-FEA4-3DA7-4135-BB7538663F1C}"/>
          </ac:spMkLst>
        </pc:spChg>
        <pc:spChg chg="del">
          <ac:chgData name="Daniel Oehm" userId="6a826a5e128e221f" providerId="LiveId" clId="{ABAD4B7E-5A95-473C-BF34-ED1FE45E21B8}" dt="2024-09-14T06:04:09.433" v="2469" actId="478"/>
          <ac:spMkLst>
            <pc:docMk/>
            <pc:sldMk cId="3020738070" sldId="266"/>
            <ac:spMk id="79" creationId="{1C1B0C17-333B-0707-6428-F33F48C53F84}"/>
          </ac:spMkLst>
        </pc:spChg>
        <pc:spChg chg="del mod">
          <ac:chgData name="Daniel Oehm" userId="6a826a5e128e221f" providerId="LiveId" clId="{ABAD4B7E-5A95-473C-BF34-ED1FE45E21B8}" dt="2024-09-14T06:04:32.684" v="2470" actId="478"/>
          <ac:spMkLst>
            <pc:docMk/>
            <pc:sldMk cId="3020738070" sldId="266"/>
            <ac:spMk id="80" creationId="{5A3C6BE9-DC7C-5A9B-5F40-2B30A5576903}"/>
          </ac:spMkLst>
        </pc:spChg>
        <pc:spChg chg="del">
          <ac:chgData name="Daniel Oehm" userId="6a826a5e128e221f" providerId="LiveId" clId="{ABAD4B7E-5A95-473C-BF34-ED1FE45E21B8}" dt="2024-09-14T06:04:32.684" v="2470" actId="478"/>
          <ac:spMkLst>
            <pc:docMk/>
            <pc:sldMk cId="3020738070" sldId="266"/>
            <ac:spMk id="82" creationId="{4B4887F2-546A-52EC-4F01-5C153055A48C}"/>
          </ac:spMkLst>
        </pc:spChg>
        <pc:spChg chg="del">
          <ac:chgData name="Daniel Oehm" userId="6a826a5e128e221f" providerId="LiveId" clId="{ABAD4B7E-5A95-473C-BF34-ED1FE45E21B8}" dt="2024-09-14T06:04:32.684" v="2470" actId="478"/>
          <ac:spMkLst>
            <pc:docMk/>
            <pc:sldMk cId="3020738070" sldId="266"/>
            <ac:spMk id="84" creationId="{0EB4469D-153E-A229-BB9D-260685CEEC45}"/>
          </ac:spMkLst>
        </pc:spChg>
        <pc:spChg chg="del mod">
          <ac:chgData name="Daniel Oehm" userId="6a826a5e128e221f" providerId="LiveId" clId="{ABAD4B7E-5A95-473C-BF34-ED1FE45E21B8}" dt="2024-09-14T06:04:32.684" v="2470" actId="478"/>
          <ac:spMkLst>
            <pc:docMk/>
            <pc:sldMk cId="3020738070" sldId="266"/>
            <ac:spMk id="85" creationId="{A1CA9605-C693-20C4-F70F-789435158AD9}"/>
          </ac:spMkLst>
        </pc:spChg>
        <pc:grpChg chg="del">
          <ac:chgData name="Daniel Oehm" userId="6a826a5e128e221f" providerId="LiveId" clId="{ABAD4B7E-5A95-473C-BF34-ED1FE45E21B8}" dt="2024-09-19T02:18:58.099" v="3492" actId="478"/>
          <ac:grpSpMkLst>
            <pc:docMk/>
            <pc:sldMk cId="3020738070" sldId="266"/>
            <ac:grpSpMk id="42" creationId="{263E2F34-32E0-39BF-2DF9-A0C9E5C25B5E}"/>
          </ac:grpSpMkLst>
        </pc:grpChg>
        <pc:picChg chg="mod">
          <ac:chgData name="Daniel Oehm" userId="6a826a5e128e221f" providerId="LiveId" clId="{ABAD4B7E-5A95-473C-BF34-ED1FE45E21B8}" dt="2024-09-14T07:41:50.360" v="2537" actId="408"/>
          <ac:picMkLst>
            <pc:docMk/>
            <pc:sldMk cId="3020738070" sldId="266"/>
            <ac:picMk id="5" creationId="{835C81DF-D1CA-A1F0-8EEB-F8020335B109}"/>
          </ac:picMkLst>
        </pc:picChg>
        <pc:picChg chg="mod">
          <ac:chgData name="Daniel Oehm" userId="6a826a5e128e221f" providerId="LiveId" clId="{ABAD4B7E-5A95-473C-BF34-ED1FE45E21B8}" dt="2024-09-14T07:41:45.927" v="2536" actId="555"/>
          <ac:picMkLst>
            <pc:docMk/>
            <pc:sldMk cId="3020738070" sldId="266"/>
            <ac:picMk id="7" creationId="{770866B7-73F0-C816-F804-69E31553B972}"/>
          </ac:picMkLst>
        </pc:picChg>
        <pc:picChg chg="mod">
          <ac:chgData name="Daniel Oehm" userId="6a826a5e128e221f" providerId="LiveId" clId="{ABAD4B7E-5A95-473C-BF34-ED1FE45E21B8}" dt="2024-09-14T07:42:16.949" v="2539" actId="555"/>
          <ac:picMkLst>
            <pc:docMk/>
            <pc:sldMk cId="3020738070" sldId="266"/>
            <ac:picMk id="9" creationId="{E979AF8E-823D-A682-E9E3-3214D28DD9F0}"/>
          </ac:picMkLst>
        </pc:picChg>
        <pc:picChg chg="mod">
          <ac:chgData name="Daniel Oehm" userId="6a826a5e128e221f" providerId="LiveId" clId="{ABAD4B7E-5A95-473C-BF34-ED1FE45E21B8}" dt="2024-09-14T07:42:06.315" v="2538" actId="555"/>
          <ac:picMkLst>
            <pc:docMk/>
            <pc:sldMk cId="3020738070" sldId="266"/>
            <ac:picMk id="11" creationId="{71486CEF-2F81-7867-F53B-1291484C8663}"/>
          </ac:picMkLst>
        </pc:picChg>
        <pc:picChg chg="mod">
          <ac:chgData name="Daniel Oehm" userId="6a826a5e128e221f" providerId="LiveId" clId="{ABAD4B7E-5A95-473C-BF34-ED1FE45E21B8}" dt="2024-09-14T07:42:06.315" v="2538" actId="555"/>
          <ac:picMkLst>
            <pc:docMk/>
            <pc:sldMk cId="3020738070" sldId="266"/>
            <ac:picMk id="13" creationId="{4893F607-4D29-E56F-95DF-C7CFD646FDF2}"/>
          </ac:picMkLst>
        </pc:picChg>
        <pc:picChg chg="mod">
          <ac:chgData name="Daniel Oehm" userId="6a826a5e128e221f" providerId="LiveId" clId="{ABAD4B7E-5A95-473C-BF34-ED1FE45E21B8}" dt="2024-09-14T07:42:16.949" v="2539" actId="555"/>
          <ac:picMkLst>
            <pc:docMk/>
            <pc:sldMk cId="3020738070" sldId="266"/>
            <ac:picMk id="15" creationId="{354AC5C1-3C53-F4D6-C568-84510DA592E3}"/>
          </ac:picMkLst>
        </pc:picChg>
        <pc:picChg chg="mod">
          <ac:chgData name="Daniel Oehm" userId="6a826a5e128e221f" providerId="LiveId" clId="{ABAD4B7E-5A95-473C-BF34-ED1FE45E21B8}" dt="2024-09-14T07:41:45.927" v="2536" actId="555"/>
          <ac:picMkLst>
            <pc:docMk/>
            <pc:sldMk cId="3020738070" sldId="266"/>
            <ac:picMk id="17" creationId="{4F941431-5231-71CF-2192-9AC17D870A31}"/>
          </ac:picMkLst>
        </pc:picChg>
        <pc:picChg chg="mod">
          <ac:chgData name="Daniel Oehm" userId="6a826a5e128e221f" providerId="LiveId" clId="{ABAD4B7E-5A95-473C-BF34-ED1FE45E21B8}" dt="2024-09-14T07:42:16.949" v="2539" actId="555"/>
          <ac:picMkLst>
            <pc:docMk/>
            <pc:sldMk cId="3020738070" sldId="266"/>
            <ac:picMk id="19" creationId="{488B1B82-7D8B-1000-322F-505BBA19BB31}"/>
          </ac:picMkLst>
        </pc:picChg>
        <pc:picChg chg="mod">
          <ac:chgData name="Daniel Oehm" userId="6a826a5e128e221f" providerId="LiveId" clId="{ABAD4B7E-5A95-473C-BF34-ED1FE45E21B8}" dt="2024-09-14T07:42:06.315" v="2538" actId="555"/>
          <ac:picMkLst>
            <pc:docMk/>
            <pc:sldMk cId="3020738070" sldId="266"/>
            <ac:picMk id="21" creationId="{11FA5A2B-5058-6DF2-419E-2D17278AEAC3}"/>
          </ac:picMkLst>
        </pc:picChg>
        <pc:picChg chg="mod">
          <ac:chgData name="Daniel Oehm" userId="6a826a5e128e221f" providerId="LiveId" clId="{ABAD4B7E-5A95-473C-BF34-ED1FE45E21B8}" dt="2024-09-14T07:41:50.360" v="2537" actId="408"/>
          <ac:picMkLst>
            <pc:docMk/>
            <pc:sldMk cId="3020738070" sldId="266"/>
            <ac:picMk id="23" creationId="{66066E19-669D-BEF2-2A6A-6C70589BF946}"/>
          </ac:picMkLst>
        </pc:picChg>
        <pc:picChg chg="mod">
          <ac:chgData name="Daniel Oehm" userId="6a826a5e128e221f" providerId="LiveId" clId="{ABAD4B7E-5A95-473C-BF34-ED1FE45E21B8}" dt="2024-09-14T07:42:16.949" v="2539" actId="555"/>
          <ac:picMkLst>
            <pc:docMk/>
            <pc:sldMk cId="3020738070" sldId="266"/>
            <ac:picMk id="25" creationId="{1DB5B30E-F746-7861-17B5-5C0CD384AED7}"/>
          </ac:picMkLst>
        </pc:picChg>
        <pc:picChg chg="mod">
          <ac:chgData name="Daniel Oehm" userId="6a826a5e128e221f" providerId="LiveId" clId="{ABAD4B7E-5A95-473C-BF34-ED1FE45E21B8}" dt="2024-09-14T07:41:50.360" v="2537" actId="408"/>
          <ac:picMkLst>
            <pc:docMk/>
            <pc:sldMk cId="3020738070" sldId="266"/>
            <ac:picMk id="27" creationId="{A3F2C4C7-1D91-45CD-DBE9-12704E1C2B26}"/>
          </ac:picMkLst>
        </pc:picChg>
        <pc:picChg chg="mod">
          <ac:chgData name="Daniel Oehm" userId="6a826a5e128e221f" providerId="LiveId" clId="{ABAD4B7E-5A95-473C-BF34-ED1FE45E21B8}" dt="2024-09-14T07:41:50.360" v="2537" actId="408"/>
          <ac:picMkLst>
            <pc:docMk/>
            <pc:sldMk cId="3020738070" sldId="266"/>
            <ac:picMk id="29" creationId="{4CD9F682-B20A-C06F-1419-62065D00EB63}"/>
          </ac:picMkLst>
        </pc:picChg>
        <pc:picChg chg="mod">
          <ac:chgData name="Daniel Oehm" userId="6a826a5e128e221f" providerId="LiveId" clId="{ABAD4B7E-5A95-473C-BF34-ED1FE45E21B8}" dt="2024-09-14T07:42:16.949" v="2539" actId="555"/>
          <ac:picMkLst>
            <pc:docMk/>
            <pc:sldMk cId="3020738070" sldId="266"/>
            <ac:picMk id="31" creationId="{6A4C6771-CCCB-3E8E-6D43-0CB938DBE5AC}"/>
          </ac:picMkLst>
        </pc:picChg>
        <pc:picChg chg="mod">
          <ac:chgData name="Daniel Oehm" userId="6a826a5e128e221f" providerId="LiveId" clId="{ABAD4B7E-5A95-473C-BF34-ED1FE45E21B8}" dt="2024-09-14T07:42:06.315" v="2538" actId="555"/>
          <ac:picMkLst>
            <pc:docMk/>
            <pc:sldMk cId="3020738070" sldId="266"/>
            <ac:picMk id="33" creationId="{94AA428B-FC08-DA47-9EC9-2CA397B529FA}"/>
          </ac:picMkLst>
        </pc:picChg>
        <pc:picChg chg="mod">
          <ac:chgData name="Daniel Oehm" userId="6a826a5e128e221f" providerId="LiveId" clId="{ABAD4B7E-5A95-473C-BF34-ED1FE45E21B8}" dt="2024-09-14T07:42:16.949" v="2539" actId="555"/>
          <ac:picMkLst>
            <pc:docMk/>
            <pc:sldMk cId="3020738070" sldId="266"/>
            <ac:picMk id="35" creationId="{949B021E-7F8E-1046-B508-9DC449BF35B4}"/>
          </ac:picMkLst>
        </pc:picChg>
        <pc:picChg chg="mod">
          <ac:chgData name="Daniel Oehm" userId="6a826a5e128e221f" providerId="LiveId" clId="{ABAD4B7E-5A95-473C-BF34-ED1FE45E21B8}" dt="2024-09-14T07:42:06.315" v="2538" actId="555"/>
          <ac:picMkLst>
            <pc:docMk/>
            <pc:sldMk cId="3020738070" sldId="266"/>
            <ac:picMk id="37" creationId="{20931E76-3173-A931-4319-66006D48244D}"/>
          </ac:picMkLst>
        </pc:picChg>
        <pc:picChg chg="mod">
          <ac:chgData name="Daniel Oehm" userId="6a826a5e128e221f" providerId="LiveId" clId="{ABAD4B7E-5A95-473C-BF34-ED1FE45E21B8}" dt="2024-09-14T07:42:06.315" v="2538" actId="555"/>
          <ac:picMkLst>
            <pc:docMk/>
            <pc:sldMk cId="3020738070" sldId="266"/>
            <ac:picMk id="39" creationId="{93D6FC90-DDB8-8E44-79C1-B387A2DD7643}"/>
          </ac:picMkLst>
        </pc:picChg>
        <pc:picChg chg="mod">
          <ac:chgData name="Daniel Oehm" userId="6a826a5e128e221f" providerId="LiveId" clId="{ABAD4B7E-5A95-473C-BF34-ED1FE45E21B8}" dt="2024-09-19T04:49:37.248" v="3557" actId="1076"/>
          <ac:picMkLst>
            <pc:docMk/>
            <pc:sldMk cId="3020738070" sldId="266"/>
            <ac:picMk id="69" creationId="{4791D41F-3472-4BC3-C770-2D470D41ACF9}"/>
          </ac:picMkLst>
        </pc:picChg>
        <pc:cxnChg chg="del">
          <ac:chgData name="Daniel Oehm" userId="6a826a5e128e221f" providerId="LiveId" clId="{ABAD4B7E-5A95-473C-BF34-ED1FE45E21B8}" dt="2024-09-19T02:18:58.099" v="3492" actId="478"/>
          <ac:cxnSpMkLst>
            <pc:docMk/>
            <pc:sldMk cId="3020738070" sldId="266"/>
            <ac:cxnSpMk id="40" creationId="{DAB3CB20-798C-4507-02F7-0F40EF0EE1EB}"/>
          </ac:cxnSpMkLst>
        </pc:cxnChg>
        <pc:cxnChg chg="mod">
          <ac:chgData name="Daniel Oehm" userId="6a826a5e128e221f" providerId="LiveId" clId="{ABAD4B7E-5A95-473C-BF34-ED1FE45E21B8}" dt="2024-09-19T04:49:30.139" v="3556" actId="1037"/>
          <ac:cxnSpMkLst>
            <pc:docMk/>
            <pc:sldMk cId="3020738070" sldId="266"/>
            <ac:cxnSpMk id="65" creationId="{E79620CB-8EA7-8243-CCD1-0FADF47B7F03}"/>
          </ac:cxnSpMkLst>
        </pc:cxnChg>
        <pc:cxnChg chg="mod">
          <ac:chgData name="Daniel Oehm" userId="6a826a5e128e221f" providerId="LiveId" clId="{ABAD4B7E-5A95-473C-BF34-ED1FE45E21B8}" dt="2024-09-14T00:34:15.547" v="2457" actId="1035"/>
          <ac:cxnSpMkLst>
            <pc:docMk/>
            <pc:sldMk cId="3020738070" sldId="266"/>
            <ac:cxnSpMk id="67" creationId="{E6FE738A-7DA1-7F8C-AAFB-D397A5DE6B94}"/>
          </ac:cxnSpMkLst>
        </pc:cxnChg>
      </pc:sldChg>
      <pc:sldChg chg="addSp delSp modSp new add del mod setBg">
        <pc:chgData name="Daniel Oehm" userId="6a826a5e128e221f" providerId="LiveId" clId="{ABAD4B7E-5A95-473C-BF34-ED1FE45E21B8}" dt="2024-09-18T08:37:37.789" v="2938" actId="47"/>
        <pc:sldMkLst>
          <pc:docMk/>
          <pc:sldMk cId="2122370102" sldId="267"/>
        </pc:sldMkLst>
        <pc:spChg chg="add mod">
          <ac:chgData name="Daniel Oehm" userId="6a826a5e128e221f" providerId="LiveId" clId="{ABAD4B7E-5A95-473C-BF34-ED1FE45E21B8}" dt="2024-09-17T20:53:31.916" v="2865" actId="6549"/>
          <ac:spMkLst>
            <pc:docMk/>
            <pc:sldMk cId="2122370102" sldId="267"/>
            <ac:spMk id="2" creationId="{CD56A5E8-84E8-ED70-EB26-0FDD5E50CB2E}"/>
          </ac:spMkLst>
        </pc:spChg>
        <pc:spChg chg="del">
          <ac:chgData name="Daniel Oehm" userId="6a826a5e128e221f" providerId="LiveId" clId="{ABAD4B7E-5A95-473C-BF34-ED1FE45E21B8}" dt="2024-09-16T04:37:10.499" v="2607" actId="478"/>
          <ac:spMkLst>
            <pc:docMk/>
            <pc:sldMk cId="2122370102" sldId="267"/>
            <ac:spMk id="2" creationId="{D3B5CB54-A207-5ED8-763F-39C0500E4EF9}"/>
          </ac:spMkLst>
        </pc:spChg>
        <pc:spChg chg="add mod">
          <ac:chgData name="Daniel Oehm" userId="6a826a5e128e221f" providerId="LiveId" clId="{ABAD4B7E-5A95-473C-BF34-ED1FE45E21B8}" dt="2024-09-18T03:58:11.788" v="2933" actId="1076"/>
          <ac:spMkLst>
            <pc:docMk/>
            <pc:sldMk cId="2122370102" sldId="267"/>
            <ac:spMk id="3" creationId="{8ABC2DF6-E4C4-15CA-C93E-716C3BC3A8EC}"/>
          </ac:spMkLst>
        </pc:spChg>
        <pc:spChg chg="del">
          <ac:chgData name="Daniel Oehm" userId="6a826a5e128e221f" providerId="LiveId" clId="{ABAD4B7E-5A95-473C-BF34-ED1FE45E21B8}" dt="2024-09-16T04:37:10.499" v="2607" actId="478"/>
          <ac:spMkLst>
            <pc:docMk/>
            <pc:sldMk cId="2122370102" sldId="267"/>
            <ac:spMk id="3" creationId="{9A7FA98C-EC92-F12E-588B-E374AD66BDFB}"/>
          </ac:spMkLst>
        </pc:spChg>
        <pc:spChg chg="add del mod">
          <ac:chgData name="Daniel Oehm" userId="6a826a5e128e221f" providerId="LiveId" clId="{ABAD4B7E-5A95-473C-BF34-ED1FE45E21B8}" dt="2024-09-17T20:39:14.914" v="2770" actId="478"/>
          <ac:spMkLst>
            <pc:docMk/>
            <pc:sldMk cId="2122370102" sldId="267"/>
            <ac:spMk id="4" creationId="{03DCDD1A-0C6F-A56A-8E4A-AA2460FE05A3}"/>
          </ac:spMkLst>
        </pc:spChg>
        <pc:spChg chg="add del mod">
          <ac:chgData name="Daniel Oehm" userId="6a826a5e128e221f" providerId="LiveId" clId="{ABAD4B7E-5A95-473C-BF34-ED1FE45E21B8}" dt="2024-09-17T20:39:17.680" v="2771" actId="478"/>
          <ac:spMkLst>
            <pc:docMk/>
            <pc:sldMk cId="2122370102" sldId="267"/>
            <ac:spMk id="6" creationId="{5E8B6FA7-41E6-2139-47EF-0B17AD4091E1}"/>
          </ac:spMkLst>
        </pc:spChg>
        <pc:spChg chg="mod">
          <ac:chgData name="Daniel Oehm" userId="6a826a5e128e221f" providerId="LiveId" clId="{ABAD4B7E-5A95-473C-BF34-ED1FE45E21B8}" dt="2024-09-16T04:38:19.372" v="2636"/>
          <ac:spMkLst>
            <pc:docMk/>
            <pc:sldMk cId="2122370102" sldId="267"/>
            <ac:spMk id="8" creationId="{46BC8C61-4280-C56D-D737-B421D7BE2048}"/>
          </ac:spMkLst>
        </pc:spChg>
        <pc:spChg chg="mod">
          <ac:chgData name="Daniel Oehm" userId="6a826a5e128e221f" providerId="LiveId" clId="{ABAD4B7E-5A95-473C-BF34-ED1FE45E21B8}" dt="2024-09-16T04:38:19.372" v="2636"/>
          <ac:spMkLst>
            <pc:docMk/>
            <pc:sldMk cId="2122370102" sldId="267"/>
            <ac:spMk id="9" creationId="{46251A1A-1196-10EF-4740-A3BBF2B7CBC4}"/>
          </ac:spMkLst>
        </pc:spChg>
        <pc:spChg chg="mod">
          <ac:chgData name="Daniel Oehm" userId="6a826a5e128e221f" providerId="LiveId" clId="{ABAD4B7E-5A95-473C-BF34-ED1FE45E21B8}" dt="2024-09-16T04:38:19.372" v="2636"/>
          <ac:spMkLst>
            <pc:docMk/>
            <pc:sldMk cId="2122370102" sldId="267"/>
            <ac:spMk id="10" creationId="{C8800A7F-C571-9F5F-C4BA-748D8AB9E203}"/>
          </ac:spMkLst>
        </pc:spChg>
        <pc:spChg chg="mod">
          <ac:chgData name="Daniel Oehm" userId="6a826a5e128e221f" providerId="LiveId" clId="{ABAD4B7E-5A95-473C-BF34-ED1FE45E21B8}" dt="2024-09-16T04:38:19.372" v="2636"/>
          <ac:spMkLst>
            <pc:docMk/>
            <pc:sldMk cId="2122370102" sldId="267"/>
            <ac:spMk id="11" creationId="{EBABE61C-2CF4-CDF8-91A9-BEED0D811C0F}"/>
          </ac:spMkLst>
        </pc:spChg>
        <pc:spChg chg="mod">
          <ac:chgData name="Daniel Oehm" userId="6a826a5e128e221f" providerId="LiveId" clId="{ABAD4B7E-5A95-473C-BF34-ED1FE45E21B8}" dt="2024-09-16T04:38:19.372" v="2636"/>
          <ac:spMkLst>
            <pc:docMk/>
            <pc:sldMk cId="2122370102" sldId="267"/>
            <ac:spMk id="12" creationId="{746DCB90-5792-E1F0-3E41-FCED58FACC11}"/>
          </ac:spMkLst>
        </pc:spChg>
        <pc:spChg chg="mod">
          <ac:chgData name="Daniel Oehm" userId="6a826a5e128e221f" providerId="LiveId" clId="{ABAD4B7E-5A95-473C-BF34-ED1FE45E21B8}" dt="2024-09-16T04:38:19.372" v="2636"/>
          <ac:spMkLst>
            <pc:docMk/>
            <pc:sldMk cId="2122370102" sldId="267"/>
            <ac:spMk id="13" creationId="{BCB68545-33CD-7CCD-6C12-D5889CA465E4}"/>
          </ac:spMkLst>
        </pc:spChg>
        <pc:spChg chg="mod">
          <ac:chgData name="Daniel Oehm" userId="6a826a5e128e221f" providerId="LiveId" clId="{ABAD4B7E-5A95-473C-BF34-ED1FE45E21B8}" dt="2024-09-16T04:38:19.372" v="2636"/>
          <ac:spMkLst>
            <pc:docMk/>
            <pc:sldMk cId="2122370102" sldId="267"/>
            <ac:spMk id="14" creationId="{3528CB5F-29C5-6790-4CE2-E707CA1B9468}"/>
          </ac:spMkLst>
        </pc:spChg>
        <pc:spChg chg="mod">
          <ac:chgData name="Daniel Oehm" userId="6a826a5e128e221f" providerId="LiveId" clId="{ABAD4B7E-5A95-473C-BF34-ED1FE45E21B8}" dt="2024-09-16T04:38:19.372" v="2636"/>
          <ac:spMkLst>
            <pc:docMk/>
            <pc:sldMk cId="2122370102" sldId="267"/>
            <ac:spMk id="15" creationId="{D0D92E42-AD7A-3180-BEFE-724A9109B15F}"/>
          </ac:spMkLst>
        </pc:spChg>
        <pc:spChg chg="mod">
          <ac:chgData name="Daniel Oehm" userId="6a826a5e128e221f" providerId="LiveId" clId="{ABAD4B7E-5A95-473C-BF34-ED1FE45E21B8}" dt="2024-09-16T04:38:19.372" v="2636"/>
          <ac:spMkLst>
            <pc:docMk/>
            <pc:sldMk cId="2122370102" sldId="267"/>
            <ac:spMk id="16" creationId="{6D62B525-612D-DEEF-37C2-8CE42842F9D1}"/>
          </ac:spMkLst>
        </pc:spChg>
        <pc:spChg chg="mod">
          <ac:chgData name="Daniel Oehm" userId="6a826a5e128e221f" providerId="LiveId" clId="{ABAD4B7E-5A95-473C-BF34-ED1FE45E21B8}" dt="2024-09-16T04:38:19.372" v="2636"/>
          <ac:spMkLst>
            <pc:docMk/>
            <pc:sldMk cId="2122370102" sldId="267"/>
            <ac:spMk id="17" creationId="{33A32F70-694A-47B8-A72C-F6186D8144B5}"/>
          </ac:spMkLst>
        </pc:spChg>
        <pc:spChg chg="mod">
          <ac:chgData name="Daniel Oehm" userId="6a826a5e128e221f" providerId="LiveId" clId="{ABAD4B7E-5A95-473C-BF34-ED1FE45E21B8}" dt="2024-09-16T04:38:19.372" v="2636"/>
          <ac:spMkLst>
            <pc:docMk/>
            <pc:sldMk cId="2122370102" sldId="267"/>
            <ac:spMk id="18" creationId="{9BD913F4-4D5A-9773-7959-730CF46CCDFA}"/>
          </ac:spMkLst>
        </pc:spChg>
        <pc:spChg chg="mod">
          <ac:chgData name="Daniel Oehm" userId="6a826a5e128e221f" providerId="LiveId" clId="{ABAD4B7E-5A95-473C-BF34-ED1FE45E21B8}" dt="2024-09-16T04:38:19.372" v="2636"/>
          <ac:spMkLst>
            <pc:docMk/>
            <pc:sldMk cId="2122370102" sldId="267"/>
            <ac:spMk id="19" creationId="{45F76CC9-B0B0-D57F-211C-60C57E823C62}"/>
          </ac:spMkLst>
        </pc:spChg>
        <pc:spChg chg="mod">
          <ac:chgData name="Daniel Oehm" userId="6a826a5e128e221f" providerId="LiveId" clId="{ABAD4B7E-5A95-473C-BF34-ED1FE45E21B8}" dt="2024-09-16T04:38:19.372" v="2636"/>
          <ac:spMkLst>
            <pc:docMk/>
            <pc:sldMk cId="2122370102" sldId="267"/>
            <ac:spMk id="20" creationId="{378E22C5-512B-D364-4B6A-4141C9E8EE2C}"/>
          </ac:spMkLst>
        </pc:spChg>
        <pc:spChg chg="mod">
          <ac:chgData name="Daniel Oehm" userId="6a826a5e128e221f" providerId="LiveId" clId="{ABAD4B7E-5A95-473C-BF34-ED1FE45E21B8}" dt="2024-09-16T04:38:19.372" v="2636"/>
          <ac:spMkLst>
            <pc:docMk/>
            <pc:sldMk cId="2122370102" sldId="267"/>
            <ac:spMk id="21" creationId="{EF6B985C-6205-84F6-63DD-656FC13B03F2}"/>
          </ac:spMkLst>
        </pc:spChg>
        <pc:spChg chg="mod">
          <ac:chgData name="Daniel Oehm" userId="6a826a5e128e221f" providerId="LiveId" clId="{ABAD4B7E-5A95-473C-BF34-ED1FE45E21B8}" dt="2024-09-16T04:38:19.372" v="2636"/>
          <ac:spMkLst>
            <pc:docMk/>
            <pc:sldMk cId="2122370102" sldId="267"/>
            <ac:spMk id="22" creationId="{08F59A39-5F7D-82E7-2776-3E0B30AB8B13}"/>
          </ac:spMkLst>
        </pc:spChg>
        <pc:spChg chg="mod">
          <ac:chgData name="Daniel Oehm" userId="6a826a5e128e221f" providerId="LiveId" clId="{ABAD4B7E-5A95-473C-BF34-ED1FE45E21B8}" dt="2024-09-16T04:38:19.372" v="2636"/>
          <ac:spMkLst>
            <pc:docMk/>
            <pc:sldMk cId="2122370102" sldId="267"/>
            <ac:spMk id="23" creationId="{E8E7FCA4-B9E5-5C5F-ACC5-9EFCA45591AC}"/>
          </ac:spMkLst>
        </pc:spChg>
        <pc:spChg chg="mod">
          <ac:chgData name="Daniel Oehm" userId="6a826a5e128e221f" providerId="LiveId" clId="{ABAD4B7E-5A95-473C-BF34-ED1FE45E21B8}" dt="2024-09-16T04:38:19.372" v="2636"/>
          <ac:spMkLst>
            <pc:docMk/>
            <pc:sldMk cId="2122370102" sldId="267"/>
            <ac:spMk id="24" creationId="{21AAF092-FD05-B969-4B03-1F7331087002}"/>
          </ac:spMkLst>
        </pc:spChg>
        <pc:spChg chg="mod">
          <ac:chgData name="Daniel Oehm" userId="6a826a5e128e221f" providerId="LiveId" clId="{ABAD4B7E-5A95-473C-BF34-ED1FE45E21B8}" dt="2024-09-16T04:38:19.372" v="2636"/>
          <ac:spMkLst>
            <pc:docMk/>
            <pc:sldMk cId="2122370102" sldId="267"/>
            <ac:spMk id="25" creationId="{EA413959-3719-38EC-37B3-69C9375630F1}"/>
          </ac:spMkLst>
        </pc:spChg>
        <pc:spChg chg="add del mod">
          <ac:chgData name="Daniel Oehm" userId="6a826a5e128e221f" providerId="LiveId" clId="{ABAD4B7E-5A95-473C-BF34-ED1FE45E21B8}" dt="2024-09-17T20:39:14.914" v="2770" actId="478"/>
          <ac:spMkLst>
            <pc:docMk/>
            <pc:sldMk cId="2122370102" sldId="267"/>
            <ac:spMk id="27" creationId="{D3B63C7C-AA58-37E7-61F1-790D096C86C8}"/>
          </ac:spMkLst>
        </pc:spChg>
        <pc:grpChg chg="add del mod">
          <ac:chgData name="Daniel Oehm" userId="6a826a5e128e221f" providerId="LiveId" clId="{ABAD4B7E-5A95-473C-BF34-ED1FE45E21B8}" dt="2024-09-17T20:39:17.680" v="2771" actId="478"/>
          <ac:grpSpMkLst>
            <pc:docMk/>
            <pc:sldMk cId="2122370102" sldId="267"/>
            <ac:grpSpMk id="7" creationId="{D3125CD5-0ED3-8CEE-C0B1-2ED0DC189D95}"/>
          </ac:grpSpMkLst>
        </pc:grpChg>
        <pc:picChg chg="add mod">
          <ac:chgData name="Daniel Oehm" userId="6a826a5e128e221f" providerId="LiveId" clId="{ABAD4B7E-5A95-473C-BF34-ED1FE45E21B8}" dt="2024-09-18T03:58:11.788" v="2933" actId="1076"/>
          <ac:picMkLst>
            <pc:docMk/>
            <pc:sldMk cId="2122370102" sldId="267"/>
            <ac:picMk id="5" creationId="{7E39BCB1-6B3D-7980-595A-79AF9FCD1164}"/>
          </ac:picMkLst>
        </pc:picChg>
        <pc:picChg chg="add mod ord">
          <ac:chgData name="Daniel Oehm" userId="6a826a5e128e221f" providerId="LiveId" clId="{ABAD4B7E-5A95-473C-BF34-ED1FE45E21B8}" dt="2024-09-18T04:17:49.287" v="2937" actId="1076"/>
          <ac:picMkLst>
            <pc:docMk/>
            <pc:sldMk cId="2122370102" sldId="267"/>
            <ac:picMk id="6" creationId="{DF642750-6ED4-F9C3-EAE5-A75117E1C4B9}"/>
          </ac:picMkLst>
        </pc:picChg>
        <pc:picChg chg="add del">
          <ac:chgData name="Daniel Oehm" userId="6a826a5e128e221f" providerId="LiveId" clId="{ABAD4B7E-5A95-473C-BF34-ED1FE45E21B8}" dt="2024-09-17T23:12:49.825" v="2869" actId="478"/>
          <ac:picMkLst>
            <pc:docMk/>
            <pc:sldMk cId="2122370102" sldId="267"/>
            <ac:picMk id="1026" creationId="{8F8BC3EF-E6C9-20D8-3BF5-F2C7B3BCC6BA}"/>
          </ac:picMkLst>
        </pc:picChg>
        <pc:cxnChg chg="add del mod">
          <ac:chgData name="Daniel Oehm" userId="6a826a5e128e221f" providerId="LiveId" clId="{ABAD4B7E-5A95-473C-BF34-ED1FE45E21B8}" dt="2024-09-17T20:39:17.680" v="2771" actId="478"/>
          <ac:cxnSpMkLst>
            <pc:docMk/>
            <pc:sldMk cId="2122370102" sldId="267"/>
            <ac:cxnSpMk id="5" creationId="{0ADAF199-4645-72CF-AC8F-3A0B14DE17F3}"/>
          </ac:cxnSpMkLst>
        </pc:cxnChg>
      </pc:sldChg>
      <pc:sldMasterChg chg="addSp delSp modSp mod setBg addSldLayout modSldLayout">
        <pc:chgData name="Daniel Oehm" userId="6a826a5e128e221f" providerId="LiveId" clId="{ABAD4B7E-5A95-473C-BF34-ED1FE45E21B8}" dt="2024-10-02T21:08:35.392" v="3997" actId="478"/>
        <pc:sldMasterMkLst>
          <pc:docMk/>
          <pc:sldMasterMk cId="1822772119" sldId="2147483684"/>
        </pc:sldMasterMkLst>
        <pc:spChg chg="mod">
          <ac:chgData name="Daniel Oehm" userId="6a826a5e128e221f" providerId="LiveId" clId="{ABAD4B7E-5A95-473C-BF34-ED1FE45E21B8}" dt="2024-09-19T01:26:11.491" v="3055" actId="1076"/>
          <ac:spMkLst>
            <pc:docMk/>
            <pc:sldMasterMk cId="1822772119" sldId="2147483684"/>
            <ac:spMk id="2" creationId="{00000000-0000-0000-0000-000000000000}"/>
          </ac:spMkLst>
        </pc:spChg>
        <pc:spChg chg="mod">
          <ac:chgData name="Daniel Oehm" userId="6a826a5e128e221f" providerId="LiveId" clId="{ABAD4B7E-5A95-473C-BF34-ED1FE45E21B8}" dt="2024-09-19T01:26:08.991" v="3054" actId="14100"/>
          <ac:spMkLst>
            <pc:docMk/>
            <pc:sldMasterMk cId="1822772119" sldId="2147483684"/>
            <ac:spMk id="3" creationId="{00000000-0000-0000-0000-000000000000}"/>
          </ac:spMkLst>
        </pc:spChg>
        <pc:spChg chg="mod">
          <ac:chgData name="Daniel Oehm" userId="6a826a5e128e221f" providerId="LiveId" clId="{ABAD4B7E-5A95-473C-BF34-ED1FE45E21B8}" dt="2024-09-19T01:25:54.254" v="3052"/>
          <ac:spMkLst>
            <pc:docMk/>
            <pc:sldMasterMk cId="1822772119" sldId="2147483684"/>
            <ac:spMk id="9" creationId="{4DE5F261-494C-1179-D961-1850B6D3564E}"/>
          </ac:spMkLst>
        </pc:spChg>
        <pc:spChg chg="mod">
          <ac:chgData name="Daniel Oehm" userId="6a826a5e128e221f" providerId="LiveId" clId="{ABAD4B7E-5A95-473C-BF34-ED1FE45E21B8}" dt="2024-09-19T01:25:54.254" v="3052"/>
          <ac:spMkLst>
            <pc:docMk/>
            <pc:sldMasterMk cId="1822772119" sldId="2147483684"/>
            <ac:spMk id="10" creationId="{5A74E929-4B1A-FBB9-8613-D905D0943C67}"/>
          </ac:spMkLst>
        </pc:spChg>
        <pc:spChg chg="mod">
          <ac:chgData name="Daniel Oehm" userId="6a826a5e128e221f" providerId="LiveId" clId="{ABAD4B7E-5A95-473C-BF34-ED1FE45E21B8}" dt="2024-09-19T01:25:54.254" v="3052"/>
          <ac:spMkLst>
            <pc:docMk/>
            <pc:sldMasterMk cId="1822772119" sldId="2147483684"/>
            <ac:spMk id="11" creationId="{42BF582A-8AC0-8516-EA27-0F6345B364B8}"/>
          </ac:spMkLst>
        </pc:spChg>
        <pc:spChg chg="mod">
          <ac:chgData name="Daniel Oehm" userId="6a826a5e128e221f" providerId="LiveId" clId="{ABAD4B7E-5A95-473C-BF34-ED1FE45E21B8}" dt="2024-09-19T01:25:54.254" v="3052"/>
          <ac:spMkLst>
            <pc:docMk/>
            <pc:sldMasterMk cId="1822772119" sldId="2147483684"/>
            <ac:spMk id="12" creationId="{7D5AB3B9-D460-501E-5346-052584AA8607}"/>
          </ac:spMkLst>
        </pc:spChg>
        <pc:spChg chg="mod">
          <ac:chgData name="Daniel Oehm" userId="6a826a5e128e221f" providerId="LiveId" clId="{ABAD4B7E-5A95-473C-BF34-ED1FE45E21B8}" dt="2024-09-19T01:25:54.254" v="3052"/>
          <ac:spMkLst>
            <pc:docMk/>
            <pc:sldMasterMk cId="1822772119" sldId="2147483684"/>
            <ac:spMk id="13" creationId="{3879E330-B4E0-4E13-20B4-95380FDE77AA}"/>
          </ac:spMkLst>
        </pc:spChg>
        <pc:spChg chg="mod">
          <ac:chgData name="Daniel Oehm" userId="6a826a5e128e221f" providerId="LiveId" clId="{ABAD4B7E-5A95-473C-BF34-ED1FE45E21B8}" dt="2024-09-19T01:25:54.254" v="3052"/>
          <ac:spMkLst>
            <pc:docMk/>
            <pc:sldMasterMk cId="1822772119" sldId="2147483684"/>
            <ac:spMk id="14" creationId="{54034530-2B34-3E49-51FC-DDE9114F3F54}"/>
          </ac:spMkLst>
        </pc:spChg>
        <pc:spChg chg="mod">
          <ac:chgData name="Daniel Oehm" userId="6a826a5e128e221f" providerId="LiveId" clId="{ABAD4B7E-5A95-473C-BF34-ED1FE45E21B8}" dt="2024-09-19T01:25:54.254" v="3052"/>
          <ac:spMkLst>
            <pc:docMk/>
            <pc:sldMasterMk cId="1822772119" sldId="2147483684"/>
            <ac:spMk id="15" creationId="{6BBAF683-8A76-39DF-4B4A-0A8BDE503300}"/>
          </ac:spMkLst>
        </pc:spChg>
        <pc:spChg chg="mod">
          <ac:chgData name="Daniel Oehm" userId="6a826a5e128e221f" providerId="LiveId" clId="{ABAD4B7E-5A95-473C-BF34-ED1FE45E21B8}" dt="2024-09-19T01:25:54.254" v="3052"/>
          <ac:spMkLst>
            <pc:docMk/>
            <pc:sldMasterMk cId="1822772119" sldId="2147483684"/>
            <ac:spMk id="16" creationId="{5318E8F4-B4A6-6ED9-F6A4-5C5884FB2F2B}"/>
          </ac:spMkLst>
        </pc:spChg>
        <pc:spChg chg="mod">
          <ac:chgData name="Daniel Oehm" userId="6a826a5e128e221f" providerId="LiveId" clId="{ABAD4B7E-5A95-473C-BF34-ED1FE45E21B8}" dt="2024-09-19T01:25:54.254" v="3052"/>
          <ac:spMkLst>
            <pc:docMk/>
            <pc:sldMasterMk cId="1822772119" sldId="2147483684"/>
            <ac:spMk id="17" creationId="{FC2D4C30-3A40-C469-E3DF-94FD939925B5}"/>
          </ac:spMkLst>
        </pc:spChg>
        <pc:spChg chg="mod">
          <ac:chgData name="Daniel Oehm" userId="6a826a5e128e221f" providerId="LiveId" clId="{ABAD4B7E-5A95-473C-BF34-ED1FE45E21B8}" dt="2024-09-19T01:25:54.254" v="3052"/>
          <ac:spMkLst>
            <pc:docMk/>
            <pc:sldMasterMk cId="1822772119" sldId="2147483684"/>
            <ac:spMk id="18" creationId="{AB64443C-3E5B-F080-369A-2BDCDB584001}"/>
          </ac:spMkLst>
        </pc:spChg>
        <pc:spChg chg="mod">
          <ac:chgData name="Daniel Oehm" userId="6a826a5e128e221f" providerId="LiveId" clId="{ABAD4B7E-5A95-473C-BF34-ED1FE45E21B8}" dt="2024-09-19T01:25:54.254" v="3052"/>
          <ac:spMkLst>
            <pc:docMk/>
            <pc:sldMasterMk cId="1822772119" sldId="2147483684"/>
            <ac:spMk id="19" creationId="{4D2DAB9D-A45B-8C63-0D4D-7A92B788CBA1}"/>
          </ac:spMkLst>
        </pc:spChg>
        <pc:spChg chg="mod">
          <ac:chgData name="Daniel Oehm" userId="6a826a5e128e221f" providerId="LiveId" clId="{ABAD4B7E-5A95-473C-BF34-ED1FE45E21B8}" dt="2024-09-19T01:25:54.254" v="3052"/>
          <ac:spMkLst>
            <pc:docMk/>
            <pc:sldMasterMk cId="1822772119" sldId="2147483684"/>
            <ac:spMk id="20" creationId="{2BDEFE6C-FC7D-5E37-ED83-3F37420BB3C5}"/>
          </ac:spMkLst>
        </pc:spChg>
        <pc:spChg chg="mod">
          <ac:chgData name="Daniel Oehm" userId="6a826a5e128e221f" providerId="LiveId" clId="{ABAD4B7E-5A95-473C-BF34-ED1FE45E21B8}" dt="2024-09-19T01:25:54.254" v="3052"/>
          <ac:spMkLst>
            <pc:docMk/>
            <pc:sldMasterMk cId="1822772119" sldId="2147483684"/>
            <ac:spMk id="21" creationId="{71D88006-C5DE-BBE9-2D61-F28DFA9315D3}"/>
          </ac:spMkLst>
        </pc:spChg>
        <pc:spChg chg="mod">
          <ac:chgData name="Daniel Oehm" userId="6a826a5e128e221f" providerId="LiveId" clId="{ABAD4B7E-5A95-473C-BF34-ED1FE45E21B8}" dt="2024-09-19T01:25:54.254" v="3052"/>
          <ac:spMkLst>
            <pc:docMk/>
            <pc:sldMasterMk cId="1822772119" sldId="2147483684"/>
            <ac:spMk id="22" creationId="{2812555E-B5E7-BC4C-EFD1-584DC147FC9A}"/>
          </ac:spMkLst>
        </pc:spChg>
        <pc:spChg chg="mod">
          <ac:chgData name="Daniel Oehm" userId="6a826a5e128e221f" providerId="LiveId" clId="{ABAD4B7E-5A95-473C-BF34-ED1FE45E21B8}" dt="2024-09-19T01:25:54.254" v="3052"/>
          <ac:spMkLst>
            <pc:docMk/>
            <pc:sldMasterMk cId="1822772119" sldId="2147483684"/>
            <ac:spMk id="23" creationId="{5E311E4E-6E43-0BF3-AB1D-7DD20D46A708}"/>
          </ac:spMkLst>
        </pc:spChg>
        <pc:spChg chg="mod">
          <ac:chgData name="Daniel Oehm" userId="6a826a5e128e221f" providerId="LiveId" clId="{ABAD4B7E-5A95-473C-BF34-ED1FE45E21B8}" dt="2024-09-19T01:25:54.254" v="3052"/>
          <ac:spMkLst>
            <pc:docMk/>
            <pc:sldMasterMk cId="1822772119" sldId="2147483684"/>
            <ac:spMk id="24" creationId="{45988741-B7D1-A70E-B72F-557F0C316ED4}"/>
          </ac:spMkLst>
        </pc:spChg>
        <pc:spChg chg="mod">
          <ac:chgData name="Daniel Oehm" userId="6a826a5e128e221f" providerId="LiveId" clId="{ABAD4B7E-5A95-473C-BF34-ED1FE45E21B8}" dt="2024-09-19T01:25:54.254" v="3052"/>
          <ac:spMkLst>
            <pc:docMk/>
            <pc:sldMasterMk cId="1822772119" sldId="2147483684"/>
            <ac:spMk id="25" creationId="{0960B34D-3137-ACB1-DA05-1E2FB9BDE1AF}"/>
          </ac:spMkLst>
        </pc:spChg>
        <pc:spChg chg="mod">
          <ac:chgData name="Daniel Oehm" userId="6a826a5e128e221f" providerId="LiveId" clId="{ABAD4B7E-5A95-473C-BF34-ED1FE45E21B8}" dt="2024-09-19T01:25:54.254" v="3052"/>
          <ac:spMkLst>
            <pc:docMk/>
            <pc:sldMasterMk cId="1822772119" sldId="2147483684"/>
            <ac:spMk id="26" creationId="{1999E1EB-895B-FC25-C88B-E0C9D41A65F6}"/>
          </ac:spMkLst>
        </pc:spChg>
        <pc:spChg chg="add del mod">
          <ac:chgData name="Daniel Oehm" userId="6a826a5e128e221f" providerId="LiveId" clId="{ABAD4B7E-5A95-473C-BF34-ED1FE45E21B8}" dt="2024-09-19T02:05:58.677" v="3302" actId="478"/>
          <ac:spMkLst>
            <pc:docMk/>
            <pc:sldMasterMk cId="1822772119" sldId="2147483684"/>
            <ac:spMk id="29" creationId="{00A41022-1058-24A2-CD7A-EBDA1EEEBB8B}"/>
          </ac:spMkLst>
        </pc:spChg>
        <pc:grpChg chg="add del mod">
          <ac:chgData name="Daniel Oehm" userId="6a826a5e128e221f" providerId="LiveId" clId="{ABAD4B7E-5A95-473C-BF34-ED1FE45E21B8}" dt="2024-09-19T02:05:58.677" v="3302" actId="478"/>
          <ac:grpSpMkLst>
            <pc:docMk/>
            <pc:sldMasterMk cId="1822772119" sldId="2147483684"/>
            <ac:grpSpMk id="8" creationId="{24472F0D-7693-9753-9EBB-B70AC8461349}"/>
          </ac:grpSpMkLst>
        </pc:grpChg>
        <pc:cxnChg chg="add del mod">
          <ac:chgData name="Daniel Oehm" userId="6a826a5e128e221f" providerId="LiveId" clId="{ABAD4B7E-5A95-473C-BF34-ED1FE45E21B8}" dt="2024-09-19T01:31:07.442" v="3071" actId="478"/>
          <ac:cxnSpMkLst>
            <pc:docMk/>
            <pc:sldMasterMk cId="1822772119" sldId="2147483684"/>
            <ac:cxnSpMk id="7" creationId="{4FB9EED5-8B18-AFA0-638B-648C24E7F6E2}"/>
          </ac:cxnSpMkLst>
        </pc:cxnChg>
        <pc:cxnChg chg="add del mod ord">
          <ac:chgData name="Daniel Oehm" userId="6a826a5e128e221f" providerId="LiveId" clId="{ABAD4B7E-5A95-473C-BF34-ED1FE45E21B8}" dt="2024-09-19T02:05:58.677" v="3302" actId="478"/>
          <ac:cxnSpMkLst>
            <pc:docMk/>
            <pc:sldMasterMk cId="1822772119" sldId="2147483684"/>
            <ac:cxnSpMk id="27" creationId="{A7DD96DE-4274-4F6E-AEE2-4F85F0C2B8A8}"/>
          </ac:cxnSpMkLst>
        </pc:cxnChg>
        <pc:sldLayoutChg chg="addSp delSp modSp mod">
          <pc:chgData name="Daniel Oehm" userId="6a826a5e128e221f" providerId="LiveId" clId="{ABAD4B7E-5A95-473C-BF34-ED1FE45E21B8}" dt="2024-10-02T21:07:59.868" v="3992" actId="478"/>
          <pc:sldLayoutMkLst>
            <pc:docMk/>
            <pc:sldMasterMk cId="4063766641" sldId="2147483702"/>
            <pc:sldLayoutMk cId="3697208488" sldId="2147483685"/>
          </pc:sldLayoutMkLst>
          <pc:spChg chg="mod">
            <ac:chgData name="Daniel Oehm" userId="6a826a5e128e221f" providerId="LiveId" clId="{ABAD4B7E-5A95-473C-BF34-ED1FE45E21B8}" dt="2024-09-19T01:22:07.552" v="3027" actId="120"/>
            <ac:spMkLst>
              <pc:docMk/>
              <pc:sldMasterMk cId="4063766641" sldId="2147483702"/>
              <pc:sldLayoutMk cId="3697208488" sldId="2147483685"/>
              <ac:spMk id="2" creationId="{00000000-0000-0000-0000-000000000000}"/>
            </ac:spMkLst>
          </pc:spChg>
          <pc:spChg chg="mod">
            <ac:chgData name="Daniel Oehm" userId="6a826a5e128e221f" providerId="LiveId" clId="{ABAD4B7E-5A95-473C-BF34-ED1FE45E21B8}" dt="2024-09-19T01:22:11.505" v="3028" actId="1076"/>
            <ac:spMkLst>
              <pc:docMk/>
              <pc:sldMasterMk cId="4063766641" sldId="2147483702"/>
              <pc:sldLayoutMk cId="3697208488" sldId="2147483685"/>
              <ac:spMk id="3" creationId="{00000000-0000-0000-0000-000000000000}"/>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11" creationId="{8A369581-457B-2D1B-8AEB-4D9F647D0247}"/>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12" creationId="{EF9FD519-1228-466E-3ECD-0645F217EC6A}"/>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13" creationId="{9E497DA9-5F3A-08DD-1BBB-0CB50944B9C2}"/>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14" creationId="{6476DFC2-32B0-7BC1-A744-6E82997A64E0}"/>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15" creationId="{5ED185B6-444E-AA1F-3AFE-DE39743B433B}"/>
            </ac:spMkLst>
          </pc:spChg>
          <pc:spChg chg="del mod topLvl">
            <ac:chgData name="Daniel Oehm" userId="6a826a5e128e221f" providerId="LiveId" clId="{ABAD4B7E-5A95-473C-BF34-ED1FE45E21B8}" dt="2024-09-25T21:15:13.593" v="3560" actId="478"/>
            <ac:spMkLst>
              <pc:docMk/>
              <pc:sldMasterMk cId="4063766641" sldId="2147483702"/>
              <pc:sldLayoutMk cId="3697208488" sldId="2147483685"/>
              <ac:spMk id="16" creationId="{073956FB-21E8-71EB-8C3C-69D0CE86DBFE}"/>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17" creationId="{5374986E-90CA-D442-1B75-AFBE85CA8D95}"/>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18" creationId="{E44CF0EA-CE95-9FB6-BBC9-1D21A0702D65}"/>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19" creationId="{8A491568-4F28-1E18-3419-9CBF343046B4}"/>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20" creationId="{52F4EDD0-4592-40DD-DC71-E575AA0189EE}"/>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21" creationId="{9CAA59E6-F787-C9BF-243A-114ABCEACF8F}"/>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22" creationId="{468DAF48-B3EA-74BE-8755-D2BEBAC36762}"/>
            </ac:spMkLst>
          </pc:spChg>
          <pc:spChg chg="del mod topLvl">
            <ac:chgData name="Daniel Oehm" userId="6a826a5e128e221f" providerId="LiveId" clId="{ABAD4B7E-5A95-473C-BF34-ED1FE45E21B8}" dt="2024-10-02T21:07:59.868" v="3992" actId="478"/>
            <ac:spMkLst>
              <pc:docMk/>
              <pc:sldMasterMk cId="4063766641" sldId="2147483702"/>
              <pc:sldLayoutMk cId="3697208488" sldId="2147483685"/>
              <ac:spMk id="23" creationId="{12B5C928-81B1-E3ED-6130-3D5257ADFFB1}"/>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24" creationId="{8E60B7E0-C28F-28FA-DF81-706DD770F083}"/>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25" creationId="{3ADF05DD-7AFF-5137-8A01-7186D182DC5F}"/>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26" creationId="{A039A290-2D61-6C5D-4E2C-72599D3F3F75}"/>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27" creationId="{5E50266B-D692-D1F7-7A78-A08216CF4A11}"/>
            </ac:spMkLst>
          </pc:spChg>
          <pc:spChg chg="mod topLvl">
            <ac:chgData name="Daniel Oehm" userId="6a826a5e128e221f" providerId="LiveId" clId="{ABAD4B7E-5A95-473C-BF34-ED1FE45E21B8}" dt="2024-09-25T21:15:10.151" v="3559" actId="165"/>
            <ac:spMkLst>
              <pc:docMk/>
              <pc:sldMasterMk cId="4063766641" sldId="2147483702"/>
              <pc:sldLayoutMk cId="3697208488" sldId="2147483685"/>
              <ac:spMk id="28" creationId="{E882DB15-29F5-8084-992A-36DA5B667DF2}"/>
            </ac:spMkLst>
          </pc:spChg>
          <pc:spChg chg="add mod">
            <ac:chgData name="Daniel Oehm" userId="6a826a5e128e221f" providerId="LiveId" clId="{ABAD4B7E-5A95-473C-BF34-ED1FE45E21B8}" dt="2024-09-19T02:09:14.240" v="3424" actId="14100"/>
            <ac:spMkLst>
              <pc:docMk/>
              <pc:sldMasterMk cId="4063766641" sldId="2147483702"/>
              <pc:sldLayoutMk cId="3697208488" sldId="2147483685"/>
              <ac:spMk id="29" creationId="{2AEF873D-380D-2970-8B20-78628FE8678A}"/>
            </ac:spMkLst>
          </pc:spChg>
          <pc:grpChg chg="add del mod">
            <ac:chgData name="Daniel Oehm" userId="6a826a5e128e221f" providerId="LiveId" clId="{ABAD4B7E-5A95-473C-BF34-ED1FE45E21B8}" dt="2024-09-25T21:15:10.151" v="3559" actId="165"/>
            <ac:grpSpMkLst>
              <pc:docMk/>
              <pc:sldMasterMk cId="4063766641" sldId="2147483702"/>
              <pc:sldLayoutMk cId="3697208488" sldId="2147483685"/>
              <ac:grpSpMk id="10" creationId="{2C847CA4-2B20-02D6-6661-65158849222B}"/>
            </ac:grpSpMkLst>
          </pc:grpChg>
          <pc:picChg chg="add mod ord">
            <ac:chgData name="Daniel Oehm" userId="6a826a5e128e221f" providerId="LiveId" clId="{ABAD4B7E-5A95-473C-BF34-ED1FE45E21B8}" dt="2024-09-25T21:15:17.299" v="3562" actId="1076"/>
            <ac:picMkLst>
              <pc:docMk/>
              <pc:sldMasterMk cId="4063766641" sldId="2147483702"/>
              <pc:sldLayoutMk cId="3697208488" sldId="2147483685"/>
              <ac:picMk id="8" creationId="{998EE8A9-6197-AC9D-8299-8BC2870AEC6B}"/>
            </ac:picMkLst>
          </pc:picChg>
          <pc:cxnChg chg="add mod">
            <ac:chgData name="Daniel Oehm" userId="6a826a5e128e221f" providerId="LiveId" clId="{ABAD4B7E-5A95-473C-BF34-ED1FE45E21B8}" dt="2024-09-19T02:07:15.584" v="3405" actId="1036"/>
            <ac:cxnSpMkLst>
              <pc:docMk/>
              <pc:sldMasterMk cId="4063766641" sldId="2147483702"/>
              <pc:sldLayoutMk cId="3697208488" sldId="2147483685"/>
              <ac:cxnSpMk id="9" creationId="{1E3AF78B-A375-A867-E881-8F90F41BDB32}"/>
            </ac:cxnSpMkLst>
          </pc:cxnChg>
        </pc:sldLayoutChg>
        <pc:sldLayoutChg chg="addSp delSp modSp mod">
          <pc:chgData name="Daniel Oehm" userId="6a826a5e128e221f" providerId="LiveId" clId="{ABAD4B7E-5A95-473C-BF34-ED1FE45E21B8}" dt="2024-10-02T21:08:06.984" v="3993" actId="478"/>
          <pc:sldLayoutMkLst>
            <pc:docMk/>
            <pc:sldMasterMk cId="4063766641" sldId="2147483702"/>
            <pc:sldLayoutMk cId="4039730735" sldId="2147483686"/>
          </pc:sldLayoutMkLst>
          <pc:spChg chg="mod">
            <ac:chgData name="Daniel Oehm" userId="6a826a5e128e221f" providerId="LiveId" clId="{ABAD4B7E-5A95-473C-BF34-ED1FE45E21B8}" dt="2024-09-19T02:07:46.365" v="3406"/>
            <ac:spMkLst>
              <pc:docMk/>
              <pc:sldMasterMk cId="4063766641" sldId="2147483702"/>
              <pc:sldLayoutMk cId="4039730735" sldId="2147483686"/>
              <ac:spMk id="9" creationId="{25BA5413-6D7D-0789-BB9F-4A48DEBD77A5}"/>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0" creationId="{F179CEB0-DFDD-01B0-AB77-502F294BFB96}"/>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1" creationId="{4A7405DE-83B6-1707-9122-D374A1DB197F}"/>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2" creationId="{9BCC13A5-0543-7DFB-A61B-DB57F2C41E18}"/>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3" creationId="{F2BDC74A-9868-E435-34FB-531277CB7439}"/>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4" creationId="{FA4850AD-13C4-0D30-5897-4FDEDCDF2854}"/>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5" creationId="{F52DD428-C52B-1797-1A9C-BC5B3AF2C254}"/>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6" creationId="{826473C5-8F57-266A-C269-BA98D853CAC5}"/>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7" creationId="{3A860DC5-4054-28A1-208E-AC787D3EBEC2}"/>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8" creationId="{B7B5847A-D877-BC12-021E-DD113DDD96D1}"/>
            </ac:spMkLst>
          </pc:spChg>
          <pc:spChg chg="mod">
            <ac:chgData name="Daniel Oehm" userId="6a826a5e128e221f" providerId="LiveId" clId="{ABAD4B7E-5A95-473C-BF34-ED1FE45E21B8}" dt="2024-09-19T02:07:46.365" v="3406"/>
            <ac:spMkLst>
              <pc:docMk/>
              <pc:sldMasterMk cId="4063766641" sldId="2147483702"/>
              <pc:sldLayoutMk cId="4039730735" sldId="2147483686"/>
              <ac:spMk id="19" creationId="{ACB0B3D6-6323-928F-D12A-60C697FA27A4}"/>
            </ac:spMkLst>
          </pc:spChg>
          <pc:spChg chg="mod">
            <ac:chgData name="Daniel Oehm" userId="6a826a5e128e221f" providerId="LiveId" clId="{ABAD4B7E-5A95-473C-BF34-ED1FE45E21B8}" dt="2024-09-19T02:07:46.365" v="3406"/>
            <ac:spMkLst>
              <pc:docMk/>
              <pc:sldMasterMk cId="4063766641" sldId="2147483702"/>
              <pc:sldLayoutMk cId="4039730735" sldId="2147483686"/>
              <ac:spMk id="20" creationId="{8F809AD6-5E9B-707D-D8AC-6E3FAAC02261}"/>
            </ac:spMkLst>
          </pc:spChg>
          <pc:spChg chg="mod">
            <ac:chgData name="Daniel Oehm" userId="6a826a5e128e221f" providerId="LiveId" clId="{ABAD4B7E-5A95-473C-BF34-ED1FE45E21B8}" dt="2024-09-19T02:07:46.365" v="3406"/>
            <ac:spMkLst>
              <pc:docMk/>
              <pc:sldMasterMk cId="4063766641" sldId="2147483702"/>
              <pc:sldLayoutMk cId="4039730735" sldId="2147483686"/>
              <ac:spMk id="21" creationId="{1073F5F2-73A8-0A58-D80A-554FE1A44EE4}"/>
            </ac:spMkLst>
          </pc:spChg>
          <pc:spChg chg="mod">
            <ac:chgData name="Daniel Oehm" userId="6a826a5e128e221f" providerId="LiveId" clId="{ABAD4B7E-5A95-473C-BF34-ED1FE45E21B8}" dt="2024-09-19T02:07:46.365" v="3406"/>
            <ac:spMkLst>
              <pc:docMk/>
              <pc:sldMasterMk cId="4063766641" sldId="2147483702"/>
              <pc:sldLayoutMk cId="4039730735" sldId="2147483686"/>
              <ac:spMk id="22" creationId="{AF91E100-D4AE-BCD2-522E-D53C949F4DE6}"/>
            </ac:spMkLst>
          </pc:spChg>
          <pc:spChg chg="mod">
            <ac:chgData name="Daniel Oehm" userId="6a826a5e128e221f" providerId="LiveId" clId="{ABAD4B7E-5A95-473C-BF34-ED1FE45E21B8}" dt="2024-09-19T02:07:46.365" v="3406"/>
            <ac:spMkLst>
              <pc:docMk/>
              <pc:sldMasterMk cId="4063766641" sldId="2147483702"/>
              <pc:sldLayoutMk cId="4039730735" sldId="2147483686"/>
              <ac:spMk id="23" creationId="{4280C1B6-E3C0-1545-BCB4-E30FF44682D5}"/>
            </ac:spMkLst>
          </pc:spChg>
          <pc:spChg chg="mod">
            <ac:chgData name="Daniel Oehm" userId="6a826a5e128e221f" providerId="LiveId" clId="{ABAD4B7E-5A95-473C-BF34-ED1FE45E21B8}" dt="2024-09-19T02:07:46.365" v="3406"/>
            <ac:spMkLst>
              <pc:docMk/>
              <pc:sldMasterMk cId="4063766641" sldId="2147483702"/>
              <pc:sldLayoutMk cId="4039730735" sldId="2147483686"/>
              <ac:spMk id="24" creationId="{606A0AEF-D645-35BC-46EC-10C0EB76753E}"/>
            </ac:spMkLst>
          </pc:spChg>
          <pc:spChg chg="mod">
            <ac:chgData name="Daniel Oehm" userId="6a826a5e128e221f" providerId="LiveId" clId="{ABAD4B7E-5A95-473C-BF34-ED1FE45E21B8}" dt="2024-09-19T02:07:46.365" v="3406"/>
            <ac:spMkLst>
              <pc:docMk/>
              <pc:sldMasterMk cId="4063766641" sldId="2147483702"/>
              <pc:sldLayoutMk cId="4039730735" sldId="2147483686"/>
              <ac:spMk id="25" creationId="{743147E3-D80E-ABDF-FFCC-F3D566733089}"/>
            </ac:spMkLst>
          </pc:spChg>
          <pc:spChg chg="mod">
            <ac:chgData name="Daniel Oehm" userId="6a826a5e128e221f" providerId="LiveId" clId="{ABAD4B7E-5A95-473C-BF34-ED1FE45E21B8}" dt="2024-09-19T02:07:46.365" v="3406"/>
            <ac:spMkLst>
              <pc:docMk/>
              <pc:sldMasterMk cId="4063766641" sldId="2147483702"/>
              <pc:sldLayoutMk cId="4039730735" sldId="2147483686"/>
              <ac:spMk id="26" creationId="{223094A3-3C8E-04CA-A0BC-CE342EEEE616}"/>
            </ac:spMkLst>
          </pc:spChg>
          <pc:spChg chg="add del mod">
            <ac:chgData name="Daniel Oehm" userId="6a826a5e128e221f" providerId="LiveId" clId="{ABAD4B7E-5A95-473C-BF34-ED1FE45E21B8}" dt="2024-09-19T02:14:37.520" v="3425" actId="478"/>
            <ac:spMkLst>
              <pc:docMk/>
              <pc:sldMasterMk cId="4063766641" sldId="2147483702"/>
              <pc:sldLayoutMk cId="4039730735" sldId="2147483686"/>
              <ac:spMk id="27" creationId="{18614D24-6777-5594-4A63-6BE45AD1E802}"/>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30" creationId="{8C7C2F0D-076C-450A-A1C4-9875CEFF7D2E}"/>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31" creationId="{1AB81454-2F65-F6C5-6CD6-7F5B17361155}"/>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32" creationId="{337ADE4A-35D5-DD40-D7DD-E28B9FAF4718}"/>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33" creationId="{6690390A-361C-3717-533D-6DB6C697EAC4}"/>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34" creationId="{E3B79F71-ECFF-E03C-87F0-438E1489C2FE}"/>
            </ac:spMkLst>
          </pc:spChg>
          <pc:spChg chg="del mod topLvl">
            <ac:chgData name="Daniel Oehm" userId="6a826a5e128e221f" providerId="LiveId" clId="{ABAD4B7E-5A95-473C-BF34-ED1FE45E21B8}" dt="2024-09-26T06:28:02.688" v="3954" actId="478"/>
            <ac:spMkLst>
              <pc:docMk/>
              <pc:sldMasterMk cId="4063766641" sldId="2147483702"/>
              <pc:sldLayoutMk cId="4039730735" sldId="2147483686"/>
              <ac:spMk id="35" creationId="{2F35E404-4E5D-81D0-8943-D73A6C017D28}"/>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36" creationId="{E90EFDBC-C7CF-6B78-15C6-7A615B42E11E}"/>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37" creationId="{F774F1C3-4A69-510A-E772-F916DF0060F3}"/>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38" creationId="{158CA082-B552-E34E-F206-4E6BF435CAC1}"/>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39" creationId="{D6DB23E1-004E-D995-D305-66456FC5D025}"/>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40" creationId="{DC38E060-F8BF-D11D-8E0E-7E86F373FF78}"/>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41" creationId="{8F38F15A-BD65-B6E4-35CD-16633148647D}"/>
            </ac:spMkLst>
          </pc:spChg>
          <pc:spChg chg="del mod topLvl">
            <ac:chgData name="Daniel Oehm" userId="6a826a5e128e221f" providerId="LiveId" clId="{ABAD4B7E-5A95-473C-BF34-ED1FE45E21B8}" dt="2024-10-02T21:08:06.984" v="3993" actId="478"/>
            <ac:spMkLst>
              <pc:docMk/>
              <pc:sldMasterMk cId="4063766641" sldId="2147483702"/>
              <pc:sldLayoutMk cId="4039730735" sldId="2147483686"/>
              <ac:spMk id="42" creationId="{6FFE0C0A-70CF-FEAA-22DB-126CDCD46EA9}"/>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43" creationId="{960EB09F-0FDB-89D0-7D45-982E8D0ABA37}"/>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44" creationId="{AAEF2D89-A293-9316-E203-C77DDDF9E8DD}"/>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45" creationId="{46DE8E0F-7CF4-F207-14FD-DEA0AED6A27A}"/>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46" creationId="{FF0FCF61-BFD8-CBD4-1B52-726B90DA15F1}"/>
            </ac:spMkLst>
          </pc:spChg>
          <pc:spChg chg="mod topLvl">
            <ac:chgData name="Daniel Oehm" userId="6a826a5e128e221f" providerId="LiveId" clId="{ABAD4B7E-5A95-473C-BF34-ED1FE45E21B8}" dt="2024-09-26T06:27:59.781" v="3953" actId="165"/>
            <ac:spMkLst>
              <pc:docMk/>
              <pc:sldMasterMk cId="4063766641" sldId="2147483702"/>
              <pc:sldLayoutMk cId="4039730735" sldId="2147483686"/>
              <ac:spMk id="47" creationId="{FA53A811-2EC3-084E-979F-B053AD6450DE}"/>
            </ac:spMkLst>
          </pc:spChg>
          <pc:spChg chg="add mod">
            <ac:chgData name="Daniel Oehm" userId="6a826a5e128e221f" providerId="LiveId" clId="{ABAD4B7E-5A95-473C-BF34-ED1FE45E21B8}" dt="2024-09-19T02:14:37.754" v="3426"/>
            <ac:spMkLst>
              <pc:docMk/>
              <pc:sldMasterMk cId="4063766641" sldId="2147483702"/>
              <pc:sldLayoutMk cId="4039730735" sldId="2147483686"/>
              <ac:spMk id="48" creationId="{7F05F969-722E-EC06-410D-DF5FCFDD9DCC}"/>
            </ac:spMkLst>
          </pc:spChg>
          <pc:spChg chg="add mod">
            <ac:chgData name="Daniel Oehm" userId="6a826a5e128e221f" providerId="LiveId" clId="{ABAD4B7E-5A95-473C-BF34-ED1FE45E21B8}" dt="2024-09-19T02:29:15.912" v="3546" actId="1076"/>
            <ac:spMkLst>
              <pc:docMk/>
              <pc:sldMasterMk cId="4063766641" sldId="2147483702"/>
              <pc:sldLayoutMk cId="4039730735" sldId="2147483686"/>
              <ac:spMk id="49" creationId="{2EF7D244-03C7-03E7-804C-1B27F708FF46}"/>
            </ac:spMkLst>
          </pc:spChg>
          <pc:grpChg chg="add del mod">
            <ac:chgData name="Daniel Oehm" userId="6a826a5e128e221f" providerId="LiveId" clId="{ABAD4B7E-5A95-473C-BF34-ED1FE45E21B8}" dt="2024-09-19T02:14:37.520" v="3425" actId="478"/>
            <ac:grpSpMkLst>
              <pc:docMk/>
              <pc:sldMasterMk cId="4063766641" sldId="2147483702"/>
              <pc:sldLayoutMk cId="4039730735" sldId="2147483686"/>
              <ac:grpSpMk id="8" creationId="{423438BB-6901-0A13-457A-CCB98DF04BD6}"/>
            </ac:grpSpMkLst>
          </pc:grpChg>
          <pc:grpChg chg="add del mod">
            <ac:chgData name="Daniel Oehm" userId="6a826a5e128e221f" providerId="LiveId" clId="{ABAD4B7E-5A95-473C-BF34-ED1FE45E21B8}" dt="2024-09-26T06:27:59.781" v="3953" actId="165"/>
            <ac:grpSpMkLst>
              <pc:docMk/>
              <pc:sldMasterMk cId="4063766641" sldId="2147483702"/>
              <pc:sldLayoutMk cId="4039730735" sldId="2147483686"/>
              <ac:grpSpMk id="29" creationId="{D88551AA-9D23-49CE-B557-F2E4DF30EFFB}"/>
            </ac:grpSpMkLst>
          </pc:grpChg>
          <pc:cxnChg chg="add del mod">
            <ac:chgData name="Daniel Oehm" userId="6a826a5e128e221f" providerId="LiveId" clId="{ABAD4B7E-5A95-473C-BF34-ED1FE45E21B8}" dt="2024-09-19T02:14:37.520" v="3425" actId="478"/>
            <ac:cxnSpMkLst>
              <pc:docMk/>
              <pc:sldMasterMk cId="4063766641" sldId="2147483702"/>
              <pc:sldLayoutMk cId="4039730735" sldId="2147483686"/>
              <ac:cxnSpMk id="7" creationId="{44B21B0E-D8BD-52BE-514C-144A90FEF910}"/>
            </ac:cxnSpMkLst>
          </pc:cxnChg>
          <pc:cxnChg chg="add mod">
            <ac:chgData name="Daniel Oehm" userId="6a826a5e128e221f" providerId="LiveId" clId="{ABAD4B7E-5A95-473C-BF34-ED1FE45E21B8}" dt="2024-09-19T02:14:37.754" v="3426"/>
            <ac:cxnSpMkLst>
              <pc:docMk/>
              <pc:sldMasterMk cId="4063766641" sldId="2147483702"/>
              <pc:sldLayoutMk cId="4039730735" sldId="2147483686"/>
              <ac:cxnSpMk id="28" creationId="{B62D1E3C-2675-9B47-1BCA-2307B2518E57}"/>
            </ac:cxnSpMkLst>
          </pc:cxnChg>
        </pc:sldLayoutChg>
        <pc:sldLayoutChg chg="addSp delSp modSp add mod modTransition setBg">
          <pc:chgData name="Daniel Oehm" userId="6a826a5e128e221f" providerId="LiveId" clId="{ABAD4B7E-5A95-473C-BF34-ED1FE45E21B8}" dt="2024-10-02T21:08:17.145" v="3994" actId="478"/>
          <pc:sldLayoutMkLst>
            <pc:docMk/>
            <pc:sldMasterMk cId="4063766641" sldId="2147483702"/>
            <pc:sldLayoutMk cId="3087839293" sldId="2147483696"/>
          </pc:sldLayoutMkLst>
          <pc:spChg chg="mod">
            <ac:chgData name="Daniel Oehm" userId="6a826a5e128e221f" providerId="LiveId" clId="{ABAD4B7E-5A95-473C-BF34-ED1FE45E21B8}" dt="2024-09-19T01:26:59.941" v="3060" actId="207"/>
            <ac:spMkLst>
              <pc:docMk/>
              <pc:sldMasterMk cId="4063766641" sldId="2147483702"/>
              <pc:sldLayoutMk cId="3087839293" sldId="2147483696"/>
              <ac:spMk id="2" creationId="{00000000-0000-0000-0000-000000000000}"/>
            </ac:spMkLst>
          </pc:spChg>
          <pc:spChg chg="mod">
            <ac:chgData name="Daniel Oehm" userId="6a826a5e128e221f" providerId="LiveId" clId="{ABAD4B7E-5A95-473C-BF34-ED1FE45E21B8}" dt="2024-09-19T01:26:56.691" v="3059" actId="207"/>
            <ac:spMkLst>
              <pc:docMk/>
              <pc:sldMasterMk cId="4063766641" sldId="2147483702"/>
              <pc:sldLayoutMk cId="3087839293" sldId="2147483696"/>
              <ac:spMk id="3" creationId="{00000000-0000-0000-0000-000000000000}"/>
            </ac:spMkLst>
          </pc:spChg>
          <pc:spChg chg="mod">
            <ac:chgData name="Daniel Oehm" userId="6a826a5e128e221f" providerId="LiveId" clId="{ABAD4B7E-5A95-473C-BF34-ED1FE45E21B8}" dt="2024-09-19T02:05:21.864" v="3299"/>
            <ac:spMkLst>
              <pc:docMk/>
              <pc:sldMasterMk cId="4063766641" sldId="2147483702"/>
              <pc:sldLayoutMk cId="3087839293" sldId="2147483696"/>
              <ac:spMk id="9" creationId="{D21B37DA-C64F-A086-01DF-E2B805BB8E8C}"/>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0" creationId="{078DE33C-A4F2-371B-FAF2-A56DD16CFDF5}"/>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1" creationId="{130824D4-DF7C-5AC2-06CE-DC7AE537554B}"/>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2" creationId="{B0D721C9-2629-5F06-28C3-F60488DF29F7}"/>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3" creationId="{4379E8ED-910B-0A42-F0F0-BC9DA19726EF}"/>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4" creationId="{4C38E418-9525-7A78-BE4B-3B20B7D56070}"/>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5" creationId="{0E462FCA-BBB6-4D60-0D40-7943C49DB210}"/>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6" creationId="{63079325-7F70-9D1E-EA82-244F30CDBE9B}"/>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7" creationId="{30936E6F-236F-E7EF-E6A1-E536B897A036}"/>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8" creationId="{B69C1D88-7B8A-1C51-0767-6BF4FE0A9BDE}"/>
            </ac:spMkLst>
          </pc:spChg>
          <pc:spChg chg="mod">
            <ac:chgData name="Daniel Oehm" userId="6a826a5e128e221f" providerId="LiveId" clId="{ABAD4B7E-5A95-473C-BF34-ED1FE45E21B8}" dt="2024-09-19T02:05:21.864" v="3299"/>
            <ac:spMkLst>
              <pc:docMk/>
              <pc:sldMasterMk cId="4063766641" sldId="2147483702"/>
              <pc:sldLayoutMk cId="3087839293" sldId="2147483696"/>
              <ac:spMk id="19" creationId="{CCFF140A-A9E8-199C-1D6E-8607DB513734}"/>
            </ac:spMkLst>
          </pc:spChg>
          <pc:spChg chg="mod">
            <ac:chgData name="Daniel Oehm" userId="6a826a5e128e221f" providerId="LiveId" clId="{ABAD4B7E-5A95-473C-BF34-ED1FE45E21B8}" dt="2024-09-19T02:05:21.864" v="3299"/>
            <ac:spMkLst>
              <pc:docMk/>
              <pc:sldMasterMk cId="4063766641" sldId="2147483702"/>
              <pc:sldLayoutMk cId="3087839293" sldId="2147483696"/>
              <ac:spMk id="20" creationId="{E2807B76-2F35-932C-B732-6E45574C6E8A}"/>
            </ac:spMkLst>
          </pc:spChg>
          <pc:spChg chg="mod">
            <ac:chgData name="Daniel Oehm" userId="6a826a5e128e221f" providerId="LiveId" clId="{ABAD4B7E-5A95-473C-BF34-ED1FE45E21B8}" dt="2024-09-19T02:05:21.864" v="3299"/>
            <ac:spMkLst>
              <pc:docMk/>
              <pc:sldMasterMk cId="4063766641" sldId="2147483702"/>
              <pc:sldLayoutMk cId="3087839293" sldId="2147483696"/>
              <ac:spMk id="21" creationId="{A3DACD24-776B-052D-8D0B-B53D4C7FB8F4}"/>
            </ac:spMkLst>
          </pc:spChg>
          <pc:spChg chg="mod">
            <ac:chgData name="Daniel Oehm" userId="6a826a5e128e221f" providerId="LiveId" clId="{ABAD4B7E-5A95-473C-BF34-ED1FE45E21B8}" dt="2024-09-19T02:05:21.864" v="3299"/>
            <ac:spMkLst>
              <pc:docMk/>
              <pc:sldMasterMk cId="4063766641" sldId="2147483702"/>
              <pc:sldLayoutMk cId="3087839293" sldId="2147483696"/>
              <ac:spMk id="22" creationId="{192A24C1-B330-86AF-9491-65798AD50BA2}"/>
            </ac:spMkLst>
          </pc:spChg>
          <pc:spChg chg="mod">
            <ac:chgData name="Daniel Oehm" userId="6a826a5e128e221f" providerId="LiveId" clId="{ABAD4B7E-5A95-473C-BF34-ED1FE45E21B8}" dt="2024-09-19T02:05:21.864" v="3299"/>
            <ac:spMkLst>
              <pc:docMk/>
              <pc:sldMasterMk cId="4063766641" sldId="2147483702"/>
              <pc:sldLayoutMk cId="3087839293" sldId="2147483696"/>
              <ac:spMk id="23" creationId="{9F95311E-533A-3D4A-6DA0-12E23268C2F3}"/>
            </ac:spMkLst>
          </pc:spChg>
          <pc:spChg chg="mod">
            <ac:chgData name="Daniel Oehm" userId="6a826a5e128e221f" providerId="LiveId" clId="{ABAD4B7E-5A95-473C-BF34-ED1FE45E21B8}" dt="2024-09-19T02:05:21.864" v="3299"/>
            <ac:spMkLst>
              <pc:docMk/>
              <pc:sldMasterMk cId="4063766641" sldId="2147483702"/>
              <pc:sldLayoutMk cId="3087839293" sldId="2147483696"/>
              <ac:spMk id="24" creationId="{6C251C42-326D-7588-1931-B126E947C313}"/>
            </ac:spMkLst>
          </pc:spChg>
          <pc:spChg chg="mod">
            <ac:chgData name="Daniel Oehm" userId="6a826a5e128e221f" providerId="LiveId" clId="{ABAD4B7E-5A95-473C-BF34-ED1FE45E21B8}" dt="2024-09-19T02:05:21.864" v="3299"/>
            <ac:spMkLst>
              <pc:docMk/>
              <pc:sldMasterMk cId="4063766641" sldId="2147483702"/>
              <pc:sldLayoutMk cId="3087839293" sldId="2147483696"/>
              <ac:spMk id="25" creationId="{F7AC5DC8-C724-1D11-B021-6D391E2DEDAB}"/>
            </ac:spMkLst>
          </pc:spChg>
          <pc:spChg chg="mod">
            <ac:chgData name="Daniel Oehm" userId="6a826a5e128e221f" providerId="LiveId" clId="{ABAD4B7E-5A95-473C-BF34-ED1FE45E21B8}" dt="2024-09-19T02:05:21.864" v="3299"/>
            <ac:spMkLst>
              <pc:docMk/>
              <pc:sldMasterMk cId="4063766641" sldId="2147483702"/>
              <pc:sldLayoutMk cId="3087839293" sldId="2147483696"/>
              <ac:spMk id="26" creationId="{95E83DF1-13C1-299E-0781-E85D15A46BE2}"/>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29" creationId="{88389C80-C4B8-6F2D-4B0A-145F48420D8B}"/>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30" creationId="{60B5DD84-795D-B985-542A-A56E3170D766}"/>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31" creationId="{BF036C6E-382F-651A-6588-B13219AC2060}"/>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32" creationId="{0B0A99AF-6520-A38E-3526-A24F330577C1}"/>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33" creationId="{36FF169E-76E5-5FD0-3D66-743CE7D06409}"/>
            </ac:spMkLst>
          </pc:spChg>
          <pc:spChg chg="del mod topLvl">
            <ac:chgData name="Daniel Oehm" userId="6a826a5e128e221f" providerId="LiveId" clId="{ABAD4B7E-5A95-473C-BF34-ED1FE45E21B8}" dt="2024-09-26T06:26:04.331" v="3946" actId="478"/>
            <ac:spMkLst>
              <pc:docMk/>
              <pc:sldMasterMk cId="4063766641" sldId="2147483702"/>
              <pc:sldLayoutMk cId="3087839293" sldId="2147483696"/>
              <ac:spMk id="34" creationId="{A26FBFA7-07A7-8211-7E9E-6FE835BA59E1}"/>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35" creationId="{5BB24C3F-5C1C-221E-835A-C314C2D8E73D}"/>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36" creationId="{5C8871D1-1444-A39A-1563-E425F561CFFF}"/>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37" creationId="{10B8A110-751F-73C5-9F16-3B0F3174B8B9}"/>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38" creationId="{8B1B3373-7896-08F8-3482-13FBEB2AD6CC}"/>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39" creationId="{8A39A659-6ECC-B7B7-E13D-979EBC7CAF27}"/>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40" creationId="{06200C79-6DB9-D30C-466D-8515882B0350}"/>
            </ac:spMkLst>
          </pc:spChg>
          <pc:spChg chg="del mod topLvl">
            <ac:chgData name="Daniel Oehm" userId="6a826a5e128e221f" providerId="LiveId" clId="{ABAD4B7E-5A95-473C-BF34-ED1FE45E21B8}" dt="2024-10-02T21:08:17.145" v="3994" actId="478"/>
            <ac:spMkLst>
              <pc:docMk/>
              <pc:sldMasterMk cId="4063766641" sldId="2147483702"/>
              <pc:sldLayoutMk cId="3087839293" sldId="2147483696"/>
              <ac:spMk id="41" creationId="{1A7AB055-4E07-2427-B4C5-9D3926B04330}"/>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42" creationId="{956A5211-4E2C-2196-38D3-FF35F04FBAD1}"/>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43" creationId="{2CDECA57-35A8-BBCE-08D4-E3B273F00DB5}"/>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44" creationId="{FBC4D994-0652-9F30-8D78-FA3956E17CC5}"/>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45" creationId="{8C7158C9-93A8-FF54-9F40-6E9C53A9A2EF}"/>
            </ac:spMkLst>
          </pc:spChg>
          <pc:spChg chg="mod topLvl">
            <ac:chgData name="Daniel Oehm" userId="6a826a5e128e221f" providerId="LiveId" clId="{ABAD4B7E-5A95-473C-BF34-ED1FE45E21B8}" dt="2024-09-26T06:26:00.768" v="3945" actId="165"/>
            <ac:spMkLst>
              <pc:docMk/>
              <pc:sldMasterMk cId="4063766641" sldId="2147483702"/>
              <pc:sldLayoutMk cId="3087839293" sldId="2147483696"/>
              <ac:spMk id="46" creationId="{F4987F46-ECE5-E042-0050-2E1986BC0B6C}"/>
            </ac:spMkLst>
          </pc:spChg>
          <pc:spChg chg="add mod">
            <ac:chgData name="Daniel Oehm" userId="6a826a5e128e221f" providerId="LiveId" clId="{ABAD4B7E-5A95-473C-BF34-ED1FE45E21B8}" dt="2024-09-19T02:08:53.457" v="3418" actId="1036"/>
            <ac:spMkLst>
              <pc:docMk/>
              <pc:sldMasterMk cId="4063766641" sldId="2147483702"/>
              <pc:sldLayoutMk cId="3087839293" sldId="2147483696"/>
              <ac:spMk id="47" creationId="{56F9A0D3-803E-9C72-E1CE-FDC5D650272F}"/>
            </ac:spMkLst>
          </pc:spChg>
          <pc:grpChg chg="add mod">
            <ac:chgData name="Daniel Oehm" userId="6a826a5e128e221f" providerId="LiveId" clId="{ABAD4B7E-5A95-473C-BF34-ED1FE45E21B8}" dt="2024-09-19T02:05:21.864" v="3299"/>
            <ac:grpSpMkLst>
              <pc:docMk/>
              <pc:sldMasterMk cId="4063766641" sldId="2147483702"/>
              <pc:sldLayoutMk cId="3087839293" sldId="2147483696"/>
              <ac:grpSpMk id="8" creationId="{09C240FB-9FCB-E94C-F237-5D7075999D7D}"/>
            </ac:grpSpMkLst>
          </pc:grpChg>
          <pc:grpChg chg="add del mod">
            <ac:chgData name="Daniel Oehm" userId="6a826a5e128e221f" providerId="LiveId" clId="{ABAD4B7E-5A95-473C-BF34-ED1FE45E21B8}" dt="2024-09-26T06:26:00.768" v="3945" actId="165"/>
            <ac:grpSpMkLst>
              <pc:docMk/>
              <pc:sldMasterMk cId="4063766641" sldId="2147483702"/>
              <pc:sldLayoutMk cId="3087839293" sldId="2147483696"/>
              <ac:grpSpMk id="28" creationId="{6FBE8C38-141C-4483-FFB0-A7F831C09420}"/>
            </ac:grpSpMkLst>
          </pc:grpChg>
          <pc:cxnChg chg="add del mod ord">
            <ac:chgData name="Daniel Oehm" userId="6a826a5e128e221f" providerId="LiveId" clId="{ABAD4B7E-5A95-473C-BF34-ED1FE45E21B8}" dt="2024-09-19T01:56:53.176" v="3238" actId="478"/>
            <ac:cxnSpMkLst>
              <pc:docMk/>
              <pc:sldMasterMk cId="4063766641" sldId="2147483702"/>
              <pc:sldLayoutMk cId="3087839293" sldId="2147483696"/>
              <ac:cxnSpMk id="7" creationId="{6A623EA7-7FC0-AC4B-4448-6E71C52EDEAA}"/>
            </ac:cxnSpMkLst>
          </pc:cxnChg>
          <pc:cxnChg chg="add mod">
            <ac:chgData name="Daniel Oehm" userId="6a826a5e128e221f" providerId="LiveId" clId="{ABAD4B7E-5A95-473C-BF34-ED1FE45E21B8}" dt="2024-09-19T02:08:10.019" v="3410" actId="692"/>
            <ac:cxnSpMkLst>
              <pc:docMk/>
              <pc:sldMasterMk cId="4063766641" sldId="2147483702"/>
              <pc:sldLayoutMk cId="3087839293" sldId="2147483696"/>
              <ac:cxnSpMk id="27" creationId="{7ACA8216-DAA0-2A30-264D-7F052C8CDE6A}"/>
            </ac:cxnSpMkLst>
          </pc:cxnChg>
        </pc:sldLayoutChg>
        <pc:sldLayoutChg chg="addSp delSp modSp add mod modTransition setBg">
          <pc:chgData name="Daniel Oehm" userId="6a826a5e128e221f" providerId="LiveId" clId="{ABAD4B7E-5A95-473C-BF34-ED1FE45E21B8}" dt="2024-10-02T21:08:20.989" v="3995" actId="478"/>
          <pc:sldLayoutMkLst>
            <pc:docMk/>
            <pc:sldMasterMk cId="4063766641" sldId="2147483702"/>
            <pc:sldLayoutMk cId="1171894851" sldId="2147483697"/>
          </pc:sldLayoutMkLst>
          <pc:spChg chg="mod">
            <ac:chgData name="Daniel Oehm" userId="6a826a5e128e221f" providerId="LiveId" clId="{ABAD4B7E-5A95-473C-BF34-ED1FE45E21B8}" dt="2024-09-19T01:30:13.167" v="3065" actId="207"/>
            <ac:spMkLst>
              <pc:docMk/>
              <pc:sldMasterMk cId="4063766641" sldId="2147483702"/>
              <pc:sldLayoutMk cId="1171894851" sldId="2147483697"/>
              <ac:spMk id="2" creationId="{00000000-0000-0000-0000-000000000000}"/>
            </ac:spMkLst>
          </pc:spChg>
          <pc:spChg chg="mod">
            <ac:chgData name="Daniel Oehm" userId="6a826a5e128e221f" providerId="LiveId" clId="{ABAD4B7E-5A95-473C-BF34-ED1FE45E21B8}" dt="2024-09-19T01:30:16.114" v="3066" actId="207"/>
            <ac:spMkLst>
              <pc:docMk/>
              <pc:sldMasterMk cId="4063766641" sldId="2147483702"/>
              <pc:sldLayoutMk cId="1171894851" sldId="2147483697"/>
              <ac:spMk id="3" creationId="{00000000-0000-0000-0000-000000000000}"/>
            </ac:spMkLst>
          </pc:spChg>
          <pc:spChg chg="mod">
            <ac:chgData name="Daniel Oehm" userId="6a826a5e128e221f" providerId="LiveId" clId="{ABAD4B7E-5A95-473C-BF34-ED1FE45E21B8}" dt="2024-09-19T02:04:37.381" v="3297" actId="207"/>
            <ac:spMkLst>
              <pc:docMk/>
              <pc:sldMasterMk cId="4063766641" sldId="2147483702"/>
              <pc:sldLayoutMk cId="1171894851" sldId="2147483697"/>
              <ac:spMk id="5" creationId="{00000000-0000-0000-0000-000000000000}"/>
            </ac:spMkLst>
          </pc:spChg>
          <pc:spChg chg="mod">
            <ac:chgData name="Daniel Oehm" userId="6a826a5e128e221f" providerId="LiveId" clId="{ABAD4B7E-5A95-473C-BF34-ED1FE45E21B8}" dt="2024-09-19T02:04:33.177" v="3296" actId="207"/>
            <ac:spMkLst>
              <pc:docMk/>
              <pc:sldMasterMk cId="4063766641" sldId="2147483702"/>
              <pc:sldLayoutMk cId="1171894851" sldId="2147483697"/>
              <ac:spMk id="6" creationId="{00000000-0000-0000-0000-000000000000}"/>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9" creationId="{9675886D-1362-17BA-A04B-BDA0910F72E2}"/>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10" creationId="{82C63CAC-3C4A-E601-AD51-6581DF24FFCA}"/>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11" creationId="{48A6D2CD-5270-FECB-3D97-EFED14612747}"/>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12" creationId="{C3E66123-A117-33EB-ED70-FCE356E51D92}"/>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13" creationId="{82B0BA8D-F814-878C-C937-1C0AA82F99E4}"/>
            </ac:spMkLst>
          </pc:spChg>
          <pc:spChg chg="del mod topLvl">
            <ac:chgData name="Daniel Oehm" userId="6a826a5e128e221f" providerId="LiveId" clId="{ABAD4B7E-5A95-473C-BF34-ED1FE45E21B8}" dt="2024-09-26T06:26:13.280" v="3948" actId="478"/>
            <ac:spMkLst>
              <pc:docMk/>
              <pc:sldMasterMk cId="4063766641" sldId="2147483702"/>
              <pc:sldLayoutMk cId="1171894851" sldId="2147483697"/>
              <ac:spMk id="14" creationId="{21BBED5B-BCBA-D494-B69A-96D63F60BC6F}"/>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15" creationId="{60D23DE6-D365-6A44-8D53-B07F61619E46}"/>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16" creationId="{9E79FD59-44A5-300B-62B7-A7C57762F055}"/>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17" creationId="{FAD695AF-25C4-89CA-E754-5B83F3AC4309}"/>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18" creationId="{7364802C-3840-5041-56ED-8137AA5D2077}"/>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19" creationId="{5DA78142-3B4B-0FA5-D343-1A039857B463}"/>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20" creationId="{6E32A077-82E8-E2A3-41E8-ED984F763B64}"/>
            </ac:spMkLst>
          </pc:spChg>
          <pc:spChg chg="del mod topLvl">
            <ac:chgData name="Daniel Oehm" userId="6a826a5e128e221f" providerId="LiveId" clId="{ABAD4B7E-5A95-473C-BF34-ED1FE45E21B8}" dt="2024-10-02T21:08:20.989" v="3995" actId="478"/>
            <ac:spMkLst>
              <pc:docMk/>
              <pc:sldMasterMk cId="4063766641" sldId="2147483702"/>
              <pc:sldLayoutMk cId="1171894851" sldId="2147483697"/>
              <ac:spMk id="21" creationId="{101D26BF-448A-1709-44A3-D7010C46630E}"/>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22" creationId="{F5FC5D5F-F6CE-CF17-0D80-E1ED94621562}"/>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23" creationId="{90CA49DF-B190-1300-D6FC-FBC6C61A6C28}"/>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24" creationId="{BBC949BD-004E-B285-C6B4-81A8F0A85131}"/>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25" creationId="{77D84F98-ECB2-3563-CC4D-7A780C804A2F}"/>
            </ac:spMkLst>
          </pc:spChg>
          <pc:spChg chg="mod topLvl">
            <ac:chgData name="Daniel Oehm" userId="6a826a5e128e221f" providerId="LiveId" clId="{ABAD4B7E-5A95-473C-BF34-ED1FE45E21B8}" dt="2024-09-26T06:26:08.207" v="3947" actId="165"/>
            <ac:spMkLst>
              <pc:docMk/>
              <pc:sldMasterMk cId="4063766641" sldId="2147483702"/>
              <pc:sldLayoutMk cId="1171894851" sldId="2147483697"/>
              <ac:spMk id="26" creationId="{C765CA95-135A-1A4C-1430-45F05C434FEE}"/>
            </ac:spMkLst>
          </pc:spChg>
          <pc:spChg chg="add mod">
            <ac:chgData name="Daniel Oehm" userId="6a826a5e128e221f" providerId="LiveId" clId="{ABAD4B7E-5A95-473C-BF34-ED1FE45E21B8}" dt="2024-09-19T02:23:49.334" v="3540" actId="207"/>
            <ac:spMkLst>
              <pc:docMk/>
              <pc:sldMasterMk cId="4063766641" sldId="2147483702"/>
              <pc:sldLayoutMk cId="1171894851" sldId="2147483697"/>
              <ac:spMk id="27" creationId="{64447DCE-6112-E90C-2A30-68D0941AB704}"/>
            </ac:spMkLst>
          </pc:spChg>
          <pc:spChg chg="add del mod ord">
            <ac:chgData name="Daniel Oehm" userId="6a826a5e128e221f" providerId="LiveId" clId="{ABAD4B7E-5A95-473C-BF34-ED1FE45E21B8}" dt="2024-09-19T02:17:10.489" v="3484" actId="478"/>
            <ac:spMkLst>
              <pc:docMk/>
              <pc:sldMasterMk cId="4063766641" sldId="2147483702"/>
              <pc:sldLayoutMk cId="1171894851" sldId="2147483697"/>
              <ac:spMk id="29" creationId="{BBBB6609-8F65-CA39-7CAF-F826E2D7072A}"/>
            </ac:spMkLst>
          </pc:spChg>
          <pc:grpChg chg="add del mod">
            <ac:chgData name="Daniel Oehm" userId="6a826a5e128e221f" providerId="LiveId" clId="{ABAD4B7E-5A95-473C-BF34-ED1FE45E21B8}" dt="2024-09-19T02:15:16.848" v="3431" actId="165"/>
            <ac:grpSpMkLst>
              <pc:docMk/>
              <pc:sldMasterMk cId="4063766641" sldId="2147483702"/>
              <pc:sldLayoutMk cId="1171894851" sldId="2147483697"/>
              <ac:grpSpMk id="8" creationId="{B140F4ED-B34A-8183-ADC8-ACC682827854}"/>
            </ac:grpSpMkLst>
          </pc:grpChg>
          <pc:grpChg chg="add del mod">
            <ac:chgData name="Daniel Oehm" userId="6a826a5e128e221f" providerId="LiveId" clId="{ABAD4B7E-5A95-473C-BF34-ED1FE45E21B8}" dt="2024-09-26T06:26:08.207" v="3947" actId="165"/>
            <ac:grpSpMkLst>
              <pc:docMk/>
              <pc:sldMasterMk cId="4063766641" sldId="2147483702"/>
              <pc:sldLayoutMk cId="1171894851" sldId="2147483697"/>
              <ac:grpSpMk id="28" creationId="{B47218C9-0EBD-01C8-D1C3-74EF9596DF85}"/>
            </ac:grpSpMkLst>
          </pc:grpChg>
          <pc:grpChg chg="add mod">
            <ac:chgData name="Daniel Oehm" userId="6a826a5e128e221f" providerId="LiveId" clId="{ABAD4B7E-5A95-473C-BF34-ED1FE45E21B8}" dt="2024-09-19T02:23:47.209" v="3536" actId="164"/>
            <ac:grpSpMkLst>
              <pc:docMk/>
              <pc:sldMasterMk cId="4063766641" sldId="2147483702"/>
              <pc:sldLayoutMk cId="1171894851" sldId="2147483697"/>
              <ac:grpSpMk id="30" creationId="{491206F5-7A8D-875D-EE8C-4FF63E94AD8D}"/>
            </ac:grpSpMkLst>
          </pc:grpChg>
          <pc:cxnChg chg="add mod">
            <ac:chgData name="Daniel Oehm" userId="6a826a5e128e221f" providerId="LiveId" clId="{ABAD4B7E-5A95-473C-BF34-ED1FE45E21B8}" dt="2024-09-19T02:23:48.537" v="3539" actId="692"/>
            <ac:cxnSpMkLst>
              <pc:docMk/>
              <pc:sldMasterMk cId="4063766641" sldId="2147483702"/>
              <pc:sldLayoutMk cId="1171894851" sldId="2147483697"/>
              <ac:cxnSpMk id="7" creationId="{8BE61EA5-7910-D39B-67E7-07B4C810BB2C}"/>
            </ac:cxnSpMkLst>
          </pc:cxnChg>
        </pc:sldLayoutChg>
        <pc:sldLayoutChg chg="addSp delSp modSp add mod modTransition setBg">
          <pc:chgData name="Daniel Oehm" userId="6a826a5e128e221f" providerId="LiveId" clId="{ABAD4B7E-5A95-473C-BF34-ED1FE45E21B8}" dt="2024-10-02T21:08:35.392" v="3997" actId="478"/>
          <pc:sldLayoutMkLst>
            <pc:docMk/>
            <pc:sldMasterMk cId="4063766641" sldId="2147483702"/>
            <pc:sldLayoutMk cId="4183145923" sldId="2147483698"/>
          </pc:sldLayoutMkLst>
          <pc:spChg chg="mod">
            <ac:chgData name="Daniel Oehm" userId="6a826a5e128e221f" providerId="LiveId" clId="{ABAD4B7E-5A95-473C-BF34-ED1FE45E21B8}" dt="2024-09-19T02:25:27.379" v="3541" actId="207"/>
            <ac:spMkLst>
              <pc:docMk/>
              <pc:sldMasterMk cId="4063766641" sldId="2147483702"/>
              <pc:sldLayoutMk cId="4183145923" sldId="2147483698"/>
              <ac:spMk id="4" creationId="{00000000-0000-0000-0000-000000000000}"/>
            </ac:spMkLst>
          </pc:spChg>
          <pc:spChg chg="mod">
            <ac:chgData name="Daniel Oehm" userId="6a826a5e128e221f" providerId="LiveId" clId="{ABAD4B7E-5A95-473C-BF34-ED1FE45E21B8}" dt="2024-09-19T02:25:31.071" v="3542" actId="207"/>
            <ac:spMkLst>
              <pc:docMk/>
              <pc:sldMasterMk cId="4063766641" sldId="2147483702"/>
              <pc:sldLayoutMk cId="4183145923" sldId="2147483698"/>
              <ac:spMk id="5" creationId="{00000000-0000-0000-0000-000000000000}"/>
            </ac:spMkLst>
          </pc:spChg>
          <pc:spChg chg="mod">
            <ac:chgData name="Daniel Oehm" userId="6a826a5e128e221f" providerId="LiveId" clId="{ABAD4B7E-5A95-473C-BF34-ED1FE45E21B8}" dt="2024-09-19T02:25:34.839" v="3543" actId="207"/>
            <ac:spMkLst>
              <pc:docMk/>
              <pc:sldMasterMk cId="4063766641" sldId="2147483702"/>
              <pc:sldLayoutMk cId="4183145923" sldId="2147483698"/>
              <ac:spMk id="6" creationId="{00000000-0000-0000-0000-000000000000}"/>
            </ac:spMkLst>
          </pc:spChg>
          <pc:spChg chg="mod">
            <ac:chgData name="Daniel Oehm" userId="6a826a5e128e221f" providerId="LiveId" clId="{ABAD4B7E-5A95-473C-BF34-ED1FE45E21B8}" dt="2024-09-19T02:14:50.879" v="3429"/>
            <ac:spMkLst>
              <pc:docMk/>
              <pc:sldMasterMk cId="4063766641" sldId="2147483702"/>
              <pc:sldLayoutMk cId="4183145923" sldId="2147483698"/>
              <ac:spMk id="9" creationId="{511FEBA7-4C74-56DA-219D-952A20E0E9AF}"/>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0" creationId="{5E9574F8-25FD-CF51-47AF-8197D394B993}"/>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1" creationId="{F5D10DD8-0E4B-B942-6928-458CF7206585}"/>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2" creationId="{609779FA-95B8-FE1E-512E-89F68EDAAF19}"/>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3" creationId="{2113348E-AFE8-E145-8699-9FC4008AEB4F}"/>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4" creationId="{082A0FB5-EF02-E698-08A5-13B345A996FE}"/>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5" creationId="{8B9D07D1-FA30-8B37-B3AC-9016C8E1D517}"/>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6" creationId="{039D865D-1156-8EAC-C83E-2E367DBD9107}"/>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7" creationId="{02E091EC-F916-7B88-EA64-D46B837DB9DE}"/>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8" creationId="{187C35CC-E9B4-F216-AF80-F99448414F67}"/>
            </ac:spMkLst>
          </pc:spChg>
          <pc:spChg chg="mod">
            <ac:chgData name="Daniel Oehm" userId="6a826a5e128e221f" providerId="LiveId" clId="{ABAD4B7E-5A95-473C-BF34-ED1FE45E21B8}" dt="2024-09-19T02:14:50.879" v="3429"/>
            <ac:spMkLst>
              <pc:docMk/>
              <pc:sldMasterMk cId="4063766641" sldId="2147483702"/>
              <pc:sldLayoutMk cId="4183145923" sldId="2147483698"/>
              <ac:spMk id="19" creationId="{143E4CA1-A2E9-3CCB-7DD6-225191AE6236}"/>
            </ac:spMkLst>
          </pc:spChg>
          <pc:spChg chg="mod">
            <ac:chgData name="Daniel Oehm" userId="6a826a5e128e221f" providerId="LiveId" clId="{ABAD4B7E-5A95-473C-BF34-ED1FE45E21B8}" dt="2024-09-19T02:14:50.879" v="3429"/>
            <ac:spMkLst>
              <pc:docMk/>
              <pc:sldMasterMk cId="4063766641" sldId="2147483702"/>
              <pc:sldLayoutMk cId="4183145923" sldId="2147483698"/>
              <ac:spMk id="20" creationId="{B600EC87-624D-FC04-C7BB-AED87C503EC8}"/>
            </ac:spMkLst>
          </pc:spChg>
          <pc:spChg chg="mod">
            <ac:chgData name="Daniel Oehm" userId="6a826a5e128e221f" providerId="LiveId" clId="{ABAD4B7E-5A95-473C-BF34-ED1FE45E21B8}" dt="2024-09-19T02:14:50.879" v="3429"/>
            <ac:spMkLst>
              <pc:docMk/>
              <pc:sldMasterMk cId="4063766641" sldId="2147483702"/>
              <pc:sldLayoutMk cId="4183145923" sldId="2147483698"/>
              <ac:spMk id="21" creationId="{B7DE9095-F125-510B-26C6-EDA9413DACD1}"/>
            </ac:spMkLst>
          </pc:spChg>
          <pc:spChg chg="mod">
            <ac:chgData name="Daniel Oehm" userId="6a826a5e128e221f" providerId="LiveId" clId="{ABAD4B7E-5A95-473C-BF34-ED1FE45E21B8}" dt="2024-09-19T02:14:50.879" v="3429"/>
            <ac:spMkLst>
              <pc:docMk/>
              <pc:sldMasterMk cId="4063766641" sldId="2147483702"/>
              <pc:sldLayoutMk cId="4183145923" sldId="2147483698"/>
              <ac:spMk id="22" creationId="{6412476E-6E81-AFAE-7A8B-9478A1AFB2B1}"/>
            </ac:spMkLst>
          </pc:spChg>
          <pc:spChg chg="mod">
            <ac:chgData name="Daniel Oehm" userId="6a826a5e128e221f" providerId="LiveId" clId="{ABAD4B7E-5A95-473C-BF34-ED1FE45E21B8}" dt="2024-09-19T02:14:50.879" v="3429"/>
            <ac:spMkLst>
              <pc:docMk/>
              <pc:sldMasterMk cId="4063766641" sldId="2147483702"/>
              <pc:sldLayoutMk cId="4183145923" sldId="2147483698"/>
              <ac:spMk id="23" creationId="{F293FA25-55AA-4D81-DC00-592524D43F8C}"/>
            </ac:spMkLst>
          </pc:spChg>
          <pc:spChg chg="mod">
            <ac:chgData name="Daniel Oehm" userId="6a826a5e128e221f" providerId="LiveId" clId="{ABAD4B7E-5A95-473C-BF34-ED1FE45E21B8}" dt="2024-09-19T02:14:50.879" v="3429"/>
            <ac:spMkLst>
              <pc:docMk/>
              <pc:sldMasterMk cId="4063766641" sldId="2147483702"/>
              <pc:sldLayoutMk cId="4183145923" sldId="2147483698"/>
              <ac:spMk id="24" creationId="{3BC2813E-0FC3-7945-8FFC-B72DB6F0042C}"/>
            </ac:spMkLst>
          </pc:spChg>
          <pc:spChg chg="mod">
            <ac:chgData name="Daniel Oehm" userId="6a826a5e128e221f" providerId="LiveId" clId="{ABAD4B7E-5A95-473C-BF34-ED1FE45E21B8}" dt="2024-09-19T02:14:50.879" v="3429"/>
            <ac:spMkLst>
              <pc:docMk/>
              <pc:sldMasterMk cId="4063766641" sldId="2147483702"/>
              <pc:sldLayoutMk cId="4183145923" sldId="2147483698"/>
              <ac:spMk id="25" creationId="{13D7C28F-3EBA-143D-0637-4E7B3CFFDFEB}"/>
            </ac:spMkLst>
          </pc:spChg>
          <pc:spChg chg="mod">
            <ac:chgData name="Daniel Oehm" userId="6a826a5e128e221f" providerId="LiveId" clId="{ABAD4B7E-5A95-473C-BF34-ED1FE45E21B8}" dt="2024-09-19T02:14:50.879" v="3429"/>
            <ac:spMkLst>
              <pc:docMk/>
              <pc:sldMasterMk cId="4063766641" sldId="2147483702"/>
              <pc:sldLayoutMk cId="4183145923" sldId="2147483698"/>
              <ac:spMk id="26" creationId="{046964C1-2738-5B0A-01B7-0C0288945F6D}"/>
            </ac:spMkLst>
          </pc:spChg>
          <pc:spChg chg="add del mod">
            <ac:chgData name="Daniel Oehm" userId="6a826a5e128e221f" providerId="LiveId" clId="{ABAD4B7E-5A95-473C-BF34-ED1FE45E21B8}" dt="2024-09-19T02:17:48.004" v="3488" actId="478"/>
            <ac:spMkLst>
              <pc:docMk/>
              <pc:sldMasterMk cId="4063766641" sldId="2147483702"/>
              <pc:sldLayoutMk cId="4183145923" sldId="2147483698"/>
              <ac:spMk id="27" creationId="{8D3E3329-5A80-E727-6FD2-692322C962A2}"/>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30" creationId="{82E7868E-D0D4-C8B9-2D33-1A40E820025B}"/>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31" creationId="{47AEF8D8-027F-4038-3AFD-7F6A1E943C4D}"/>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32" creationId="{5D1C669B-570E-0840-0402-B9F7FBFA867A}"/>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33" creationId="{8ED7389F-CF70-D06D-8BB8-E85946212393}"/>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34" creationId="{746B0DA3-0911-D364-1FAA-337E2DD067E0}"/>
            </ac:spMkLst>
          </pc:spChg>
          <pc:spChg chg="del mod topLvl">
            <ac:chgData name="Daniel Oehm" userId="6a826a5e128e221f" providerId="LiveId" clId="{ABAD4B7E-5A95-473C-BF34-ED1FE45E21B8}" dt="2024-09-26T06:27:49.040" v="3952" actId="478"/>
            <ac:spMkLst>
              <pc:docMk/>
              <pc:sldMasterMk cId="4063766641" sldId="2147483702"/>
              <pc:sldLayoutMk cId="4183145923" sldId="2147483698"/>
              <ac:spMk id="35" creationId="{A1542BF1-A5C4-50EC-FDBB-90252C42D2B5}"/>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36" creationId="{0741AD58-9634-3D50-1245-338D4722BEDF}"/>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37" creationId="{B01BA107-1884-826C-DE7F-44D89E2EB146}"/>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38" creationId="{65F01148-CEBB-3DFC-6D71-4275F26379CA}"/>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39" creationId="{90D1D4DB-73D3-1536-590E-703590084D5E}"/>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40" creationId="{34948429-C29C-D46C-8BC6-77B7FE77692D}"/>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41" creationId="{44AD9EB3-CC4C-49DB-575C-A5B1BDE9009D}"/>
            </ac:spMkLst>
          </pc:spChg>
          <pc:spChg chg="del mod topLvl">
            <ac:chgData name="Daniel Oehm" userId="6a826a5e128e221f" providerId="LiveId" clId="{ABAD4B7E-5A95-473C-BF34-ED1FE45E21B8}" dt="2024-10-02T21:08:35.392" v="3997" actId="478"/>
            <ac:spMkLst>
              <pc:docMk/>
              <pc:sldMasterMk cId="4063766641" sldId="2147483702"/>
              <pc:sldLayoutMk cId="4183145923" sldId="2147483698"/>
              <ac:spMk id="42" creationId="{0DAC9EC1-89C0-D7DA-5804-997A5DD9DFFB}"/>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43" creationId="{AEA05F09-24C6-B69C-7116-219BEDBCFBAD}"/>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44" creationId="{834D569C-C882-F0B5-C734-8F5C8C763EE6}"/>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45" creationId="{D25A9798-AFB0-34E5-C1BC-82F423B6031B}"/>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46" creationId="{E5BF9BC1-CEAE-C435-53D7-A788A2E6C0F1}"/>
            </ac:spMkLst>
          </pc:spChg>
          <pc:spChg chg="mod topLvl">
            <ac:chgData name="Daniel Oehm" userId="6a826a5e128e221f" providerId="LiveId" clId="{ABAD4B7E-5A95-473C-BF34-ED1FE45E21B8}" dt="2024-09-26T06:27:46.152" v="3951" actId="165"/>
            <ac:spMkLst>
              <pc:docMk/>
              <pc:sldMasterMk cId="4063766641" sldId="2147483702"/>
              <pc:sldLayoutMk cId="4183145923" sldId="2147483698"/>
              <ac:spMk id="47" creationId="{1901A24F-D020-F73D-453C-40A3A47ACB48}"/>
            </ac:spMkLst>
          </pc:spChg>
          <pc:spChg chg="add mod">
            <ac:chgData name="Daniel Oehm" userId="6a826a5e128e221f" providerId="LiveId" clId="{ABAD4B7E-5A95-473C-BF34-ED1FE45E21B8}" dt="2024-09-19T02:17:55.644" v="3490" actId="207"/>
            <ac:spMkLst>
              <pc:docMk/>
              <pc:sldMasterMk cId="4063766641" sldId="2147483702"/>
              <pc:sldLayoutMk cId="4183145923" sldId="2147483698"/>
              <ac:spMk id="48" creationId="{E84E226F-B236-6B5D-E5EC-B8E47C3A94E6}"/>
            </ac:spMkLst>
          </pc:spChg>
          <pc:grpChg chg="add del mod">
            <ac:chgData name="Daniel Oehm" userId="6a826a5e128e221f" providerId="LiveId" clId="{ABAD4B7E-5A95-473C-BF34-ED1FE45E21B8}" dt="2024-09-19T02:17:48.004" v="3488" actId="478"/>
            <ac:grpSpMkLst>
              <pc:docMk/>
              <pc:sldMasterMk cId="4063766641" sldId="2147483702"/>
              <pc:sldLayoutMk cId="4183145923" sldId="2147483698"/>
              <ac:grpSpMk id="8" creationId="{85E28A26-CC1F-A38A-1631-9773D7241D07}"/>
            </ac:grpSpMkLst>
          </pc:grpChg>
          <pc:grpChg chg="add del mod">
            <ac:chgData name="Daniel Oehm" userId="6a826a5e128e221f" providerId="LiveId" clId="{ABAD4B7E-5A95-473C-BF34-ED1FE45E21B8}" dt="2024-09-26T06:27:46.152" v="3951" actId="165"/>
            <ac:grpSpMkLst>
              <pc:docMk/>
              <pc:sldMasterMk cId="4063766641" sldId="2147483702"/>
              <pc:sldLayoutMk cId="4183145923" sldId="2147483698"/>
              <ac:grpSpMk id="29" creationId="{A560ED0D-1887-E3D1-82DE-D503A1B77469}"/>
            </ac:grpSpMkLst>
          </pc:grpChg>
          <pc:cxnChg chg="add del mod">
            <ac:chgData name="Daniel Oehm" userId="6a826a5e128e221f" providerId="LiveId" clId="{ABAD4B7E-5A95-473C-BF34-ED1FE45E21B8}" dt="2024-09-19T02:17:48.004" v="3488" actId="478"/>
            <ac:cxnSpMkLst>
              <pc:docMk/>
              <pc:sldMasterMk cId="4063766641" sldId="2147483702"/>
              <pc:sldLayoutMk cId="4183145923" sldId="2147483698"/>
              <ac:cxnSpMk id="7" creationId="{DCCA9F9E-091C-8DB8-3366-72BE93C2B6AE}"/>
            </ac:cxnSpMkLst>
          </pc:cxnChg>
          <pc:cxnChg chg="add mod">
            <ac:chgData name="Daniel Oehm" userId="6a826a5e128e221f" providerId="LiveId" clId="{ABAD4B7E-5A95-473C-BF34-ED1FE45E21B8}" dt="2024-09-19T02:17:48.317" v="3489"/>
            <ac:cxnSpMkLst>
              <pc:docMk/>
              <pc:sldMasterMk cId="4063766641" sldId="2147483702"/>
              <pc:sldLayoutMk cId="4183145923" sldId="2147483698"/>
              <ac:cxnSpMk id="28" creationId="{39AC6604-0669-75F1-2530-98A1C7890D9D}"/>
            </ac:cxnSpMkLst>
          </pc:cxnChg>
        </pc:sldLayoutChg>
        <pc:sldLayoutChg chg="addSp delSp modSp add mod modTransition setBg">
          <pc:chgData name="Daniel Oehm" userId="6a826a5e128e221f" providerId="LiveId" clId="{ABAD4B7E-5A95-473C-BF34-ED1FE45E21B8}" dt="2024-10-02T21:08:28.802" v="3996" actId="478"/>
          <pc:sldLayoutMkLst>
            <pc:docMk/>
            <pc:sldMasterMk cId="4063766641" sldId="2147483702"/>
            <pc:sldLayoutMk cId="1479498629" sldId="2147483699"/>
          </pc:sldLayoutMkLst>
          <pc:spChg chg="mod">
            <ac:chgData name="Daniel Oehm" userId="6a826a5e128e221f" providerId="LiveId" clId="{ABAD4B7E-5A95-473C-BF34-ED1FE45E21B8}" dt="2024-09-19T02:14:48.598" v="3428"/>
            <ac:spMkLst>
              <pc:docMk/>
              <pc:sldMasterMk cId="4063766641" sldId="2147483702"/>
              <pc:sldLayoutMk cId="1479498629" sldId="2147483699"/>
              <ac:spMk id="9" creationId="{01DA0925-2F4A-4124-847A-919517BF8B8A}"/>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0" creationId="{8265963F-0035-F371-E7DD-D12BE27BCA2D}"/>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1" creationId="{C91720D9-BC43-1DDB-9FD5-AC998C645E97}"/>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2" creationId="{860ACE8C-9182-7C8B-D951-3CDDF6BDCE9C}"/>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3" creationId="{AEAF4324-D28A-0DFE-849F-F2EB4541C06E}"/>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4" creationId="{4FB01FFB-8C74-04BB-5E32-B51B193FB7A2}"/>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5" creationId="{085E5A62-7544-73FC-D6D0-F920670FA2ED}"/>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6" creationId="{6A304604-F0B2-CEFF-1CA0-AB43C2B4516F}"/>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7" creationId="{9641C0F2-8A8C-E49C-FA62-582366D2B4ED}"/>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8" creationId="{EEADCA5F-2D04-FB01-BF34-F72BDF540479}"/>
            </ac:spMkLst>
          </pc:spChg>
          <pc:spChg chg="mod">
            <ac:chgData name="Daniel Oehm" userId="6a826a5e128e221f" providerId="LiveId" clId="{ABAD4B7E-5A95-473C-BF34-ED1FE45E21B8}" dt="2024-09-19T02:14:48.598" v="3428"/>
            <ac:spMkLst>
              <pc:docMk/>
              <pc:sldMasterMk cId="4063766641" sldId="2147483702"/>
              <pc:sldLayoutMk cId="1479498629" sldId="2147483699"/>
              <ac:spMk id="19" creationId="{C1A0B932-B3D4-B5EA-A322-49C8226889D1}"/>
            </ac:spMkLst>
          </pc:spChg>
          <pc:spChg chg="mod">
            <ac:chgData name="Daniel Oehm" userId="6a826a5e128e221f" providerId="LiveId" clId="{ABAD4B7E-5A95-473C-BF34-ED1FE45E21B8}" dt="2024-09-19T02:14:48.598" v="3428"/>
            <ac:spMkLst>
              <pc:docMk/>
              <pc:sldMasterMk cId="4063766641" sldId="2147483702"/>
              <pc:sldLayoutMk cId="1479498629" sldId="2147483699"/>
              <ac:spMk id="20" creationId="{A45C3E71-4CBB-1895-CD6F-118D64C777CF}"/>
            </ac:spMkLst>
          </pc:spChg>
          <pc:spChg chg="mod">
            <ac:chgData name="Daniel Oehm" userId="6a826a5e128e221f" providerId="LiveId" clId="{ABAD4B7E-5A95-473C-BF34-ED1FE45E21B8}" dt="2024-09-19T02:14:48.598" v="3428"/>
            <ac:spMkLst>
              <pc:docMk/>
              <pc:sldMasterMk cId="4063766641" sldId="2147483702"/>
              <pc:sldLayoutMk cId="1479498629" sldId="2147483699"/>
              <ac:spMk id="21" creationId="{ECB1C313-75A6-A0BA-3B8C-1A94E999DFF9}"/>
            </ac:spMkLst>
          </pc:spChg>
          <pc:spChg chg="mod">
            <ac:chgData name="Daniel Oehm" userId="6a826a5e128e221f" providerId="LiveId" clId="{ABAD4B7E-5A95-473C-BF34-ED1FE45E21B8}" dt="2024-09-19T02:14:48.598" v="3428"/>
            <ac:spMkLst>
              <pc:docMk/>
              <pc:sldMasterMk cId="4063766641" sldId="2147483702"/>
              <pc:sldLayoutMk cId="1479498629" sldId="2147483699"/>
              <ac:spMk id="22" creationId="{14B2A5FC-5402-3C3C-18D4-5FE118A8E644}"/>
            </ac:spMkLst>
          </pc:spChg>
          <pc:spChg chg="mod">
            <ac:chgData name="Daniel Oehm" userId="6a826a5e128e221f" providerId="LiveId" clId="{ABAD4B7E-5A95-473C-BF34-ED1FE45E21B8}" dt="2024-09-19T02:14:48.598" v="3428"/>
            <ac:spMkLst>
              <pc:docMk/>
              <pc:sldMasterMk cId="4063766641" sldId="2147483702"/>
              <pc:sldLayoutMk cId="1479498629" sldId="2147483699"/>
              <ac:spMk id="23" creationId="{27F2FDDE-B632-5744-C9FC-11500A189064}"/>
            </ac:spMkLst>
          </pc:spChg>
          <pc:spChg chg="mod">
            <ac:chgData name="Daniel Oehm" userId="6a826a5e128e221f" providerId="LiveId" clId="{ABAD4B7E-5A95-473C-BF34-ED1FE45E21B8}" dt="2024-09-19T02:14:48.598" v="3428"/>
            <ac:spMkLst>
              <pc:docMk/>
              <pc:sldMasterMk cId="4063766641" sldId="2147483702"/>
              <pc:sldLayoutMk cId="1479498629" sldId="2147483699"/>
              <ac:spMk id="24" creationId="{CFB5F930-4D02-27B5-2877-050BF9EE580E}"/>
            </ac:spMkLst>
          </pc:spChg>
          <pc:spChg chg="mod">
            <ac:chgData name="Daniel Oehm" userId="6a826a5e128e221f" providerId="LiveId" clId="{ABAD4B7E-5A95-473C-BF34-ED1FE45E21B8}" dt="2024-09-19T02:14:48.598" v="3428"/>
            <ac:spMkLst>
              <pc:docMk/>
              <pc:sldMasterMk cId="4063766641" sldId="2147483702"/>
              <pc:sldLayoutMk cId="1479498629" sldId="2147483699"/>
              <ac:spMk id="25" creationId="{F7CFBEA4-ADE4-3DDB-A97A-A322ABAA0C5C}"/>
            </ac:spMkLst>
          </pc:spChg>
          <pc:spChg chg="mod">
            <ac:chgData name="Daniel Oehm" userId="6a826a5e128e221f" providerId="LiveId" clId="{ABAD4B7E-5A95-473C-BF34-ED1FE45E21B8}" dt="2024-09-19T02:14:48.598" v="3428"/>
            <ac:spMkLst>
              <pc:docMk/>
              <pc:sldMasterMk cId="4063766641" sldId="2147483702"/>
              <pc:sldLayoutMk cId="1479498629" sldId="2147483699"/>
              <ac:spMk id="26" creationId="{41B02C88-4C43-171F-1AD9-AC833C6524D4}"/>
            </ac:spMkLst>
          </pc:spChg>
          <pc:spChg chg="add del mod">
            <ac:chgData name="Daniel Oehm" userId="6a826a5e128e221f" providerId="LiveId" clId="{ABAD4B7E-5A95-473C-BF34-ED1FE45E21B8}" dt="2024-09-19T02:17:33.689" v="3485" actId="478"/>
            <ac:spMkLst>
              <pc:docMk/>
              <pc:sldMasterMk cId="4063766641" sldId="2147483702"/>
              <pc:sldLayoutMk cId="1479498629" sldId="2147483699"/>
              <ac:spMk id="27" creationId="{BD467C95-8058-8964-048C-FE17BF5DFF29}"/>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30" creationId="{014133A0-B92D-5A7E-4CA5-1527F19438BD}"/>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31" creationId="{512C6C5F-091C-CB57-2EF4-B4E13899BFFD}"/>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32" creationId="{B3E70EA6-ECAB-A9FE-3E41-7FE0F27E28DD}"/>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33" creationId="{86523BE6-0581-6B57-7A4C-471172E616F0}"/>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34" creationId="{3C7BC62C-DE1F-454C-2511-BCFBEE71CC1A}"/>
            </ac:spMkLst>
          </pc:spChg>
          <pc:spChg chg="del mod topLvl">
            <ac:chgData name="Daniel Oehm" userId="6a826a5e128e221f" providerId="LiveId" clId="{ABAD4B7E-5A95-473C-BF34-ED1FE45E21B8}" dt="2024-09-26T06:26:25.838" v="3950" actId="478"/>
            <ac:spMkLst>
              <pc:docMk/>
              <pc:sldMasterMk cId="4063766641" sldId="2147483702"/>
              <pc:sldLayoutMk cId="1479498629" sldId="2147483699"/>
              <ac:spMk id="35" creationId="{A32373F4-B0DA-AC2B-22AE-E5E8A5616703}"/>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36" creationId="{8043C570-E8CD-0602-18C7-EFCB2894A793}"/>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37" creationId="{F98BE074-1B91-6B20-018D-E250F056830F}"/>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38" creationId="{10029394-3859-FF6D-43CF-AAC403467DD1}"/>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39" creationId="{89E526B5-47F0-F66F-E2F1-5AA49A14D606}"/>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40" creationId="{29771947-1DBB-7F95-8D34-7B6019777D17}"/>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41" creationId="{8806820C-5098-4F08-D36C-ADE397ADAA5D}"/>
            </ac:spMkLst>
          </pc:spChg>
          <pc:spChg chg="del mod topLvl">
            <ac:chgData name="Daniel Oehm" userId="6a826a5e128e221f" providerId="LiveId" clId="{ABAD4B7E-5A95-473C-BF34-ED1FE45E21B8}" dt="2024-10-02T21:08:28.802" v="3996" actId="478"/>
            <ac:spMkLst>
              <pc:docMk/>
              <pc:sldMasterMk cId="4063766641" sldId="2147483702"/>
              <pc:sldLayoutMk cId="1479498629" sldId="2147483699"/>
              <ac:spMk id="42" creationId="{4A16B1F7-59D3-08A9-3DD4-486EE3D7D29B}"/>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43" creationId="{926C7FA1-2276-DF72-788E-F683B0BA43F0}"/>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44" creationId="{FFB103F2-6BE5-C0BF-5283-F4C00B59B042}"/>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45" creationId="{40030134-2288-0546-F163-125F41A9AD55}"/>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46" creationId="{1FB97FFF-F1D4-05F2-D44A-FB29AC40813C}"/>
            </ac:spMkLst>
          </pc:spChg>
          <pc:spChg chg="mod topLvl">
            <ac:chgData name="Daniel Oehm" userId="6a826a5e128e221f" providerId="LiveId" clId="{ABAD4B7E-5A95-473C-BF34-ED1FE45E21B8}" dt="2024-09-26T06:26:22.621" v="3949" actId="165"/>
            <ac:spMkLst>
              <pc:docMk/>
              <pc:sldMasterMk cId="4063766641" sldId="2147483702"/>
              <pc:sldLayoutMk cId="1479498629" sldId="2147483699"/>
              <ac:spMk id="47" creationId="{4D21E7CD-1E7D-B3B6-CF9D-977290751581}"/>
            </ac:spMkLst>
          </pc:spChg>
          <pc:spChg chg="add mod">
            <ac:chgData name="Daniel Oehm" userId="6a826a5e128e221f" providerId="LiveId" clId="{ABAD4B7E-5A95-473C-BF34-ED1FE45E21B8}" dt="2024-09-19T02:17:40.823" v="3487" actId="207"/>
            <ac:spMkLst>
              <pc:docMk/>
              <pc:sldMasterMk cId="4063766641" sldId="2147483702"/>
              <pc:sldLayoutMk cId="1479498629" sldId="2147483699"/>
              <ac:spMk id="48" creationId="{80C08933-9266-725D-4F67-673060825DB1}"/>
            </ac:spMkLst>
          </pc:spChg>
          <pc:grpChg chg="add del mod">
            <ac:chgData name="Daniel Oehm" userId="6a826a5e128e221f" providerId="LiveId" clId="{ABAD4B7E-5A95-473C-BF34-ED1FE45E21B8}" dt="2024-09-19T02:17:33.689" v="3485" actId="478"/>
            <ac:grpSpMkLst>
              <pc:docMk/>
              <pc:sldMasterMk cId="4063766641" sldId="2147483702"/>
              <pc:sldLayoutMk cId="1479498629" sldId="2147483699"/>
              <ac:grpSpMk id="8" creationId="{F1ECDB75-8C32-E3AD-9D12-D287B2A40327}"/>
            </ac:grpSpMkLst>
          </pc:grpChg>
          <pc:grpChg chg="add del mod">
            <ac:chgData name="Daniel Oehm" userId="6a826a5e128e221f" providerId="LiveId" clId="{ABAD4B7E-5A95-473C-BF34-ED1FE45E21B8}" dt="2024-09-26T06:26:22.621" v="3949" actId="165"/>
            <ac:grpSpMkLst>
              <pc:docMk/>
              <pc:sldMasterMk cId="4063766641" sldId="2147483702"/>
              <pc:sldLayoutMk cId="1479498629" sldId="2147483699"/>
              <ac:grpSpMk id="29" creationId="{6631E7A2-30B4-1FB3-9E76-47D2C9885012}"/>
            </ac:grpSpMkLst>
          </pc:grpChg>
          <pc:cxnChg chg="add del mod">
            <ac:chgData name="Daniel Oehm" userId="6a826a5e128e221f" providerId="LiveId" clId="{ABAD4B7E-5A95-473C-BF34-ED1FE45E21B8}" dt="2024-09-19T02:17:33.689" v="3485" actId="478"/>
            <ac:cxnSpMkLst>
              <pc:docMk/>
              <pc:sldMasterMk cId="4063766641" sldId="2147483702"/>
              <pc:sldLayoutMk cId="1479498629" sldId="2147483699"/>
              <ac:cxnSpMk id="7" creationId="{296F7B1C-BD8D-B689-D4CE-DB609A50A425}"/>
            </ac:cxnSpMkLst>
          </pc:cxnChg>
          <pc:cxnChg chg="add mod">
            <ac:chgData name="Daniel Oehm" userId="6a826a5e128e221f" providerId="LiveId" clId="{ABAD4B7E-5A95-473C-BF34-ED1FE45E21B8}" dt="2024-09-19T02:17:33.960" v="3486"/>
            <ac:cxnSpMkLst>
              <pc:docMk/>
              <pc:sldMasterMk cId="4063766641" sldId="2147483702"/>
              <pc:sldLayoutMk cId="1479498629" sldId="2147483699"/>
              <ac:cxnSpMk id="28" creationId="{D46C7BEA-5080-1B56-F236-D062421C17FD}"/>
            </ac:cxnSpMkLst>
          </pc:cxnChg>
        </pc:sldLayoutChg>
      </pc:sldMasterChg>
    </pc:docChg>
  </pc:docChgLst>
  <pc:docChgLst>
    <pc:chgData name="Daniel Oehm" userId="6a826a5e128e221f" providerId="LiveId" clId="{8BBC5F27-B5B5-4037-A278-478B4E6BDDA1}"/>
    <pc:docChg chg="undo custSel addSld delSld modSld sldOrd modMainMaster">
      <pc:chgData name="Daniel Oehm" userId="6a826a5e128e221f" providerId="LiveId" clId="{8BBC5F27-B5B5-4037-A278-478B4E6BDDA1}" dt="2024-10-24T08:14:46.996" v="6673"/>
      <pc:docMkLst>
        <pc:docMk/>
      </pc:docMkLst>
      <pc:sldChg chg="addSp delSp modSp del mod ord setBg modClrScheme chgLayout">
        <pc:chgData name="Daniel Oehm" userId="6a826a5e128e221f" providerId="LiveId" clId="{8BBC5F27-B5B5-4037-A278-478B4E6BDDA1}" dt="2024-10-18T04:31:35.921" v="2229" actId="47"/>
        <pc:sldMkLst>
          <pc:docMk/>
          <pc:sldMk cId="1763196511" sldId="257"/>
        </pc:sldMkLst>
        <pc:spChg chg="mod ord">
          <ac:chgData name="Daniel Oehm" userId="6a826a5e128e221f" providerId="LiveId" clId="{8BBC5F27-B5B5-4037-A278-478B4E6BDDA1}" dt="2024-10-18T04:18:24.918" v="1208" actId="1037"/>
          <ac:spMkLst>
            <pc:docMk/>
            <pc:sldMk cId="1763196511" sldId="257"/>
            <ac:spMk id="3" creationId="{00000000-0000-0000-0000-000000000000}"/>
          </ac:spMkLst>
        </pc:spChg>
        <pc:spChg chg="mod ord">
          <ac:chgData name="Daniel Oehm" userId="6a826a5e128e221f" providerId="LiveId" clId="{8BBC5F27-B5B5-4037-A278-478B4E6BDDA1}" dt="2024-10-18T00:34:34.101" v="1155" actId="1035"/>
          <ac:spMkLst>
            <pc:docMk/>
            <pc:sldMk cId="1763196511" sldId="257"/>
            <ac:spMk id="4" creationId="{00000000-0000-0000-0000-000000000000}"/>
          </ac:spMkLst>
        </pc:spChg>
        <pc:spChg chg="mod ord">
          <ac:chgData name="Daniel Oehm" userId="6a826a5e128e221f" providerId="LiveId" clId="{8BBC5F27-B5B5-4037-A278-478B4E6BDDA1}" dt="2024-10-18T04:30:11.229" v="2215" actId="1076"/>
          <ac:spMkLst>
            <pc:docMk/>
            <pc:sldMk cId="1763196511" sldId="257"/>
            <ac:spMk id="5" creationId="{00000000-0000-0000-0000-000000000000}"/>
          </ac:spMkLst>
        </pc:spChg>
        <pc:spChg chg="mod ord">
          <ac:chgData name="Daniel Oehm" userId="6a826a5e128e221f" providerId="LiveId" clId="{8BBC5F27-B5B5-4037-A278-478B4E6BDDA1}" dt="2024-10-18T04:18:46.659" v="1210" actId="14100"/>
          <ac:spMkLst>
            <pc:docMk/>
            <pc:sldMk cId="1763196511" sldId="257"/>
            <ac:spMk id="6" creationId="{00000000-0000-0000-0000-000000000000}"/>
          </ac:spMkLst>
        </pc:spChg>
        <pc:spChg chg="mod ord">
          <ac:chgData name="Daniel Oehm" userId="6a826a5e128e221f" providerId="LiveId" clId="{8BBC5F27-B5B5-4037-A278-478B4E6BDDA1}" dt="2024-10-18T04:18:43.351" v="1209" actId="1076"/>
          <ac:spMkLst>
            <pc:docMk/>
            <pc:sldMk cId="1763196511" sldId="257"/>
            <ac:spMk id="7" creationId="{00000000-0000-0000-0000-000000000000}"/>
          </ac:spMkLst>
        </pc:spChg>
        <pc:spChg chg="mod ord">
          <ac:chgData name="Daniel Oehm" userId="6a826a5e128e221f" providerId="LiveId" clId="{8BBC5F27-B5B5-4037-A278-478B4E6BDDA1}" dt="2024-10-18T00:34:34.101" v="1155" actId="1035"/>
          <ac:spMkLst>
            <pc:docMk/>
            <pc:sldMk cId="1763196511" sldId="257"/>
            <ac:spMk id="8" creationId="{00000000-0000-0000-0000-000000000000}"/>
          </ac:spMkLst>
        </pc:spChg>
        <pc:spChg chg="add del mod ord">
          <ac:chgData name="Daniel Oehm" userId="6a826a5e128e221f" providerId="LiveId" clId="{8BBC5F27-B5B5-4037-A278-478B4E6BDDA1}" dt="2024-10-17T21:31:56.141" v="499" actId="700"/>
          <ac:spMkLst>
            <pc:docMk/>
            <pc:sldMk cId="1763196511" sldId="257"/>
            <ac:spMk id="9" creationId="{77ADAB33-395E-FBA6-1AFC-DD92A12D7C27}"/>
          </ac:spMkLst>
        </pc:spChg>
        <pc:spChg chg="add del mod ord">
          <ac:chgData name="Daniel Oehm" userId="6a826a5e128e221f" providerId="LiveId" clId="{8BBC5F27-B5B5-4037-A278-478B4E6BDDA1}" dt="2024-10-18T00:13:41.908" v="700" actId="11529"/>
          <ac:spMkLst>
            <pc:docMk/>
            <pc:sldMk cId="1763196511" sldId="257"/>
            <ac:spMk id="10" creationId="{26A11E4C-74C1-3463-A65A-853FEE842824}"/>
          </ac:spMkLst>
        </pc:spChg>
        <pc:spChg chg="add mod">
          <ac:chgData name="Daniel Oehm" userId="6a826a5e128e221f" providerId="LiveId" clId="{8BBC5F27-B5B5-4037-A278-478B4E6BDDA1}" dt="2024-10-18T00:13:50.675" v="701"/>
          <ac:spMkLst>
            <pc:docMk/>
            <pc:sldMk cId="1763196511" sldId="257"/>
            <ac:spMk id="11" creationId="{EE29020C-1785-CA1D-45A5-1EBA00E04610}"/>
          </ac:spMkLst>
        </pc:spChg>
        <pc:spChg chg="add mod">
          <ac:chgData name="Daniel Oehm" userId="6a826a5e128e221f" providerId="LiveId" clId="{8BBC5F27-B5B5-4037-A278-478B4E6BDDA1}" dt="2024-10-18T00:13:50.675" v="701"/>
          <ac:spMkLst>
            <pc:docMk/>
            <pc:sldMk cId="1763196511" sldId="257"/>
            <ac:spMk id="12" creationId="{2A472CD0-547C-D1F6-4898-9A7D31CDEE12}"/>
          </ac:spMkLst>
        </pc:spChg>
        <pc:spChg chg="add mod">
          <ac:chgData name="Daniel Oehm" userId="6a826a5e128e221f" providerId="LiveId" clId="{8BBC5F27-B5B5-4037-A278-478B4E6BDDA1}" dt="2024-10-18T00:13:50.675" v="701"/>
          <ac:spMkLst>
            <pc:docMk/>
            <pc:sldMk cId="1763196511" sldId="257"/>
            <ac:spMk id="13" creationId="{E72023C3-E144-4903-8465-EE54D1DDE2FE}"/>
          </ac:spMkLst>
        </pc:spChg>
        <pc:spChg chg="add mod">
          <ac:chgData name="Daniel Oehm" userId="6a826a5e128e221f" providerId="LiveId" clId="{8BBC5F27-B5B5-4037-A278-478B4E6BDDA1}" dt="2024-10-18T00:13:50.675" v="701"/>
          <ac:spMkLst>
            <pc:docMk/>
            <pc:sldMk cId="1763196511" sldId="257"/>
            <ac:spMk id="14" creationId="{907F383D-D1C2-80DC-AE44-D1BC39D7B890}"/>
          </ac:spMkLst>
        </pc:spChg>
        <pc:spChg chg="add mod">
          <ac:chgData name="Daniel Oehm" userId="6a826a5e128e221f" providerId="LiveId" clId="{8BBC5F27-B5B5-4037-A278-478B4E6BDDA1}" dt="2024-10-18T00:13:50.675" v="701"/>
          <ac:spMkLst>
            <pc:docMk/>
            <pc:sldMk cId="1763196511" sldId="257"/>
            <ac:spMk id="15" creationId="{1EB727A5-344D-41E7-E5F3-8798B6E68EF1}"/>
          </ac:spMkLst>
        </pc:spChg>
        <pc:spChg chg="add mod">
          <ac:chgData name="Daniel Oehm" userId="6a826a5e128e221f" providerId="LiveId" clId="{8BBC5F27-B5B5-4037-A278-478B4E6BDDA1}" dt="2024-10-18T00:13:50.675" v="701"/>
          <ac:spMkLst>
            <pc:docMk/>
            <pc:sldMk cId="1763196511" sldId="257"/>
            <ac:spMk id="16" creationId="{D39746CD-BDA2-C34A-2943-43E319933448}"/>
          </ac:spMkLst>
        </pc:spChg>
        <pc:spChg chg="add mod">
          <ac:chgData name="Daniel Oehm" userId="6a826a5e128e221f" providerId="LiveId" clId="{8BBC5F27-B5B5-4037-A278-478B4E6BDDA1}" dt="2024-10-18T04:29:55.348" v="2212" actId="1076"/>
          <ac:spMkLst>
            <pc:docMk/>
            <pc:sldMk cId="1763196511" sldId="257"/>
            <ac:spMk id="17" creationId="{6B7DE390-9C0F-A3A6-3269-43F5F168DAD1}"/>
          </ac:spMkLst>
        </pc:spChg>
        <pc:picChg chg="del">
          <ac:chgData name="Daniel Oehm" userId="6a826a5e128e221f" providerId="LiveId" clId="{8BBC5F27-B5B5-4037-A278-478B4E6BDDA1}" dt="2024-10-17T21:17:04.472" v="185" actId="478"/>
          <ac:picMkLst>
            <pc:docMk/>
            <pc:sldMk cId="1763196511" sldId="257"/>
            <ac:picMk id="2" creationId="{C19683AE-AAAA-9F6D-24AB-2B037CD13254}"/>
          </ac:picMkLst>
        </pc:picChg>
      </pc:sldChg>
      <pc:sldChg chg="addSp delSp modSp mod modShow">
        <pc:chgData name="Daniel Oehm" userId="6a826a5e128e221f" providerId="LiveId" clId="{8BBC5F27-B5B5-4037-A278-478B4E6BDDA1}" dt="2024-10-18T08:07:51.011" v="3898" actId="729"/>
        <pc:sldMkLst>
          <pc:docMk/>
          <pc:sldMk cId="298878074" sldId="258"/>
        </pc:sldMkLst>
        <pc:spChg chg="mod">
          <ac:chgData name="Daniel Oehm" userId="6a826a5e128e221f" providerId="LiveId" clId="{8BBC5F27-B5B5-4037-A278-478B4E6BDDA1}" dt="2024-10-17T21:22:25.284" v="294" actId="1038"/>
          <ac:spMkLst>
            <pc:docMk/>
            <pc:sldMk cId="298878074" sldId="258"/>
            <ac:spMk id="2" creationId="{0BBD0974-C67F-9DF6-421E-A0B05B1120A5}"/>
          </ac:spMkLst>
        </pc:spChg>
        <pc:spChg chg="mod">
          <ac:chgData name="Daniel Oehm" userId="6a826a5e128e221f" providerId="LiveId" clId="{8BBC5F27-B5B5-4037-A278-478B4E6BDDA1}" dt="2024-10-18T00:23:44.285" v="1036" actId="20577"/>
          <ac:spMkLst>
            <pc:docMk/>
            <pc:sldMk cId="298878074" sldId="258"/>
            <ac:spMk id="3" creationId="{5A50CAEF-47E3-C836-AD22-FC27C4768633}"/>
          </ac:spMkLst>
        </pc:spChg>
        <pc:spChg chg="mod">
          <ac:chgData name="Daniel Oehm" userId="6a826a5e128e221f" providerId="LiveId" clId="{8BBC5F27-B5B5-4037-A278-478B4E6BDDA1}" dt="2024-10-18T00:25:48.158" v="1041" actId="1076"/>
          <ac:spMkLst>
            <pc:docMk/>
            <pc:sldMk cId="298878074" sldId="258"/>
            <ac:spMk id="4" creationId="{06AB9169-B87C-55BF-16C5-72285C546369}"/>
          </ac:spMkLst>
        </pc:spChg>
        <pc:spChg chg="mod">
          <ac:chgData name="Daniel Oehm" userId="6a826a5e128e221f" providerId="LiveId" clId="{8BBC5F27-B5B5-4037-A278-478B4E6BDDA1}" dt="2024-10-18T00:26:15.065" v="1048" actId="1036"/>
          <ac:spMkLst>
            <pc:docMk/>
            <pc:sldMk cId="298878074" sldId="258"/>
            <ac:spMk id="5" creationId="{433D5106-A912-F631-BB09-F32B149C924E}"/>
          </ac:spMkLst>
        </pc:spChg>
        <pc:spChg chg="del mod">
          <ac:chgData name="Daniel Oehm" userId="6a826a5e128e221f" providerId="LiveId" clId="{8BBC5F27-B5B5-4037-A278-478B4E6BDDA1}" dt="2024-10-17T21:18:40.389" v="196" actId="478"/>
          <ac:spMkLst>
            <pc:docMk/>
            <pc:sldMk cId="298878074" sldId="258"/>
            <ac:spMk id="6" creationId="{00000000-0000-0000-0000-000000000000}"/>
          </ac:spMkLst>
        </pc:spChg>
        <pc:spChg chg="mod">
          <ac:chgData name="Daniel Oehm" userId="6a826a5e128e221f" providerId="LiveId" clId="{8BBC5F27-B5B5-4037-A278-478B4E6BDDA1}" dt="2024-10-18T00:30:49.654" v="1069" actId="108"/>
          <ac:spMkLst>
            <pc:docMk/>
            <pc:sldMk cId="298878074" sldId="258"/>
            <ac:spMk id="7" creationId="{00000000-0000-0000-0000-000000000000}"/>
          </ac:spMkLst>
        </pc:spChg>
        <pc:spChg chg="add del mod">
          <ac:chgData name="Daniel Oehm" userId="6a826a5e128e221f" providerId="LiveId" clId="{8BBC5F27-B5B5-4037-A278-478B4E6BDDA1}" dt="2024-10-17T21:18:43.389" v="197" actId="478"/>
          <ac:spMkLst>
            <pc:docMk/>
            <pc:sldMk cId="298878074" sldId="258"/>
            <ac:spMk id="9" creationId="{1636C5A9-C71A-80DF-6014-33460CAA0B28}"/>
          </ac:spMkLst>
        </pc:spChg>
        <pc:spChg chg="add mod">
          <ac:chgData name="Daniel Oehm" userId="6a826a5e128e221f" providerId="LiveId" clId="{8BBC5F27-B5B5-4037-A278-478B4E6BDDA1}" dt="2024-10-18T00:14:03.930" v="702"/>
          <ac:spMkLst>
            <pc:docMk/>
            <pc:sldMk cId="298878074" sldId="258"/>
            <ac:spMk id="10" creationId="{8C920E01-0E15-2FA8-86F3-8AEED05E9F53}"/>
          </ac:spMkLst>
        </pc:spChg>
        <pc:spChg chg="add mod">
          <ac:chgData name="Daniel Oehm" userId="6a826a5e128e221f" providerId="LiveId" clId="{8BBC5F27-B5B5-4037-A278-478B4E6BDDA1}" dt="2024-10-18T00:14:03.930" v="702"/>
          <ac:spMkLst>
            <pc:docMk/>
            <pc:sldMk cId="298878074" sldId="258"/>
            <ac:spMk id="11" creationId="{77116824-BD7D-00BD-601F-DBA0767014D2}"/>
          </ac:spMkLst>
        </pc:spChg>
        <pc:spChg chg="add mod">
          <ac:chgData name="Daniel Oehm" userId="6a826a5e128e221f" providerId="LiveId" clId="{8BBC5F27-B5B5-4037-A278-478B4E6BDDA1}" dt="2024-10-18T00:14:03.930" v="702"/>
          <ac:spMkLst>
            <pc:docMk/>
            <pc:sldMk cId="298878074" sldId="258"/>
            <ac:spMk id="12" creationId="{DF0F9D98-630E-44D4-3B11-723A2D446C20}"/>
          </ac:spMkLst>
        </pc:spChg>
        <pc:spChg chg="add mod">
          <ac:chgData name="Daniel Oehm" userId="6a826a5e128e221f" providerId="LiveId" clId="{8BBC5F27-B5B5-4037-A278-478B4E6BDDA1}" dt="2024-10-18T00:14:03.930" v="702"/>
          <ac:spMkLst>
            <pc:docMk/>
            <pc:sldMk cId="298878074" sldId="258"/>
            <ac:spMk id="13" creationId="{593FDB26-C6B8-3074-38F3-68F3BDFF901C}"/>
          </ac:spMkLst>
        </pc:spChg>
        <pc:spChg chg="add mod">
          <ac:chgData name="Daniel Oehm" userId="6a826a5e128e221f" providerId="LiveId" clId="{8BBC5F27-B5B5-4037-A278-478B4E6BDDA1}" dt="2024-10-18T00:14:03.930" v="702"/>
          <ac:spMkLst>
            <pc:docMk/>
            <pc:sldMk cId="298878074" sldId="258"/>
            <ac:spMk id="14" creationId="{9A863D42-FF20-F657-4F94-27E443226F50}"/>
          </ac:spMkLst>
        </pc:spChg>
        <pc:spChg chg="add mod">
          <ac:chgData name="Daniel Oehm" userId="6a826a5e128e221f" providerId="LiveId" clId="{8BBC5F27-B5B5-4037-A278-478B4E6BDDA1}" dt="2024-10-18T00:14:03.930" v="702"/>
          <ac:spMkLst>
            <pc:docMk/>
            <pc:sldMk cId="298878074" sldId="258"/>
            <ac:spMk id="15" creationId="{64598E34-AE93-EB2E-8BFC-61E5D731F4D2}"/>
          </ac:spMkLst>
        </pc:spChg>
        <pc:spChg chg="add mod">
          <ac:chgData name="Daniel Oehm" userId="6a826a5e128e221f" providerId="LiveId" clId="{8BBC5F27-B5B5-4037-A278-478B4E6BDDA1}" dt="2024-10-18T00:28:57.523" v="1053" actId="20577"/>
          <ac:spMkLst>
            <pc:docMk/>
            <pc:sldMk cId="298878074" sldId="258"/>
            <ac:spMk id="16" creationId="{B7026CA1-C3C4-15FF-43FB-EB7E25AAD672}"/>
          </ac:spMkLst>
        </pc:spChg>
      </pc:sldChg>
      <pc:sldChg chg="addSp delSp modSp del mod modTransition modClrScheme modShow chgLayout">
        <pc:chgData name="Daniel Oehm" userId="6a826a5e128e221f" providerId="LiveId" clId="{8BBC5F27-B5B5-4037-A278-478B4E6BDDA1}" dt="2024-10-18T09:38:30.511" v="5112" actId="47"/>
        <pc:sldMkLst>
          <pc:docMk/>
          <pc:sldMk cId="553716393" sldId="259"/>
        </pc:sldMkLst>
        <pc:spChg chg="mod ord">
          <ac:chgData name="Daniel Oehm" userId="6a826a5e128e221f" providerId="LiveId" clId="{8BBC5F27-B5B5-4037-A278-478B4E6BDDA1}" dt="2024-10-18T00:15:37.264" v="768" actId="1036"/>
          <ac:spMkLst>
            <pc:docMk/>
            <pc:sldMk cId="553716393" sldId="259"/>
            <ac:spMk id="3" creationId="{00000000-0000-0000-0000-000000000000}"/>
          </ac:spMkLst>
        </pc:spChg>
        <pc:spChg chg="mod ord">
          <ac:chgData name="Daniel Oehm" userId="6a826a5e128e221f" providerId="LiveId" clId="{8BBC5F27-B5B5-4037-A278-478B4E6BDDA1}" dt="2024-10-18T00:15:37.264" v="768" actId="1036"/>
          <ac:spMkLst>
            <pc:docMk/>
            <pc:sldMk cId="553716393" sldId="259"/>
            <ac:spMk id="4" creationId="{00000000-0000-0000-0000-000000000000}"/>
          </ac:spMkLst>
        </pc:spChg>
        <pc:spChg chg="mod ord">
          <ac:chgData name="Daniel Oehm" userId="6a826a5e128e221f" providerId="LiveId" clId="{8BBC5F27-B5B5-4037-A278-478B4E6BDDA1}" dt="2024-10-18T00:15:37.264" v="768" actId="1036"/>
          <ac:spMkLst>
            <pc:docMk/>
            <pc:sldMk cId="553716393" sldId="259"/>
            <ac:spMk id="5" creationId="{00000000-0000-0000-0000-000000000000}"/>
          </ac:spMkLst>
        </pc:spChg>
        <pc:spChg chg="mod ord">
          <ac:chgData name="Daniel Oehm" userId="6a826a5e128e221f" providerId="LiveId" clId="{8BBC5F27-B5B5-4037-A278-478B4E6BDDA1}" dt="2024-10-18T00:15:37.264" v="768" actId="1036"/>
          <ac:spMkLst>
            <pc:docMk/>
            <pc:sldMk cId="553716393" sldId="259"/>
            <ac:spMk id="6" creationId="{00000000-0000-0000-0000-000000000000}"/>
          </ac:spMkLst>
        </pc:spChg>
        <pc:spChg chg="mod ord">
          <ac:chgData name="Daniel Oehm" userId="6a826a5e128e221f" providerId="LiveId" clId="{8BBC5F27-B5B5-4037-A278-478B4E6BDDA1}" dt="2024-10-18T00:15:37.264" v="768" actId="1036"/>
          <ac:spMkLst>
            <pc:docMk/>
            <pc:sldMk cId="553716393" sldId="259"/>
            <ac:spMk id="7" creationId="{00000000-0000-0000-0000-000000000000}"/>
          </ac:spMkLst>
        </pc:spChg>
        <pc:spChg chg="add mod">
          <ac:chgData name="Daniel Oehm" userId="6a826a5e128e221f" providerId="LiveId" clId="{8BBC5F27-B5B5-4037-A278-478B4E6BDDA1}" dt="2024-10-18T00:14:08.029" v="703"/>
          <ac:spMkLst>
            <pc:docMk/>
            <pc:sldMk cId="553716393" sldId="259"/>
            <ac:spMk id="8" creationId="{94F1F5C9-CB75-2245-01D8-209E6BB678D4}"/>
          </ac:spMkLst>
        </pc:spChg>
        <pc:spChg chg="add mod">
          <ac:chgData name="Daniel Oehm" userId="6a826a5e128e221f" providerId="LiveId" clId="{8BBC5F27-B5B5-4037-A278-478B4E6BDDA1}" dt="2024-10-18T00:14:08.029" v="703"/>
          <ac:spMkLst>
            <pc:docMk/>
            <pc:sldMk cId="553716393" sldId="259"/>
            <ac:spMk id="9" creationId="{C30B92E8-C225-1038-A941-55812F5DD178}"/>
          </ac:spMkLst>
        </pc:spChg>
        <pc:spChg chg="add mod">
          <ac:chgData name="Daniel Oehm" userId="6a826a5e128e221f" providerId="LiveId" clId="{8BBC5F27-B5B5-4037-A278-478B4E6BDDA1}" dt="2024-10-18T00:14:08.029" v="703"/>
          <ac:spMkLst>
            <pc:docMk/>
            <pc:sldMk cId="553716393" sldId="259"/>
            <ac:spMk id="10" creationId="{879B21C0-FED1-436D-0A78-9786001A871F}"/>
          </ac:spMkLst>
        </pc:spChg>
        <pc:spChg chg="add mod">
          <ac:chgData name="Daniel Oehm" userId="6a826a5e128e221f" providerId="LiveId" clId="{8BBC5F27-B5B5-4037-A278-478B4E6BDDA1}" dt="2024-10-18T00:14:08.029" v="703"/>
          <ac:spMkLst>
            <pc:docMk/>
            <pc:sldMk cId="553716393" sldId="259"/>
            <ac:spMk id="11" creationId="{1BE3CFD5-9F8F-E144-4CEA-492C8367F9D9}"/>
          </ac:spMkLst>
        </pc:spChg>
        <pc:spChg chg="add mod">
          <ac:chgData name="Daniel Oehm" userId="6a826a5e128e221f" providerId="LiveId" clId="{8BBC5F27-B5B5-4037-A278-478B4E6BDDA1}" dt="2024-10-18T00:14:08.029" v="703"/>
          <ac:spMkLst>
            <pc:docMk/>
            <pc:sldMk cId="553716393" sldId="259"/>
            <ac:spMk id="12" creationId="{08D726BD-1BC3-4312-56A9-084D08835929}"/>
          </ac:spMkLst>
        </pc:spChg>
        <pc:spChg chg="add mod">
          <ac:chgData name="Daniel Oehm" userId="6a826a5e128e221f" providerId="LiveId" clId="{8BBC5F27-B5B5-4037-A278-478B4E6BDDA1}" dt="2024-10-18T00:14:08.029" v="703"/>
          <ac:spMkLst>
            <pc:docMk/>
            <pc:sldMk cId="553716393" sldId="259"/>
            <ac:spMk id="13" creationId="{3DCABA05-E463-5FDD-BEF7-E113229093B7}"/>
          </ac:spMkLst>
        </pc:spChg>
        <pc:spChg chg="add mod">
          <ac:chgData name="Daniel Oehm" userId="6a826a5e128e221f" providerId="LiveId" clId="{8BBC5F27-B5B5-4037-A278-478B4E6BDDA1}" dt="2024-10-18T00:39:30.689" v="1198" actId="688"/>
          <ac:spMkLst>
            <pc:docMk/>
            <pc:sldMk cId="553716393" sldId="259"/>
            <ac:spMk id="14" creationId="{2603394B-1C9F-64C0-9372-22662231DDE7}"/>
          </ac:spMkLst>
        </pc:spChg>
        <pc:spChg chg="add mod">
          <ac:chgData name="Daniel Oehm" userId="6a826a5e128e221f" providerId="LiveId" clId="{8BBC5F27-B5B5-4037-A278-478B4E6BDDA1}" dt="2024-10-18T00:39:33.937" v="1200" actId="688"/>
          <ac:spMkLst>
            <pc:docMk/>
            <pc:sldMk cId="553716393" sldId="259"/>
            <ac:spMk id="15" creationId="{361BB82E-5B9D-5B22-F6E8-B8508476A50D}"/>
          </ac:spMkLst>
        </pc:spChg>
        <pc:picChg chg="del">
          <ac:chgData name="Daniel Oehm" userId="6a826a5e128e221f" providerId="LiveId" clId="{8BBC5F27-B5B5-4037-A278-478B4E6BDDA1}" dt="2024-10-17T21:24:12.702" v="348" actId="478"/>
          <ac:picMkLst>
            <pc:docMk/>
            <pc:sldMk cId="553716393" sldId="259"/>
            <ac:picMk id="2" creationId="{BC4C7C70-7ACF-81EB-A05D-DE77892780F7}"/>
          </ac:picMkLst>
        </pc:picChg>
      </pc:sldChg>
      <pc:sldChg chg="addSp delSp modSp mod modShow">
        <pc:chgData name="Daniel Oehm" userId="6a826a5e128e221f" providerId="LiveId" clId="{8BBC5F27-B5B5-4037-A278-478B4E6BDDA1}" dt="2024-10-18T09:24:11.771" v="4634" actId="729"/>
        <pc:sldMkLst>
          <pc:docMk/>
          <pc:sldMk cId="375481565" sldId="260"/>
        </pc:sldMkLst>
        <pc:spChg chg="mod">
          <ac:chgData name="Daniel Oehm" userId="6a826a5e128e221f" providerId="LiveId" clId="{8BBC5F27-B5B5-4037-A278-478B4E6BDDA1}" dt="2024-10-18T09:24:02.507" v="4632" actId="1035"/>
          <ac:spMkLst>
            <pc:docMk/>
            <pc:sldMk cId="375481565" sldId="260"/>
            <ac:spMk id="2" creationId="{5A50CAEF-47E3-C836-AD22-FC27C4768633}"/>
          </ac:spMkLst>
        </pc:spChg>
        <pc:spChg chg="mod">
          <ac:chgData name="Daniel Oehm" userId="6a826a5e128e221f" providerId="LiveId" clId="{8BBC5F27-B5B5-4037-A278-478B4E6BDDA1}" dt="2024-10-18T09:24:02.507" v="4632" actId="1035"/>
          <ac:spMkLst>
            <pc:docMk/>
            <pc:sldMk cId="375481565" sldId="260"/>
            <ac:spMk id="3" creationId="{06AB9169-B87C-55BF-16C5-72285C546369}"/>
          </ac:spMkLst>
        </pc:spChg>
        <pc:spChg chg="mod">
          <ac:chgData name="Daniel Oehm" userId="6a826a5e128e221f" providerId="LiveId" clId="{8BBC5F27-B5B5-4037-A278-478B4E6BDDA1}" dt="2024-10-18T09:23:52.945" v="4605" actId="14100"/>
          <ac:spMkLst>
            <pc:docMk/>
            <pc:sldMk cId="375481565" sldId="260"/>
            <ac:spMk id="4" creationId="{FEEC4863-0EE9-047A-4829-990A8178DAE4}"/>
          </ac:spMkLst>
        </pc:spChg>
        <pc:spChg chg="mod">
          <ac:chgData name="Daniel Oehm" userId="6a826a5e128e221f" providerId="LiveId" clId="{8BBC5F27-B5B5-4037-A278-478B4E6BDDA1}" dt="2024-10-18T09:24:02.507" v="4632" actId="1035"/>
          <ac:spMkLst>
            <pc:docMk/>
            <pc:sldMk cId="375481565" sldId="260"/>
            <ac:spMk id="5" creationId="{00000000-0000-0000-0000-000000000000}"/>
          </ac:spMkLst>
        </pc:spChg>
        <pc:spChg chg="add mod">
          <ac:chgData name="Daniel Oehm" userId="6a826a5e128e221f" providerId="LiveId" clId="{8BBC5F27-B5B5-4037-A278-478B4E6BDDA1}" dt="2024-10-18T00:19:27.440" v="927"/>
          <ac:spMkLst>
            <pc:docMk/>
            <pc:sldMk cId="375481565" sldId="260"/>
            <ac:spMk id="6" creationId="{47BECB26-8312-4ABF-D964-56B02CA6A724}"/>
          </ac:spMkLst>
        </pc:spChg>
        <pc:spChg chg="add mod">
          <ac:chgData name="Daniel Oehm" userId="6a826a5e128e221f" providerId="LiveId" clId="{8BBC5F27-B5B5-4037-A278-478B4E6BDDA1}" dt="2024-10-18T00:19:27.440" v="927"/>
          <ac:spMkLst>
            <pc:docMk/>
            <pc:sldMk cId="375481565" sldId="260"/>
            <ac:spMk id="7" creationId="{1F956A50-E7A1-C2F5-0F5F-79CD1D1BE8F5}"/>
          </ac:spMkLst>
        </pc:spChg>
        <pc:spChg chg="add mod">
          <ac:chgData name="Daniel Oehm" userId="6a826a5e128e221f" providerId="LiveId" clId="{8BBC5F27-B5B5-4037-A278-478B4E6BDDA1}" dt="2024-10-18T00:19:27.440" v="927"/>
          <ac:spMkLst>
            <pc:docMk/>
            <pc:sldMk cId="375481565" sldId="260"/>
            <ac:spMk id="8" creationId="{F5833763-D5BF-E139-CFD3-9A645155FD5E}"/>
          </ac:spMkLst>
        </pc:spChg>
        <pc:spChg chg="add mod">
          <ac:chgData name="Daniel Oehm" userId="6a826a5e128e221f" providerId="LiveId" clId="{8BBC5F27-B5B5-4037-A278-478B4E6BDDA1}" dt="2024-10-18T00:19:27.440" v="927"/>
          <ac:spMkLst>
            <pc:docMk/>
            <pc:sldMk cId="375481565" sldId="260"/>
            <ac:spMk id="9" creationId="{74F3D8FD-A7BC-858F-456F-902DFC00DDB8}"/>
          </ac:spMkLst>
        </pc:spChg>
        <pc:spChg chg="add mod">
          <ac:chgData name="Daniel Oehm" userId="6a826a5e128e221f" providerId="LiveId" clId="{8BBC5F27-B5B5-4037-A278-478B4E6BDDA1}" dt="2024-10-18T00:19:27.440" v="927"/>
          <ac:spMkLst>
            <pc:docMk/>
            <pc:sldMk cId="375481565" sldId="260"/>
            <ac:spMk id="10" creationId="{EDEC7A48-E849-F20E-0238-7F0E90765950}"/>
          </ac:spMkLst>
        </pc:spChg>
        <pc:spChg chg="add mod">
          <ac:chgData name="Daniel Oehm" userId="6a826a5e128e221f" providerId="LiveId" clId="{8BBC5F27-B5B5-4037-A278-478B4E6BDDA1}" dt="2024-10-18T00:19:27.440" v="927"/>
          <ac:spMkLst>
            <pc:docMk/>
            <pc:sldMk cId="375481565" sldId="260"/>
            <ac:spMk id="11" creationId="{18B73803-6CEB-FAFF-5E86-73979885C40E}"/>
          </ac:spMkLst>
        </pc:spChg>
        <pc:spChg chg="add del mod">
          <ac:chgData name="Daniel Oehm" userId="6a826a5e128e221f" providerId="LiveId" clId="{8BBC5F27-B5B5-4037-A278-478B4E6BDDA1}" dt="2024-10-18T09:11:05.581" v="4254" actId="478"/>
          <ac:spMkLst>
            <pc:docMk/>
            <pc:sldMk cId="375481565" sldId="260"/>
            <ac:spMk id="12" creationId="{1B893A42-0CAE-424A-8339-27964220B4F8}"/>
          </ac:spMkLst>
        </pc:spChg>
        <pc:spChg chg="add del mod">
          <ac:chgData name="Daniel Oehm" userId="6a826a5e128e221f" providerId="LiveId" clId="{8BBC5F27-B5B5-4037-A278-478B4E6BDDA1}" dt="2024-10-18T09:23:36.583" v="4601" actId="478"/>
          <ac:spMkLst>
            <pc:docMk/>
            <pc:sldMk cId="375481565" sldId="260"/>
            <ac:spMk id="13" creationId="{87F6C4E8-43AC-1053-3F42-4EE80EC2A855}"/>
          </ac:spMkLst>
        </pc:spChg>
        <pc:spChg chg="add del mod">
          <ac:chgData name="Daniel Oehm" userId="6a826a5e128e221f" providerId="LiveId" clId="{8BBC5F27-B5B5-4037-A278-478B4E6BDDA1}" dt="2024-10-18T09:11:00.162" v="4253" actId="478"/>
          <ac:spMkLst>
            <pc:docMk/>
            <pc:sldMk cId="375481565" sldId="260"/>
            <ac:spMk id="14" creationId="{6B568A22-C5CD-61D1-50B8-3118AFE1789B}"/>
          </ac:spMkLst>
        </pc:spChg>
        <pc:spChg chg="add del mod">
          <ac:chgData name="Daniel Oehm" userId="6a826a5e128e221f" providerId="LiveId" clId="{8BBC5F27-B5B5-4037-A278-478B4E6BDDA1}" dt="2024-10-18T09:23:34.755" v="4600" actId="478"/>
          <ac:spMkLst>
            <pc:docMk/>
            <pc:sldMk cId="375481565" sldId="260"/>
            <ac:spMk id="15" creationId="{CA5D9EC9-59ED-D88B-EC07-6A8FF4235C50}"/>
          </ac:spMkLst>
        </pc:spChg>
        <pc:spChg chg="add del mod">
          <ac:chgData name="Daniel Oehm" userId="6a826a5e128e221f" providerId="LiveId" clId="{8BBC5F27-B5B5-4037-A278-478B4E6BDDA1}" dt="2024-10-18T09:23:40.511" v="4603" actId="478"/>
          <ac:spMkLst>
            <pc:docMk/>
            <pc:sldMk cId="375481565" sldId="260"/>
            <ac:spMk id="16" creationId="{1934E30E-58A2-E849-03E7-379B3A5AA23C}"/>
          </ac:spMkLst>
        </pc:spChg>
        <pc:spChg chg="add del mod">
          <ac:chgData name="Daniel Oehm" userId="6a826a5e128e221f" providerId="LiveId" clId="{8BBC5F27-B5B5-4037-A278-478B4E6BDDA1}" dt="2024-10-18T09:23:38.655" v="4602" actId="478"/>
          <ac:spMkLst>
            <pc:docMk/>
            <pc:sldMk cId="375481565" sldId="260"/>
            <ac:spMk id="17" creationId="{7EF10FDB-A486-A8D1-A90B-D8F505D06A7E}"/>
          </ac:spMkLst>
        </pc:spChg>
      </pc:sldChg>
      <pc:sldChg chg="addSp modSp del mod">
        <pc:chgData name="Daniel Oehm" userId="6a826a5e128e221f" providerId="LiveId" clId="{8BBC5F27-B5B5-4037-A278-478B4E6BDDA1}" dt="2024-10-18T07:38:58.573" v="3426" actId="47"/>
        <pc:sldMkLst>
          <pc:docMk/>
          <pc:sldMk cId="943018638" sldId="261"/>
        </pc:sldMkLst>
        <pc:spChg chg="mod">
          <ac:chgData name="Daniel Oehm" userId="6a826a5e128e221f" providerId="LiveId" clId="{8BBC5F27-B5B5-4037-A278-478B4E6BDDA1}" dt="2024-10-18T00:16:23.391" v="792" actId="1038"/>
          <ac:spMkLst>
            <pc:docMk/>
            <pc:sldMk cId="943018638" sldId="261"/>
            <ac:spMk id="2" creationId="{0BBD0974-C67F-9DF6-421E-A0B05B1120A5}"/>
          </ac:spMkLst>
        </pc:spChg>
        <pc:spChg chg="mod">
          <ac:chgData name="Daniel Oehm" userId="6a826a5e128e221f" providerId="LiveId" clId="{8BBC5F27-B5B5-4037-A278-478B4E6BDDA1}" dt="2024-10-18T00:16:23.391" v="792" actId="1038"/>
          <ac:spMkLst>
            <pc:docMk/>
            <pc:sldMk cId="943018638" sldId="261"/>
            <ac:spMk id="3" creationId="{5A50CAEF-47E3-C836-AD22-FC27C4768633}"/>
          </ac:spMkLst>
        </pc:spChg>
        <pc:spChg chg="mod">
          <ac:chgData name="Daniel Oehm" userId="6a826a5e128e221f" providerId="LiveId" clId="{8BBC5F27-B5B5-4037-A278-478B4E6BDDA1}" dt="2024-10-18T00:16:23.391" v="792" actId="1038"/>
          <ac:spMkLst>
            <pc:docMk/>
            <pc:sldMk cId="943018638" sldId="261"/>
            <ac:spMk id="4" creationId="{06AB9169-B87C-55BF-16C5-72285C546369}"/>
          </ac:spMkLst>
        </pc:spChg>
        <pc:spChg chg="mod">
          <ac:chgData name="Daniel Oehm" userId="6a826a5e128e221f" providerId="LiveId" clId="{8BBC5F27-B5B5-4037-A278-478B4E6BDDA1}" dt="2024-10-17T21:28:42.195" v="421" actId="1076"/>
          <ac:spMkLst>
            <pc:docMk/>
            <pc:sldMk cId="943018638" sldId="261"/>
            <ac:spMk id="6" creationId="{00000000-0000-0000-0000-000000000000}"/>
          </ac:spMkLst>
        </pc:spChg>
        <pc:spChg chg="mod">
          <ac:chgData name="Daniel Oehm" userId="6a826a5e128e221f" providerId="LiveId" clId="{8BBC5F27-B5B5-4037-A278-478B4E6BDDA1}" dt="2024-10-18T00:32:42.300" v="1123" actId="108"/>
          <ac:spMkLst>
            <pc:docMk/>
            <pc:sldMk cId="943018638" sldId="261"/>
            <ac:spMk id="7" creationId="{00000000-0000-0000-0000-000000000000}"/>
          </ac:spMkLst>
        </pc:spChg>
        <pc:spChg chg="add mod">
          <ac:chgData name="Daniel Oehm" userId="6a826a5e128e221f" providerId="LiveId" clId="{8BBC5F27-B5B5-4037-A278-478B4E6BDDA1}" dt="2024-10-18T00:19:31.115" v="928"/>
          <ac:spMkLst>
            <pc:docMk/>
            <pc:sldMk cId="943018638" sldId="261"/>
            <ac:spMk id="8" creationId="{03133DF1-6016-74DB-EECB-56019CC71177}"/>
          </ac:spMkLst>
        </pc:spChg>
        <pc:spChg chg="add mod">
          <ac:chgData name="Daniel Oehm" userId="6a826a5e128e221f" providerId="LiveId" clId="{8BBC5F27-B5B5-4037-A278-478B4E6BDDA1}" dt="2024-10-18T00:19:31.115" v="928"/>
          <ac:spMkLst>
            <pc:docMk/>
            <pc:sldMk cId="943018638" sldId="261"/>
            <ac:spMk id="9" creationId="{851A0444-FF5C-C9DD-E72F-2DF8EE878824}"/>
          </ac:spMkLst>
        </pc:spChg>
        <pc:spChg chg="add mod">
          <ac:chgData name="Daniel Oehm" userId="6a826a5e128e221f" providerId="LiveId" clId="{8BBC5F27-B5B5-4037-A278-478B4E6BDDA1}" dt="2024-10-18T00:19:31.115" v="928"/>
          <ac:spMkLst>
            <pc:docMk/>
            <pc:sldMk cId="943018638" sldId="261"/>
            <ac:spMk id="10" creationId="{BE049387-0A12-21C7-7C00-1BB2CA9EA2FA}"/>
          </ac:spMkLst>
        </pc:spChg>
        <pc:spChg chg="add mod">
          <ac:chgData name="Daniel Oehm" userId="6a826a5e128e221f" providerId="LiveId" clId="{8BBC5F27-B5B5-4037-A278-478B4E6BDDA1}" dt="2024-10-18T00:19:31.115" v="928"/>
          <ac:spMkLst>
            <pc:docMk/>
            <pc:sldMk cId="943018638" sldId="261"/>
            <ac:spMk id="11" creationId="{1D336135-E285-6475-3D8D-3C1D15E9D50F}"/>
          </ac:spMkLst>
        </pc:spChg>
        <pc:spChg chg="add mod">
          <ac:chgData name="Daniel Oehm" userId="6a826a5e128e221f" providerId="LiveId" clId="{8BBC5F27-B5B5-4037-A278-478B4E6BDDA1}" dt="2024-10-18T00:19:31.115" v="928"/>
          <ac:spMkLst>
            <pc:docMk/>
            <pc:sldMk cId="943018638" sldId="261"/>
            <ac:spMk id="12" creationId="{B195E809-E566-5DB1-8C75-55B39846C25E}"/>
          </ac:spMkLst>
        </pc:spChg>
        <pc:spChg chg="add mod">
          <ac:chgData name="Daniel Oehm" userId="6a826a5e128e221f" providerId="LiveId" clId="{8BBC5F27-B5B5-4037-A278-478B4E6BDDA1}" dt="2024-10-18T00:19:31.115" v="928"/>
          <ac:spMkLst>
            <pc:docMk/>
            <pc:sldMk cId="943018638" sldId="261"/>
            <ac:spMk id="13" creationId="{F30D250A-1017-F09C-54B1-13B87AA7F2C7}"/>
          </ac:spMkLst>
        </pc:spChg>
        <pc:picChg chg="mod">
          <ac:chgData name="Daniel Oehm" userId="6a826a5e128e221f" providerId="LiveId" clId="{8BBC5F27-B5B5-4037-A278-478B4E6BDDA1}" dt="2024-10-17T21:28:52.024" v="464" actId="1035"/>
          <ac:picMkLst>
            <pc:docMk/>
            <pc:sldMk cId="943018638" sldId="261"/>
            <ac:picMk id="5" creationId="{00000000-0000-0000-0000-000000000000}"/>
          </ac:picMkLst>
        </pc:picChg>
      </pc:sldChg>
      <pc:sldChg chg="addSp delSp modSp mod modTransition">
        <pc:chgData name="Daniel Oehm" userId="6a826a5e128e221f" providerId="LiveId" clId="{8BBC5F27-B5B5-4037-A278-478B4E6BDDA1}" dt="2024-10-24T08:14:44.281" v="6672"/>
        <pc:sldMkLst>
          <pc:docMk/>
          <pc:sldMk cId="4024269414" sldId="262"/>
        </pc:sldMkLst>
        <pc:spChg chg="del">
          <ac:chgData name="Daniel Oehm" userId="6a826a5e128e221f" providerId="LiveId" clId="{8BBC5F27-B5B5-4037-A278-478B4E6BDDA1}" dt="2024-10-17T21:29:26.251" v="495" actId="478"/>
          <ac:spMkLst>
            <pc:docMk/>
            <pc:sldMk cId="4024269414" sldId="262"/>
            <ac:spMk id="3" creationId="{05DB6CE7-6D83-DA8D-5C2A-8A4DECC296AA}"/>
          </ac:spMkLst>
        </pc:spChg>
        <pc:spChg chg="del">
          <ac:chgData name="Daniel Oehm" userId="6a826a5e128e221f" providerId="LiveId" clId="{8BBC5F27-B5B5-4037-A278-478B4E6BDDA1}" dt="2024-10-17T21:29:26.251" v="495" actId="478"/>
          <ac:spMkLst>
            <pc:docMk/>
            <pc:sldMk cId="4024269414" sldId="262"/>
            <ac:spMk id="4" creationId="{ADDC800E-DC94-2127-9975-7470CA2060AD}"/>
          </ac:spMkLst>
        </pc:spChg>
        <pc:spChg chg="del">
          <ac:chgData name="Daniel Oehm" userId="6a826a5e128e221f" providerId="LiveId" clId="{8BBC5F27-B5B5-4037-A278-478B4E6BDDA1}" dt="2024-10-17T21:29:26.251" v="495" actId="478"/>
          <ac:spMkLst>
            <pc:docMk/>
            <pc:sldMk cId="4024269414" sldId="262"/>
            <ac:spMk id="5" creationId="{0F53EF8F-97F4-71AE-85D1-C09F7A2F6CC7}"/>
          </ac:spMkLst>
        </pc:spChg>
        <pc:spChg chg="mod">
          <ac:chgData name="Daniel Oehm" userId="6a826a5e128e221f" providerId="LiveId" clId="{8BBC5F27-B5B5-4037-A278-478B4E6BDDA1}" dt="2024-10-17T21:29:36.422" v="496"/>
          <ac:spMkLst>
            <pc:docMk/>
            <pc:sldMk cId="4024269414" sldId="262"/>
            <ac:spMk id="8" creationId="{F10F1CDB-339F-1BDB-20F8-B6EE240601DB}"/>
          </ac:spMkLst>
        </pc:spChg>
        <pc:spChg chg="mod">
          <ac:chgData name="Daniel Oehm" userId="6a826a5e128e221f" providerId="LiveId" clId="{8BBC5F27-B5B5-4037-A278-478B4E6BDDA1}" dt="2024-10-17T21:29:36.422" v="496"/>
          <ac:spMkLst>
            <pc:docMk/>
            <pc:sldMk cId="4024269414" sldId="262"/>
            <ac:spMk id="9" creationId="{B109EAEE-1487-39BD-E037-9F2A0A632993}"/>
          </ac:spMkLst>
        </pc:spChg>
        <pc:spChg chg="mod">
          <ac:chgData name="Daniel Oehm" userId="6a826a5e128e221f" providerId="LiveId" clId="{8BBC5F27-B5B5-4037-A278-478B4E6BDDA1}" dt="2024-10-17T21:29:36.422" v="496"/>
          <ac:spMkLst>
            <pc:docMk/>
            <pc:sldMk cId="4024269414" sldId="262"/>
            <ac:spMk id="10" creationId="{CC311858-ED3E-D273-209E-8474C687A121}"/>
          </ac:spMkLst>
        </pc:spChg>
        <pc:spChg chg="mod">
          <ac:chgData name="Daniel Oehm" userId="6a826a5e128e221f" providerId="LiveId" clId="{8BBC5F27-B5B5-4037-A278-478B4E6BDDA1}" dt="2024-10-17T21:29:36.422" v="496"/>
          <ac:spMkLst>
            <pc:docMk/>
            <pc:sldMk cId="4024269414" sldId="262"/>
            <ac:spMk id="12" creationId="{3B773238-0644-66E4-6D90-57BC8375436A}"/>
          </ac:spMkLst>
        </pc:spChg>
        <pc:spChg chg="mod">
          <ac:chgData name="Daniel Oehm" userId="6a826a5e128e221f" providerId="LiveId" clId="{8BBC5F27-B5B5-4037-A278-478B4E6BDDA1}" dt="2024-10-17T21:29:36.422" v="496"/>
          <ac:spMkLst>
            <pc:docMk/>
            <pc:sldMk cId="4024269414" sldId="262"/>
            <ac:spMk id="13" creationId="{29A177B5-9689-FC16-BD31-ED45F2366F6A}"/>
          </ac:spMkLst>
        </pc:spChg>
        <pc:spChg chg="mod">
          <ac:chgData name="Daniel Oehm" userId="6a826a5e128e221f" providerId="LiveId" clId="{8BBC5F27-B5B5-4037-A278-478B4E6BDDA1}" dt="2024-10-17T21:29:36.422" v="496"/>
          <ac:spMkLst>
            <pc:docMk/>
            <pc:sldMk cId="4024269414" sldId="262"/>
            <ac:spMk id="14" creationId="{580531A6-8BCB-2CCA-1FB9-24B905C7EA88}"/>
          </ac:spMkLst>
        </pc:spChg>
        <pc:spChg chg="mod">
          <ac:chgData name="Daniel Oehm" userId="6a826a5e128e221f" providerId="LiveId" clId="{8BBC5F27-B5B5-4037-A278-478B4E6BDDA1}" dt="2024-10-17T21:29:36.422" v="496"/>
          <ac:spMkLst>
            <pc:docMk/>
            <pc:sldMk cId="4024269414" sldId="262"/>
            <ac:spMk id="15" creationId="{76925135-E51C-F7CB-8CC2-F7090135BF37}"/>
          </ac:spMkLst>
        </pc:spChg>
        <pc:spChg chg="mod">
          <ac:chgData name="Daniel Oehm" userId="6a826a5e128e221f" providerId="LiveId" clId="{8BBC5F27-B5B5-4037-A278-478B4E6BDDA1}" dt="2024-10-17T21:29:36.422" v="496"/>
          <ac:spMkLst>
            <pc:docMk/>
            <pc:sldMk cId="4024269414" sldId="262"/>
            <ac:spMk id="16" creationId="{6E1F03D5-E4F3-0D1B-9F6C-EEC9D8F4E1E3}"/>
          </ac:spMkLst>
        </pc:spChg>
        <pc:spChg chg="mod">
          <ac:chgData name="Daniel Oehm" userId="6a826a5e128e221f" providerId="LiveId" clId="{8BBC5F27-B5B5-4037-A278-478B4E6BDDA1}" dt="2024-10-17T21:29:36.422" v="496"/>
          <ac:spMkLst>
            <pc:docMk/>
            <pc:sldMk cId="4024269414" sldId="262"/>
            <ac:spMk id="17" creationId="{A71815F1-19D6-1579-5A44-DF4EC47B0AC8}"/>
          </ac:spMkLst>
        </pc:spChg>
        <pc:spChg chg="mod">
          <ac:chgData name="Daniel Oehm" userId="6a826a5e128e221f" providerId="LiveId" clId="{8BBC5F27-B5B5-4037-A278-478B4E6BDDA1}" dt="2024-10-17T21:29:36.422" v="496"/>
          <ac:spMkLst>
            <pc:docMk/>
            <pc:sldMk cId="4024269414" sldId="262"/>
            <ac:spMk id="18" creationId="{2EA846BC-1ADD-E307-B9E3-A5F7B2DA9FBC}"/>
          </ac:spMkLst>
        </pc:spChg>
        <pc:spChg chg="add mod">
          <ac:chgData name="Daniel Oehm" userId="6a826a5e128e221f" providerId="LiveId" clId="{8BBC5F27-B5B5-4037-A278-478B4E6BDDA1}" dt="2024-10-18T00:21:45.023" v="1033"/>
          <ac:spMkLst>
            <pc:docMk/>
            <pc:sldMk cId="4024269414" sldId="262"/>
            <ac:spMk id="19" creationId="{7BAD2659-F9E2-0638-D561-D52A66EA42B1}"/>
          </ac:spMkLst>
        </pc:spChg>
        <pc:spChg chg="add mod">
          <ac:chgData name="Daniel Oehm" userId="6a826a5e128e221f" providerId="LiveId" clId="{8BBC5F27-B5B5-4037-A278-478B4E6BDDA1}" dt="2024-10-18T00:21:45.023" v="1033"/>
          <ac:spMkLst>
            <pc:docMk/>
            <pc:sldMk cId="4024269414" sldId="262"/>
            <ac:spMk id="20" creationId="{CD802F27-BED2-A4DF-9EFF-6761CB2F5A88}"/>
          </ac:spMkLst>
        </pc:spChg>
        <pc:spChg chg="add mod">
          <ac:chgData name="Daniel Oehm" userId="6a826a5e128e221f" providerId="LiveId" clId="{8BBC5F27-B5B5-4037-A278-478B4E6BDDA1}" dt="2024-10-18T00:21:45.023" v="1033"/>
          <ac:spMkLst>
            <pc:docMk/>
            <pc:sldMk cId="4024269414" sldId="262"/>
            <ac:spMk id="21" creationId="{15C5C31E-8CFD-E068-6AA3-31CB16772FB5}"/>
          </ac:spMkLst>
        </pc:spChg>
        <pc:spChg chg="add mod">
          <ac:chgData name="Daniel Oehm" userId="6a826a5e128e221f" providerId="LiveId" clId="{8BBC5F27-B5B5-4037-A278-478B4E6BDDA1}" dt="2024-10-18T00:21:45.023" v="1033"/>
          <ac:spMkLst>
            <pc:docMk/>
            <pc:sldMk cId="4024269414" sldId="262"/>
            <ac:spMk id="22" creationId="{057015FA-9847-753C-9D02-4D636A2389CF}"/>
          </ac:spMkLst>
        </pc:spChg>
        <pc:spChg chg="add mod">
          <ac:chgData name="Daniel Oehm" userId="6a826a5e128e221f" providerId="LiveId" clId="{8BBC5F27-B5B5-4037-A278-478B4E6BDDA1}" dt="2024-10-18T00:21:45.023" v="1033"/>
          <ac:spMkLst>
            <pc:docMk/>
            <pc:sldMk cId="4024269414" sldId="262"/>
            <ac:spMk id="23" creationId="{6837B5C0-8370-5EC8-409D-AECB0D38525A}"/>
          </ac:spMkLst>
        </pc:spChg>
        <pc:spChg chg="add mod">
          <ac:chgData name="Daniel Oehm" userId="6a826a5e128e221f" providerId="LiveId" clId="{8BBC5F27-B5B5-4037-A278-478B4E6BDDA1}" dt="2024-10-18T00:21:45.023" v="1033"/>
          <ac:spMkLst>
            <pc:docMk/>
            <pc:sldMk cId="4024269414" sldId="262"/>
            <ac:spMk id="24" creationId="{7F32A549-CA0B-7EAE-2F22-B768480859AF}"/>
          </ac:spMkLst>
        </pc:spChg>
        <pc:spChg chg="add mod">
          <ac:chgData name="Daniel Oehm" userId="6a826a5e128e221f" providerId="LiveId" clId="{8BBC5F27-B5B5-4037-A278-478B4E6BDDA1}" dt="2024-10-18T08:49:08.486" v="4137" actId="14100"/>
          <ac:spMkLst>
            <pc:docMk/>
            <pc:sldMk cId="4024269414" sldId="262"/>
            <ac:spMk id="26" creationId="{3C5347F7-2E58-3E86-55EE-50A3B47DB4F5}"/>
          </ac:spMkLst>
        </pc:spChg>
        <pc:spChg chg="add mod">
          <ac:chgData name="Daniel Oehm" userId="6a826a5e128e221f" providerId="LiveId" clId="{8BBC5F27-B5B5-4037-A278-478B4E6BDDA1}" dt="2024-10-18T08:49:30.347" v="4156" actId="20577"/>
          <ac:spMkLst>
            <pc:docMk/>
            <pc:sldMk cId="4024269414" sldId="262"/>
            <ac:spMk id="27" creationId="{67A3F97A-1241-D96C-AC00-F4FE90C41A3E}"/>
          </ac:spMkLst>
        </pc:spChg>
        <pc:grpChg chg="add mod">
          <ac:chgData name="Daniel Oehm" userId="6a826a5e128e221f" providerId="LiveId" clId="{8BBC5F27-B5B5-4037-A278-478B4E6BDDA1}" dt="2024-10-17T21:29:36.422" v="496"/>
          <ac:grpSpMkLst>
            <pc:docMk/>
            <pc:sldMk cId="4024269414" sldId="262"/>
            <ac:grpSpMk id="7" creationId="{9DB1B076-1296-3077-EEDE-24FD8A351E5D}"/>
          </ac:grpSpMkLst>
        </pc:grpChg>
        <pc:grpChg chg="mod">
          <ac:chgData name="Daniel Oehm" userId="6a826a5e128e221f" providerId="LiveId" clId="{8BBC5F27-B5B5-4037-A278-478B4E6BDDA1}" dt="2024-10-17T21:29:36.422" v="496"/>
          <ac:grpSpMkLst>
            <pc:docMk/>
            <pc:sldMk cId="4024269414" sldId="262"/>
            <ac:grpSpMk id="11" creationId="{D6AF8682-1391-5DB9-F8B3-9DE615B0F0DC}"/>
          </ac:grpSpMkLst>
        </pc:grpChg>
        <pc:picChg chg="mod">
          <ac:chgData name="Daniel Oehm" userId="6a826a5e128e221f" providerId="LiveId" clId="{8BBC5F27-B5B5-4037-A278-478B4E6BDDA1}" dt="2024-10-18T08:20:06.678" v="3983" actId="1076"/>
          <ac:picMkLst>
            <pc:docMk/>
            <pc:sldMk cId="4024269414" sldId="262"/>
            <ac:picMk id="6" creationId="{00000000-0000-0000-0000-000000000000}"/>
          </ac:picMkLst>
        </pc:picChg>
        <pc:cxnChg chg="add mod">
          <ac:chgData name="Daniel Oehm" userId="6a826a5e128e221f" providerId="LiveId" clId="{8BBC5F27-B5B5-4037-A278-478B4E6BDDA1}" dt="2024-10-18T00:21:45.023" v="1033"/>
          <ac:cxnSpMkLst>
            <pc:docMk/>
            <pc:sldMk cId="4024269414" sldId="262"/>
            <ac:cxnSpMk id="25" creationId="{A30F699F-1142-7EFE-BE76-802C6BD824D4}"/>
          </ac:cxnSpMkLst>
        </pc:cxnChg>
      </pc:sldChg>
      <pc:sldChg chg="addSp delSp modSp mod modTransition">
        <pc:chgData name="Daniel Oehm" userId="6a826a5e128e221f" providerId="LiveId" clId="{8BBC5F27-B5B5-4037-A278-478B4E6BDDA1}" dt="2024-10-24T08:13:41.484" v="6658"/>
        <pc:sldMkLst>
          <pc:docMk/>
          <pc:sldMk cId="1833858991" sldId="263"/>
        </pc:sldMkLst>
        <pc:spChg chg="mod">
          <ac:chgData name="Daniel Oehm" userId="6a826a5e128e221f" providerId="LiveId" clId="{8BBC5F27-B5B5-4037-A278-478B4E6BDDA1}" dt="2024-10-18T00:21:13.523" v="961" actId="1076"/>
          <ac:spMkLst>
            <pc:docMk/>
            <pc:sldMk cId="1833858991" sldId="263"/>
            <ac:spMk id="2" creationId="{0DF3F066-A294-5AD7-D1D7-A87D2EBF51BD}"/>
          </ac:spMkLst>
        </pc:spChg>
        <pc:spChg chg="add del mod">
          <ac:chgData name="Daniel Oehm" userId="6a826a5e128e221f" providerId="LiveId" clId="{8BBC5F27-B5B5-4037-A278-478B4E6BDDA1}" dt="2024-10-17T21:34:12.675" v="501" actId="478"/>
          <ac:spMkLst>
            <pc:docMk/>
            <pc:sldMk cId="1833858991" sldId="263"/>
            <ac:spMk id="5" creationId="{8DBA7FA5-9570-5470-D62F-8038D7A0A763}"/>
          </ac:spMkLst>
        </pc:spChg>
        <pc:spChg chg="add mod">
          <ac:chgData name="Daniel Oehm" userId="6a826a5e128e221f" providerId="LiveId" clId="{8BBC5F27-B5B5-4037-A278-478B4E6BDDA1}" dt="2024-10-18T00:19:56.264" v="943" actId="1037"/>
          <ac:spMkLst>
            <pc:docMk/>
            <pc:sldMk cId="1833858991" sldId="263"/>
            <ac:spMk id="12" creationId="{21C8905C-38C5-B536-D9B4-3F784998BC76}"/>
          </ac:spMkLst>
        </pc:spChg>
        <pc:spChg chg="add mod">
          <ac:chgData name="Daniel Oehm" userId="6a826a5e128e221f" providerId="LiveId" clId="{8BBC5F27-B5B5-4037-A278-478B4E6BDDA1}" dt="2024-10-18T00:19:45.996" v="929"/>
          <ac:spMkLst>
            <pc:docMk/>
            <pc:sldMk cId="1833858991" sldId="263"/>
            <ac:spMk id="13" creationId="{919ADE3B-18B6-A871-54F0-225451D4906A}"/>
          </ac:spMkLst>
        </pc:spChg>
        <pc:spChg chg="add del mod">
          <ac:chgData name="Daniel Oehm" userId="6a826a5e128e221f" providerId="LiveId" clId="{8BBC5F27-B5B5-4037-A278-478B4E6BDDA1}" dt="2024-10-18T00:19:49.915" v="930" actId="478"/>
          <ac:spMkLst>
            <pc:docMk/>
            <pc:sldMk cId="1833858991" sldId="263"/>
            <ac:spMk id="14" creationId="{BE854912-DB44-4EA3-A5A5-0C767FA2ABD3}"/>
          </ac:spMkLst>
        </pc:spChg>
        <pc:spChg chg="add mod">
          <ac:chgData name="Daniel Oehm" userId="6a826a5e128e221f" providerId="LiveId" clId="{8BBC5F27-B5B5-4037-A278-478B4E6BDDA1}" dt="2024-10-18T00:19:45.996" v="929"/>
          <ac:spMkLst>
            <pc:docMk/>
            <pc:sldMk cId="1833858991" sldId="263"/>
            <ac:spMk id="15" creationId="{52C3B781-EC64-E1A1-1112-C67B4016B268}"/>
          </ac:spMkLst>
        </pc:spChg>
        <pc:spChg chg="add mod">
          <ac:chgData name="Daniel Oehm" userId="6a826a5e128e221f" providerId="LiveId" clId="{8BBC5F27-B5B5-4037-A278-478B4E6BDDA1}" dt="2024-10-18T00:19:45.996" v="929"/>
          <ac:spMkLst>
            <pc:docMk/>
            <pc:sldMk cId="1833858991" sldId="263"/>
            <ac:spMk id="16" creationId="{99F00CF5-5ADF-34ED-8771-5AE14AA8197C}"/>
          </ac:spMkLst>
        </pc:spChg>
        <pc:spChg chg="add mod">
          <ac:chgData name="Daniel Oehm" userId="6a826a5e128e221f" providerId="LiveId" clId="{8BBC5F27-B5B5-4037-A278-478B4E6BDDA1}" dt="2024-10-18T00:19:45.996" v="929"/>
          <ac:spMkLst>
            <pc:docMk/>
            <pc:sldMk cId="1833858991" sldId="263"/>
            <ac:spMk id="17" creationId="{24AA009E-A4E1-98B9-3832-5C963484A35D}"/>
          </ac:spMkLst>
        </pc:spChg>
        <pc:spChg chg="add mod">
          <ac:chgData name="Daniel Oehm" userId="6a826a5e128e221f" providerId="LiveId" clId="{8BBC5F27-B5B5-4037-A278-478B4E6BDDA1}" dt="2024-10-18T00:21:33.137" v="1032" actId="2085"/>
          <ac:spMkLst>
            <pc:docMk/>
            <pc:sldMk cId="1833858991" sldId="263"/>
            <ac:spMk id="18" creationId="{5D8063E9-196D-912F-AB7D-DC14A54D2D86}"/>
          </ac:spMkLst>
        </pc:spChg>
        <pc:spChg chg="add mod">
          <ac:chgData name="Daniel Oehm" userId="6a826a5e128e221f" providerId="LiveId" clId="{8BBC5F27-B5B5-4037-A278-478B4E6BDDA1}" dt="2024-10-18T07:58:15.274" v="3521" actId="1038"/>
          <ac:spMkLst>
            <pc:docMk/>
            <pc:sldMk cId="1833858991" sldId="263"/>
            <ac:spMk id="21" creationId="{0AC93C71-F8A7-9D56-1FA0-7D4E60520B1D}"/>
          </ac:spMkLst>
        </pc:spChg>
        <pc:spChg chg="add mod">
          <ac:chgData name="Daniel Oehm" userId="6a826a5e128e221f" providerId="LiveId" clId="{8BBC5F27-B5B5-4037-A278-478B4E6BDDA1}" dt="2024-10-18T07:58:15.274" v="3521" actId="1038"/>
          <ac:spMkLst>
            <pc:docMk/>
            <pc:sldMk cId="1833858991" sldId="263"/>
            <ac:spMk id="22" creationId="{5697FB7A-A866-B1DA-A989-A511933839E3}"/>
          </ac:spMkLst>
        </pc:spChg>
        <pc:picChg chg="del mod">
          <ac:chgData name="Daniel Oehm" userId="6a826a5e128e221f" providerId="LiveId" clId="{8BBC5F27-B5B5-4037-A278-478B4E6BDDA1}" dt="2024-10-17T21:34:10.150" v="500" actId="478"/>
          <ac:picMkLst>
            <pc:docMk/>
            <pc:sldMk cId="1833858991" sldId="263"/>
            <ac:picMk id="3" creationId="{00000000-0000-0000-0000-000000000000}"/>
          </ac:picMkLst>
        </pc:picChg>
        <pc:picChg chg="add del mod">
          <ac:chgData name="Daniel Oehm" userId="6a826a5e128e221f" providerId="LiveId" clId="{8BBC5F27-B5B5-4037-A278-478B4E6BDDA1}" dt="2024-10-17T21:34:34.438" v="505" actId="478"/>
          <ac:picMkLst>
            <pc:docMk/>
            <pc:sldMk cId="1833858991" sldId="263"/>
            <ac:picMk id="7" creationId="{13EDAB26-A76B-3340-D151-A38CA7ADEDA8}"/>
          </ac:picMkLst>
        </pc:picChg>
        <pc:picChg chg="add del mod">
          <ac:chgData name="Daniel Oehm" userId="6a826a5e128e221f" providerId="LiveId" clId="{8BBC5F27-B5B5-4037-A278-478B4E6BDDA1}" dt="2024-10-17T21:35:07.709" v="509" actId="478"/>
          <ac:picMkLst>
            <pc:docMk/>
            <pc:sldMk cId="1833858991" sldId="263"/>
            <ac:picMk id="9" creationId="{2D872422-4F53-7853-8FED-F85AD7B5AAF7}"/>
          </ac:picMkLst>
        </pc:picChg>
        <pc:picChg chg="add mod">
          <ac:chgData name="Daniel Oehm" userId="6a826a5e128e221f" providerId="LiveId" clId="{8BBC5F27-B5B5-4037-A278-478B4E6BDDA1}" dt="2024-10-18T07:58:15.274" v="3521" actId="1038"/>
          <ac:picMkLst>
            <pc:docMk/>
            <pc:sldMk cId="1833858991" sldId="263"/>
            <ac:picMk id="11" creationId="{5B641F74-AE23-5644-F786-A950BCB755D2}"/>
          </ac:picMkLst>
        </pc:picChg>
        <pc:cxnChg chg="add mod">
          <ac:chgData name="Daniel Oehm" userId="6a826a5e128e221f" providerId="LiveId" clId="{8BBC5F27-B5B5-4037-A278-478B4E6BDDA1}" dt="2024-10-18T00:21:28.021" v="1031" actId="1036"/>
          <ac:cxnSpMkLst>
            <pc:docMk/>
            <pc:sldMk cId="1833858991" sldId="263"/>
            <ac:cxnSpMk id="20" creationId="{364346C8-6E35-254A-23B0-E6DE657F2D4B}"/>
          </ac:cxnSpMkLst>
        </pc:cxnChg>
      </pc:sldChg>
      <pc:sldChg chg="addSp modSp del mod">
        <pc:chgData name="Daniel Oehm" userId="6a826a5e128e221f" providerId="LiveId" clId="{8BBC5F27-B5B5-4037-A278-478B4E6BDDA1}" dt="2024-10-18T11:13:16.724" v="5730" actId="47"/>
        <pc:sldMkLst>
          <pc:docMk/>
          <pc:sldMk cId="625410659" sldId="264"/>
        </pc:sldMkLst>
        <pc:spChg chg="mod">
          <ac:chgData name="Daniel Oehm" userId="6a826a5e128e221f" providerId="LiveId" clId="{8BBC5F27-B5B5-4037-A278-478B4E6BDDA1}" dt="2024-10-17T21:09:50.877" v="53" actId="1035"/>
          <ac:spMkLst>
            <pc:docMk/>
            <pc:sldMk cId="625410659" sldId="264"/>
            <ac:spMk id="27" creationId="{00000000-0000-0000-0000-000000000000}"/>
          </ac:spMkLst>
        </pc:spChg>
        <pc:spChg chg="mod">
          <ac:chgData name="Daniel Oehm" userId="6a826a5e128e221f" providerId="LiveId" clId="{8BBC5F27-B5B5-4037-A278-478B4E6BDDA1}" dt="2024-10-18T11:04:16.063" v="5525" actId="27636"/>
          <ac:spMkLst>
            <pc:docMk/>
            <pc:sldMk cId="625410659" sldId="264"/>
            <ac:spMk id="28" creationId="{00000000-0000-0000-0000-000000000000}"/>
          </ac:spMkLst>
        </pc:spChg>
        <pc:spChg chg="add mod">
          <ac:chgData name="Daniel Oehm" userId="6a826a5e128e221f" providerId="LiveId" clId="{8BBC5F27-B5B5-4037-A278-478B4E6BDDA1}" dt="2024-10-18T08:11:26.294" v="3899"/>
          <ac:spMkLst>
            <pc:docMk/>
            <pc:sldMk cId="625410659" sldId="264"/>
            <ac:spMk id="41" creationId="{5B2C8EDD-6700-A3DC-704F-E5A38A81A4E2}"/>
          </ac:spMkLst>
        </pc:spChg>
        <pc:spChg chg="add mod">
          <ac:chgData name="Daniel Oehm" userId="6a826a5e128e221f" providerId="LiveId" clId="{8BBC5F27-B5B5-4037-A278-478B4E6BDDA1}" dt="2024-10-18T08:11:26.294" v="3899"/>
          <ac:spMkLst>
            <pc:docMk/>
            <pc:sldMk cId="625410659" sldId="264"/>
            <ac:spMk id="48" creationId="{48F6D55B-1551-B388-3EE1-F4244C520920}"/>
          </ac:spMkLst>
        </pc:spChg>
        <pc:spChg chg="add mod">
          <ac:chgData name="Daniel Oehm" userId="6a826a5e128e221f" providerId="LiveId" clId="{8BBC5F27-B5B5-4037-A278-478B4E6BDDA1}" dt="2024-10-18T08:11:26.294" v="3899"/>
          <ac:spMkLst>
            <pc:docMk/>
            <pc:sldMk cId="625410659" sldId="264"/>
            <ac:spMk id="49" creationId="{03482174-FE0D-5873-ED4E-1B031EACBC9D}"/>
          </ac:spMkLst>
        </pc:spChg>
        <pc:spChg chg="add mod">
          <ac:chgData name="Daniel Oehm" userId="6a826a5e128e221f" providerId="LiveId" clId="{8BBC5F27-B5B5-4037-A278-478B4E6BDDA1}" dt="2024-10-18T08:11:26.294" v="3899"/>
          <ac:spMkLst>
            <pc:docMk/>
            <pc:sldMk cId="625410659" sldId="264"/>
            <ac:spMk id="50" creationId="{10E16ED0-FA89-847B-4E66-0E979AD7DDDA}"/>
          </ac:spMkLst>
        </pc:spChg>
        <pc:picChg chg="add mod">
          <ac:chgData name="Daniel Oehm" userId="6a826a5e128e221f" providerId="LiveId" clId="{8BBC5F27-B5B5-4037-A278-478B4E6BDDA1}" dt="2024-10-18T08:11:26.294" v="3899"/>
          <ac:picMkLst>
            <pc:docMk/>
            <pc:sldMk cId="625410659" sldId="264"/>
            <ac:picMk id="29" creationId="{382C82AE-6593-93FE-2409-A1A164B15854}"/>
          </ac:picMkLst>
        </pc:picChg>
        <pc:picChg chg="add mod">
          <ac:chgData name="Daniel Oehm" userId="6a826a5e128e221f" providerId="LiveId" clId="{8BBC5F27-B5B5-4037-A278-478B4E6BDDA1}" dt="2024-10-18T08:11:26.294" v="3899"/>
          <ac:picMkLst>
            <pc:docMk/>
            <pc:sldMk cId="625410659" sldId="264"/>
            <ac:picMk id="30" creationId="{C00243D6-0A3A-0318-FC63-69CA6600A3C9}"/>
          </ac:picMkLst>
        </pc:picChg>
        <pc:picChg chg="add mod">
          <ac:chgData name="Daniel Oehm" userId="6a826a5e128e221f" providerId="LiveId" clId="{8BBC5F27-B5B5-4037-A278-478B4E6BDDA1}" dt="2024-10-18T08:11:26.294" v="3899"/>
          <ac:picMkLst>
            <pc:docMk/>
            <pc:sldMk cId="625410659" sldId="264"/>
            <ac:picMk id="31" creationId="{480CA0D2-1D6A-1546-B8A8-A57A649C5704}"/>
          </ac:picMkLst>
        </pc:picChg>
        <pc:picChg chg="add mod">
          <ac:chgData name="Daniel Oehm" userId="6a826a5e128e221f" providerId="LiveId" clId="{8BBC5F27-B5B5-4037-A278-478B4E6BDDA1}" dt="2024-10-18T08:11:26.294" v="3899"/>
          <ac:picMkLst>
            <pc:docMk/>
            <pc:sldMk cId="625410659" sldId="264"/>
            <ac:picMk id="32" creationId="{765DB433-293C-996B-A730-C07433C722D4}"/>
          </ac:picMkLst>
        </pc:picChg>
        <pc:picChg chg="add mod">
          <ac:chgData name="Daniel Oehm" userId="6a826a5e128e221f" providerId="LiveId" clId="{8BBC5F27-B5B5-4037-A278-478B4E6BDDA1}" dt="2024-10-18T08:11:26.294" v="3899"/>
          <ac:picMkLst>
            <pc:docMk/>
            <pc:sldMk cId="625410659" sldId="264"/>
            <ac:picMk id="33" creationId="{C17FA22F-AADC-8C6C-FEFB-4323691889EF}"/>
          </ac:picMkLst>
        </pc:picChg>
        <pc:picChg chg="add mod">
          <ac:chgData name="Daniel Oehm" userId="6a826a5e128e221f" providerId="LiveId" clId="{8BBC5F27-B5B5-4037-A278-478B4E6BDDA1}" dt="2024-10-18T08:11:26.294" v="3899"/>
          <ac:picMkLst>
            <pc:docMk/>
            <pc:sldMk cId="625410659" sldId="264"/>
            <ac:picMk id="37" creationId="{1DC6EA8D-479A-CB2E-66EF-B74BD8170EEA}"/>
          </ac:picMkLst>
        </pc:picChg>
        <pc:picChg chg="add mod">
          <ac:chgData name="Daniel Oehm" userId="6a826a5e128e221f" providerId="LiveId" clId="{8BBC5F27-B5B5-4037-A278-478B4E6BDDA1}" dt="2024-10-18T08:11:26.294" v="3899"/>
          <ac:picMkLst>
            <pc:docMk/>
            <pc:sldMk cId="625410659" sldId="264"/>
            <ac:picMk id="38" creationId="{1564A32C-BF7C-8B60-92B0-4FB248AAA0A2}"/>
          </ac:picMkLst>
        </pc:picChg>
        <pc:picChg chg="add mod">
          <ac:chgData name="Daniel Oehm" userId="6a826a5e128e221f" providerId="LiveId" clId="{8BBC5F27-B5B5-4037-A278-478B4E6BDDA1}" dt="2024-10-18T08:11:26.294" v="3899"/>
          <ac:picMkLst>
            <pc:docMk/>
            <pc:sldMk cId="625410659" sldId="264"/>
            <ac:picMk id="39" creationId="{4B2D9654-C312-BCC6-7FA1-2337EC4B37A1}"/>
          </ac:picMkLst>
        </pc:picChg>
        <pc:picChg chg="add mod">
          <ac:chgData name="Daniel Oehm" userId="6a826a5e128e221f" providerId="LiveId" clId="{8BBC5F27-B5B5-4037-A278-478B4E6BDDA1}" dt="2024-10-18T08:11:26.294" v="3899"/>
          <ac:picMkLst>
            <pc:docMk/>
            <pc:sldMk cId="625410659" sldId="264"/>
            <ac:picMk id="40" creationId="{5A2CDF70-3F73-8C24-4AA9-C94B78580C55}"/>
          </ac:picMkLst>
        </pc:picChg>
        <pc:picChg chg="add mod">
          <ac:chgData name="Daniel Oehm" userId="6a826a5e128e221f" providerId="LiveId" clId="{8BBC5F27-B5B5-4037-A278-478B4E6BDDA1}" dt="2024-10-18T08:11:26.294" v="3899"/>
          <ac:picMkLst>
            <pc:docMk/>
            <pc:sldMk cId="625410659" sldId="264"/>
            <ac:picMk id="42" creationId="{15F2C5D1-4C5B-C01F-F61A-C639C9080215}"/>
          </ac:picMkLst>
        </pc:picChg>
        <pc:picChg chg="add mod">
          <ac:chgData name="Daniel Oehm" userId="6a826a5e128e221f" providerId="LiveId" clId="{8BBC5F27-B5B5-4037-A278-478B4E6BDDA1}" dt="2024-10-18T08:11:26.294" v="3899"/>
          <ac:picMkLst>
            <pc:docMk/>
            <pc:sldMk cId="625410659" sldId="264"/>
            <ac:picMk id="43" creationId="{B07E16BE-DF4E-15E7-7B6A-B637E529F9D3}"/>
          </ac:picMkLst>
        </pc:picChg>
        <pc:picChg chg="add mod">
          <ac:chgData name="Daniel Oehm" userId="6a826a5e128e221f" providerId="LiveId" clId="{8BBC5F27-B5B5-4037-A278-478B4E6BDDA1}" dt="2024-10-18T08:11:26.294" v="3899"/>
          <ac:picMkLst>
            <pc:docMk/>
            <pc:sldMk cId="625410659" sldId="264"/>
            <ac:picMk id="44" creationId="{C61BACFF-6F91-AF77-63F1-E7C196BFC0ED}"/>
          </ac:picMkLst>
        </pc:picChg>
        <pc:picChg chg="add mod">
          <ac:chgData name="Daniel Oehm" userId="6a826a5e128e221f" providerId="LiveId" clId="{8BBC5F27-B5B5-4037-A278-478B4E6BDDA1}" dt="2024-10-18T08:11:26.294" v="3899"/>
          <ac:picMkLst>
            <pc:docMk/>
            <pc:sldMk cId="625410659" sldId="264"/>
            <ac:picMk id="45" creationId="{17C5E363-A5F8-443B-9C80-437B6A5AD21C}"/>
          </ac:picMkLst>
        </pc:picChg>
        <pc:picChg chg="add mod">
          <ac:chgData name="Daniel Oehm" userId="6a826a5e128e221f" providerId="LiveId" clId="{8BBC5F27-B5B5-4037-A278-478B4E6BDDA1}" dt="2024-10-18T08:11:26.294" v="3899"/>
          <ac:picMkLst>
            <pc:docMk/>
            <pc:sldMk cId="625410659" sldId="264"/>
            <ac:picMk id="46" creationId="{BDAF9038-439A-ED92-A3EC-81C67C840E3A}"/>
          </ac:picMkLst>
        </pc:picChg>
        <pc:picChg chg="add mod">
          <ac:chgData name="Daniel Oehm" userId="6a826a5e128e221f" providerId="LiveId" clId="{8BBC5F27-B5B5-4037-A278-478B4E6BDDA1}" dt="2024-10-18T08:11:26.294" v="3899"/>
          <ac:picMkLst>
            <pc:docMk/>
            <pc:sldMk cId="625410659" sldId="264"/>
            <ac:picMk id="47" creationId="{B3E8C571-5F0E-8DBB-024A-1487BF17C1EA}"/>
          </ac:picMkLst>
        </pc:picChg>
        <pc:cxnChg chg="add mod">
          <ac:chgData name="Daniel Oehm" userId="6a826a5e128e221f" providerId="LiveId" clId="{8BBC5F27-B5B5-4037-A278-478B4E6BDDA1}" dt="2024-10-18T08:11:26.294" v="3899"/>
          <ac:cxnSpMkLst>
            <pc:docMk/>
            <pc:sldMk cId="625410659" sldId="264"/>
            <ac:cxnSpMk id="25" creationId="{AEFF8F62-9020-46F9-27C0-B95C54DA35EE}"/>
          </ac:cxnSpMkLst>
        </pc:cxnChg>
        <pc:cxnChg chg="add mod">
          <ac:chgData name="Daniel Oehm" userId="6a826a5e128e221f" providerId="LiveId" clId="{8BBC5F27-B5B5-4037-A278-478B4E6BDDA1}" dt="2024-10-18T08:11:26.294" v="3899"/>
          <ac:cxnSpMkLst>
            <pc:docMk/>
            <pc:sldMk cId="625410659" sldId="264"/>
            <ac:cxnSpMk id="26" creationId="{2C9F19DA-B4E9-8BD5-BC74-9756EC3C662D}"/>
          </ac:cxnSpMkLst>
        </pc:cxnChg>
        <pc:cxnChg chg="add mod">
          <ac:chgData name="Daniel Oehm" userId="6a826a5e128e221f" providerId="LiveId" clId="{8BBC5F27-B5B5-4037-A278-478B4E6BDDA1}" dt="2024-10-18T08:11:26.294" v="3899"/>
          <ac:cxnSpMkLst>
            <pc:docMk/>
            <pc:sldMk cId="625410659" sldId="264"/>
            <ac:cxnSpMk id="36" creationId="{F12CB005-125E-F171-081E-0A81A18AE7BA}"/>
          </ac:cxnSpMkLst>
        </pc:cxnChg>
      </pc:sldChg>
      <pc:sldChg chg="modSp del mod">
        <pc:chgData name="Daniel Oehm" userId="6a826a5e128e221f" providerId="LiveId" clId="{8BBC5F27-B5B5-4037-A278-478B4E6BDDA1}" dt="2024-10-17T21:18:04.023" v="194" actId="47"/>
        <pc:sldMkLst>
          <pc:docMk/>
          <pc:sldMk cId="2621324196" sldId="265"/>
        </pc:sldMkLst>
        <pc:spChg chg="mod">
          <ac:chgData name="Daniel Oehm" userId="6a826a5e128e221f" providerId="LiveId" clId="{8BBC5F27-B5B5-4037-A278-478B4E6BDDA1}" dt="2024-10-17T21:10:37.430" v="71" actId="27636"/>
          <ac:spMkLst>
            <pc:docMk/>
            <pc:sldMk cId="2621324196" sldId="265"/>
            <ac:spMk id="6" creationId="{00000000-0000-0000-0000-000000000000}"/>
          </ac:spMkLst>
        </pc:spChg>
      </pc:sldChg>
      <pc:sldChg chg="modSp del mod">
        <pc:chgData name="Daniel Oehm" userId="6a826a5e128e221f" providerId="LiveId" clId="{8BBC5F27-B5B5-4037-A278-478B4E6BDDA1}" dt="2024-10-17T21:10:34.649" v="69" actId="47"/>
        <pc:sldMkLst>
          <pc:docMk/>
          <pc:sldMk cId="3020738070" sldId="266"/>
        </pc:sldMkLst>
        <pc:spChg chg="mod">
          <ac:chgData name="Daniel Oehm" userId="6a826a5e128e221f" providerId="LiveId" clId="{8BBC5F27-B5B5-4037-A278-478B4E6BDDA1}" dt="2024-10-17T21:10:11.500" v="68" actId="20577"/>
          <ac:spMkLst>
            <pc:docMk/>
            <pc:sldMk cId="3020738070" sldId="266"/>
            <ac:spMk id="17" creationId="{E4F914E6-9822-1BF4-174E-71EE099BDD11}"/>
          </ac:spMkLst>
        </pc:spChg>
      </pc:sldChg>
      <pc:sldChg chg="addSp delSp modSp add del mod modShow">
        <pc:chgData name="Daniel Oehm" userId="6a826a5e128e221f" providerId="LiveId" clId="{8BBC5F27-B5B5-4037-A278-478B4E6BDDA1}" dt="2024-10-18T09:19:15.469" v="4536" actId="47"/>
        <pc:sldMkLst>
          <pc:docMk/>
          <pc:sldMk cId="3099287324" sldId="267"/>
        </pc:sldMkLst>
        <pc:spChg chg="add del mod">
          <ac:chgData name="Daniel Oehm" userId="6a826a5e128e221f" providerId="LiveId" clId="{8BBC5F27-B5B5-4037-A278-478B4E6BDDA1}" dt="2024-10-18T04:26:29.373" v="1574" actId="478"/>
          <ac:spMkLst>
            <pc:docMk/>
            <pc:sldMk cId="3099287324" sldId="267"/>
            <ac:spMk id="16" creationId="{84B45841-A13D-AEFC-B85C-E7585EEACE2C}"/>
          </ac:spMkLst>
        </pc:spChg>
        <pc:spChg chg="mod">
          <ac:chgData name="Daniel Oehm" userId="6a826a5e128e221f" providerId="LiveId" clId="{8BBC5F27-B5B5-4037-A278-478B4E6BDDA1}" dt="2024-10-18T04:26:45.573" v="1685" actId="1037"/>
          <ac:spMkLst>
            <pc:docMk/>
            <pc:sldMk cId="3099287324" sldId="267"/>
            <ac:spMk id="17" creationId="{E4F914E6-9822-1BF4-174E-71EE099BDD11}"/>
          </ac:spMkLst>
        </pc:spChg>
        <pc:spChg chg="add del mod">
          <ac:chgData name="Daniel Oehm" userId="6a826a5e128e221f" providerId="LiveId" clId="{8BBC5F27-B5B5-4037-A278-478B4E6BDDA1}" dt="2024-10-18T04:26:29.373" v="1574" actId="478"/>
          <ac:spMkLst>
            <pc:docMk/>
            <pc:sldMk cId="3099287324" sldId="267"/>
            <ac:spMk id="21" creationId="{81C03880-97E2-427A-5FE3-1C974007E8F1}"/>
          </ac:spMkLst>
        </pc:spChg>
        <pc:spChg chg="mod">
          <ac:chgData name="Daniel Oehm" userId="6a826a5e128e221f" providerId="LiveId" clId="{8BBC5F27-B5B5-4037-A278-478B4E6BDDA1}" dt="2024-10-18T04:28:21.146" v="1845" actId="1037"/>
          <ac:spMkLst>
            <pc:docMk/>
            <pc:sldMk cId="3099287324" sldId="267"/>
            <ac:spMk id="25" creationId="{A5F93E44-8A5C-9B2B-1244-27F068D85805}"/>
          </ac:spMkLst>
        </pc:spChg>
        <pc:spChg chg="mod">
          <ac:chgData name="Daniel Oehm" userId="6a826a5e128e221f" providerId="LiveId" clId="{8BBC5F27-B5B5-4037-A278-478B4E6BDDA1}" dt="2024-10-18T04:28:48.392" v="2206" actId="1036"/>
          <ac:spMkLst>
            <pc:docMk/>
            <pc:sldMk cId="3099287324" sldId="267"/>
            <ac:spMk id="26" creationId="{7AF97C53-E44F-AB44-C04D-7AF7239418B6}"/>
          </ac:spMkLst>
        </pc:spChg>
        <pc:spChg chg="mod">
          <ac:chgData name="Daniel Oehm" userId="6a826a5e128e221f" providerId="LiveId" clId="{8BBC5F27-B5B5-4037-A278-478B4E6BDDA1}" dt="2024-10-18T04:28:30.984" v="2001" actId="1038"/>
          <ac:spMkLst>
            <pc:docMk/>
            <pc:sldMk cId="3099287324" sldId="267"/>
            <ac:spMk id="27" creationId="{F17A5470-849D-AC3D-F693-0FB21FB481F4}"/>
          </ac:spMkLst>
        </pc:spChg>
        <pc:spChg chg="del mod">
          <ac:chgData name="Daniel Oehm" userId="6a826a5e128e221f" providerId="LiveId" clId="{8BBC5F27-B5B5-4037-A278-478B4E6BDDA1}" dt="2024-10-18T04:26:33.861" v="1575" actId="478"/>
          <ac:spMkLst>
            <pc:docMk/>
            <pc:sldMk cId="3099287324" sldId="267"/>
            <ac:spMk id="28" creationId="{2EFF24ED-9ECA-E0FF-DD3C-FB13EF362F78}"/>
          </ac:spMkLst>
        </pc:spChg>
        <pc:spChg chg="del">
          <ac:chgData name="Daniel Oehm" userId="6a826a5e128e221f" providerId="LiveId" clId="{8BBC5F27-B5B5-4037-A278-478B4E6BDDA1}" dt="2024-10-17T21:10:49.714" v="79" actId="478"/>
          <ac:spMkLst>
            <pc:docMk/>
            <pc:sldMk cId="3099287324" sldId="267"/>
            <ac:spMk id="29" creationId="{C33B9A77-48B8-3D7A-2803-65668941B60C}"/>
          </ac:spMkLst>
        </pc:spChg>
        <pc:spChg chg="add del mod">
          <ac:chgData name="Daniel Oehm" userId="6a826a5e128e221f" providerId="LiveId" clId="{8BBC5F27-B5B5-4037-A278-478B4E6BDDA1}" dt="2024-10-18T04:26:29.373" v="1574" actId="478"/>
          <ac:spMkLst>
            <pc:docMk/>
            <pc:sldMk cId="3099287324" sldId="267"/>
            <ac:spMk id="30" creationId="{D7AEE7E2-4968-43EF-2BC0-39F6274AECF8}"/>
          </ac:spMkLst>
        </pc:spChg>
        <pc:spChg chg="del">
          <ac:chgData name="Daniel Oehm" userId="6a826a5e128e221f" providerId="LiveId" clId="{8BBC5F27-B5B5-4037-A278-478B4E6BDDA1}" dt="2024-10-18T04:26:26.280" v="1573" actId="478"/>
          <ac:spMkLst>
            <pc:docMk/>
            <pc:sldMk cId="3099287324" sldId="267"/>
            <ac:spMk id="31" creationId="{4F51424A-6F96-75CE-9FBA-66D2B05D0C2C}"/>
          </ac:spMkLst>
        </pc:spChg>
        <pc:spChg chg="del">
          <ac:chgData name="Daniel Oehm" userId="6a826a5e128e221f" providerId="LiveId" clId="{8BBC5F27-B5B5-4037-A278-478B4E6BDDA1}" dt="2024-10-18T04:26:29.373" v="1574" actId="478"/>
          <ac:spMkLst>
            <pc:docMk/>
            <pc:sldMk cId="3099287324" sldId="267"/>
            <ac:spMk id="32" creationId="{7AC6A5F2-0DCF-FADA-9D11-11F48AD0F813}"/>
          </ac:spMkLst>
        </pc:spChg>
        <pc:spChg chg="del">
          <ac:chgData name="Daniel Oehm" userId="6a826a5e128e221f" providerId="LiveId" clId="{8BBC5F27-B5B5-4037-A278-478B4E6BDDA1}" dt="2024-10-17T21:10:53.777" v="80" actId="478"/>
          <ac:spMkLst>
            <pc:docMk/>
            <pc:sldMk cId="3099287324" sldId="267"/>
            <ac:spMk id="33" creationId="{C3791752-0A9C-13C8-7E87-4AEEF8B2C749}"/>
          </ac:spMkLst>
        </pc:spChg>
        <pc:spChg chg="add del mod">
          <ac:chgData name="Daniel Oehm" userId="6a826a5e128e221f" providerId="LiveId" clId="{8BBC5F27-B5B5-4037-A278-478B4E6BDDA1}" dt="2024-10-18T04:26:29.373" v="1574" actId="478"/>
          <ac:spMkLst>
            <pc:docMk/>
            <pc:sldMk cId="3099287324" sldId="267"/>
            <ac:spMk id="34" creationId="{631A28DC-02BD-F4AD-5485-8698EDBB5676}"/>
          </ac:spMkLst>
        </pc:spChg>
        <pc:spChg chg="add del mod">
          <ac:chgData name="Daniel Oehm" userId="6a826a5e128e221f" providerId="LiveId" clId="{8BBC5F27-B5B5-4037-A278-478B4E6BDDA1}" dt="2024-10-18T04:26:29.373" v="1574" actId="478"/>
          <ac:spMkLst>
            <pc:docMk/>
            <pc:sldMk cId="3099287324" sldId="267"/>
            <ac:spMk id="35" creationId="{05D99C55-054F-926C-A2B4-6ECC0F336364}"/>
          </ac:spMkLst>
        </pc:spChg>
        <pc:spChg chg="add del mod">
          <ac:chgData name="Daniel Oehm" userId="6a826a5e128e221f" providerId="LiveId" clId="{8BBC5F27-B5B5-4037-A278-478B4E6BDDA1}" dt="2024-10-17T21:12:50.137" v="100" actId="478"/>
          <ac:spMkLst>
            <pc:docMk/>
            <pc:sldMk cId="3099287324" sldId="267"/>
            <ac:spMk id="36" creationId="{3C55D533-2D1C-7834-B59B-9A3A78967CFD}"/>
          </ac:spMkLst>
        </pc:spChg>
        <pc:spChg chg="add del mod">
          <ac:chgData name="Daniel Oehm" userId="6a826a5e128e221f" providerId="LiveId" clId="{8BBC5F27-B5B5-4037-A278-478B4E6BDDA1}" dt="2024-10-18T04:26:26.280" v="1573" actId="478"/>
          <ac:spMkLst>
            <pc:docMk/>
            <pc:sldMk cId="3099287324" sldId="267"/>
            <ac:spMk id="37" creationId="{9FE5CF31-6B64-56C8-D3DE-E0CBFB24AB61}"/>
          </ac:spMkLst>
        </pc:spChg>
        <pc:spChg chg="add del mod">
          <ac:chgData name="Daniel Oehm" userId="6a826a5e128e221f" providerId="LiveId" clId="{8BBC5F27-B5B5-4037-A278-478B4E6BDDA1}" dt="2024-10-18T04:27:31.146" v="1701" actId="478"/>
          <ac:spMkLst>
            <pc:docMk/>
            <pc:sldMk cId="3099287324" sldId="267"/>
            <ac:spMk id="38" creationId="{F11E87F7-5902-659F-199E-CB593EFA6269}"/>
          </ac:spMkLst>
        </pc:spChg>
        <pc:spChg chg="add del mod">
          <ac:chgData name="Daniel Oehm" userId="6a826a5e128e221f" providerId="LiveId" clId="{8BBC5F27-B5B5-4037-A278-478B4E6BDDA1}" dt="2024-10-18T04:27:31.146" v="1701" actId="478"/>
          <ac:spMkLst>
            <pc:docMk/>
            <pc:sldMk cId="3099287324" sldId="267"/>
            <ac:spMk id="39" creationId="{BF397EAE-E66D-3FA0-2C21-3DF7A770186B}"/>
          </ac:spMkLst>
        </pc:spChg>
        <pc:spChg chg="add del mod">
          <ac:chgData name="Daniel Oehm" userId="6a826a5e128e221f" providerId="LiveId" clId="{8BBC5F27-B5B5-4037-A278-478B4E6BDDA1}" dt="2024-10-18T04:26:26.280" v="1573" actId="478"/>
          <ac:spMkLst>
            <pc:docMk/>
            <pc:sldMk cId="3099287324" sldId="267"/>
            <ac:spMk id="40" creationId="{94FAECB0-4FA9-CF67-FA8A-33A002FBDE36}"/>
          </ac:spMkLst>
        </pc:spChg>
        <pc:spChg chg="add del mod">
          <ac:chgData name="Daniel Oehm" userId="6a826a5e128e221f" providerId="LiveId" clId="{8BBC5F27-B5B5-4037-A278-478B4E6BDDA1}" dt="2024-10-18T04:27:31.146" v="1701" actId="478"/>
          <ac:spMkLst>
            <pc:docMk/>
            <pc:sldMk cId="3099287324" sldId="267"/>
            <ac:spMk id="41" creationId="{AF7E68A3-87B9-42E5-A7E5-CF4A63F4CE89}"/>
          </ac:spMkLst>
        </pc:spChg>
        <pc:picChg chg="mod">
          <ac:chgData name="Daniel Oehm" userId="6a826a5e128e221f" providerId="LiveId" clId="{8BBC5F27-B5B5-4037-A278-478B4E6BDDA1}" dt="2024-10-18T04:27:18.020" v="1696" actId="1076"/>
          <ac:picMkLst>
            <pc:docMk/>
            <pc:sldMk cId="3099287324" sldId="267"/>
            <ac:picMk id="4" creationId="{71486CEF-2F81-7867-F53B-1291484C8663}"/>
          </ac:picMkLst>
        </pc:picChg>
        <pc:picChg chg="mod">
          <ac:chgData name="Daniel Oehm" userId="6a826a5e128e221f" providerId="LiveId" clId="{8BBC5F27-B5B5-4037-A278-478B4E6BDDA1}" dt="2024-10-18T04:27:24.315" v="1699" actId="1076"/>
          <ac:picMkLst>
            <pc:docMk/>
            <pc:sldMk cId="3099287324" sldId="267"/>
            <ac:picMk id="5" creationId="{4893F607-4D29-E56F-95DF-C7CFD646FDF2}"/>
          </ac:picMkLst>
        </pc:picChg>
        <pc:picChg chg="mod">
          <ac:chgData name="Daniel Oehm" userId="6a826a5e128e221f" providerId="LiveId" clId="{8BBC5F27-B5B5-4037-A278-478B4E6BDDA1}" dt="2024-10-18T04:27:15.947" v="1695" actId="1076"/>
          <ac:picMkLst>
            <pc:docMk/>
            <pc:sldMk cId="3099287324" sldId="267"/>
            <ac:picMk id="6" creationId="{354AC5C1-3C53-F4D6-C568-84510DA592E3}"/>
          </ac:picMkLst>
        </pc:picChg>
        <pc:picChg chg="del">
          <ac:chgData name="Daniel Oehm" userId="6a826a5e128e221f" providerId="LiveId" clId="{8BBC5F27-B5B5-4037-A278-478B4E6BDDA1}" dt="2024-10-17T21:10:44.868" v="78" actId="478"/>
          <ac:picMkLst>
            <pc:docMk/>
            <pc:sldMk cId="3099287324" sldId="267"/>
            <ac:picMk id="7" creationId="{488B1B82-7D8B-1000-322F-505BBA19BB31}"/>
          </ac:picMkLst>
        </pc:picChg>
        <pc:picChg chg="mod">
          <ac:chgData name="Daniel Oehm" userId="6a826a5e128e221f" providerId="LiveId" clId="{8BBC5F27-B5B5-4037-A278-478B4E6BDDA1}" dt="2024-10-18T04:27:26.075" v="1700" actId="1076"/>
          <ac:picMkLst>
            <pc:docMk/>
            <pc:sldMk cId="3099287324" sldId="267"/>
            <ac:picMk id="8" creationId="{11FA5A2B-5058-6DF2-419E-2D17278AEAC3}"/>
          </ac:picMkLst>
        </pc:picChg>
        <pc:picChg chg="mod">
          <ac:chgData name="Daniel Oehm" userId="6a826a5e128e221f" providerId="LiveId" clId="{8BBC5F27-B5B5-4037-A278-478B4E6BDDA1}" dt="2024-10-18T04:27:14.501" v="1694" actId="1076"/>
          <ac:picMkLst>
            <pc:docMk/>
            <pc:sldMk cId="3099287324" sldId="267"/>
            <ac:picMk id="9" creationId="{1DB5B30E-F746-7861-17B5-5C0CD384AED7}"/>
          </ac:picMkLst>
        </pc:picChg>
        <pc:picChg chg="mod">
          <ac:chgData name="Daniel Oehm" userId="6a826a5e128e221f" providerId="LiveId" clId="{8BBC5F27-B5B5-4037-A278-478B4E6BDDA1}" dt="2024-10-18T04:27:11.394" v="1692" actId="1076"/>
          <ac:picMkLst>
            <pc:docMk/>
            <pc:sldMk cId="3099287324" sldId="267"/>
            <ac:picMk id="12" creationId="{6A4C6771-CCCB-3E8E-6D43-0CB938DBE5AC}"/>
          </ac:picMkLst>
        </pc:picChg>
        <pc:picChg chg="mod">
          <ac:chgData name="Daniel Oehm" userId="6a826a5e128e221f" providerId="LiveId" clId="{8BBC5F27-B5B5-4037-A278-478B4E6BDDA1}" dt="2024-10-18T04:27:19.150" v="1697" actId="1076"/>
          <ac:picMkLst>
            <pc:docMk/>
            <pc:sldMk cId="3099287324" sldId="267"/>
            <ac:picMk id="13" creationId="{94AA428B-FC08-DA47-9EC9-2CA397B529FA}"/>
          </ac:picMkLst>
        </pc:picChg>
        <pc:picChg chg="mod">
          <ac:chgData name="Daniel Oehm" userId="6a826a5e128e221f" providerId="LiveId" clId="{8BBC5F27-B5B5-4037-A278-478B4E6BDDA1}" dt="2024-10-18T04:27:13.481" v="1693" actId="1076"/>
          <ac:picMkLst>
            <pc:docMk/>
            <pc:sldMk cId="3099287324" sldId="267"/>
            <ac:picMk id="14" creationId="{949B021E-7F8E-1046-B508-9DC449BF35B4}"/>
          </ac:picMkLst>
        </pc:picChg>
        <pc:picChg chg="mod">
          <ac:chgData name="Daniel Oehm" userId="6a826a5e128e221f" providerId="LiveId" clId="{8BBC5F27-B5B5-4037-A278-478B4E6BDDA1}" dt="2024-10-18T04:27:22.478" v="1698" actId="1076"/>
          <ac:picMkLst>
            <pc:docMk/>
            <pc:sldMk cId="3099287324" sldId="267"/>
            <ac:picMk id="15" creationId="{20931E76-3173-A931-4319-66006D48244D}"/>
          </ac:picMkLst>
        </pc:picChg>
        <pc:picChg chg="del">
          <ac:chgData name="Daniel Oehm" userId="6a826a5e128e221f" providerId="LiveId" clId="{8BBC5F27-B5B5-4037-A278-478B4E6BDDA1}" dt="2024-10-18T09:19:05.442" v="4535" actId="478"/>
          <ac:picMkLst>
            <pc:docMk/>
            <pc:sldMk cId="3099287324" sldId="267"/>
            <ac:picMk id="18" creationId="{4791D41F-3472-4BC3-C770-2D470D41ACF9}"/>
          </ac:picMkLst>
        </pc:picChg>
        <pc:picChg chg="mod">
          <ac:chgData name="Daniel Oehm" userId="6a826a5e128e221f" providerId="LiveId" clId="{8BBC5F27-B5B5-4037-A278-478B4E6BDDA1}" dt="2024-10-18T04:27:00.836" v="1687" actId="1076"/>
          <ac:picMkLst>
            <pc:docMk/>
            <pc:sldMk cId="3099287324" sldId="267"/>
            <ac:picMk id="19" creationId="{835C81DF-D1CA-A1F0-8EEB-F8020335B109}"/>
          </ac:picMkLst>
        </pc:picChg>
        <pc:picChg chg="mod">
          <ac:chgData name="Daniel Oehm" userId="6a826a5e128e221f" providerId="LiveId" clId="{8BBC5F27-B5B5-4037-A278-478B4E6BDDA1}" dt="2024-10-18T04:26:59.265" v="1686" actId="1076"/>
          <ac:picMkLst>
            <pc:docMk/>
            <pc:sldMk cId="3099287324" sldId="267"/>
            <ac:picMk id="20" creationId="{770866B7-73F0-C816-F804-69E31553B972}"/>
          </ac:picMkLst>
        </pc:picChg>
        <pc:picChg chg="mod">
          <ac:chgData name="Daniel Oehm" userId="6a826a5e128e221f" providerId="LiveId" clId="{8BBC5F27-B5B5-4037-A278-478B4E6BDDA1}" dt="2024-10-18T04:27:09.005" v="1691" actId="1076"/>
          <ac:picMkLst>
            <pc:docMk/>
            <pc:sldMk cId="3099287324" sldId="267"/>
            <ac:picMk id="22" creationId="{66066E19-669D-BEF2-2A6A-6C70589BF946}"/>
          </ac:picMkLst>
        </pc:picChg>
        <pc:picChg chg="mod">
          <ac:chgData name="Daniel Oehm" userId="6a826a5e128e221f" providerId="LiveId" clId="{8BBC5F27-B5B5-4037-A278-478B4E6BDDA1}" dt="2024-10-18T04:27:02.344" v="1688" actId="1076"/>
          <ac:picMkLst>
            <pc:docMk/>
            <pc:sldMk cId="3099287324" sldId="267"/>
            <ac:picMk id="23" creationId="{A3F2C4C7-1D91-45CD-DBE9-12704E1C2B26}"/>
          </ac:picMkLst>
        </pc:picChg>
        <pc:picChg chg="mod">
          <ac:chgData name="Daniel Oehm" userId="6a826a5e128e221f" providerId="LiveId" clId="{8BBC5F27-B5B5-4037-A278-478B4E6BDDA1}" dt="2024-10-18T04:27:07.653" v="1690" actId="1076"/>
          <ac:picMkLst>
            <pc:docMk/>
            <pc:sldMk cId="3099287324" sldId="267"/>
            <ac:picMk id="24" creationId="{4CD9F682-B20A-C06F-1419-62065D00EB63}"/>
          </ac:picMkLst>
        </pc:picChg>
        <pc:cxnChg chg="mod">
          <ac:chgData name="Daniel Oehm" userId="6a826a5e128e221f" providerId="LiveId" clId="{8BBC5F27-B5B5-4037-A278-478B4E6BDDA1}" dt="2024-10-18T04:28:48.392" v="2206" actId="1036"/>
          <ac:cxnSpMkLst>
            <pc:docMk/>
            <pc:sldMk cId="3099287324" sldId="267"/>
            <ac:cxnSpMk id="2" creationId="{E79620CB-8EA7-8243-CCD1-0FADF47B7F03}"/>
          </ac:cxnSpMkLst>
        </pc:cxnChg>
        <pc:cxnChg chg="mod">
          <ac:chgData name="Daniel Oehm" userId="6a826a5e128e221f" providerId="LiveId" clId="{8BBC5F27-B5B5-4037-A278-478B4E6BDDA1}" dt="2024-10-18T04:28:30.984" v="2001" actId="1038"/>
          <ac:cxnSpMkLst>
            <pc:docMk/>
            <pc:sldMk cId="3099287324" sldId="267"/>
            <ac:cxnSpMk id="3" creationId="{E6FE738A-7DA1-7F8C-AAFB-D397A5DE6B94}"/>
          </ac:cxnSpMkLst>
        </pc:cxnChg>
        <pc:cxnChg chg="mod">
          <ac:chgData name="Daniel Oehm" userId="6a826a5e128e221f" providerId="LiveId" clId="{8BBC5F27-B5B5-4037-A278-478B4E6BDDA1}" dt="2024-10-18T04:28:21.146" v="1845" actId="1037"/>
          <ac:cxnSpMkLst>
            <pc:docMk/>
            <pc:sldMk cId="3099287324" sldId="267"/>
            <ac:cxnSpMk id="10" creationId="{2BB81922-850D-5CBC-2C7B-6DF2E6A4BC45}"/>
          </ac:cxnSpMkLst>
        </pc:cxnChg>
      </pc:sldChg>
      <pc:sldChg chg="addSp delSp modSp add mod modTransition">
        <pc:chgData name="Daniel Oehm" userId="6a826a5e128e221f" providerId="LiveId" clId="{8BBC5F27-B5B5-4037-A278-478B4E6BDDA1}" dt="2024-10-24T08:13:57.726" v="6662"/>
        <pc:sldMkLst>
          <pc:docMk/>
          <pc:sldMk cId="2333524809" sldId="268"/>
        </pc:sldMkLst>
        <pc:spChg chg="mod">
          <ac:chgData name="Daniel Oehm" userId="6a826a5e128e221f" providerId="LiveId" clId="{8BBC5F27-B5B5-4037-A278-478B4E6BDDA1}" dt="2024-10-18T09:37:20.438" v="5111" actId="1035"/>
          <ac:spMkLst>
            <pc:docMk/>
            <pc:sldMk cId="2333524809" sldId="268"/>
            <ac:spMk id="3" creationId="{00000000-0000-0000-0000-000000000000}"/>
          </ac:spMkLst>
        </pc:spChg>
        <pc:spChg chg="mod">
          <ac:chgData name="Daniel Oehm" userId="6a826a5e128e221f" providerId="LiveId" clId="{8BBC5F27-B5B5-4037-A278-478B4E6BDDA1}" dt="2024-10-18T09:37:20.438" v="5111" actId="1035"/>
          <ac:spMkLst>
            <pc:docMk/>
            <pc:sldMk cId="2333524809" sldId="268"/>
            <ac:spMk id="4" creationId="{00000000-0000-0000-0000-000000000000}"/>
          </ac:spMkLst>
        </pc:spChg>
        <pc:spChg chg="mod">
          <ac:chgData name="Daniel Oehm" userId="6a826a5e128e221f" providerId="LiveId" clId="{8BBC5F27-B5B5-4037-A278-478B4E6BDDA1}" dt="2024-10-18T09:36:34.321" v="5059" actId="1076"/>
          <ac:spMkLst>
            <pc:docMk/>
            <pc:sldMk cId="2333524809" sldId="268"/>
            <ac:spMk id="5" creationId="{00000000-0000-0000-0000-000000000000}"/>
          </ac:spMkLst>
        </pc:spChg>
        <pc:spChg chg="mod">
          <ac:chgData name="Daniel Oehm" userId="6a826a5e128e221f" providerId="LiveId" clId="{8BBC5F27-B5B5-4037-A278-478B4E6BDDA1}" dt="2024-10-18T09:37:20.438" v="5111" actId="1035"/>
          <ac:spMkLst>
            <pc:docMk/>
            <pc:sldMk cId="2333524809" sldId="268"/>
            <ac:spMk id="6" creationId="{00000000-0000-0000-0000-000000000000}"/>
          </ac:spMkLst>
        </pc:spChg>
        <pc:spChg chg="mod">
          <ac:chgData name="Daniel Oehm" userId="6a826a5e128e221f" providerId="LiveId" clId="{8BBC5F27-B5B5-4037-A278-478B4E6BDDA1}" dt="2024-10-18T11:24:02.612" v="5957" actId="20577"/>
          <ac:spMkLst>
            <pc:docMk/>
            <pc:sldMk cId="2333524809" sldId="268"/>
            <ac:spMk id="7" creationId="{00000000-0000-0000-0000-000000000000}"/>
          </ac:spMkLst>
        </pc:spChg>
        <pc:spChg chg="mod">
          <ac:chgData name="Daniel Oehm" userId="6a826a5e128e221f" providerId="LiveId" clId="{8BBC5F27-B5B5-4037-A278-478B4E6BDDA1}" dt="2024-10-18T11:20:49.484" v="5746" actId="207"/>
          <ac:spMkLst>
            <pc:docMk/>
            <pc:sldMk cId="2333524809" sldId="268"/>
            <ac:spMk id="14" creationId="{2603394B-1C9F-64C0-9372-22662231DDE7}"/>
          </ac:spMkLst>
        </pc:spChg>
        <pc:spChg chg="mod">
          <ac:chgData name="Daniel Oehm" userId="6a826a5e128e221f" providerId="LiveId" clId="{8BBC5F27-B5B5-4037-A278-478B4E6BDDA1}" dt="2024-10-18T11:22:19.327" v="5752" actId="207"/>
          <ac:spMkLst>
            <pc:docMk/>
            <pc:sldMk cId="2333524809" sldId="268"/>
            <ac:spMk id="15" creationId="{361BB82E-5B9D-5B22-F6E8-B8508476A50D}"/>
          </ac:spMkLst>
        </pc:spChg>
        <pc:picChg chg="add del mod modCrop">
          <ac:chgData name="Daniel Oehm" userId="6a826a5e128e221f" providerId="LiveId" clId="{8BBC5F27-B5B5-4037-A278-478B4E6BDDA1}" dt="2024-10-18T11:20:51.352" v="5747" actId="478"/>
          <ac:picMkLst>
            <pc:docMk/>
            <pc:sldMk cId="2333524809" sldId="268"/>
            <ac:picMk id="16" creationId="{DCF9F25B-13DB-84D6-CFD8-EAB8891DEC80}"/>
          </ac:picMkLst>
        </pc:picChg>
        <pc:picChg chg="add del mod">
          <ac:chgData name="Daniel Oehm" userId="6a826a5e128e221f" providerId="LiveId" clId="{8BBC5F27-B5B5-4037-A278-478B4E6BDDA1}" dt="2024-10-18T11:22:26.126" v="5753" actId="478"/>
          <ac:picMkLst>
            <pc:docMk/>
            <pc:sldMk cId="2333524809" sldId="268"/>
            <ac:picMk id="18" creationId="{D96CD211-13A9-9F5E-F933-FE5D01B2E9FE}"/>
          </ac:picMkLst>
        </pc:picChg>
      </pc:sldChg>
      <pc:sldChg chg="addSp delSp modSp add mod modTransition">
        <pc:chgData name="Daniel Oehm" userId="6a826a5e128e221f" providerId="LiveId" clId="{8BBC5F27-B5B5-4037-A278-478B4E6BDDA1}" dt="2024-10-24T08:14:32.868" v="6670"/>
        <pc:sldMkLst>
          <pc:docMk/>
          <pc:sldMk cId="3337630519" sldId="269"/>
        </pc:sldMkLst>
        <pc:spChg chg="mod">
          <ac:chgData name="Daniel Oehm" userId="6a826a5e128e221f" providerId="LiveId" clId="{8BBC5F27-B5B5-4037-A278-478B4E6BDDA1}" dt="2024-10-18T04:25:25.119" v="1565" actId="1076"/>
          <ac:spMkLst>
            <pc:docMk/>
            <pc:sldMk cId="3337630519" sldId="269"/>
            <ac:spMk id="16" creationId="{84B45841-A13D-AEFC-B85C-E7585EEACE2C}"/>
          </ac:spMkLst>
        </pc:spChg>
        <pc:spChg chg="mod">
          <ac:chgData name="Daniel Oehm" userId="6a826a5e128e221f" providerId="LiveId" clId="{8BBC5F27-B5B5-4037-A278-478B4E6BDDA1}" dt="2024-10-18T04:25:25.119" v="1565" actId="1076"/>
          <ac:spMkLst>
            <pc:docMk/>
            <pc:sldMk cId="3337630519" sldId="269"/>
            <ac:spMk id="21" creationId="{81C03880-97E2-427A-5FE3-1C974007E8F1}"/>
          </ac:spMkLst>
        </pc:spChg>
        <pc:spChg chg="mod">
          <ac:chgData name="Daniel Oehm" userId="6a826a5e128e221f" providerId="LiveId" clId="{8BBC5F27-B5B5-4037-A278-478B4E6BDDA1}" dt="2024-10-18T04:25:19.962" v="1564" actId="1076"/>
          <ac:spMkLst>
            <pc:docMk/>
            <pc:sldMk cId="3337630519" sldId="269"/>
            <ac:spMk id="28" creationId="{2EFF24ED-9ECA-E0FF-DD3C-FB13EF362F78}"/>
          </ac:spMkLst>
        </pc:spChg>
        <pc:spChg chg="mod">
          <ac:chgData name="Daniel Oehm" userId="6a826a5e128e221f" providerId="LiveId" clId="{8BBC5F27-B5B5-4037-A278-478B4E6BDDA1}" dt="2024-10-18T04:25:25.119" v="1565" actId="1076"/>
          <ac:spMkLst>
            <pc:docMk/>
            <pc:sldMk cId="3337630519" sldId="269"/>
            <ac:spMk id="30" creationId="{D7AEE7E2-4968-43EF-2BC0-39F6274AECF8}"/>
          </ac:spMkLst>
        </pc:spChg>
        <pc:spChg chg="mod">
          <ac:chgData name="Daniel Oehm" userId="6a826a5e128e221f" providerId="LiveId" clId="{8BBC5F27-B5B5-4037-A278-478B4E6BDDA1}" dt="2024-10-18T09:45:03.063" v="5308" actId="404"/>
          <ac:spMkLst>
            <pc:docMk/>
            <pc:sldMk cId="3337630519" sldId="269"/>
            <ac:spMk id="31" creationId="{4F51424A-6F96-75CE-9FBA-66D2B05D0C2C}"/>
          </ac:spMkLst>
        </pc:spChg>
        <pc:spChg chg="mod">
          <ac:chgData name="Daniel Oehm" userId="6a826a5e128e221f" providerId="LiveId" clId="{8BBC5F27-B5B5-4037-A278-478B4E6BDDA1}" dt="2024-10-18T04:25:25.119" v="1565" actId="1076"/>
          <ac:spMkLst>
            <pc:docMk/>
            <pc:sldMk cId="3337630519" sldId="269"/>
            <ac:spMk id="32" creationId="{7AC6A5F2-0DCF-FADA-9D11-11F48AD0F813}"/>
          </ac:spMkLst>
        </pc:spChg>
        <pc:spChg chg="mod">
          <ac:chgData name="Daniel Oehm" userId="6a826a5e128e221f" providerId="LiveId" clId="{8BBC5F27-B5B5-4037-A278-478B4E6BDDA1}" dt="2024-10-18T04:25:25.119" v="1565" actId="1076"/>
          <ac:spMkLst>
            <pc:docMk/>
            <pc:sldMk cId="3337630519" sldId="269"/>
            <ac:spMk id="34" creationId="{631A28DC-02BD-F4AD-5485-8698EDBB5676}"/>
          </ac:spMkLst>
        </pc:spChg>
        <pc:spChg chg="mod">
          <ac:chgData name="Daniel Oehm" userId="6a826a5e128e221f" providerId="LiveId" clId="{8BBC5F27-B5B5-4037-A278-478B4E6BDDA1}" dt="2024-10-18T04:25:25.119" v="1565" actId="1076"/>
          <ac:spMkLst>
            <pc:docMk/>
            <pc:sldMk cId="3337630519" sldId="269"/>
            <ac:spMk id="35" creationId="{05D99C55-054F-926C-A2B4-6ECC0F336364}"/>
          </ac:spMkLst>
        </pc:spChg>
        <pc:spChg chg="mod">
          <ac:chgData name="Daniel Oehm" userId="6a826a5e128e221f" providerId="LiveId" clId="{8BBC5F27-B5B5-4037-A278-478B4E6BDDA1}" dt="2024-10-18T10:10:43.716" v="5407" actId="1076"/>
          <ac:spMkLst>
            <pc:docMk/>
            <pc:sldMk cId="3337630519" sldId="269"/>
            <ac:spMk id="37" creationId="{9FE5CF31-6B64-56C8-D3DE-E0CBFB24AB61}"/>
          </ac:spMkLst>
        </pc:spChg>
        <pc:spChg chg="mod">
          <ac:chgData name="Daniel Oehm" userId="6a826a5e128e221f" providerId="LiveId" clId="{8BBC5F27-B5B5-4037-A278-478B4E6BDDA1}" dt="2024-10-18T04:25:43.170" v="1569" actId="1076"/>
          <ac:spMkLst>
            <pc:docMk/>
            <pc:sldMk cId="3337630519" sldId="269"/>
            <ac:spMk id="38" creationId="{F11E87F7-5902-659F-199E-CB593EFA6269}"/>
          </ac:spMkLst>
        </pc:spChg>
        <pc:spChg chg="mod">
          <ac:chgData name="Daniel Oehm" userId="6a826a5e128e221f" providerId="LiveId" clId="{8BBC5F27-B5B5-4037-A278-478B4E6BDDA1}" dt="2024-10-18T09:46:25.879" v="5310" actId="1076"/>
          <ac:spMkLst>
            <pc:docMk/>
            <pc:sldMk cId="3337630519" sldId="269"/>
            <ac:spMk id="39" creationId="{BF397EAE-E66D-3FA0-2C21-3DF7A770186B}"/>
          </ac:spMkLst>
        </pc:spChg>
        <pc:spChg chg="mod">
          <ac:chgData name="Daniel Oehm" userId="6a826a5e128e221f" providerId="LiveId" clId="{8BBC5F27-B5B5-4037-A278-478B4E6BDDA1}" dt="2024-10-18T10:10:41.044" v="5406" actId="1076"/>
          <ac:spMkLst>
            <pc:docMk/>
            <pc:sldMk cId="3337630519" sldId="269"/>
            <ac:spMk id="40" creationId="{94FAECB0-4FA9-CF67-FA8A-33A002FBDE36}"/>
          </ac:spMkLst>
        </pc:spChg>
        <pc:spChg chg="mod">
          <ac:chgData name="Daniel Oehm" userId="6a826a5e128e221f" providerId="LiveId" clId="{8BBC5F27-B5B5-4037-A278-478B4E6BDDA1}" dt="2024-10-18T09:46:23.460" v="5309" actId="1076"/>
          <ac:spMkLst>
            <pc:docMk/>
            <pc:sldMk cId="3337630519" sldId="269"/>
            <ac:spMk id="41" creationId="{AF7E68A3-87B9-42E5-A7E5-CF4A63F4CE89}"/>
          </ac:spMkLst>
        </pc:spChg>
        <pc:picChg chg="del">
          <ac:chgData name="Daniel Oehm" userId="6a826a5e128e221f" providerId="LiveId" clId="{8BBC5F27-B5B5-4037-A278-478B4E6BDDA1}" dt="2024-10-18T09:18:58.805" v="4534" actId="478"/>
          <ac:picMkLst>
            <pc:docMk/>
            <pc:sldMk cId="3337630519" sldId="269"/>
            <ac:picMk id="18" creationId="{4791D41F-3472-4BC3-C770-2D470D41ACF9}"/>
          </ac:picMkLst>
        </pc:picChg>
        <pc:picChg chg="add del mod">
          <ac:chgData name="Daniel Oehm" userId="6a826a5e128e221f" providerId="LiveId" clId="{8BBC5F27-B5B5-4037-A278-478B4E6BDDA1}" dt="2024-10-24T00:51:11.215" v="6652"/>
          <ac:picMkLst>
            <pc:docMk/>
            <pc:sldMk cId="3337630519" sldId="269"/>
            <ac:picMk id="42" creationId="{4D416758-92F1-A039-FE4F-E1621BD2952E}"/>
          </ac:picMkLst>
        </pc:picChg>
      </pc:sldChg>
      <pc:sldChg chg="addSp delSp modSp add mod modTransition">
        <pc:chgData name="Daniel Oehm" userId="6a826a5e128e221f" providerId="LiveId" clId="{8BBC5F27-B5B5-4037-A278-478B4E6BDDA1}" dt="2024-10-24T08:14:30.161" v="6669"/>
        <pc:sldMkLst>
          <pc:docMk/>
          <pc:sldMk cId="238502152" sldId="270"/>
        </pc:sldMkLst>
        <pc:spChg chg="add del mod">
          <ac:chgData name="Daniel Oehm" userId="6a826a5e128e221f" providerId="LiveId" clId="{8BBC5F27-B5B5-4037-A278-478B4E6BDDA1}" dt="2024-10-18T09:46:33.629" v="5311" actId="478"/>
          <ac:spMkLst>
            <pc:docMk/>
            <pc:sldMk cId="238502152" sldId="270"/>
            <ac:spMk id="7" creationId="{D685FFDF-CEA6-5395-DCF2-9652A76208A3}"/>
          </ac:spMkLst>
        </pc:spChg>
        <pc:spChg chg="mod">
          <ac:chgData name="Daniel Oehm" userId="6a826a5e128e221f" providerId="LiveId" clId="{8BBC5F27-B5B5-4037-A278-478B4E6BDDA1}" dt="2024-10-18T10:11:36.577" v="5437" actId="1038"/>
          <ac:spMkLst>
            <pc:docMk/>
            <pc:sldMk cId="238502152" sldId="270"/>
            <ac:spMk id="31" creationId="{4F51424A-6F96-75CE-9FBA-66D2B05D0C2C}"/>
          </ac:spMkLst>
        </pc:spChg>
        <pc:spChg chg="mod">
          <ac:chgData name="Daniel Oehm" userId="6a826a5e128e221f" providerId="LiveId" clId="{8BBC5F27-B5B5-4037-A278-478B4E6BDDA1}" dt="2024-10-18T10:11:36.577" v="5437" actId="1038"/>
          <ac:spMkLst>
            <pc:docMk/>
            <pc:sldMk cId="238502152" sldId="270"/>
            <ac:spMk id="37" creationId="{9FE5CF31-6B64-56C8-D3DE-E0CBFB24AB61}"/>
          </ac:spMkLst>
        </pc:spChg>
        <pc:spChg chg="mod">
          <ac:chgData name="Daniel Oehm" userId="6a826a5e128e221f" providerId="LiveId" clId="{8BBC5F27-B5B5-4037-A278-478B4E6BDDA1}" dt="2024-10-18T10:11:33.091" v="5428" actId="1038"/>
          <ac:spMkLst>
            <pc:docMk/>
            <pc:sldMk cId="238502152" sldId="270"/>
            <ac:spMk id="38" creationId="{F11E87F7-5902-659F-199E-CB593EFA6269}"/>
          </ac:spMkLst>
        </pc:spChg>
        <pc:spChg chg="mod">
          <ac:chgData name="Daniel Oehm" userId="6a826a5e128e221f" providerId="LiveId" clId="{8BBC5F27-B5B5-4037-A278-478B4E6BDDA1}" dt="2024-10-18T10:11:33.091" v="5428" actId="1038"/>
          <ac:spMkLst>
            <pc:docMk/>
            <pc:sldMk cId="238502152" sldId="270"/>
            <ac:spMk id="39" creationId="{BF397EAE-E66D-3FA0-2C21-3DF7A770186B}"/>
          </ac:spMkLst>
        </pc:spChg>
        <pc:spChg chg="mod">
          <ac:chgData name="Daniel Oehm" userId="6a826a5e128e221f" providerId="LiveId" clId="{8BBC5F27-B5B5-4037-A278-478B4E6BDDA1}" dt="2024-10-18T10:11:36.577" v="5437" actId="1038"/>
          <ac:spMkLst>
            <pc:docMk/>
            <pc:sldMk cId="238502152" sldId="270"/>
            <ac:spMk id="40" creationId="{94FAECB0-4FA9-CF67-FA8A-33A002FBDE36}"/>
          </ac:spMkLst>
        </pc:spChg>
        <pc:spChg chg="mod">
          <ac:chgData name="Daniel Oehm" userId="6a826a5e128e221f" providerId="LiveId" clId="{8BBC5F27-B5B5-4037-A278-478B4E6BDDA1}" dt="2024-10-18T10:11:18.623" v="5408" actId="255"/>
          <ac:spMkLst>
            <pc:docMk/>
            <pc:sldMk cId="238502152" sldId="270"/>
            <ac:spMk id="41" creationId="{AF7E68A3-87B9-42E5-A7E5-CF4A63F4CE89}"/>
          </ac:spMkLst>
        </pc:spChg>
        <pc:picChg chg="add del mod">
          <ac:chgData name="Daniel Oehm" userId="6a826a5e128e221f" providerId="LiveId" clId="{8BBC5F27-B5B5-4037-A278-478B4E6BDDA1}" dt="2024-10-18T11:11:58.442" v="5710" actId="478"/>
          <ac:picMkLst>
            <pc:docMk/>
            <pc:sldMk cId="238502152" sldId="270"/>
            <ac:picMk id="11" creationId="{FDE8039C-2AF0-31B8-5712-5AEA022F5DD1}"/>
          </ac:picMkLst>
        </pc:picChg>
        <pc:picChg chg="del">
          <ac:chgData name="Daniel Oehm" userId="6a826a5e128e221f" providerId="LiveId" clId="{8BBC5F27-B5B5-4037-A278-478B4E6BDDA1}" dt="2024-10-18T04:26:09.390" v="1572" actId="478"/>
          <ac:picMkLst>
            <pc:docMk/>
            <pc:sldMk cId="238502152" sldId="270"/>
            <ac:picMk id="18" creationId="{4791D41F-3472-4BC3-C770-2D470D41ACF9}"/>
          </ac:picMkLst>
        </pc:picChg>
      </pc:sldChg>
      <pc:sldChg chg="addSp delSp modSp add mod modTransition modAnim">
        <pc:chgData name="Daniel Oehm" userId="6a826a5e128e221f" providerId="LiveId" clId="{8BBC5F27-B5B5-4037-A278-478B4E6BDDA1}" dt="2024-10-24T08:14:22.229" v="6668"/>
        <pc:sldMkLst>
          <pc:docMk/>
          <pc:sldMk cId="1900043044" sldId="271"/>
        </pc:sldMkLst>
        <pc:spChg chg="add mod">
          <ac:chgData name="Daniel Oehm" userId="6a826a5e128e221f" providerId="LiveId" clId="{8BBC5F27-B5B5-4037-A278-478B4E6BDDA1}" dt="2024-10-18T09:18:33.460" v="4533" actId="1036"/>
          <ac:spMkLst>
            <pc:docMk/>
            <pc:sldMk cId="1900043044" sldId="271"/>
            <ac:spMk id="2" creationId="{AEB983C1-5B8D-CA0F-4D8E-C355658B798C}"/>
          </ac:spMkLst>
        </pc:spChg>
        <pc:spChg chg="del">
          <ac:chgData name="Daniel Oehm" userId="6a826a5e128e221f" providerId="LiveId" clId="{8BBC5F27-B5B5-4037-A278-478B4E6BDDA1}" dt="2024-10-18T04:30:19.418" v="2216" actId="478"/>
          <ac:spMkLst>
            <pc:docMk/>
            <pc:sldMk cId="1900043044" sldId="271"/>
            <ac:spMk id="3" creationId="{00000000-0000-0000-0000-000000000000}"/>
          </ac:spMkLst>
        </pc:spChg>
        <pc:spChg chg="del mod">
          <ac:chgData name="Daniel Oehm" userId="6a826a5e128e221f" providerId="LiveId" clId="{8BBC5F27-B5B5-4037-A278-478B4E6BDDA1}" dt="2024-10-18T04:30:19.418" v="2216" actId="478"/>
          <ac:spMkLst>
            <pc:docMk/>
            <pc:sldMk cId="1900043044" sldId="271"/>
            <ac:spMk id="4" creationId="{00000000-0000-0000-0000-000000000000}"/>
          </ac:spMkLst>
        </pc:spChg>
        <pc:spChg chg="del">
          <ac:chgData name="Daniel Oehm" userId="6a826a5e128e221f" providerId="LiveId" clId="{8BBC5F27-B5B5-4037-A278-478B4E6BDDA1}" dt="2024-10-18T04:30:19.418" v="2216" actId="478"/>
          <ac:spMkLst>
            <pc:docMk/>
            <pc:sldMk cId="1900043044" sldId="271"/>
            <ac:spMk id="5" creationId="{00000000-0000-0000-0000-000000000000}"/>
          </ac:spMkLst>
        </pc:spChg>
        <pc:spChg chg="del">
          <ac:chgData name="Daniel Oehm" userId="6a826a5e128e221f" providerId="LiveId" clId="{8BBC5F27-B5B5-4037-A278-478B4E6BDDA1}" dt="2024-10-18T04:30:19.418" v="2216" actId="478"/>
          <ac:spMkLst>
            <pc:docMk/>
            <pc:sldMk cId="1900043044" sldId="271"/>
            <ac:spMk id="6" creationId="{00000000-0000-0000-0000-000000000000}"/>
          </ac:spMkLst>
        </pc:spChg>
        <pc:spChg chg="del">
          <ac:chgData name="Daniel Oehm" userId="6a826a5e128e221f" providerId="LiveId" clId="{8BBC5F27-B5B5-4037-A278-478B4E6BDDA1}" dt="2024-10-18T04:30:19.418" v="2216" actId="478"/>
          <ac:spMkLst>
            <pc:docMk/>
            <pc:sldMk cId="1900043044" sldId="271"/>
            <ac:spMk id="7" creationId="{00000000-0000-0000-0000-000000000000}"/>
          </ac:spMkLst>
        </pc:spChg>
        <pc:spChg chg="del">
          <ac:chgData name="Daniel Oehm" userId="6a826a5e128e221f" providerId="LiveId" clId="{8BBC5F27-B5B5-4037-A278-478B4E6BDDA1}" dt="2024-10-18T04:30:19.418" v="2216" actId="478"/>
          <ac:spMkLst>
            <pc:docMk/>
            <pc:sldMk cId="1900043044" sldId="271"/>
            <ac:spMk id="8" creationId="{00000000-0000-0000-0000-000000000000}"/>
          </ac:spMkLst>
        </pc:spChg>
        <pc:spChg chg="add mod">
          <ac:chgData name="Daniel Oehm" userId="6a826a5e128e221f" providerId="LiveId" clId="{8BBC5F27-B5B5-4037-A278-478B4E6BDDA1}" dt="2024-10-18T09:18:33.460" v="4533" actId="1036"/>
          <ac:spMkLst>
            <pc:docMk/>
            <pc:sldMk cId="1900043044" sldId="271"/>
            <ac:spMk id="9" creationId="{BBDD7060-D149-B53B-5B95-4F9CA99D248F}"/>
          </ac:spMkLst>
        </pc:spChg>
        <pc:spChg chg="add del mod">
          <ac:chgData name="Daniel Oehm" userId="6a826a5e128e221f" providerId="LiveId" clId="{8BBC5F27-B5B5-4037-A278-478B4E6BDDA1}" dt="2024-10-18T09:17:31.964" v="4420" actId="478"/>
          <ac:spMkLst>
            <pc:docMk/>
            <pc:sldMk cId="1900043044" sldId="271"/>
            <ac:spMk id="10" creationId="{CBB80A58-9416-068E-B204-1211CE5A83DE}"/>
          </ac:spMkLst>
        </pc:spChg>
        <pc:spChg chg="del mod">
          <ac:chgData name="Daniel Oehm" userId="6a826a5e128e221f" providerId="LiveId" clId="{8BBC5F27-B5B5-4037-A278-478B4E6BDDA1}" dt="2024-10-18T09:17:21.868" v="4419" actId="478"/>
          <ac:spMkLst>
            <pc:docMk/>
            <pc:sldMk cId="1900043044" sldId="271"/>
            <ac:spMk id="17" creationId="{6B7DE390-9C0F-A3A6-3269-43F5F168DAD1}"/>
          </ac:spMkLst>
        </pc:spChg>
        <pc:spChg chg="add mod">
          <ac:chgData name="Daniel Oehm" userId="6a826a5e128e221f" providerId="LiveId" clId="{8BBC5F27-B5B5-4037-A278-478B4E6BDDA1}" dt="2024-10-18T09:18:33.460" v="4533" actId="1036"/>
          <ac:spMkLst>
            <pc:docMk/>
            <pc:sldMk cId="1900043044" sldId="271"/>
            <ac:spMk id="18" creationId="{CF2BE591-0E8C-D0A7-7406-0F5FAB6E0F97}"/>
          </ac:spMkLst>
        </pc:spChg>
        <pc:spChg chg="add mod">
          <ac:chgData name="Daniel Oehm" userId="6a826a5e128e221f" providerId="LiveId" clId="{8BBC5F27-B5B5-4037-A278-478B4E6BDDA1}" dt="2024-10-18T09:18:33.460" v="4533" actId="1036"/>
          <ac:spMkLst>
            <pc:docMk/>
            <pc:sldMk cId="1900043044" sldId="271"/>
            <ac:spMk id="19" creationId="{07003527-388B-1FD9-469D-ED73B42F497B}"/>
          </ac:spMkLst>
        </pc:spChg>
        <pc:spChg chg="add mod">
          <ac:chgData name="Daniel Oehm" userId="6a826a5e128e221f" providerId="LiveId" clId="{8BBC5F27-B5B5-4037-A278-478B4E6BDDA1}" dt="2024-10-18T09:18:33.460" v="4533" actId="1036"/>
          <ac:spMkLst>
            <pc:docMk/>
            <pc:sldMk cId="1900043044" sldId="271"/>
            <ac:spMk id="20" creationId="{9FBCF0E1-C057-9627-8271-85AF09927F87}"/>
          </ac:spMkLst>
        </pc:spChg>
        <pc:spChg chg="add mod topLvl">
          <ac:chgData name="Daniel Oehm" userId="6a826a5e128e221f" providerId="LiveId" clId="{8BBC5F27-B5B5-4037-A278-478B4E6BDDA1}" dt="2024-10-18T18:32:30.253" v="5976" actId="207"/>
          <ac:spMkLst>
            <pc:docMk/>
            <pc:sldMk cId="1900043044" sldId="271"/>
            <ac:spMk id="25" creationId="{994265C7-777F-2414-7C18-74332FD7831D}"/>
          </ac:spMkLst>
        </pc:spChg>
        <pc:spChg chg="add mod topLvl">
          <ac:chgData name="Daniel Oehm" userId="6a826a5e128e221f" providerId="LiveId" clId="{8BBC5F27-B5B5-4037-A278-478B4E6BDDA1}" dt="2024-10-18T18:32:30.253" v="5976" actId="207"/>
          <ac:spMkLst>
            <pc:docMk/>
            <pc:sldMk cId="1900043044" sldId="271"/>
            <ac:spMk id="26" creationId="{1757CFC2-C462-77CD-5226-F74EA4B33C84}"/>
          </ac:spMkLst>
        </pc:spChg>
        <pc:spChg chg="add mod topLvl">
          <ac:chgData name="Daniel Oehm" userId="6a826a5e128e221f" providerId="LiveId" clId="{8BBC5F27-B5B5-4037-A278-478B4E6BDDA1}" dt="2024-10-18T18:32:30.253" v="5976" actId="207"/>
          <ac:spMkLst>
            <pc:docMk/>
            <pc:sldMk cId="1900043044" sldId="271"/>
            <ac:spMk id="27" creationId="{A5613B0E-25A2-A811-2F5D-B8214B8BF21C}"/>
          </ac:spMkLst>
        </pc:spChg>
        <pc:spChg chg="add mod topLvl">
          <ac:chgData name="Daniel Oehm" userId="6a826a5e128e221f" providerId="LiveId" clId="{8BBC5F27-B5B5-4037-A278-478B4E6BDDA1}" dt="2024-10-18T18:32:30.253" v="5976" actId="207"/>
          <ac:spMkLst>
            <pc:docMk/>
            <pc:sldMk cId="1900043044" sldId="271"/>
            <ac:spMk id="28" creationId="{EDE257C1-2651-EA56-0FFA-BDA0D1E18734}"/>
          </ac:spMkLst>
        </pc:spChg>
        <pc:spChg chg="add mod topLvl">
          <ac:chgData name="Daniel Oehm" userId="6a826a5e128e221f" providerId="LiveId" clId="{8BBC5F27-B5B5-4037-A278-478B4E6BDDA1}" dt="2024-10-18T18:32:30.253" v="5976" actId="207"/>
          <ac:spMkLst>
            <pc:docMk/>
            <pc:sldMk cId="1900043044" sldId="271"/>
            <ac:spMk id="29" creationId="{B4B170EB-58F1-2FCB-4CA5-60FE110A7CA5}"/>
          </ac:spMkLst>
        </pc:spChg>
        <pc:spChg chg="add mod topLvl">
          <ac:chgData name="Daniel Oehm" userId="6a826a5e128e221f" providerId="LiveId" clId="{8BBC5F27-B5B5-4037-A278-478B4E6BDDA1}" dt="2024-10-18T18:32:30.253" v="5976" actId="207"/>
          <ac:spMkLst>
            <pc:docMk/>
            <pc:sldMk cId="1900043044" sldId="271"/>
            <ac:spMk id="30" creationId="{1F3531D2-003E-51E2-588B-7648B11E6544}"/>
          </ac:spMkLst>
        </pc:spChg>
        <pc:spChg chg="add del mod topLvl">
          <ac:chgData name="Daniel Oehm" userId="6a826a5e128e221f" providerId="LiveId" clId="{8BBC5F27-B5B5-4037-A278-478B4E6BDDA1}" dt="2024-10-18T18:43:16.191" v="6183"/>
          <ac:spMkLst>
            <pc:docMk/>
            <pc:sldMk cId="1900043044" sldId="271"/>
            <ac:spMk id="37" creationId="{14671D19-7326-E658-56CE-86E07252187B}"/>
          </ac:spMkLst>
        </pc:spChg>
        <pc:spChg chg="add del mod topLvl">
          <ac:chgData name="Daniel Oehm" userId="6a826a5e128e221f" providerId="LiveId" clId="{8BBC5F27-B5B5-4037-A278-478B4E6BDDA1}" dt="2024-10-18T18:43:16.191" v="6183"/>
          <ac:spMkLst>
            <pc:docMk/>
            <pc:sldMk cId="1900043044" sldId="271"/>
            <ac:spMk id="38" creationId="{22A9456B-3D4E-023A-799E-3BB09BA0B2D2}"/>
          </ac:spMkLst>
        </pc:spChg>
        <pc:spChg chg="add del mod topLvl">
          <ac:chgData name="Daniel Oehm" userId="6a826a5e128e221f" providerId="LiveId" clId="{8BBC5F27-B5B5-4037-A278-478B4E6BDDA1}" dt="2024-10-18T18:43:16.191" v="6183"/>
          <ac:spMkLst>
            <pc:docMk/>
            <pc:sldMk cId="1900043044" sldId="271"/>
            <ac:spMk id="39" creationId="{26A97C63-BA37-BA69-3118-A6CEB5F654FF}"/>
          </ac:spMkLst>
        </pc:spChg>
        <pc:spChg chg="add del mod topLvl">
          <ac:chgData name="Daniel Oehm" userId="6a826a5e128e221f" providerId="LiveId" clId="{8BBC5F27-B5B5-4037-A278-478B4E6BDDA1}" dt="2024-10-18T18:43:16.191" v="6183"/>
          <ac:spMkLst>
            <pc:docMk/>
            <pc:sldMk cId="1900043044" sldId="271"/>
            <ac:spMk id="40" creationId="{3DA4039A-ED5B-64C1-2934-551758AD455E}"/>
          </ac:spMkLst>
        </pc:spChg>
        <pc:spChg chg="add del mod topLvl">
          <ac:chgData name="Daniel Oehm" userId="6a826a5e128e221f" providerId="LiveId" clId="{8BBC5F27-B5B5-4037-A278-478B4E6BDDA1}" dt="2024-10-18T18:43:16.191" v="6183"/>
          <ac:spMkLst>
            <pc:docMk/>
            <pc:sldMk cId="1900043044" sldId="271"/>
            <ac:spMk id="41" creationId="{D189BE54-C67C-A52E-A241-12E053D1019F}"/>
          </ac:spMkLst>
        </pc:spChg>
        <pc:spChg chg="add del mod topLvl">
          <ac:chgData name="Daniel Oehm" userId="6a826a5e128e221f" providerId="LiveId" clId="{8BBC5F27-B5B5-4037-A278-478B4E6BDDA1}" dt="2024-10-18T18:43:16.191" v="6183"/>
          <ac:spMkLst>
            <pc:docMk/>
            <pc:sldMk cId="1900043044" sldId="271"/>
            <ac:spMk id="42" creationId="{F730D0C5-7251-0931-83DE-815E6ECA753A}"/>
          </ac:spMkLst>
        </pc:spChg>
        <pc:spChg chg="mod">
          <ac:chgData name="Daniel Oehm" userId="6a826a5e128e221f" providerId="LiveId" clId="{8BBC5F27-B5B5-4037-A278-478B4E6BDDA1}" dt="2024-10-18T18:38:59.825" v="6027"/>
          <ac:spMkLst>
            <pc:docMk/>
            <pc:sldMk cId="1900043044" sldId="271"/>
            <ac:spMk id="43" creationId="{55CDBB5D-6A27-A56B-7F57-1188DB75932A}"/>
          </ac:spMkLst>
        </pc:spChg>
        <pc:spChg chg="add del">
          <ac:chgData name="Daniel Oehm" userId="6a826a5e128e221f" providerId="LiveId" clId="{8BBC5F27-B5B5-4037-A278-478B4E6BDDA1}" dt="2024-10-18T18:43:16.191" v="6183"/>
          <ac:spMkLst>
            <pc:docMk/>
            <pc:sldMk cId="1900043044" sldId="271"/>
            <ac:spMk id="44" creationId="{1FAB4D2D-A829-93C5-ACB8-5C48FE9E22F1}"/>
          </ac:spMkLst>
        </pc:spChg>
        <pc:spChg chg="del mod">
          <ac:chgData name="Daniel Oehm" userId="6a826a5e128e221f" providerId="LiveId" clId="{8BBC5F27-B5B5-4037-A278-478B4E6BDDA1}" dt="2024-10-19T02:22:00.757" v="6521" actId="478"/>
          <ac:spMkLst>
            <pc:docMk/>
            <pc:sldMk cId="1900043044" sldId="271"/>
            <ac:spMk id="45" creationId="{E49E0784-1C9C-6640-51C9-7E7962861A82}"/>
          </ac:spMkLst>
        </pc:spChg>
        <pc:spChg chg="add del mod">
          <ac:chgData name="Daniel Oehm" userId="6a826a5e128e221f" providerId="LiveId" clId="{8BBC5F27-B5B5-4037-A278-478B4E6BDDA1}" dt="2024-10-18T23:48:46.793" v="6408"/>
          <ac:spMkLst>
            <pc:docMk/>
            <pc:sldMk cId="1900043044" sldId="271"/>
            <ac:spMk id="46" creationId="{50C1FFF5-0BC0-51BF-0AE9-D3664E084FB4}"/>
          </ac:spMkLst>
        </pc:spChg>
        <pc:spChg chg="add del mod ord">
          <ac:chgData name="Daniel Oehm" userId="6a826a5e128e221f" providerId="LiveId" clId="{8BBC5F27-B5B5-4037-A278-478B4E6BDDA1}" dt="2024-10-18T23:46:26.472" v="6380" actId="478"/>
          <ac:spMkLst>
            <pc:docMk/>
            <pc:sldMk cId="1900043044" sldId="271"/>
            <ac:spMk id="47" creationId="{3D4F1260-E756-581E-7F28-DA916B108B44}"/>
          </ac:spMkLst>
        </pc:spChg>
        <pc:spChg chg="add del mod">
          <ac:chgData name="Daniel Oehm" userId="6a826a5e128e221f" providerId="LiveId" clId="{8BBC5F27-B5B5-4037-A278-478B4E6BDDA1}" dt="2024-10-18T23:46:17.608" v="6376"/>
          <ac:spMkLst>
            <pc:docMk/>
            <pc:sldMk cId="1900043044" sldId="271"/>
            <ac:spMk id="48" creationId="{5CDECDB7-110C-94AD-38B7-771883AEFCFA}"/>
          </ac:spMkLst>
        </pc:spChg>
        <pc:spChg chg="mod">
          <ac:chgData name="Daniel Oehm" userId="6a826a5e128e221f" providerId="LiveId" clId="{8BBC5F27-B5B5-4037-A278-478B4E6BDDA1}" dt="2024-10-18T23:46:17.608" v="6376"/>
          <ac:spMkLst>
            <pc:docMk/>
            <pc:sldMk cId="1900043044" sldId="271"/>
            <ac:spMk id="49" creationId="{4F234E42-4A41-70F3-41A0-757300C3BA7B}"/>
          </ac:spMkLst>
        </pc:spChg>
        <pc:spChg chg="mod">
          <ac:chgData name="Daniel Oehm" userId="6a826a5e128e221f" providerId="LiveId" clId="{8BBC5F27-B5B5-4037-A278-478B4E6BDDA1}" dt="2024-10-18T23:46:17.608" v="6376"/>
          <ac:spMkLst>
            <pc:docMk/>
            <pc:sldMk cId="1900043044" sldId="271"/>
            <ac:spMk id="50" creationId="{720B765A-36F8-943A-7387-53EDBB1812F2}"/>
          </ac:spMkLst>
        </pc:spChg>
        <pc:spChg chg="mod">
          <ac:chgData name="Daniel Oehm" userId="6a826a5e128e221f" providerId="LiveId" clId="{8BBC5F27-B5B5-4037-A278-478B4E6BDDA1}" dt="2024-10-18T23:46:17.608" v="6376"/>
          <ac:spMkLst>
            <pc:docMk/>
            <pc:sldMk cId="1900043044" sldId="271"/>
            <ac:spMk id="51" creationId="{AEC44E35-E6B5-5B6D-9CDB-F25DE5D77FDA}"/>
          </ac:spMkLst>
        </pc:spChg>
        <pc:spChg chg="mod">
          <ac:chgData name="Daniel Oehm" userId="6a826a5e128e221f" providerId="LiveId" clId="{8BBC5F27-B5B5-4037-A278-478B4E6BDDA1}" dt="2024-10-18T23:46:17.608" v="6376"/>
          <ac:spMkLst>
            <pc:docMk/>
            <pc:sldMk cId="1900043044" sldId="271"/>
            <ac:spMk id="52" creationId="{7AC925A5-7F14-F3AD-2289-EC6FEBB80D91}"/>
          </ac:spMkLst>
        </pc:spChg>
        <pc:spChg chg="mod">
          <ac:chgData name="Daniel Oehm" userId="6a826a5e128e221f" providerId="LiveId" clId="{8BBC5F27-B5B5-4037-A278-478B4E6BDDA1}" dt="2024-10-18T23:46:17.608" v="6376"/>
          <ac:spMkLst>
            <pc:docMk/>
            <pc:sldMk cId="1900043044" sldId="271"/>
            <ac:spMk id="53" creationId="{828B2087-73C0-7824-4B4C-3FCEED6A6AFB}"/>
          </ac:spMkLst>
        </pc:spChg>
        <pc:spChg chg="mod">
          <ac:chgData name="Daniel Oehm" userId="6a826a5e128e221f" providerId="LiveId" clId="{8BBC5F27-B5B5-4037-A278-478B4E6BDDA1}" dt="2024-10-18T23:46:17.608" v="6376"/>
          <ac:spMkLst>
            <pc:docMk/>
            <pc:sldMk cId="1900043044" sldId="271"/>
            <ac:spMk id="54" creationId="{091A170E-03B6-7E4A-5092-8D2C8AE9BBC4}"/>
          </ac:spMkLst>
        </pc:spChg>
        <pc:spChg chg="mod">
          <ac:chgData name="Daniel Oehm" userId="6a826a5e128e221f" providerId="LiveId" clId="{8BBC5F27-B5B5-4037-A278-478B4E6BDDA1}" dt="2024-10-18T23:46:17.608" v="6376"/>
          <ac:spMkLst>
            <pc:docMk/>
            <pc:sldMk cId="1900043044" sldId="271"/>
            <ac:spMk id="55" creationId="{0DB77E35-0C89-7A20-AD36-7FADA76DAF5E}"/>
          </ac:spMkLst>
        </pc:spChg>
        <pc:spChg chg="mod">
          <ac:chgData name="Daniel Oehm" userId="6a826a5e128e221f" providerId="LiveId" clId="{8BBC5F27-B5B5-4037-A278-478B4E6BDDA1}" dt="2024-10-18T23:46:17.608" v="6376"/>
          <ac:spMkLst>
            <pc:docMk/>
            <pc:sldMk cId="1900043044" sldId="271"/>
            <ac:spMk id="56" creationId="{A194B0F6-19DC-1465-0F7F-C141C0D75B49}"/>
          </ac:spMkLst>
        </pc:spChg>
        <pc:spChg chg="mod">
          <ac:chgData name="Daniel Oehm" userId="6a826a5e128e221f" providerId="LiveId" clId="{8BBC5F27-B5B5-4037-A278-478B4E6BDDA1}" dt="2024-10-18T23:46:17.608" v="6376"/>
          <ac:spMkLst>
            <pc:docMk/>
            <pc:sldMk cId="1900043044" sldId="271"/>
            <ac:spMk id="57" creationId="{56792F70-95B5-D378-EE33-C22098DF7BDB}"/>
          </ac:spMkLst>
        </pc:spChg>
        <pc:spChg chg="mod">
          <ac:chgData name="Daniel Oehm" userId="6a826a5e128e221f" providerId="LiveId" clId="{8BBC5F27-B5B5-4037-A278-478B4E6BDDA1}" dt="2024-10-18T23:48:35.725" v="6407"/>
          <ac:spMkLst>
            <pc:docMk/>
            <pc:sldMk cId="1900043044" sldId="271"/>
            <ac:spMk id="58" creationId="{56BDBE25-1DA0-AAB6-8532-1EBBABF21037}"/>
          </ac:spMkLst>
        </pc:spChg>
        <pc:spChg chg="mod">
          <ac:chgData name="Daniel Oehm" userId="6a826a5e128e221f" providerId="LiveId" clId="{8BBC5F27-B5B5-4037-A278-478B4E6BDDA1}" dt="2024-10-18T23:48:35.725" v="6407"/>
          <ac:spMkLst>
            <pc:docMk/>
            <pc:sldMk cId="1900043044" sldId="271"/>
            <ac:spMk id="59" creationId="{0B9AA89C-6389-96E9-AF31-2C34AD4B8D2B}"/>
          </ac:spMkLst>
        </pc:spChg>
        <pc:spChg chg="mod">
          <ac:chgData name="Daniel Oehm" userId="6a826a5e128e221f" providerId="LiveId" clId="{8BBC5F27-B5B5-4037-A278-478B4E6BDDA1}" dt="2024-10-18T23:48:35.725" v="6407"/>
          <ac:spMkLst>
            <pc:docMk/>
            <pc:sldMk cId="1900043044" sldId="271"/>
            <ac:spMk id="60" creationId="{43470509-E21B-2FA0-05DA-EBCF60AAE912}"/>
          </ac:spMkLst>
        </pc:spChg>
        <pc:spChg chg="mod">
          <ac:chgData name="Daniel Oehm" userId="6a826a5e128e221f" providerId="LiveId" clId="{8BBC5F27-B5B5-4037-A278-478B4E6BDDA1}" dt="2024-10-18T23:48:35.725" v="6407"/>
          <ac:spMkLst>
            <pc:docMk/>
            <pc:sldMk cId="1900043044" sldId="271"/>
            <ac:spMk id="61" creationId="{FD7EED32-6EB0-4A72-7900-D93C878F0947}"/>
          </ac:spMkLst>
        </pc:spChg>
        <pc:spChg chg="mod">
          <ac:chgData name="Daniel Oehm" userId="6a826a5e128e221f" providerId="LiveId" clId="{8BBC5F27-B5B5-4037-A278-478B4E6BDDA1}" dt="2024-10-18T23:48:35.725" v="6407"/>
          <ac:spMkLst>
            <pc:docMk/>
            <pc:sldMk cId="1900043044" sldId="271"/>
            <ac:spMk id="62" creationId="{D768BEA9-A2FA-88DC-131E-E618DF6F2A31}"/>
          </ac:spMkLst>
        </pc:spChg>
        <pc:spChg chg="mod">
          <ac:chgData name="Daniel Oehm" userId="6a826a5e128e221f" providerId="LiveId" clId="{8BBC5F27-B5B5-4037-A278-478B4E6BDDA1}" dt="2024-10-18T23:48:35.725" v="6407"/>
          <ac:spMkLst>
            <pc:docMk/>
            <pc:sldMk cId="1900043044" sldId="271"/>
            <ac:spMk id="63" creationId="{5C4F1AC4-2523-6A35-8C19-F87A09D9DF51}"/>
          </ac:spMkLst>
        </pc:spChg>
        <pc:spChg chg="mod">
          <ac:chgData name="Daniel Oehm" userId="6a826a5e128e221f" providerId="LiveId" clId="{8BBC5F27-B5B5-4037-A278-478B4E6BDDA1}" dt="2024-10-18T23:48:35.725" v="6407"/>
          <ac:spMkLst>
            <pc:docMk/>
            <pc:sldMk cId="1900043044" sldId="271"/>
            <ac:spMk id="64" creationId="{8EFBABDF-B10B-4D21-84CB-E3B6AEBE78AF}"/>
          </ac:spMkLst>
        </pc:spChg>
        <pc:spChg chg="mod">
          <ac:chgData name="Daniel Oehm" userId="6a826a5e128e221f" providerId="LiveId" clId="{8BBC5F27-B5B5-4037-A278-478B4E6BDDA1}" dt="2024-10-18T23:48:35.725" v="6407"/>
          <ac:spMkLst>
            <pc:docMk/>
            <pc:sldMk cId="1900043044" sldId="271"/>
            <ac:spMk id="65" creationId="{3BF10E00-56CE-4F0F-7210-2DD49C3357EA}"/>
          </ac:spMkLst>
        </pc:spChg>
        <pc:spChg chg="mod">
          <ac:chgData name="Daniel Oehm" userId="6a826a5e128e221f" providerId="LiveId" clId="{8BBC5F27-B5B5-4037-A278-478B4E6BDDA1}" dt="2024-10-18T23:48:35.725" v="6407"/>
          <ac:spMkLst>
            <pc:docMk/>
            <pc:sldMk cId="1900043044" sldId="271"/>
            <ac:spMk id="66" creationId="{92BEAFFE-5CD0-1EF2-9DD8-B49114D699EB}"/>
          </ac:spMkLst>
        </pc:spChg>
        <pc:spChg chg="mod">
          <ac:chgData name="Daniel Oehm" userId="6a826a5e128e221f" providerId="LiveId" clId="{8BBC5F27-B5B5-4037-A278-478B4E6BDDA1}" dt="2024-10-18T23:48:35.725" v="6407"/>
          <ac:spMkLst>
            <pc:docMk/>
            <pc:sldMk cId="1900043044" sldId="271"/>
            <ac:spMk id="67" creationId="{019690FB-7D35-77FE-2491-2B490256E1BF}"/>
          </ac:spMkLst>
        </pc:spChg>
        <pc:grpChg chg="add del mod">
          <ac:chgData name="Daniel Oehm" userId="6a826a5e128e221f" providerId="LiveId" clId="{8BBC5F27-B5B5-4037-A278-478B4E6BDDA1}" dt="2024-10-19T02:22:11.599" v="6524" actId="478"/>
          <ac:grpSpMkLst>
            <pc:docMk/>
            <pc:sldMk cId="1900043044" sldId="271"/>
            <ac:grpSpMk id="31" creationId="{0FAB7E56-6EA1-7FC7-0CFD-EB24A0DD45EB}"/>
          </ac:grpSpMkLst>
        </pc:grpChg>
        <pc:grpChg chg="add del mod">
          <ac:chgData name="Daniel Oehm" userId="6a826a5e128e221f" providerId="LiveId" clId="{8BBC5F27-B5B5-4037-A278-478B4E6BDDA1}" dt="2024-10-18T18:35:57.430" v="6023" actId="165"/>
          <ac:grpSpMkLst>
            <pc:docMk/>
            <pc:sldMk cId="1900043044" sldId="271"/>
            <ac:grpSpMk id="36" creationId="{02754728-E0A3-56B6-E52E-2BB87B2684A5}"/>
          </ac:grpSpMkLst>
        </pc:grpChg>
        <pc:picChg chg="add del mod modCrop">
          <ac:chgData name="Daniel Oehm" userId="6a826a5e128e221f" providerId="LiveId" clId="{8BBC5F27-B5B5-4037-A278-478B4E6BDDA1}" dt="2024-10-18T09:20:53.296" v="4537" actId="478"/>
          <ac:picMkLst>
            <pc:docMk/>
            <pc:sldMk cId="1900043044" sldId="271"/>
            <ac:picMk id="22" creationId="{F8DB5746-0768-FE91-BD02-8AD6801492E4}"/>
          </ac:picMkLst>
        </pc:picChg>
        <pc:picChg chg="add del mod modCrop">
          <ac:chgData name="Daniel Oehm" userId="6a826a5e128e221f" providerId="LiveId" clId="{8BBC5F27-B5B5-4037-A278-478B4E6BDDA1}" dt="2024-10-18T18:32:40.242" v="5978" actId="478"/>
          <ac:picMkLst>
            <pc:docMk/>
            <pc:sldMk cId="1900043044" sldId="271"/>
            <ac:picMk id="24" creationId="{284657ED-9005-BF73-DD0E-DF611BB45A1A}"/>
          </ac:picMkLst>
        </pc:picChg>
        <pc:picChg chg="add del mod modCrop">
          <ac:chgData name="Daniel Oehm" userId="6a826a5e128e221f" providerId="LiveId" clId="{8BBC5F27-B5B5-4037-A278-478B4E6BDDA1}" dt="2024-10-18T18:32:38.233" v="5977" actId="478"/>
          <ac:picMkLst>
            <pc:docMk/>
            <pc:sldMk cId="1900043044" sldId="271"/>
            <ac:picMk id="33" creationId="{954D5B04-0B75-8946-480F-FB6F5DF2FD0B}"/>
          </ac:picMkLst>
        </pc:picChg>
        <pc:picChg chg="add del mod ord">
          <ac:chgData name="Daniel Oehm" userId="6a826a5e128e221f" providerId="LiveId" clId="{8BBC5F27-B5B5-4037-A278-478B4E6BDDA1}" dt="2024-10-18T23:48:46.793" v="6408"/>
          <ac:picMkLst>
            <pc:docMk/>
            <pc:sldMk cId="1900043044" sldId="271"/>
            <ac:picMk id="35" creationId="{35F296C5-64BB-F7F1-F776-2A6C4A1CED6B}"/>
          </ac:picMkLst>
        </pc:picChg>
        <pc:picChg chg="del mod">
          <ac:chgData name="Daniel Oehm" userId="6a826a5e128e221f" providerId="LiveId" clId="{8BBC5F27-B5B5-4037-A278-478B4E6BDDA1}" dt="2024-10-19T02:22:09.081" v="6523" actId="478"/>
          <ac:picMkLst>
            <pc:docMk/>
            <pc:sldMk cId="1900043044" sldId="271"/>
            <ac:picMk id="68" creationId="{B73971CF-9CFF-A744-985E-4E85792A1CED}"/>
          </ac:picMkLst>
        </pc:picChg>
        <pc:picChg chg="mod">
          <ac:chgData name="Daniel Oehm" userId="6a826a5e128e221f" providerId="LiveId" clId="{8BBC5F27-B5B5-4037-A278-478B4E6BDDA1}" dt="2024-10-18T23:48:46.793" v="6408"/>
          <ac:picMkLst>
            <pc:docMk/>
            <pc:sldMk cId="1900043044" sldId="271"/>
            <ac:picMk id="69" creationId="{EE7A55DD-EE54-52E2-72B5-DCD954E8AB43}"/>
          </ac:picMkLst>
        </pc:picChg>
        <pc:picChg chg="mod">
          <ac:chgData name="Daniel Oehm" userId="6a826a5e128e221f" providerId="LiveId" clId="{8BBC5F27-B5B5-4037-A278-478B4E6BDDA1}" dt="2024-10-18T23:48:46.793" v="6408"/>
          <ac:picMkLst>
            <pc:docMk/>
            <pc:sldMk cId="1900043044" sldId="271"/>
            <ac:picMk id="70" creationId="{247CA851-6FAB-790D-026E-5576D2D02794}"/>
          </ac:picMkLst>
        </pc:picChg>
        <pc:picChg chg="mod">
          <ac:chgData name="Daniel Oehm" userId="6a826a5e128e221f" providerId="LiveId" clId="{8BBC5F27-B5B5-4037-A278-478B4E6BDDA1}" dt="2024-10-18T23:48:46.793" v="6408"/>
          <ac:picMkLst>
            <pc:docMk/>
            <pc:sldMk cId="1900043044" sldId="271"/>
            <ac:picMk id="71" creationId="{D4F7DA3A-8BAA-50E5-B39B-B41B8BE60C27}"/>
          </ac:picMkLst>
        </pc:picChg>
        <pc:picChg chg="mod">
          <ac:chgData name="Daniel Oehm" userId="6a826a5e128e221f" providerId="LiveId" clId="{8BBC5F27-B5B5-4037-A278-478B4E6BDDA1}" dt="2024-10-18T23:48:46.793" v="6408"/>
          <ac:picMkLst>
            <pc:docMk/>
            <pc:sldMk cId="1900043044" sldId="271"/>
            <ac:picMk id="72" creationId="{44F7A35F-F64E-7EF8-947D-5BF33D49E51A}"/>
          </ac:picMkLst>
        </pc:picChg>
        <pc:picChg chg="mod">
          <ac:chgData name="Daniel Oehm" userId="6a826a5e128e221f" providerId="LiveId" clId="{8BBC5F27-B5B5-4037-A278-478B4E6BDDA1}" dt="2024-10-18T23:48:46.793" v="6408"/>
          <ac:picMkLst>
            <pc:docMk/>
            <pc:sldMk cId="1900043044" sldId="271"/>
            <ac:picMk id="73" creationId="{A1382C35-F28C-8700-EDA1-6B598CB84647}"/>
          </ac:picMkLst>
        </pc:picChg>
        <pc:picChg chg="mod">
          <ac:chgData name="Daniel Oehm" userId="6a826a5e128e221f" providerId="LiveId" clId="{8BBC5F27-B5B5-4037-A278-478B4E6BDDA1}" dt="2024-10-18T23:48:46.793" v="6408"/>
          <ac:picMkLst>
            <pc:docMk/>
            <pc:sldMk cId="1900043044" sldId="271"/>
            <ac:picMk id="74" creationId="{6DF133A5-B017-3CB9-FCD1-5A1CEAFDFE65}"/>
          </ac:picMkLst>
        </pc:picChg>
        <pc:picChg chg="mod">
          <ac:chgData name="Daniel Oehm" userId="6a826a5e128e221f" providerId="LiveId" clId="{8BBC5F27-B5B5-4037-A278-478B4E6BDDA1}" dt="2024-10-18T23:48:46.793" v="6408"/>
          <ac:picMkLst>
            <pc:docMk/>
            <pc:sldMk cId="1900043044" sldId="271"/>
            <ac:picMk id="75" creationId="{6541D363-DE00-9A72-51B8-B40F8BEF7E05}"/>
          </ac:picMkLst>
        </pc:picChg>
        <pc:picChg chg="mod">
          <ac:chgData name="Daniel Oehm" userId="6a826a5e128e221f" providerId="LiveId" clId="{8BBC5F27-B5B5-4037-A278-478B4E6BDDA1}" dt="2024-10-18T23:48:46.793" v="6408"/>
          <ac:picMkLst>
            <pc:docMk/>
            <pc:sldMk cId="1900043044" sldId="271"/>
            <ac:picMk id="76" creationId="{82149074-3DE1-C6F7-777B-D4A938738F53}"/>
          </ac:picMkLst>
        </pc:picChg>
        <pc:picChg chg="mod">
          <ac:chgData name="Daniel Oehm" userId="6a826a5e128e221f" providerId="LiveId" clId="{8BBC5F27-B5B5-4037-A278-478B4E6BDDA1}" dt="2024-10-18T23:48:46.793" v="6408"/>
          <ac:picMkLst>
            <pc:docMk/>
            <pc:sldMk cId="1900043044" sldId="271"/>
            <ac:picMk id="77" creationId="{135B6DCC-9E39-DB41-06E2-DD2740C41F2D}"/>
          </ac:picMkLst>
        </pc:picChg>
      </pc:sldChg>
      <pc:sldChg chg="modSp add del mod ord modTransition">
        <pc:chgData name="Daniel Oehm" userId="6a826a5e128e221f" providerId="LiveId" clId="{8BBC5F27-B5B5-4037-A278-478B4E6BDDA1}" dt="2024-10-18T08:53:20.348" v="4157" actId="47"/>
        <pc:sldMkLst>
          <pc:docMk/>
          <pc:sldMk cId="4112664956" sldId="272"/>
        </pc:sldMkLst>
        <pc:spChg chg="mod">
          <ac:chgData name="Daniel Oehm" userId="6a826a5e128e221f" providerId="LiveId" clId="{8BBC5F27-B5B5-4037-A278-478B4E6BDDA1}" dt="2024-10-18T04:31:56.963" v="2233" actId="1076"/>
          <ac:spMkLst>
            <pc:docMk/>
            <pc:sldMk cId="4112664956" sldId="272"/>
            <ac:spMk id="17" creationId="{6B7DE390-9C0F-A3A6-3269-43F5F168DAD1}"/>
          </ac:spMkLst>
        </pc:spChg>
      </pc:sldChg>
      <pc:sldChg chg="addSp delSp modSp add mod modTransition setBg modClrScheme delAnim chgLayout">
        <pc:chgData name="Daniel Oehm" userId="6a826a5e128e221f" providerId="LiveId" clId="{8BBC5F27-B5B5-4037-A278-478B4E6BDDA1}" dt="2024-10-24T08:14:16.433" v="6667"/>
        <pc:sldMkLst>
          <pc:docMk/>
          <pc:sldMk cId="863430431" sldId="273"/>
        </pc:sldMkLst>
        <pc:spChg chg="mod">
          <ac:chgData name="Daniel Oehm" userId="6a826a5e128e221f" providerId="LiveId" clId="{8BBC5F27-B5B5-4037-A278-478B4E6BDDA1}" dt="2024-10-18T18:47:33.387" v="6190" actId="207"/>
          <ac:spMkLst>
            <pc:docMk/>
            <pc:sldMk cId="863430431" sldId="273"/>
            <ac:spMk id="2" creationId="{0BBD0974-C67F-9DF6-421E-A0B05B1120A5}"/>
          </ac:spMkLst>
        </pc:spChg>
        <pc:spChg chg="del">
          <ac:chgData name="Daniel Oehm" userId="6a826a5e128e221f" providerId="LiveId" clId="{8BBC5F27-B5B5-4037-A278-478B4E6BDDA1}" dt="2024-10-18T04:33:33.719" v="2242" actId="478"/>
          <ac:spMkLst>
            <pc:docMk/>
            <pc:sldMk cId="863430431" sldId="273"/>
            <ac:spMk id="3" creationId="{5A50CAEF-47E3-C836-AD22-FC27C4768633}"/>
          </ac:spMkLst>
        </pc:spChg>
        <pc:spChg chg="del">
          <ac:chgData name="Daniel Oehm" userId="6a826a5e128e221f" providerId="LiveId" clId="{8BBC5F27-B5B5-4037-A278-478B4E6BDDA1}" dt="2024-10-18T04:33:33.719" v="2242" actId="478"/>
          <ac:spMkLst>
            <pc:docMk/>
            <pc:sldMk cId="863430431" sldId="273"/>
            <ac:spMk id="4" creationId="{06AB9169-B87C-55BF-16C5-72285C546369}"/>
          </ac:spMkLst>
        </pc:spChg>
        <pc:spChg chg="del">
          <ac:chgData name="Daniel Oehm" userId="6a826a5e128e221f" providerId="LiveId" clId="{8BBC5F27-B5B5-4037-A278-478B4E6BDDA1}" dt="2024-10-18T04:33:33.719" v="2242" actId="478"/>
          <ac:spMkLst>
            <pc:docMk/>
            <pc:sldMk cId="863430431" sldId="273"/>
            <ac:spMk id="5" creationId="{433D5106-A912-F631-BB09-F32B149C924E}"/>
          </ac:spMkLst>
        </pc:spChg>
        <pc:spChg chg="add del mod">
          <ac:chgData name="Daniel Oehm" userId="6a826a5e128e221f" providerId="LiveId" clId="{8BBC5F27-B5B5-4037-A278-478B4E6BDDA1}" dt="2024-10-18T08:57:26.018" v="4165" actId="478"/>
          <ac:spMkLst>
            <pc:docMk/>
            <pc:sldMk cId="863430431" sldId="273"/>
            <ac:spMk id="6" creationId="{DEDA0C9C-6A31-1B56-838C-68DD8442FDAC}"/>
          </ac:spMkLst>
        </pc:spChg>
        <pc:spChg chg="mod ord">
          <ac:chgData name="Daniel Oehm" userId="6a826a5e128e221f" providerId="LiveId" clId="{8BBC5F27-B5B5-4037-A278-478B4E6BDDA1}" dt="2024-10-18T18:51:01.243" v="6217" actId="14100"/>
          <ac:spMkLst>
            <pc:docMk/>
            <pc:sldMk cId="863430431" sldId="273"/>
            <ac:spMk id="7" creationId="{00000000-0000-0000-0000-000000000000}"/>
          </ac:spMkLst>
        </pc:spChg>
        <pc:spChg chg="add del mod">
          <ac:chgData name="Daniel Oehm" userId="6a826a5e128e221f" providerId="LiveId" clId="{8BBC5F27-B5B5-4037-A278-478B4E6BDDA1}" dt="2024-10-19T02:50:49.617" v="6557" actId="478"/>
          <ac:spMkLst>
            <pc:docMk/>
            <pc:sldMk cId="863430431" sldId="273"/>
            <ac:spMk id="8" creationId="{225B888A-37F2-C4A8-7808-E9601996D585}"/>
          </ac:spMkLst>
        </pc:spChg>
        <pc:spChg chg="add del mod">
          <ac:chgData name="Daniel Oehm" userId="6a826a5e128e221f" providerId="LiveId" clId="{8BBC5F27-B5B5-4037-A278-478B4E6BDDA1}" dt="2024-10-19T02:50:47.811" v="6556" actId="478"/>
          <ac:spMkLst>
            <pc:docMk/>
            <pc:sldMk cId="863430431" sldId="273"/>
            <ac:spMk id="9" creationId="{621D95F3-5233-9347-B787-351A4A9EB801}"/>
          </ac:spMkLst>
        </pc:spChg>
        <pc:spChg chg="del">
          <ac:chgData name="Daniel Oehm" userId="6a826a5e128e221f" providerId="LiveId" clId="{8BBC5F27-B5B5-4037-A278-478B4E6BDDA1}" dt="2024-10-18T04:33:33.719" v="2242" actId="478"/>
          <ac:spMkLst>
            <pc:docMk/>
            <pc:sldMk cId="863430431" sldId="273"/>
            <ac:spMk id="16" creationId="{B7026CA1-C3C4-15FF-43FB-EB7E25AAD672}"/>
          </ac:spMkLst>
        </pc:spChg>
        <pc:spChg chg="add mod">
          <ac:chgData name="Daniel Oehm" userId="6a826a5e128e221f" providerId="LiveId" clId="{8BBC5F27-B5B5-4037-A278-478B4E6BDDA1}" dt="2024-10-19T02:51:20.536" v="6561" actId="14100"/>
          <ac:spMkLst>
            <pc:docMk/>
            <pc:sldMk cId="863430431" sldId="273"/>
            <ac:spMk id="17" creationId="{A672DA57-BE92-AFB8-9BE4-10EB59207D88}"/>
          </ac:spMkLst>
        </pc:spChg>
        <pc:picChg chg="del">
          <ac:chgData name="Daniel Oehm" userId="6a826a5e128e221f" providerId="LiveId" clId="{8BBC5F27-B5B5-4037-A278-478B4E6BDDA1}" dt="2024-10-24T08:12:53.827" v="6655" actId="478"/>
          <ac:picMkLst>
            <pc:docMk/>
            <pc:sldMk cId="863430431" sldId="273"/>
            <ac:picMk id="5" creationId="{4C48A3AC-C448-7D66-99F3-D3DE4356777F}"/>
          </ac:picMkLst>
        </pc:picChg>
      </pc:sldChg>
      <pc:sldChg chg="addSp delSp modSp add mod modTransition setBg modClrScheme modAnim chgLayout">
        <pc:chgData name="Daniel Oehm" userId="6a826a5e128e221f" providerId="LiveId" clId="{8BBC5F27-B5B5-4037-A278-478B4E6BDDA1}" dt="2024-10-24T08:14:14.258" v="6666"/>
        <pc:sldMkLst>
          <pc:docMk/>
          <pc:sldMk cId="1306781454" sldId="274"/>
        </pc:sldMkLst>
        <pc:spChg chg="mod">
          <ac:chgData name="Daniel Oehm" userId="6a826a5e128e221f" providerId="LiveId" clId="{8BBC5F27-B5B5-4037-A278-478B4E6BDDA1}" dt="2024-10-18T18:49:07.323" v="6203" actId="207"/>
          <ac:spMkLst>
            <pc:docMk/>
            <pc:sldMk cId="1306781454" sldId="274"/>
            <ac:spMk id="2" creationId="{0BBD0974-C67F-9DF6-421E-A0B05B1120A5}"/>
          </ac:spMkLst>
        </pc:spChg>
        <pc:spChg chg="add del mod">
          <ac:chgData name="Daniel Oehm" userId="6a826a5e128e221f" providerId="LiveId" clId="{8BBC5F27-B5B5-4037-A278-478B4E6BDDA1}" dt="2024-10-18T09:33:09.375" v="4985" actId="478"/>
          <ac:spMkLst>
            <pc:docMk/>
            <pc:sldMk cId="1306781454" sldId="274"/>
            <ac:spMk id="3" creationId="{D2020C16-D7CC-0E54-6775-AEB228884D88}"/>
          </ac:spMkLst>
        </pc:spChg>
        <pc:spChg chg="mod ord">
          <ac:chgData name="Daniel Oehm" userId="6a826a5e128e221f" providerId="LiveId" clId="{8BBC5F27-B5B5-4037-A278-478B4E6BDDA1}" dt="2024-10-18T18:49:26.267" v="6208" actId="108"/>
          <ac:spMkLst>
            <pc:docMk/>
            <pc:sldMk cId="1306781454" sldId="274"/>
            <ac:spMk id="6" creationId="{DEDA0C9C-6A31-1B56-838C-68DD8442FDAC}"/>
          </ac:spMkLst>
        </pc:spChg>
        <pc:spChg chg="mod ord">
          <ac:chgData name="Daniel Oehm" userId="6a826a5e128e221f" providerId="LiveId" clId="{8BBC5F27-B5B5-4037-A278-478B4E6BDDA1}" dt="2024-10-18T18:51:18.710" v="6219" actId="1076"/>
          <ac:spMkLst>
            <pc:docMk/>
            <pc:sldMk cId="1306781454" sldId="274"/>
            <ac:spMk id="7" creationId="{00000000-0000-0000-0000-000000000000}"/>
          </ac:spMkLst>
        </pc:spChg>
        <pc:spChg chg="mod">
          <ac:chgData name="Daniel Oehm" userId="6a826a5e128e221f" providerId="LiveId" clId="{8BBC5F27-B5B5-4037-A278-478B4E6BDDA1}" dt="2024-10-19T02:51:34.459" v="6563" actId="1076"/>
          <ac:spMkLst>
            <pc:docMk/>
            <pc:sldMk cId="1306781454" sldId="274"/>
            <ac:spMk id="8" creationId="{225B888A-37F2-C4A8-7808-E9601996D585}"/>
          </ac:spMkLst>
        </pc:spChg>
        <pc:spChg chg="del">
          <ac:chgData name="Daniel Oehm" userId="6a826a5e128e221f" providerId="LiveId" clId="{8BBC5F27-B5B5-4037-A278-478B4E6BDDA1}" dt="2024-10-19T02:51:30.921" v="6562" actId="478"/>
          <ac:spMkLst>
            <pc:docMk/>
            <pc:sldMk cId="1306781454" sldId="274"/>
            <ac:spMk id="9" creationId="{621D95F3-5233-9347-B787-351A4A9EB801}"/>
          </ac:spMkLst>
        </pc:spChg>
      </pc:sldChg>
      <pc:sldChg chg="add del">
        <pc:chgData name="Daniel Oehm" userId="6a826a5e128e221f" providerId="LiveId" clId="{8BBC5F27-B5B5-4037-A278-478B4E6BDDA1}" dt="2024-10-18T04:35:25.269" v="2281" actId="47"/>
        <pc:sldMkLst>
          <pc:docMk/>
          <pc:sldMk cId="3717811992" sldId="274"/>
        </pc:sldMkLst>
      </pc:sldChg>
      <pc:sldChg chg="add del">
        <pc:chgData name="Daniel Oehm" userId="6a826a5e128e221f" providerId="LiveId" clId="{8BBC5F27-B5B5-4037-A278-478B4E6BDDA1}" dt="2024-10-18T04:35:26.745" v="2282" actId="47"/>
        <pc:sldMkLst>
          <pc:docMk/>
          <pc:sldMk cId="926801938" sldId="275"/>
        </pc:sldMkLst>
      </pc:sldChg>
      <pc:sldChg chg="addSp delSp modSp add mod modTransition modClrScheme chgLayout">
        <pc:chgData name="Daniel Oehm" userId="6a826a5e128e221f" providerId="LiveId" clId="{8BBC5F27-B5B5-4037-A278-478B4E6BDDA1}" dt="2024-10-24T08:14:05.128" v="6664"/>
        <pc:sldMkLst>
          <pc:docMk/>
          <pc:sldMk cId="2835569099" sldId="275"/>
        </pc:sldMkLst>
        <pc:spChg chg="mod">
          <ac:chgData name="Daniel Oehm" userId="6a826a5e128e221f" providerId="LiveId" clId="{8BBC5F27-B5B5-4037-A278-478B4E6BDDA1}" dt="2024-10-18T18:54:17.264" v="6236" actId="207"/>
          <ac:spMkLst>
            <pc:docMk/>
            <pc:sldMk cId="2835569099" sldId="275"/>
            <ac:spMk id="2" creationId="{0BBD0974-C67F-9DF6-421E-A0B05B1120A5}"/>
          </ac:spMkLst>
        </pc:spChg>
        <pc:spChg chg="add mod">
          <ac:chgData name="Daniel Oehm" userId="6a826a5e128e221f" providerId="LiveId" clId="{8BBC5F27-B5B5-4037-A278-478B4E6BDDA1}" dt="2024-10-18T18:55:22.538" v="6248" actId="948"/>
          <ac:spMkLst>
            <pc:docMk/>
            <pc:sldMk cId="2835569099" sldId="275"/>
            <ac:spMk id="3" creationId="{9108A1CC-8328-93AD-AD12-A6497987C36D}"/>
          </ac:spMkLst>
        </pc:spChg>
        <pc:spChg chg="del mod">
          <ac:chgData name="Daniel Oehm" userId="6a826a5e128e221f" providerId="LiveId" clId="{8BBC5F27-B5B5-4037-A278-478B4E6BDDA1}" dt="2024-10-18T18:53:38.919" v="6230" actId="478"/>
          <ac:spMkLst>
            <pc:docMk/>
            <pc:sldMk cId="2835569099" sldId="275"/>
            <ac:spMk id="6" creationId="{DEDA0C9C-6A31-1B56-838C-68DD8442FDAC}"/>
          </ac:spMkLst>
        </pc:spChg>
        <pc:spChg chg="mod ord">
          <ac:chgData name="Daniel Oehm" userId="6a826a5e128e221f" providerId="LiveId" clId="{8BBC5F27-B5B5-4037-A278-478B4E6BDDA1}" dt="2024-10-18T18:53:31.493" v="6228" actId="1076"/>
          <ac:spMkLst>
            <pc:docMk/>
            <pc:sldMk cId="2835569099" sldId="275"/>
            <ac:spMk id="7" creationId="{00000000-0000-0000-0000-000000000000}"/>
          </ac:spMkLst>
        </pc:spChg>
        <pc:spChg chg="mod">
          <ac:chgData name="Daniel Oehm" userId="6a826a5e128e221f" providerId="LiveId" clId="{8BBC5F27-B5B5-4037-A278-478B4E6BDDA1}" dt="2024-10-19T02:58:43.679" v="6635" actId="108"/>
          <ac:spMkLst>
            <pc:docMk/>
            <pc:sldMk cId="2835569099" sldId="275"/>
            <ac:spMk id="8" creationId="{225B888A-37F2-C4A8-7808-E9601996D585}"/>
          </ac:spMkLst>
        </pc:spChg>
        <pc:spChg chg="mod">
          <ac:chgData name="Daniel Oehm" userId="6a826a5e128e221f" providerId="LiveId" clId="{8BBC5F27-B5B5-4037-A278-478B4E6BDDA1}" dt="2024-10-19T02:58:56.029" v="6639" actId="108"/>
          <ac:spMkLst>
            <pc:docMk/>
            <pc:sldMk cId="2835569099" sldId="275"/>
            <ac:spMk id="9" creationId="{621D95F3-5233-9347-B787-351A4A9EB801}"/>
          </ac:spMkLst>
        </pc:spChg>
      </pc:sldChg>
      <pc:sldChg chg="addSp delSp modSp add mod modTransition modClrScheme chgLayout">
        <pc:chgData name="Daniel Oehm" userId="6a826a5e128e221f" providerId="LiveId" clId="{8BBC5F27-B5B5-4037-A278-478B4E6BDDA1}" dt="2024-10-24T08:14:02.133" v="6663"/>
        <pc:sldMkLst>
          <pc:docMk/>
          <pc:sldMk cId="713604533" sldId="276"/>
        </pc:sldMkLst>
        <pc:spChg chg="mod">
          <ac:chgData name="Daniel Oehm" userId="6a826a5e128e221f" providerId="LiveId" clId="{8BBC5F27-B5B5-4037-A278-478B4E6BDDA1}" dt="2024-10-18T18:54:32.760" v="6238" actId="207"/>
          <ac:spMkLst>
            <pc:docMk/>
            <pc:sldMk cId="713604533" sldId="276"/>
            <ac:spMk id="2" creationId="{0BBD0974-C67F-9DF6-421E-A0B05B1120A5}"/>
          </ac:spMkLst>
        </pc:spChg>
        <pc:spChg chg="add del mod">
          <ac:chgData name="Daniel Oehm" userId="6a826a5e128e221f" providerId="LiveId" clId="{8BBC5F27-B5B5-4037-A278-478B4E6BDDA1}" dt="2024-10-18T09:38:53.897" v="5131" actId="478"/>
          <ac:spMkLst>
            <pc:docMk/>
            <pc:sldMk cId="713604533" sldId="276"/>
            <ac:spMk id="3" creationId="{A30259B4-90FB-4446-6038-D0194D8889CF}"/>
          </ac:spMkLst>
        </pc:spChg>
        <pc:spChg chg="add del mod">
          <ac:chgData name="Daniel Oehm" userId="6a826a5e128e221f" providerId="LiveId" clId="{8BBC5F27-B5B5-4037-A278-478B4E6BDDA1}" dt="2024-10-18T09:38:55.009" v="5132" actId="478"/>
          <ac:spMkLst>
            <pc:docMk/>
            <pc:sldMk cId="713604533" sldId="276"/>
            <ac:spMk id="4" creationId="{84120D48-BD7C-CB97-61E2-928AB08A3817}"/>
          </ac:spMkLst>
        </pc:spChg>
        <pc:spChg chg="add del mod">
          <ac:chgData name="Daniel Oehm" userId="6a826a5e128e221f" providerId="LiveId" clId="{8BBC5F27-B5B5-4037-A278-478B4E6BDDA1}" dt="2024-10-18T11:22:34.415" v="5754" actId="478"/>
          <ac:spMkLst>
            <pc:docMk/>
            <pc:sldMk cId="713604533" sldId="276"/>
            <ac:spMk id="5" creationId="{77189431-EACD-863F-E8ED-292F4F1E882B}"/>
          </ac:spMkLst>
        </pc:spChg>
        <pc:spChg chg="del mod">
          <ac:chgData name="Daniel Oehm" userId="6a826a5e128e221f" providerId="LiveId" clId="{8BBC5F27-B5B5-4037-A278-478B4E6BDDA1}" dt="2024-10-18T18:56:05.623" v="6255" actId="478"/>
          <ac:spMkLst>
            <pc:docMk/>
            <pc:sldMk cId="713604533" sldId="276"/>
            <ac:spMk id="6" creationId="{DEDA0C9C-6A31-1B56-838C-68DD8442FDAC}"/>
          </ac:spMkLst>
        </pc:spChg>
        <pc:spChg chg="del mod ord">
          <ac:chgData name="Daniel Oehm" userId="6a826a5e128e221f" providerId="LiveId" clId="{8BBC5F27-B5B5-4037-A278-478B4E6BDDA1}" dt="2024-10-18T18:54:38.296" v="6240" actId="478"/>
          <ac:spMkLst>
            <pc:docMk/>
            <pc:sldMk cId="713604533" sldId="276"/>
            <ac:spMk id="7" creationId="{00000000-0000-0000-0000-000000000000}"/>
          </ac:spMkLst>
        </pc:spChg>
        <pc:spChg chg="mod">
          <ac:chgData name="Daniel Oehm" userId="6a826a5e128e221f" providerId="LiveId" clId="{8BBC5F27-B5B5-4037-A278-478B4E6BDDA1}" dt="2024-10-19T02:59:10.837" v="6645" actId="108"/>
          <ac:spMkLst>
            <pc:docMk/>
            <pc:sldMk cId="713604533" sldId="276"/>
            <ac:spMk id="8" creationId="{225B888A-37F2-C4A8-7808-E9601996D585}"/>
          </ac:spMkLst>
        </pc:spChg>
        <pc:spChg chg="mod">
          <ac:chgData name="Daniel Oehm" userId="6a826a5e128e221f" providerId="LiveId" clId="{8BBC5F27-B5B5-4037-A278-478B4E6BDDA1}" dt="2024-10-19T02:59:06.636" v="6643" actId="108"/>
          <ac:spMkLst>
            <pc:docMk/>
            <pc:sldMk cId="713604533" sldId="276"/>
            <ac:spMk id="9" creationId="{621D95F3-5233-9347-B787-351A4A9EB801}"/>
          </ac:spMkLst>
        </pc:spChg>
        <pc:spChg chg="add del mod">
          <ac:chgData name="Daniel Oehm" userId="6a826a5e128e221f" providerId="LiveId" clId="{8BBC5F27-B5B5-4037-A278-478B4E6BDDA1}" dt="2024-10-18T11:22:35.451" v="5755" actId="478"/>
          <ac:spMkLst>
            <pc:docMk/>
            <pc:sldMk cId="713604533" sldId="276"/>
            <ac:spMk id="16" creationId="{F085D908-3FAB-772D-CEA3-62E9B75E1D29}"/>
          </ac:spMkLst>
        </pc:spChg>
        <pc:spChg chg="add mod">
          <ac:chgData name="Daniel Oehm" userId="6a826a5e128e221f" providerId="LiveId" clId="{8BBC5F27-B5B5-4037-A278-478B4E6BDDA1}" dt="2024-10-18T11:22:56.105" v="5939" actId="1037"/>
          <ac:spMkLst>
            <pc:docMk/>
            <pc:sldMk cId="713604533" sldId="276"/>
            <ac:spMk id="17" creationId="{EB0AD05B-5942-AB21-ED44-5AB2C18248EE}"/>
          </ac:spMkLst>
        </pc:spChg>
        <pc:spChg chg="add mod">
          <ac:chgData name="Daniel Oehm" userId="6a826a5e128e221f" providerId="LiveId" clId="{8BBC5F27-B5B5-4037-A278-478B4E6BDDA1}" dt="2024-10-18T11:22:50.012" v="5834" actId="1038"/>
          <ac:spMkLst>
            <pc:docMk/>
            <pc:sldMk cId="713604533" sldId="276"/>
            <ac:spMk id="18" creationId="{864CB84E-33DB-1645-1287-6FE8D7218A83}"/>
          </ac:spMkLst>
        </pc:spChg>
      </pc:sldChg>
      <pc:sldChg chg="add del">
        <pc:chgData name="Daniel Oehm" userId="6a826a5e128e221f" providerId="LiveId" clId="{8BBC5F27-B5B5-4037-A278-478B4E6BDDA1}" dt="2024-10-18T04:35:27.786" v="2283" actId="47"/>
        <pc:sldMkLst>
          <pc:docMk/>
          <pc:sldMk cId="2954933607" sldId="276"/>
        </pc:sldMkLst>
      </pc:sldChg>
      <pc:sldChg chg="addSp delSp modSp add del mod delAnim modAnim modShow">
        <pc:chgData name="Daniel Oehm" userId="6a826a5e128e221f" providerId="LiveId" clId="{8BBC5F27-B5B5-4037-A278-478B4E6BDDA1}" dt="2024-10-18T09:22:37.366" v="4599" actId="2696"/>
        <pc:sldMkLst>
          <pc:docMk/>
          <pc:sldMk cId="2367456903" sldId="277"/>
        </pc:sldMkLst>
        <pc:spChg chg="mod">
          <ac:chgData name="Daniel Oehm" userId="6a826a5e128e221f" providerId="LiveId" clId="{8BBC5F27-B5B5-4037-A278-478B4E6BDDA1}" dt="2024-10-18T04:50:36.296" v="3006" actId="1037"/>
          <ac:spMkLst>
            <pc:docMk/>
            <pc:sldMk cId="2367456903" sldId="277"/>
            <ac:spMk id="3" creationId="{5A50CAEF-47E3-C836-AD22-FC27C4768633}"/>
          </ac:spMkLst>
        </pc:spChg>
        <pc:spChg chg="mod">
          <ac:chgData name="Daniel Oehm" userId="6a826a5e128e221f" providerId="LiveId" clId="{8BBC5F27-B5B5-4037-A278-478B4E6BDDA1}" dt="2024-10-18T04:50:59.929" v="3130" actId="1038"/>
          <ac:spMkLst>
            <pc:docMk/>
            <pc:sldMk cId="2367456903" sldId="277"/>
            <ac:spMk id="4" creationId="{06AB9169-B87C-55BF-16C5-72285C546369}"/>
          </ac:spMkLst>
        </pc:spChg>
        <pc:spChg chg="mod ord">
          <ac:chgData name="Daniel Oehm" userId="6a826a5e128e221f" providerId="LiveId" clId="{8BBC5F27-B5B5-4037-A278-478B4E6BDDA1}" dt="2024-10-18T07:37:42.219" v="3408" actId="166"/>
          <ac:spMkLst>
            <pc:docMk/>
            <pc:sldMk cId="2367456903" sldId="277"/>
            <ac:spMk id="6" creationId="{00000000-0000-0000-0000-000000000000}"/>
          </ac:spMkLst>
        </pc:spChg>
        <pc:spChg chg="mod">
          <ac:chgData name="Daniel Oehm" userId="6a826a5e128e221f" providerId="LiveId" clId="{8BBC5F27-B5B5-4037-A278-478B4E6BDDA1}" dt="2024-10-18T04:50:36.296" v="3006" actId="1037"/>
          <ac:spMkLst>
            <pc:docMk/>
            <pc:sldMk cId="2367456903" sldId="277"/>
            <ac:spMk id="7" creationId="{00000000-0000-0000-0000-000000000000}"/>
          </ac:spMkLst>
        </pc:spChg>
        <pc:spChg chg="add mod">
          <ac:chgData name="Daniel Oehm" userId="6a826a5e128e221f" providerId="LiveId" clId="{8BBC5F27-B5B5-4037-A278-478B4E6BDDA1}" dt="2024-10-18T04:50:59.929" v="3130" actId="1038"/>
          <ac:spMkLst>
            <pc:docMk/>
            <pc:sldMk cId="2367456903" sldId="277"/>
            <ac:spMk id="15" creationId="{7497675E-D893-D121-ACC3-173B52577A84}"/>
          </ac:spMkLst>
        </pc:spChg>
        <pc:spChg chg="add mod">
          <ac:chgData name="Daniel Oehm" userId="6a826a5e128e221f" providerId="LiveId" clId="{8BBC5F27-B5B5-4037-A278-478B4E6BDDA1}" dt="2024-10-18T07:37:56.256" v="3410" actId="2085"/>
          <ac:spMkLst>
            <pc:docMk/>
            <pc:sldMk cId="2367456903" sldId="277"/>
            <ac:spMk id="17" creationId="{7B75E303-7A79-94F3-8E88-A2968A4B5BE4}"/>
          </ac:spMkLst>
        </pc:spChg>
        <pc:picChg chg="del">
          <ac:chgData name="Daniel Oehm" userId="6a826a5e128e221f" providerId="LiveId" clId="{8BBC5F27-B5B5-4037-A278-478B4E6BDDA1}" dt="2024-10-18T07:36:04.228" v="3403" actId="478"/>
          <ac:picMkLst>
            <pc:docMk/>
            <pc:sldMk cId="2367456903" sldId="277"/>
            <ac:picMk id="5" creationId="{00000000-0000-0000-0000-000000000000}"/>
          </ac:picMkLst>
        </pc:picChg>
        <pc:picChg chg="add mod">
          <ac:chgData name="Daniel Oehm" userId="6a826a5e128e221f" providerId="LiveId" clId="{8BBC5F27-B5B5-4037-A278-478B4E6BDDA1}" dt="2024-10-18T07:36:55.554" v="3406"/>
          <ac:picMkLst>
            <pc:docMk/>
            <pc:sldMk cId="2367456903" sldId="277"/>
            <ac:picMk id="16" creationId="{5A304676-5063-1B86-47FD-79D90A5B5FC4}"/>
          </ac:picMkLst>
        </pc:picChg>
      </pc:sldChg>
      <pc:sldChg chg="addSp delSp modSp add mod modTransition modAnim">
        <pc:chgData name="Daniel Oehm" userId="6a826a5e128e221f" providerId="LiveId" clId="{8BBC5F27-B5B5-4037-A278-478B4E6BDDA1}" dt="2024-10-24T08:13:45.066" v="6659"/>
        <pc:sldMkLst>
          <pc:docMk/>
          <pc:sldMk cId="480444360" sldId="278"/>
        </pc:sldMkLst>
        <pc:spChg chg="del mod">
          <ac:chgData name="Daniel Oehm" userId="6a826a5e128e221f" providerId="LiveId" clId="{8BBC5F27-B5B5-4037-A278-478B4E6BDDA1}" dt="2024-10-19T02:23:49.652" v="6525" actId="478"/>
          <ac:spMkLst>
            <pc:docMk/>
            <pc:sldMk cId="480444360" sldId="278"/>
            <ac:spMk id="3" creationId="{5A50CAEF-47E3-C836-AD22-FC27C4768633}"/>
          </ac:spMkLst>
        </pc:spChg>
        <pc:spChg chg="mod">
          <ac:chgData name="Daniel Oehm" userId="6a826a5e128e221f" providerId="LiveId" clId="{8BBC5F27-B5B5-4037-A278-478B4E6BDDA1}" dt="2024-10-19T02:23:54.847" v="6553" actId="1035"/>
          <ac:spMkLst>
            <pc:docMk/>
            <pc:sldMk cId="480444360" sldId="278"/>
            <ac:spMk id="4" creationId="{06AB9169-B87C-55BF-16C5-72285C546369}"/>
          </ac:spMkLst>
        </pc:spChg>
        <pc:spChg chg="mod">
          <ac:chgData name="Daniel Oehm" userId="6a826a5e128e221f" providerId="LiveId" clId="{8BBC5F27-B5B5-4037-A278-478B4E6BDDA1}" dt="2024-10-18T04:52:46.501" v="3398" actId="5793"/>
          <ac:spMkLst>
            <pc:docMk/>
            <pc:sldMk cId="480444360" sldId="278"/>
            <ac:spMk id="6" creationId="{00000000-0000-0000-0000-000000000000}"/>
          </ac:spMkLst>
        </pc:spChg>
        <pc:spChg chg="del mod">
          <ac:chgData name="Daniel Oehm" userId="6a826a5e128e221f" providerId="LiveId" clId="{8BBC5F27-B5B5-4037-A278-478B4E6BDDA1}" dt="2024-10-19T02:23:49.652" v="6525" actId="478"/>
          <ac:spMkLst>
            <pc:docMk/>
            <pc:sldMk cId="480444360" sldId="278"/>
            <ac:spMk id="7" creationId="{00000000-0000-0000-0000-000000000000}"/>
          </ac:spMkLst>
        </pc:spChg>
        <pc:spChg chg="add del mod">
          <ac:chgData name="Daniel Oehm" userId="6a826a5e128e221f" providerId="LiveId" clId="{8BBC5F27-B5B5-4037-A278-478B4E6BDDA1}" dt="2024-10-18T08:19:44.255" v="3977" actId="478"/>
          <ac:spMkLst>
            <pc:docMk/>
            <pc:sldMk cId="480444360" sldId="278"/>
            <ac:spMk id="14" creationId="{D993F876-2DBC-F6C9-143C-83B5F8A4D99D}"/>
          </ac:spMkLst>
        </pc:spChg>
        <pc:spChg chg="mod">
          <ac:chgData name="Daniel Oehm" userId="6a826a5e128e221f" providerId="LiveId" clId="{8BBC5F27-B5B5-4037-A278-478B4E6BDDA1}" dt="2024-10-19T02:23:58.038" v="6555" actId="403"/>
          <ac:spMkLst>
            <pc:docMk/>
            <pc:sldMk cId="480444360" sldId="278"/>
            <ac:spMk id="15" creationId="{7497675E-D893-D121-ACC3-173B52577A84}"/>
          </ac:spMkLst>
        </pc:spChg>
        <pc:picChg chg="mod">
          <ac:chgData name="Daniel Oehm" userId="6a826a5e128e221f" providerId="LiveId" clId="{8BBC5F27-B5B5-4037-A278-478B4E6BDDA1}" dt="2024-10-19T02:52:55.855" v="6575" actId="1038"/>
          <ac:picMkLst>
            <pc:docMk/>
            <pc:sldMk cId="480444360" sldId="278"/>
            <ac:picMk id="5" creationId="{00000000-0000-0000-0000-000000000000}"/>
          </ac:picMkLst>
        </pc:picChg>
        <pc:picChg chg="add del mod">
          <ac:chgData name="Daniel Oehm" userId="6a826a5e128e221f" providerId="LiveId" clId="{8BBC5F27-B5B5-4037-A278-478B4E6BDDA1}" dt="2024-10-18T10:03:59.030" v="5322" actId="478"/>
          <ac:picMkLst>
            <pc:docMk/>
            <pc:sldMk cId="480444360" sldId="278"/>
            <ac:picMk id="16" creationId="{DCE40148-B393-DA8C-7C27-F3440E6F5E0D}"/>
          </ac:picMkLst>
        </pc:picChg>
      </pc:sldChg>
      <pc:sldChg chg="modSp add mod modTransition">
        <pc:chgData name="Daniel Oehm" userId="6a826a5e128e221f" providerId="LiveId" clId="{8BBC5F27-B5B5-4037-A278-478B4E6BDDA1}" dt="2024-10-24T08:13:38.273" v="6657"/>
        <pc:sldMkLst>
          <pc:docMk/>
          <pc:sldMk cId="3750042210" sldId="279"/>
        </pc:sldMkLst>
        <pc:spChg chg="mod">
          <ac:chgData name="Daniel Oehm" userId="6a826a5e128e221f" providerId="LiveId" clId="{8BBC5F27-B5B5-4037-A278-478B4E6BDDA1}" dt="2024-10-18T08:00:16.171" v="3583" actId="692"/>
          <ac:spMkLst>
            <pc:docMk/>
            <pc:sldMk cId="3750042210" sldId="279"/>
            <ac:spMk id="21" creationId="{0AC93C71-F8A7-9D56-1FA0-7D4E60520B1D}"/>
          </ac:spMkLst>
        </pc:spChg>
        <pc:spChg chg="mod">
          <ac:chgData name="Daniel Oehm" userId="6a826a5e128e221f" providerId="LiveId" clId="{8BBC5F27-B5B5-4037-A278-478B4E6BDDA1}" dt="2024-10-18T08:01:02.742" v="3625" actId="20577"/>
          <ac:spMkLst>
            <pc:docMk/>
            <pc:sldMk cId="3750042210" sldId="279"/>
            <ac:spMk id="22" creationId="{5697FB7A-A866-B1DA-A989-A511933839E3}"/>
          </ac:spMkLst>
        </pc:spChg>
      </pc:sldChg>
      <pc:sldChg chg="modSp add mod modTransition">
        <pc:chgData name="Daniel Oehm" userId="6a826a5e128e221f" providerId="LiveId" clId="{8BBC5F27-B5B5-4037-A278-478B4E6BDDA1}" dt="2024-10-24T08:13:32.145" v="6656"/>
        <pc:sldMkLst>
          <pc:docMk/>
          <pc:sldMk cId="1003933424" sldId="280"/>
        </pc:sldMkLst>
        <pc:spChg chg="mod">
          <ac:chgData name="Daniel Oehm" userId="6a826a5e128e221f" providerId="LiveId" clId="{8BBC5F27-B5B5-4037-A278-478B4E6BDDA1}" dt="2024-10-18T08:01:53.603" v="3803" actId="692"/>
          <ac:spMkLst>
            <pc:docMk/>
            <pc:sldMk cId="1003933424" sldId="280"/>
            <ac:spMk id="21" creationId="{0AC93C71-F8A7-9D56-1FA0-7D4E60520B1D}"/>
          </ac:spMkLst>
        </pc:spChg>
        <pc:spChg chg="mod">
          <ac:chgData name="Daniel Oehm" userId="6a826a5e128e221f" providerId="LiveId" clId="{8BBC5F27-B5B5-4037-A278-478B4E6BDDA1}" dt="2024-10-18T08:04:17.471" v="3895" actId="14100"/>
          <ac:spMkLst>
            <pc:docMk/>
            <pc:sldMk cId="1003933424" sldId="280"/>
            <ac:spMk id="22" creationId="{5697FB7A-A866-B1DA-A989-A511933839E3}"/>
          </ac:spMkLst>
        </pc:spChg>
      </pc:sldChg>
      <pc:sldChg chg="addSp delSp modSp add mod modTransition modClrScheme chgLayout">
        <pc:chgData name="Daniel Oehm" userId="6a826a5e128e221f" providerId="LiveId" clId="{8BBC5F27-B5B5-4037-A278-478B4E6BDDA1}" dt="2024-10-24T08:14:09.017" v="6665"/>
        <pc:sldMkLst>
          <pc:docMk/>
          <pc:sldMk cId="2165343909" sldId="281"/>
        </pc:sldMkLst>
        <pc:spChg chg="mod">
          <ac:chgData name="Daniel Oehm" userId="6a826a5e128e221f" providerId="LiveId" clId="{8BBC5F27-B5B5-4037-A278-478B4E6BDDA1}" dt="2024-10-18T18:52:02.845" v="6224" actId="207"/>
          <ac:spMkLst>
            <pc:docMk/>
            <pc:sldMk cId="2165343909" sldId="281"/>
            <ac:spMk id="2" creationId="{0BBD0974-C67F-9DF6-421E-A0B05B1120A5}"/>
          </ac:spMkLst>
        </pc:spChg>
        <pc:spChg chg="add del mod">
          <ac:chgData name="Daniel Oehm" userId="6a826a5e128e221f" providerId="LiveId" clId="{8BBC5F27-B5B5-4037-A278-478B4E6BDDA1}" dt="2024-10-18T11:29:37.606" v="5965" actId="478"/>
          <ac:spMkLst>
            <pc:docMk/>
            <pc:sldMk cId="2165343909" sldId="281"/>
            <ac:spMk id="3" creationId="{3CC8E270-40D1-DB06-06B7-8763AC79E168}"/>
          </ac:spMkLst>
        </pc:spChg>
        <pc:spChg chg="add del mod">
          <ac:chgData name="Daniel Oehm" userId="6a826a5e128e221f" providerId="LiveId" clId="{8BBC5F27-B5B5-4037-A278-478B4E6BDDA1}" dt="2024-10-18T09:47:33.320" v="5314" actId="478"/>
          <ac:spMkLst>
            <pc:docMk/>
            <pc:sldMk cId="2165343909" sldId="281"/>
            <ac:spMk id="4" creationId="{76815A74-28FF-19DC-5487-7188AB138972}"/>
          </ac:spMkLst>
        </pc:spChg>
        <pc:spChg chg="mod">
          <ac:chgData name="Daniel Oehm" userId="6a826a5e128e221f" providerId="LiveId" clId="{8BBC5F27-B5B5-4037-A278-478B4E6BDDA1}" dt="2024-10-18T18:51:50.208" v="6223" actId="207"/>
          <ac:spMkLst>
            <pc:docMk/>
            <pc:sldMk cId="2165343909" sldId="281"/>
            <ac:spMk id="6" creationId="{DEDA0C9C-6A31-1B56-838C-68DD8442FDAC}"/>
          </ac:spMkLst>
        </pc:spChg>
        <pc:spChg chg="mod ord">
          <ac:chgData name="Daniel Oehm" userId="6a826a5e128e221f" providerId="LiveId" clId="{8BBC5F27-B5B5-4037-A278-478B4E6BDDA1}" dt="2024-10-18T18:51:46.475" v="6222" actId="1076"/>
          <ac:spMkLst>
            <pc:docMk/>
            <pc:sldMk cId="2165343909" sldId="281"/>
            <ac:spMk id="7" creationId="{00000000-0000-0000-0000-000000000000}"/>
          </ac:spMkLst>
        </pc:spChg>
        <pc:spChg chg="mod">
          <ac:chgData name="Daniel Oehm" userId="6a826a5e128e221f" providerId="LiveId" clId="{8BBC5F27-B5B5-4037-A278-478B4E6BDDA1}" dt="2024-10-18T18:52:17.725" v="6226" actId="207"/>
          <ac:spMkLst>
            <pc:docMk/>
            <pc:sldMk cId="2165343909" sldId="281"/>
            <ac:spMk id="8" creationId="{225B888A-37F2-C4A8-7808-E9601996D585}"/>
          </ac:spMkLst>
        </pc:spChg>
      </pc:sldChg>
      <pc:sldChg chg="addSp delSp modSp add mod ord modTransition modClrScheme chgLayout">
        <pc:chgData name="Daniel Oehm" userId="6a826a5e128e221f" providerId="LiveId" clId="{8BBC5F27-B5B5-4037-A278-478B4E6BDDA1}" dt="2024-10-19T02:56:34.396" v="6629" actId="108"/>
        <pc:sldMkLst>
          <pc:docMk/>
          <pc:sldMk cId="3436457861" sldId="282"/>
        </pc:sldMkLst>
        <pc:spChg chg="del">
          <ac:chgData name="Daniel Oehm" userId="6a826a5e128e221f" providerId="LiveId" clId="{8BBC5F27-B5B5-4037-A278-478B4E6BDDA1}" dt="2024-10-18T09:24:34.142" v="4639" actId="478"/>
          <ac:spMkLst>
            <pc:docMk/>
            <pc:sldMk cId="3436457861" sldId="282"/>
            <ac:spMk id="2" creationId="{5A50CAEF-47E3-C836-AD22-FC27C4768633}"/>
          </ac:spMkLst>
        </pc:spChg>
        <pc:spChg chg="del">
          <ac:chgData name="Daniel Oehm" userId="6a826a5e128e221f" providerId="LiveId" clId="{8BBC5F27-B5B5-4037-A278-478B4E6BDDA1}" dt="2024-10-18T09:24:34.142" v="4639" actId="478"/>
          <ac:spMkLst>
            <pc:docMk/>
            <pc:sldMk cId="3436457861" sldId="282"/>
            <ac:spMk id="3" creationId="{06AB9169-B87C-55BF-16C5-72285C546369}"/>
          </ac:spMkLst>
        </pc:spChg>
        <pc:spChg chg="mod">
          <ac:chgData name="Daniel Oehm" userId="6a826a5e128e221f" providerId="LiveId" clId="{8BBC5F27-B5B5-4037-A278-478B4E6BDDA1}" dt="2024-10-19T02:55:09.017" v="6613" actId="20577"/>
          <ac:spMkLst>
            <pc:docMk/>
            <pc:sldMk cId="3436457861" sldId="282"/>
            <ac:spMk id="4" creationId="{FEEC4863-0EE9-047A-4829-990A8178DAE4}"/>
          </ac:spMkLst>
        </pc:spChg>
        <pc:spChg chg="mod ord">
          <ac:chgData name="Daniel Oehm" userId="6a826a5e128e221f" providerId="LiveId" clId="{8BBC5F27-B5B5-4037-A278-478B4E6BDDA1}" dt="2024-10-19T02:55:20.089" v="6614" actId="1076"/>
          <ac:spMkLst>
            <pc:docMk/>
            <pc:sldMk cId="3436457861" sldId="282"/>
            <ac:spMk id="5" creationId="{00000000-0000-0000-0000-000000000000}"/>
          </ac:spMkLst>
        </pc:spChg>
        <pc:spChg chg="add del mod">
          <ac:chgData name="Daniel Oehm" userId="6a826a5e128e221f" providerId="LiveId" clId="{8BBC5F27-B5B5-4037-A278-478B4E6BDDA1}" dt="2024-10-18T11:25:29.707" v="5959" actId="478"/>
          <ac:spMkLst>
            <pc:docMk/>
            <pc:sldMk cId="3436457861" sldId="282"/>
            <ac:spMk id="13" creationId="{C159CE3B-936C-B673-8D83-DBF074D8D9CE}"/>
          </ac:spMkLst>
        </pc:spChg>
        <pc:spChg chg="add mod">
          <ac:chgData name="Daniel Oehm" userId="6a826a5e128e221f" providerId="LiveId" clId="{8BBC5F27-B5B5-4037-A278-478B4E6BDDA1}" dt="2024-10-19T02:56:34.396" v="6629" actId="108"/>
          <ac:spMkLst>
            <pc:docMk/>
            <pc:sldMk cId="3436457861" sldId="282"/>
            <ac:spMk id="14" creationId="{AB1942C9-8093-1EDD-2BEA-FFA48F60C3D5}"/>
          </ac:spMkLst>
        </pc:spChg>
      </pc:sldChg>
      <pc:sldChg chg="addSp delSp modSp add mod modTransition">
        <pc:chgData name="Daniel Oehm" userId="6a826a5e128e221f" providerId="LiveId" clId="{8BBC5F27-B5B5-4037-A278-478B4E6BDDA1}" dt="2024-10-24T08:13:53.938" v="6661"/>
        <pc:sldMkLst>
          <pc:docMk/>
          <pc:sldMk cId="2418127218" sldId="283"/>
        </pc:sldMkLst>
        <pc:spChg chg="add del mod">
          <ac:chgData name="Daniel Oehm" userId="6a826a5e128e221f" providerId="LiveId" clId="{8BBC5F27-B5B5-4037-A278-478B4E6BDDA1}" dt="2024-10-18T09:59:34.877" v="5319" actId="478"/>
          <ac:spMkLst>
            <pc:docMk/>
            <pc:sldMk cId="2418127218" sldId="283"/>
            <ac:spMk id="2" creationId="{1BB05CAD-88F7-CE37-0BB0-8E81018E1594}"/>
          </ac:spMkLst>
        </pc:spChg>
        <pc:spChg chg="add del mod">
          <ac:chgData name="Daniel Oehm" userId="6a826a5e128e221f" providerId="LiveId" clId="{8BBC5F27-B5B5-4037-A278-478B4E6BDDA1}" dt="2024-10-18T09:59:28.383" v="5317" actId="478"/>
          <ac:spMkLst>
            <pc:docMk/>
            <pc:sldMk cId="2418127218" sldId="283"/>
            <ac:spMk id="3" creationId="{2D214590-7F7E-736E-2B30-E9E5735E480B}"/>
          </ac:spMkLst>
        </pc:spChg>
        <pc:spChg chg="mod">
          <ac:chgData name="Daniel Oehm" userId="6a826a5e128e221f" providerId="LiveId" clId="{8BBC5F27-B5B5-4037-A278-478B4E6BDDA1}" dt="2024-10-19T00:29:00.509" v="6508" actId="948"/>
          <ac:spMkLst>
            <pc:docMk/>
            <pc:sldMk cId="2418127218" sldId="283"/>
            <ac:spMk id="5" creationId="{00000000-0000-0000-0000-000000000000}"/>
          </ac:spMkLst>
        </pc:spChg>
        <pc:spChg chg="add del mod">
          <ac:chgData name="Daniel Oehm" userId="6a826a5e128e221f" providerId="LiveId" clId="{8BBC5F27-B5B5-4037-A278-478B4E6BDDA1}" dt="2024-10-18T09:59:32.597" v="5318" actId="478"/>
          <ac:spMkLst>
            <pc:docMk/>
            <pc:sldMk cId="2418127218" sldId="283"/>
            <ac:spMk id="12" creationId="{4F5E0800-0640-83D7-F842-413DCEA318BD}"/>
          </ac:spMkLst>
        </pc:spChg>
        <pc:spChg chg="mod">
          <ac:chgData name="Daniel Oehm" userId="6a826a5e128e221f" providerId="LiveId" clId="{8BBC5F27-B5B5-4037-A278-478B4E6BDDA1}" dt="2024-10-19T02:55:53.583" v="6621" actId="108"/>
          <ac:spMkLst>
            <pc:docMk/>
            <pc:sldMk cId="2418127218" sldId="283"/>
            <ac:spMk id="13" creationId="{C159CE3B-936C-B673-8D83-DBF074D8D9CE}"/>
          </ac:spMkLst>
        </pc:spChg>
        <pc:spChg chg="add del mod">
          <ac:chgData name="Daniel Oehm" userId="6a826a5e128e221f" providerId="LiveId" clId="{8BBC5F27-B5B5-4037-A278-478B4E6BDDA1}" dt="2024-10-18T09:59:28.383" v="5317" actId="478"/>
          <ac:spMkLst>
            <pc:docMk/>
            <pc:sldMk cId="2418127218" sldId="283"/>
            <ac:spMk id="14" creationId="{03B24E2E-F3C8-08FC-4C36-0458CD937F7F}"/>
          </ac:spMkLst>
        </pc:spChg>
        <pc:spChg chg="add mod">
          <ac:chgData name="Daniel Oehm" userId="6a826a5e128e221f" providerId="LiveId" clId="{8BBC5F27-B5B5-4037-A278-478B4E6BDDA1}" dt="2024-10-19T02:55:30.318" v="6616" actId="14100"/>
          <ac:spMkLst>
            <pc:docMk/>
            <pc:sldMk cId="2418127218" sldId="283"/>
            <ac:spMk id="15" creationId="{6194B143-383C-86BB-D54E-0B8E18590B0B}"/>
          </ac:spMkLst>
        </pc:spChg>
      </pc:sldChg>
      <pc:sldChg chg="addSp delSp modSp add mod modTransition setBg">
        <pc:chgData name="Daniel Oehm" userId="6a826a5e128e221f" providerId="LiveId" clId="{8BBC5F27-B5B5-4037-A278-478B4E6BDDA1}" dt="2024-10-24T08:14:36.737" v="6671"/>
        <pc:sldMkLst>
          <pc:docMk/>
          <pc:sldMk cId="315345296" sldId="284"/>
        </pc:sldMkLst>
        <pc:spChg chg="del">
          <ac:chgData name="Daniel Oehm" userId="6a826a5e128e221f" providerId="LiveId" clId="{8BBC5F27-B5B5-4037-A278-478B4E6BDDA1}" dt="2024-10-18T11:07:37.588" v="5592" actId="478"/>
          <ac:spMkLst>
            <pc:docMk/>
            <pc:sldMk cId="315345296" sldId="284"/>
            <ac:spMk id="2" creationId="{7E379DF3-B4B7-72CB-B999-494FF98DF385}"/>
          </ac:spMkLst>
        </pc:spChg>
        <pc:spChg chg="mod">
          <ac:chgData name="Daniel Oehm" userId="6a826a5e128e221f" providerId="LiveId" clId="{8BBC5F27-B5B5-4037-A278-478B4E6BDDA1}" dt="2024-10-18T11:07:51.394" v="5630" actId="1037"/>
          <ac:spMkLst>
            <pc:docMk/>
            <pc:sldMk cId="315345296" sldId="284"/>
            <ac:spMk id="27" creationId="{00000000-0000-0000-0000-000000000000}"/>
          </ac:spMkLst>
        </pc:spChg>
        <pc:spChg chg="mod">
          <ac:chgData name="Daniel Oehm" userId="6a826a5e128e221f" providerId="LiveId" clId="{8BBC5F27-B5B5-4037-A278-478B4E6BDDA1}" dt="2024-10-18T11:08:13.271" v="5631" actId="20577"/>
          <ac:spMkLst>
            <pc:docMk/>
            <pc:sldMk cId="315345296" sldId="284"/>
            <ac:spMk id="28" creationId="{00000000-0000-0000-0000-000000000000}"/>
          </ac:spMkLst>
        </pc:spChg>
        <pc:picChg chg="add mod">
          <ac:chgData name="Daniel Oehm" userId="6a826a5e128e221f" providerId="LiveId" clId="{8BBC5F27-B5B5-4037-A278-478B4E6BDDA1}" dt="2024-10-18T10:59:38.477" v="5441" actId="1076"/>
          <ac:picMkLst>
            <pc:docMk/>
            <pc:sldMk cId="315345296" sldId="284"/>
            <ac:picMk id="51" creationId="{29B0D782-89F9-1969-490F-2DB35706C3BE}"/>
          </ac:picMkLst>
        </pc:picChg>
        <pc:picChg chg="add del mod">
          <ac:chgData name="Daniel Oehm" userId="6a826a5e128e221f" providerId="LiveId" clId="{8BBC5F27-B5B5-4037-A278-478B4E6BDDA1}" dt="2024-10-24T00:48:53.021" v="6648"/>
          <ac:picMkLst>
            <pc:docMk/>
            <pc:sldMk cId="315345296" sldId="284"/>
            <ac:picMk id="52" creationId="{55F43F5A-DCFF-2709-EEEC-86A90CD0EEA6}"/>
          </ac:picMkLst>
        </pc:picChg>
        <pc:picChg chg="add del mod">
          <ac:chgData name="Daniel Oehm" userId="6a826a5e128e221f" providerId="LiveId" clId="{8BBC5F27-B5B5-4037-A278-478B4E6BDDA1}" dt="2024-10-24T00:51:11.215" v="6652"/>
          <ac:picMkLst>
            <pc:docMk/>
            <pc:sldMk cId="315345296" sldId="284"/>
            <ac:picMk id="53" creationId="{F8F5E809-DF5A-AC59-F961-2B41AAEEB880}"/>
          </ac:picMkLst>
        </pc:picChg>
      </pc:sldChg>
      <pc:sldChg chg="delSp modSp add mod modTransition">
        <pc:chgData name="Daniel Oehm" userId="6a826a5e128e221f" providerId="LiveId" clId="{8BBC5F27-B5B5-4037-A278-478B4E6BDDA1}" dt="2024-10-24T08:13:51.306" v="6660"/>
        <pc:sldMkLst>
          <pc:docMk/>
          <pc:sldMk cId="1043367307" sldId="285"/>
        </pc:sldMkLst>
        <pc:spChg chg="del">
          <ac:chgData name="Daniel Oehm" userId="6a826a5e128e221f" providerId="LiveId" clId="{8BBC5F27-B5B5-4037-A278-478B4E6BDDA1}" dt="2024-10-19T00:29:10.485" v="6510" actId="478"/>
          <ac:spMkLst>
            <pc:docMk/>
            <pc:sldMk cId="1043367307" sldId="285"/>
            <ac:spMk id="5" creationId="{00000000-0000-0000-0000-000000000000}"/>
          </ac:spMkLst>
        </pc:spChg>
        <pc:spChg chg="mod">
          <ac:chgData name="Daniel Oehm" userId="6a826a5e128e221f" providerId="LiveId" clId="{8BBC5F27-B5B5-4037-A278-478B4E6BDDA1}" dt="2024-10-19T00:29:26.123" v="6512" actId="948"/>
          <ac:spMkLst>
            <pc:docMk/>
            <pc:sldMk cId="1043367307" sldId="285"/>
            <ac:spMk id="13" creationId="{C159CE3B-936C-B673-8D83-DBF074D8D9CE}"/>
          </ac:spMkLst>
        </pc:spChg>
        <pc:spChg chg="mod">
          <ac:chgData name="Daniel Oehm" userId="6a826a5e128e221f" providerId="LiveId" clId="{8BBC5F27-B5B5-4037-A278-478B4E6BDDA1}" dt="2024-10-19T02:55:26.120" v="6615" actId="14100"/>
          <ac:spMkLst>
            <pc:docMk/>
            <pc:sldMk cId="1043367307" sldId="285"/>
            <ac:spMk id="15" creationId="{6194B143-383C-86BB-D54E-0B8E18590B0B}"/>
          </ac:spMkLst>
        </pc:spChg>
      </pc:sldChg>
      <pc:sldChg chg="modTransition">
        <pc:chgData name="Daniel Oehm" userId="6a826a5e128e221f" providerId="LiveId" clId="{8BBC5F27-B5B5-4037-A278-478B4E6BDDA1}" dt="2024-10-24T08:14:46.996" v="6673"/>
        <pc:sldMkLst>
          <pc:docMk/>
          <pc:sldMk cId="1861872303" sldId="286"/>
        </pc:sldMkLst>
      </pc:sldChg>
      <pc:sldChg chg="modTransition">
        <pc:chgData name="Daniel Oehm" userId="6a826a5e128e221f" providerId="LiveId" clId="{8BBC5F27-B5B5-4037-A278-478B4E6BDDA1}" dt="2024-10-24T00:48:57.571" v="6651"/>
        <pc:sldMkLst>
          <pc:docMk/>
          <pc:sldMk cId="3503555654" sldId="287"/>
        </pc:sldMkLst>
      </pc:sldChg>
      <pc:sldChg chg="modTransition">
        <pc:chgData name="Daniel Oehm" userId="6a826a5e128e221f" providerId="LiveId" clId="{8BBC5F27-B5B5-4037-A278-478B4E6BDDA1}" dt="2024-10-24T00:48:57.571" v="6651"/>
        <pc:sldMkLst>
          <pc:docMk/>
          <pc:sldMk cId="2896871305" sldId="288"/>
        </pc:sldMkLst>
      </pc:sldChg>
      <pc:sldChg chg="modTransition">
        <pc:chgData name="Daniel Oehm" userId="6a826a5e128e221f" providerId="LiveId" clId="{8BBC5F27-B5B5-4037-A278-478B4E6BDDA1}" dt="2024-10-24T00:48:57.571" v="6651"/>
        <pc:sldMkLst>
          <pc:docMk/>
          <pc:sldMk cId="3113532732" sldId="289"/>
        </pc:sldMkLst>
      </pc:sldChg>
      <pc:sldChg chg="modTransition">
        <pc:chgData name="Daniel Oehm" userId="6a826a5e128e221f" providerId="LiveId" clId="{8BBC5F27-B5B5-4037-A278-478B4E6BDDA1}" dt="2024-10-24T00:48:57.571" v="6651"/>
        <pc:sldMkLst>
          <pc:docMk/>
          <pc:sldMk cId="1019426919" sldId="290"/>
        </pc:sldMkLst>
      </pc:sldChg>
      <pc:sldChg chg="new del">
        <pc:chgData name="Daniel Oehm" userId="6a826a5e128e221f" providerId="LiveId" clId="{8BBC5F27-B5B5-4037-A278-478B4E6BDDA1}" dt="2024-10-24T08:10:57.712" v="6654" actId="47"/>
        <pc:sldMkLst>
          <pc:docMk/>
          <pc:sldMk cId="3142616900" sldId="291"/>
        </pc:sldMkLst>
      </pc:sldChg>
      <pc:sldMasterChg chg="modSldLayout">
        <pc:chgData name="Daniel Oehm" userId="6a826a5e128e221f" providerId="LiveId" clId="{8BBC5F27-B5B5-4037-A278-478B4E6BDDA1}" dt="2024-10-18T11:06:42.651" v="5591" actId="1076"/>
        <pc:sldMasterMkLst>
          <pc:docMk/>
          <pc:sldMasterMk cId="1822772119" sldId="2147483684"/>
        </pc:sldMasterMkLst>
        <pc:sldLayoutChg chg="addSp delSp modSp mod">
          <pc:chgData name="Daniel Oehm" userId="6a826a5e128e221f" providerId="LiveId" clId="{8BBC5F27-B5B5-4037-A278-478B4E6BDDA1}" dt="2024-10-18T11:06:42.651" v="5591" actId="1076"/>
          <pc:sldLayoutMkLst>
            <pc:docMk/>
            <pc:sldMasterMk cId="4063766641" sldId="2147483702"/>
            <pc:sldLayoutMk cId="3697208488" sldId="2147483685"/>
          </pc:sldLayoutMkLst>
          <pc:spChg chg="add del mod ord">
            <ac:chgData name="Daniel Oehm" userId="6a826a5e128e221f" providerId="LiveId" clId="{8BBC5F27-B5B5-4037-A278-478B4E6BDDA1}" dt="2024-10-18T11:04:04.105" v="5523" actId="478"/>
            <ac:spMkLst>
              <pc:docMk/>
              <pc:sldMasterMk cId="4063766641" sldId="2147483702"/>
              <pc:sldLayoutMk cId="3697208488" sldId="2147483685"/>
              <ac:spMk id="2" creationId="{00000000-0000-0000-0000-000000000000}"/>
            </ac:spMkLst>
          </pc:spChg>
          <pc:spChg chg="del">
            <ac:chgData name="Daniel Oehm" userId="6a826a5e128e221f" providerId="LiveId" clId="{8BBC5F27-B5B5-4037-A278-478B4E6BDDA1}" dt="2024-10-18T11:00:05.467" v="5442" actId="478"/>
            <ac:spMkLst>
              <pc:docMk/>
              <pc:sldMasterMk cId="4063766641" sldId="2147483702"/>
              <pc:sldLayoutMk cId="3697208488" sldId="2147483685"/>
              <ac:spMk id="3" creationId="{00000000-0000-0000-0000-000000000000}"/>
            </ac:spMkLst>
          </pc:spChg>
          <pc:spChg chg="mod">
            <ac:chgData name="Daniel Oehm" userId="6a826a5e128e221f" providerId="LiveId" clId="{8BBC5F27-B5B5-4037-A278-478B4E6BDDA1}" dt="2024-10-18T11:02:34.138" v="5517"/>
            <ac:spMkLst>
              <pc:docMk/>
              <pc:sldMasterMk cId="4063766641" sldId="2147483702"/>
              <pc:sldLayoutMk cId="3697208488" sldId="2147483685"/>
              <ac:spMk id="10" creationId="{105BA2B0-CB7A-DE00-ACC5-FC52E9D3C8AC}"/>
            </ac:spMkLst>
          </pc:spChg>
          <pc:spChg chg="mod">
            <ac:chgData name="Daniel Oehm" userId="6a826a5e128e221f" providerId="LiveId" clId="{8BBC5F27-B5B5-4037-A278-478B4E6BDDA1}" dt="2024-10-18T11:03:57.130" v="5522"/>
            <ac:spMkLst>
              <pc:docMk/>
              <pc:sldMasterMk cId="4063766641" sldId="2147483702"/>
              <pc:sldLayoutMk cId="3697208488" sldId="2147483685"/>
              <ac:spMk id="16" creationId="{00B5038E-6877-134E-474A-52A52C40C012}"/>
            </ac:spMkLst>
          </pc:spChg>
          <pc:spChg chg="del">
            <ac:chgData name="Daniel Oehm" userId="6a826a5e128e221f" providerId="LiveId" clId="{8BBC5F27-B5B5-4037-A278-478B4E6BDDA1}" dt="2024-10-17T21:14:44.927" v="136" actId="478"/>
            <ac:spMkLst>
              <pc:docMk/>
              <pc:sldMasterMk cId="4063766641" sldId="2147483702"/>
              <pc:sldLayoutMk cId="3697208488" sldId="2147483685"/>
              <ac:spMk id="21" creationId="{9CAA59E6-F787-C9BF-243A-114ABCEACF8F}"/>
            </ac:spMkLst>
          </pc:spChg>
          <pc:spChg chg="del">
            <ac:chgData name="Daniel Oehm" userId="6a826a5e128e221f" providerId="LiveId" clId="{8BBC5F27-B5B5-4037-A278-478B4E6BDDA1}" dt="2024-10-17T21:14:43.910" v="135" actId="478"/>
            <ac:spMkLst>
              <pc:docMk/>
              <pc:sldMasterMk cId="4063766641" sldId="2147483702"/>
              <pc:sldLayoutMk cId="3697208488" sldId="2147483685"/>
              <ac:spMk id="22" creationId="{468DAF48-B3EA-74BE-8755-D2BEBAC36762}"/>
            </ac:spMkLst>
          </pc:spChg>
          <pc:spChg chg="mod">
            <ac:chgData name="Daniel Oehm" userId="6a826a5e128e221f" providerId="LiveId" clId="{8BBC5F27-B5B5-4037-A278-478B4E6BDDA1}" dt="2024-10-18T11:03:57.130" v="5522"/>
            <ac:spMkLst>
              <pc:docMk/>
              <pc:sldMasterMk cId="4063766641" sldId="2147483702"/>
              <pc:sldLayoutMk cId="3697208488" sldId="2147483685"/>
              <ac:spMk id="23" creationId="{A7FAF47D-9E9E-6963-8991-28FDF0200109}"/>
            </ac:spMkLst>
          </pc:spChg>
          <pc:spChg chg="add del mod">
            <ac:chgData name="Daniel Oehm" userId="6a826a5e128e221f" providerId="LiveId" clId="{8BBC5F27-B5B5-4037-A278-478B4E6BDDA1}" dt="2024-10-18T11:06:42.651" v="5591" actId="1076"/>
            <ac:spMkLst>
              <pc:docMk/>
              <pc:sldMasterMk cId="4063766641" sldId="2147483702"/>
              <pc:sldLayoutMk cId="3697208488" sldId="2147483685"/>
              <ac:spMk id="30" creationId="{942FAB94-0613-DF02-E54E-E408FE4D7D73}"/>
            </ac:spMkLst>
          </pc:spChg>
          <pc:picChg chg="add del mod">
            <ac:chgData name="Daniel Oehm" userId="6a826a5e128e221f" providerId="LiveId" clId="{8BBC5F27-B5B5-4037-A278-478B4E6BDDA1}" dt="2024-10-18T11:06:25.659" v="5586" actId="478"/>
            <ac:picMkLst>
              <pc:docMk/>
              <pc:sldMasterMk cId="4063766641" sldId="2147483702"/>
              <pc:sldLayoutMk cId="3697208488" sldId="2147483685"/>
              <ac:picMk id="7" creationId="{DE5B3EEC-7734-A226-37FC-4401DD572410}"/>
            </ac:picMkLst>
          </pc:picChg>
          <pc:picChg chg="mod">
            <ac:chgData name="Daniel Oehm" userId="6a826a5e128e221f" providerId="LiveId" clId="{8BBC5F27-B5B5-4037-A278-478B4E6BDDA1}" dt="2024-10-18T11:06:05.261" v="5572" actId="1076"/>
            <ac:picMkLst>
              <pc:docMk/>
              <pc:sldMasterMk cId="4063766641" sldId="2147483702"/>
              <pc:sldLayoutMk cId="3697208488" sldId="2147483685"/>
              <ac:picMk id="8" creationId="{998EE8A9-6197-AC9D-8299-8BC2870AEC6B}"/>
            </ac:picMkLst>
          </pc:picChg>
          <pc:picChg chg="mod">
            <ac:chgData name="Daniel Oehm" userId="6a826a5e128e221f" providerId="LiveId" clId="{8BBC5F27-B5B5-4037-A278-478B4E6BDDA1}" dt="2024-10-18T11:06:16.788" v="5574"/>
            <ac:picMkLst>
              <pc:docMk/>
              <pc:sldMasterMk cId="4063766641" sldId="2147483702"/>
              <pc:sldLayoutMk cId="3697208488" sldId="2147483685"/>
              <ac:picMk id="31" creationId="{BC1CE5E3-A8F4-5183-F174-C671ACBB97AB}"/>
            </ac:picMkLst>
          </pc:picChg>
        </pc:sldLayoutChg>
        <pc:sldLayoutChg chg="addSp delSp mod">
          <pc:chgData name="Daniel Oehm" userId="6a826a5e128e221f" providerId="LiveId" clId="{8BBC5F27-B5B5-4037-A278-478B4E6BDDA1}" dt="2024-10-18T00:10:24.566" v="682" actId="478"/>
          <pc:sldLayoutMkLst>
            <pc:docMk/>
            <pc:sldMasterMk cId="4063766641" sldId="2147483702"/>
            <pc:sldLayoutMk cId="4039730735" sldId="2147483686"/>
          </pc:sldLayoutMkLst>
          <pc:spChg chg="del">
            <ac:chgData name="Daniel Oehm" userId="6a826a5e128e221f" providerId="LiveId" clId="{8BBC5F27-B5B5-4037-A278-478B4E6BDDA1}" dt="2024-10-18T00:10:24.566" v="682" actId="478"/>
            <ac:spMkLst>
              <pc:docMk/>
              <pc:sldMasterMk cId="4063766641" sldId="2147483702"/>
              <pc:sldLayoutMk cId="4039730735" sldId="2147483686"/>
              <ac:spMk id="2" creationId="{00000000-0000-0000-0000-000000000000}"/>
            </ac:spMkLst>
          </pc:spChg>
          <pc:spChg chg="del">
            <ac:chgData name="Daniel Oehm" userId="6a826a5e128e221f" providerId="LiveId" clId="{8BBC5F27-B5B5-4037-A278-478B4E6BDDA1}" dt="2024-10-18T00:10:24.566" v="682" actId="478"/>
            <ac:spMkLst>
              <pc:docMk/>
              <pc:sldMasterMk cId="4063766641" sldId="2147483702"/>
              <pc:sldLayoutMk cId="4039730735" sldId="2147483686"/>
              <ac:spMk id="3" creationId="{00000000-0000-0000-0000-000000000000}"/>
            </ac:spMkLst>
          </pc:spChg>
          <pc:spChg chg="del">
            <ac:chgData name="Daniel Oehm" userId="6a826a5e128e221f" providerId="LiveId" clId="{8BBC5F27-B5B5-4037-A278-478B4E6BDDA1}" dt="2024-10-17T21:14:55.195" v="140" actId="478"/>
            <ac:spMkLst>
              <pc:docMk/>
              <pc:sldMasterMk cId="4063766641" sldId="2147483702"/>
              <pc:sldLayoutMk cId="4039730735" sldId="2147483686"/>
              <ac:spMk id="40" creationId="{DC38E060-F8BF-D11D-8E0E-7E86F373FF78}"/>
            </ac:spMkLst>
          </pc:spChg>
          <pc:spChg chg="del">
            <ac:chgData name="Daniel Oehm" userId="6a826a5e128e221f" providerId="LiveId" clId="{8BBC5F27-B5B5-4037-A278-478B4E6BDDA1}" dt="2024-10-17T21:14:51.412" v="137" actId="478"/>
            <ac:spMkLst>
              <pc:docMk/>
              <pc:sldMasterMk cId="4063766641" sldId="2147483702"/>
              <pc:sldLayoutMk cId="4039730735" sldId="2147483686"/>
              <ac:spMk id="41" creationId="{8F38F15A-BD65-B6E4-35CD-16633148647D}"/>
            </ac:spMkLst>
          </pc:spChg>
          <pc:cxnChg chg="add del">
            <ac:chgData name="Daniel Oehm" userId="6a826a5e128e221f" providerId="LiveId" clId="{8BBC5F27-B5B5-4037-A278-478B4E6BDDA1}" dt="2024-10-17T21:14:53.835" v="139" actId="478"/>
            <ac:cxnSpMkLst>
              <pc:docMk/>
              <pc:sldMasterMk cId="4063766641" sldId="2147483702"/>
              <pc:sldLayoutMk cId="4039730735" sldId="2147483686"/>
              <ac:cxnSpMk id="28" creationId="{B62D1E3C-2675-9B47-1BCA-2307B2518E57}"/>
            </ac:cxnSpMkLst>
          </pc:cxnChg>
        </pc:sldLayoutChg>
        <pc:sldLayoutChg chg="delSp mod">
          <pc:chgData name="Daniel Oehm" userId="6a826a5e128e221f" providerId="LiveId" clId="{8BBC5F27-B5B5-4037-A278-478B4E6BDDA1}" dt="2024-10-18T00:10:44.113" v="683" actId="478"/>
          <pc:sldLayoutMkLst>
            <pc:docMk/>
            <pc:sldMasterMk cId="4063766641" sldId="2147483702"/>
            <pc:sldLayoutMk cId="3087839293" sldId="2147483696"/>
          </pc:sldLayoutMkLst>
          <pc:spChg chg="del">
            <ac:chgData name="Daniel Oehm" userId="6a826a5e128e221f" providerId="LiveId" clId="{8BBC5F27-B5B5-4037-A278-478B4E6BDDA1}" dt="2024-10-18T00:10:44.113" v="683" actId="478"/>
            <ac:spMkLst>
              <pc:docMk/>
              <pc:sldMasterMk cId="4063766641" sldId="2147483702"/>
              <pc:sldLayoutMk cId="3087839293" sldId="2147483696"/>
              <ac:spMk id="2" creationId="{00000000-0000-0000-0000-000000000000}"/>
            </ac:spMkLst>
          </pc:spChg>
          <pc:spChg chg="del">
            <ac:chgData name="Daniel Oehm" userId="6a826a5e128e221f" providerId="LiveId" clId="{8BBC5F27-B5B5-4037-A278-478B4E6BDDA1}" dt="2024-10-18T00:10:44.113" v="683" actId="478"/>
            <ac:spMkLst>
              <pc:docMk/>
              <pc:sldMasterMk cId="4063766641" sldId="2147483702"/>
              <pc:sldLayoutMk cId="3087839293" sldId="2147483696"/>
              <ac:spMk id="3" creationId="{00000000-0000-0000-0000-000000000000}"/>
            </ac:spMkLst>
          </pc:spChg>
          <pc:spChg chg="del">
            <ac:chgData name="Daniel Oehm" userId="6a826a5e128e221f" providerId="LiveId" clId="{8BBC5F27-B5B5-4037-A278-478B4E6BDDA1}" dt="2024-10-17T21:15:01.758" v="142" actId="478"/>
            <ac:spMkLst>
              <pc:docMk/>
              <pc:sldMasterMk cId="4063766641" sldId="2147483702"/>
              <pc:sldLayoutMk cId="3087839293" sldId="2147483696"/>
              <ac:spMk id="39" creationId="{8A39A659-6ECC-B7B7-E13D-979EBC7CAF27}"/>
            </ac:spMkLst>
          </pc:spChg>
          <pc:spChg chg="del">
            <ac:chgData name="Daniel Oehm" userId="6a826a5e128e221f" providerId="LiveId" clId="{8BBC5F27-B5B5-4037-A278-478B4E6BDDA1}" dt="2024-10-17T21:15:00.211" v="141" actId="478"/>
            <ac:spMkLst>
              <pc:docMk/>
              <pc:sldMasterMk cId="4063766641" sldId="2147483702"/>
              <pc:sldLayoutMk cId="3087839293" sldId="2147483696"/>
              <ac:spMk id="40" creationId="{06200C79-6DB9-D30C-466D-8515882B0350}"/>
            </ac:spMkLst>
          </pc:spChg>
        </pc:sldLayoutChg>
        <pc:sldLayoutChg chg="delSp modSp mod setBg">
          <pc:chgData name="Daniel Oehm" userId="6a826a5e128e221f" providerId="LiveId" clId="{8BBC5F27-B5B5-4037-A278-478B4E6BDDA1}" dt="2024-10-18T00:09:37.612" v="679" actId="207"/>
          <pc:sldLayoutMkLst>
            <pc:docMk/>
            <pc:sldMasterMk cId="4063766641" sldId="2147483702"/>
            <pc:sldLayoutMk cId="1171894851" sldId="2147483697"/>
          </pc:sldLayoutMkLst>
          <pc:spChg chg="del">
            <ac:chgData name="Daniel Oehm" userId="6a826a5e128e221f" providerId="LiveId" clId="{8BBC5F27-B5B5-4037-A278-478B4E6BDDA1}" dt="2024-10-17T21:39:44.033" v="532" actId="478"/>
            <ac:spMkLst>
              <pc:docMk/>
              <pc:sldMasterMk cId="4063766641" sldId="2147483702"/>
              <pc:sldLayoutMk cId="1171894851" sldId="2147483697"/>
              <ac:spMk id="2" creationId="{00000000-0000-0000-0000-000000000000}"/>
            </ac:spMkLst>
          </pc:spChg>
          <pc:spChg chg="del">
            <ac:chgData name="Daniel Oehm" userId="6a826a5e128e221f" providerId="LiveId" clId="{8BBC5F27-B5B5-4037-A278-478B4E6BDDA1}" dt="2024-10-17T21:39:44.033" v="532" actId="478"/>
            <ac:spMkLst>
              <pc:docMk/>
              <pc:sldMasterMk cId="4063766641" sldId="2147483702"/>
              <pc:sldLayoutMk cId="1171894851" sldId="2147483697"/>
              <ac:spMk id="3" creationId="{00000000-0000-0000-0000-000000000000}"/>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9" creationId="{9675886D-1362-17BA-A04B-BDA0910F72E2}"/>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10" creationId="{82C63CAC-3C4A-E601-AD51-6581DF24FFCA}"/>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11" creationId="{48A6D2CD-5270-FECB-3D97-EFED14612747}"/>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12" creationId="{C3E66123-A117-33EB-ED70-FCE356E51D92}"/>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13" creationId="{82B0BA8D-F814-878C-C937-1C0AA82F99E4}"/>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15" creationId="{60D23DE6-D365-6A44-8D53-B07F61619E46}"/>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16" creationId="{9E79FD59-44A5-300B-62B7-A7C57762F055}"/>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17" creationId="{FAD695AF-25C4-89CA-E754-5B83F3AC4309}"/>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18" creationId="{7364802C-3840-5041-56ED-8137AA5D2077}"/>
            </ac:spMkLst>
          </pc:spChg>
          <pc:spChg chg="del">
            <ac:chgData name="Daniel Oehm" userId="6a826a5e128e221f" providerId="LiveId" clId="{8BBC5F27-B5B5-4037-A278-478B4E6BDDA1}" dt="2024-10-17T21:15:14.544" v="143" actId="478"/>
            <ac:spMkLst>
              <pc:docMk/>
              <pc:sldMasterMk cId="4063766641" sldId="2147483702"/>
              <pc:sldLayoutMk cId="1171894851" sldId="2147483697"/>
              <ac:spMk id="19" creationId="{5DA78142-3B4B-0FA5-D343-1A039857B463}"/>
            </ac:spMkLst>
          </pc:spChg>
          <pc:spChg chg="del">
            <ac:chgData name="Daniel Oehm" userId="6a826a5e128e221f" providerId="LiveId" clId="{8BBC5F27-B5B5-4037-A278-478B4E6BDDA1}" dt="2024-10-17T21:15:14.544" v="143" actId="478"/>
            <ac:spMkLst>
              <pc:docMk/>
              <pc:sldMasterMk cId="4063766641" sldId="2147483702"/>
              <pc:sldLayoutMk cId="1171894851" sldId="2147483697"/>
              <ac:spMk id="20" creationId="{6E32A077-82E8-E2A3-41E8-ED984F763B64}"/>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22" creationId="{F5FC5D5F-F6CE-CF17-0D80-E1ED94621562}"/>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23" creationId="{90CA49DF-B190-1300-D6FC-FBC6C61A6C28}"/>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24" creationId="{BBC949BD-004E-B285-C6B4-81A8F0A85131}"/>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25" creationId="{77D84F98-ECB2-3563-CC4D-7A780C804A2F}"/>
            </ac:spMkLst>
          </pc:spChg>
          <pc:spChg chg="mod">
            <ac:chgData name="Daniel Oehm" userId="6a826a5e128e221f" providerId="LiveId" clId="{8BBC5F27-B5B5-4037-A278-478B4E6BDDA1}" dt="2024-10-18T00:09:24.153" v="677" actId="2085"/>
            <ac:spMkLst>
              <pc:docMk/>
              <pc:sldMasterMk cId="4063766641" sldId="2147483702"/>
              <pc:sldLayoutMk cId="1171894851" sldId="2147483697"/>
              <ac:spMk id="26" creationId="{C765CA95-135A-1A4C-1430-45F05C434FEE}"/>
            </ac:spMkLst>
          </pc:spChg>
          <pc:spChg chg="mod">
            <ac:chgData name="Daniel Oehm" userId="6a826a5e128e221f" providerId="LiveId" clId="{8BBC5F27-B5B5-4037-A278-478B4E6BDDA1}" dt="2024-10-18T00:09:37.612" v="679" actId="207"/>
            <ac:spMkLst>
              <pc:docMk/>
              <pc:sldMasterMk cId="4063766641" sldId="2147483702"/>
              <pc:sldLayoutMk cId="1171894851" sldId="2147483697"/>
              <ac:spMk id="27" creationId="{64447DCE-6112-E90C-2A30-68D0941AB704}"/>
            </ac:spMkLst>
          </pc:spChg>
          <pc:cxnChg chg="mod">
            <ac:chgData name="Daniel Oehm" userId="6a826a5e128e221f" providerId="LiveId" clId="{8BBC5F27-B5B5-4037-A278-478B4E6BDDA1}" dt="2024-10-18T00:09:15.997" v="676" actId="692"/>
            <ac:cxnSpMkLst>
              <pc:docMk/>
              <pc:sldMasterMk cId="4063766641" sldId="2147483702"/>
              <pc:sldLayoutMk cId="1171894851" sldId="2147483697"/>
              <ac:cxnSpMk id="7" creationId="{8BE61EA5-7910-D39B-67E7-07B4C810BB2C}"/>
            </ac:cxnSpMkLst>
          </pc:cxnChg>
        </pc:sldLayoutChg>
        <pc:sldLayoutChg chg="delSp mod">
          <pc:chgData name="Daniel Oehm" userId="6a826a5e128e221f" providerId="LiveId" clId="{8BBC5F27-B5B5-4037-A278-478B4E6BDDA1}" dt="2024-10-18T04:31:13.803" v="2227" actId="478"/>
          <pc:sldLayoutMkLst>
            <pc:docMk/>
            <pc:sldMasterMk cId="4063766641" sldId="2147483702"/>
            <pc:sldLayoutMk cId="4183145923" sldId="2147483698"/>
          </pc:sldLayoutMkLst>
          <pc:spChg chg="del">
            <ac:chgData name="Daniel Oehm" userId="6a826a5e128e221f" providerId="LiveId" clId="{8BBC5F27-B5B5-4037-A278-478B4E6BDDA1}" dt="2024-10-18T04:31:13.803" v="2227" actId="478"/>
            <ac:spMkLst>
              <pc:docMk/>
              <pc:sldMasterMk cId="4063766641" sldId="2147483702"/>
              <pc:sldLayoutMk cId="4183145923" sldId="2147483698"/>
              <ac:spMk id="2" creationId="{00000000-0000-0000-0000-000000000000}"/>
            </ac:spMkLst>
          </pc:spChg>
          <pc:spChg chg="del">
            <ac:chgData name="Daniel Oehm" userId="6a826a5e128e221f" providerId="LiveId" clId="{8BBC5F27-B5B5-4037-A278-478B4E6BDDA1}" dt="2024-10-18T04:31:13.803" v="2227" actId="478"/>
            <ac:spMkLst>
              <pc:docMk/>
              <pc:sldMasterMk cId="4063766641" sldId="2147483702"/>
              <pc:sldLayoutMk cId="4183145923" sldId="2147483698"/>
              <ac:spMk id="3" creationId="{00000000-0000-0000-0000-000000000000}"/>
            </ac:spMkLst>
          </pc:spChg>
          <pc:spChg chg="del">
            <ac:chgData name="Daniel Oehm" userId="6a826a5e128e221f" providerId="LiveId" clId="{8BBC5F27-B5B5-4037-A278-478B4E6BDDA1}" dt="2024-10-17T21:15:25.593" v="145" actId="478"/>
            <ac:spMkLst>
              <pc:docMk/>
              <pc:sldMasterMk cId="4063766641" sldId="2147483702"/>
              <pc:sldLayoutMk cId="4183145923" sldId="2147483698"/>
              <ac:spMk id="40" creationId="{34948429-C29C-D46C-8BC6-77B7FE77692D}"/>
            </ac:spMkLst>
          </pc:spChg>
          <pc:spChg chg="del">
            <ac:chgData name="Daniel Oehm" userId="6a826a5e128e221f" providerId="LiveId" clId="{8BBC5F27-B5B5-4037-A278-478B4E6BDDA1}" dt="2024-10-17T21:15:25.593" v="145" actId="478"/>
            <ac:spMkLst>
              <pc:docMk/>
              <pc:sldMasterMk cId="4063766641" sldId="2147483702"/>
              <pc:sldLayoutMk cId="4183145923" sldId="2147483698"/>
              <ac:spMk id="41" creationId="{44AD9EB3-CC4C-49DB-575C-A5B1BDE9009D}"/>
            </ac:spMkLst>
          </pc:spChg>
        </pc:sldLayoutChg>
        <pc:sldLayoutChg chg="delSp mod">
          <pc:chgData name="Daniel Oehm" userId="6a826a5e128e221f" providerId="LiveId" clId="{8BBC5F27-B5B5-4037-A278-478B4E6BDDA1}" dt="2024-10-18T04:31:10.138" v="2226" actId="478"/>
          <pc:sldLayoutMkLst>
            <pc:docMk/>
            <pc:sldMasterMk cId="4063766641" sldId="2147483702"/>
            <pc:sldLayoutMk cId="1479498629" sldId="2147483699"/>
          </pc:sldLayoutMkLst>
          <pc:spChg chg="del">
            <ac:chgData name="Daniel Oehm" userId="6a826a5e128e221f" providerId="LiveId" clId="{8BBC5F27-B5B5-4037-A278-478B4E6BDDA1}" dt="2024-10-18T04:31:10.138" v="2226" actId="478"/>
            <ac:spMkLst>
              <pc:docMk/>
              <pc:sldMasterMk cId="4063766641" sldId="2147483702"/>
              <pc:sldLayoutMk cId="1479498629" sldId="2147483699"/>
              <ac:spMk id="2" creationId="{00000000-0000-0000-0000-000000000000}"/>
            </ac:spMkLst>
          </pc:spChg>
          <pc:spChg chg="del">
            <ac:chgData name="Daniel Oehm" userId="6a826a5e128e221f" providerId="LiveId" clId="{8BBC5F27-B5B5-4037-A278-478B4E6BDDA1}" dt="2024-10-18T04:31:10.138" v="2226" actId="478"/>
            <ac:spMkLst>
              <pc:docMk/>
              <pc:sldMasterMk cId="4063766641" sldId="2147483702"/>
              <pc:sldLayoutMk cId="1479498629" sldId="2147483699"/>
              <ac:spMk id="3" creationId="{00000000-0000-0000-0000-000000000000}"/>
            </ac:spMkLst>
          </pc:spChg>
          <pc:spChg chg="del">
            <ac:chgData name="Daniel Oehm" userId="6a826a5e128e221f" providerId="LiveId" clId="{8BBC5F27-B5B5-4037-A278-478B4E6BDDA1}" dt="2024-10-17T21:15:19.420" v="144" actId="478"/>
            <ac:spMkLst>
              <pc:docMk/>
              <pc:sldMasterMk cId="4063766641" sldId="2147483702"/>
              <pc:sldLayoutMk cId="1479498629" sldId="2147483699"/>
              <ac:spMk id="40" creationId="{29771947-1DBB-7F95-8D34-7B6019777D17}"/>
            </ac:spMkLst>
          </pc:spChg>
          <pc:spChg chg="del">
            <ac:chgData name="Daniel Oehm" userId="6a826a5e128e221f" providerId="LiveId" clId="{8BBC5F27-B5B5-4037-A278-478B4E6BDDA1}" dt="2024-10-17T21:15:19.420" v="144" actId="478"/>
            <ac:spMkLst>
              <pc:docMk/>
              <pc:sldMasterMk cId="4063766641" sldId="2147483702"/>
              <pc:sldLayoutMk cId="1479498629" sldId="2147483699"/>
              <ac:spMk id="41" creationId="{8806820C-5098-4F08-D36C-ADE397ADAA5D}"/>
            </ac:spMkLst>
          </pc:spChg>
        </pc:sldLayoutChg>
      </pc:sldMasterChg>
    </pc:docChg>
  </pc:docChgLst>
  <pc:docChgLst>
    <pc:chgData name="Daniel Oehm" userId="6a826a5e128e221f" providerId="LiveId" clId="{121D2F0C-1BE9-4C98-B004-7539860BD462}"/>
    <pc:docChg chg="custSel delSld modSld modMainMaster">
      <pc:chgData name="Daniel Oehm" userId="6a826a5e128e221f" providerId="LiveId" clId="{121D2F0C-1BE9-4C98-B004-7539860BD462}" dt="2024-11-14T21:15:16.147" v="33" actId="478"/>
      <pc:docMkLst>
        <pc:docMk/>
      </pc:docMkLst>
      <pc:sldChg chg="delSp mod">
        <pc:chgData name="Daniel Oehm" userId="6a826a5e128e221f" providerId="LiveId" clId="{121D2F0C-1BE9-4C98-B004-7539860BD462}" dt="2024-11-14T21:15:09.934" v="31" actId="478"/>
        <pc:sldMkLst>
          <pc:docMk/>
          <pc:sldMk cId="4024269414" sldId="262"/>
        </pc:sldMkLst>
        <pc:spChg chg="del">
          <ac:chgData name="Daniel Oehm" userId="6a826a5e128e221f" providerId="LiveId" clId="{121D2F0C-1BE9-4C98-B004-7539860BD462}" dt="2024-11-14T21:15:09.934" v="31" actId="478"/>
          <ac:spMkLst>
            <pc:docMk/>
            <pc:sldMk cId="4024269414" sldId="262"/>
            <ac:spMk id="22" creationId="{0B26BA41-980D-CE1D-FBEF-CA8F60E6CC48}"/>
          </ac:spMkLst>
        </pc:spChg>
        <pc:picChg chg="del">
          <ac:chgData name="Daniel Oehm" userId="6a826a5e128e221f" providerId="LiveId" clId="{121D2F0C-1BE9-4C98-B004-7539860BD462}" dt="2024-11-14T21:13:15.154" v="30" actId="478"/>
          <ac:picMkLst>
            <pc:docMk/>
            <pc:sldMk cId="4024269414" sldId="262"/>
            <ac:picMk id="21" creationId="{00000000-0000-0000-0000-000000000000}"/>
          </ac:picMkLst>
        </pc:picChg>
      </pc:sldChg>
      <pc:sldChg chg="delSp mod">
        <pc:chgData name="Daniel Oehm" userId="6a826a5e128e221f" providerId="LiveId" clId="{121D2F0C-1BE9-4C98-B004-7539860BD462}" dt="2024-11-14T21:15:13.505" v="32" actId="478"/>
        <pc:sldMkLst>
          <pc:docMk/>
          <pc:sldMk cId="1833858991" sldId="263"/>
        </pc:sldMkLst>
        <pc:spChg chg="del">
          <ac:chgData name="Daniel Oehm" userId="6a826a5e128e221f" providerId="LiveId" clId="{121D2F0C-1BE9-4C98-B004-7539860BD462}" dt="2024-11-14T21:15:13.505" v="32" actId="478"/>
          <ac:spMkLst>
            <pc:docMk/>
            <pc:sldMk cId="1833858991" sldId="263"/>
            <ac:spMk id="10" creationId="{25154183-A3E5-D1BD-F811-CD02CFCFAF4B}"/>
          </ac:spMkLst>
        </pc:spChg>
        <pc:picChg chg="del">
          <ac:chgData name="Daniel Oehm" userId="6a826a5e128e221f" providerId="LiveId" clId="{121D2F0C-1BE9-4C98-B004-7539860BD462}" dt="2024-11-14T21:13:11.067" v="29" actId="478"/>
          <ac:picMkLst>
            <pc:docMk/>
            <pc:sldMk cId="1833858991" sldId="263"/>
            <ac:picMk id="9" creationId="{00000000-0000-0000-0000-000000000000}"/>
          </ac:picMkLst>
        </pc:picChg>
      </pc:sldChg>
      <pc:sldChg chg="delSp mod">
        <pc:chgData name="Daniel Oehm" userId="6a826a5e128e221f" providerId="LiveId" clId="{121D2F0C-1BE9-4C98-B004-7539860BD462}" dt="2024-11-14T21:12:46.481" v="23" actId="478"/>
        <pc:sldMkLst>
          <pc:docMk/>
          <pc:sldMk cId="2333524809" sldId="268"/>
        </pc:sldMkLst>
        <pc:spChg chg="del">
          <ac:chgData name="Daniel Oehm" userId="6a826a5e128e221f" providerId="LiveId" clId="{121D2F0C-1BE9-4C98-B004-7539860BD462}" dt="2024-11-14T21:12:46.481" v="23" actId="478"/>
          <ac:spMkLst>
            <pc:docMk/>
            <pc:sldMk cId="2333524809" sldId="268"/>
            <ac:spMk id="3" creationId="{00000000-0000-0000-0000-000000000000}"/>
          </ac:spMkLst>
        </pc:spChg>
        <pc:spChg chg="del">
          <ac:chgData name="Daniel Oehm" userId="6a826a5e128e221f" providerId="LiveId" clId="{121D2F0C-1BE9-4C98-B004-7539860BD462}" dt="2024-11-14T21:12:46.481" v="23" actId="478"/>
          <ac:spMkLst>
            <pc:docMk/>
            <pc:sldMk cId="2333524809" sldId="268"/>
            <ac:spMk id="4" creationId="{00000000-0000-0000-0000-000000000000}"/>
          </ac:spMkLst>
        </pc:spChg>
        <pc:spChg chg="del">
          <ac:chgData name="Daniel Oehm" userId="6a826a5e128e221f" providerId="LiveId" clId="{121D2F0C-1BE9-4C98-B004-7539860BD462}" dt="2024-11-14T21:12:46.481" v="23" actId="478"/>
          <ac:spMkLst>
            <pc:docMk/>
            <pc:sldMk cId="2333524809" sldId="268"/>
            <ac:spMk id="5" creationId="{00000000-0000-0000-0000-000000000000}"/>
          </ac:spMkLst>
        </pc:spChg>
        <pc:spChg chg="del">
          <ac:chgData name="Daniel Oehm" userId="6a826a5e128e221f" providerId="LiveId" clId="{121D2F0C-1BE9-4C98-B004-7539860BD462}" dt="2024-11-14T21:12:46.481" v="23" actId="478"/>
          <ac:spMkLst>
            <pc:docMk/>
            <pc:sldMk cId="2333524809" sldId="268"/>
            <ac:spMk id="6" creationId="{00000000-0000-0000-0000-000000000000}"/>
          </ac:spMkLst>
        </pc:spChg>
        <pc:spChg chg="del">
          <ac:chgData name="Daniel Oehm" userId="6a826a5e128e221f" providerId="LiveId" clId="{121D2F0C-1BE9-4C98-B004-7539860BD462}" dt="2024-11-14T21:12:46.481" v="23" actId="478"/>
          <ac:spMkLst>
            <pc:docMk/>
            <pc:sldMk cId="2333524809" sldId="268"/>
            <ac:spMk id="7" creationId="{00000000-0000-0000-0000-000000000000}"/>
          </ac:spMkLst>
        </pc:spChg>
        <pc:picChg chg="del">
          <ac:chgData name="Daniel Oehm" userId="6a826a5e128e221f" providerId="LiveId" clId="{121D2F0C-1BE9-4C98-B004-7539860BD462}" dt="2024-11-14T21:12:42.068" v="22" actId="478"/>
          <ac:picMkLst>
            <pc:docMk/>
            <pc:sldMk cId="2333524809" sldId="268"/>
            <ac:picMk id="8" creationId="{491816FF-14AC-F06D-0CE7-B882ADF4E9B7}"/>
          </ac:picMkLst>
        </pc:picChg>
        <pc:picChg chg="del">
          <ac:chgData name="Daniel Oehm" userId="6a826a5e128e221f" providerId="LiveId" clId="{121D2F0C-1BE9-4C98-B004-7539860BD462}" dt="2024-11-14T21:12:42.068" v="22" actId="478"/>
          <ac:picMkLst>
            <pc:docMk/>
            <pc:sldMk cId="2333524809" sldId="268"/>
            <ac:picMk id="9" creationId="{A9499F5E-EAF3-4778-3AE6-13E377978FB5}"/>
          </ac:picMkLst>
        </pc:picChg>
      </pc:sldChg>
      <pc:sldChg chg="del">
        <pc:chgData name="Daniel Oehm" userId="6a826a5e128e221f" providerId="LiveId" clId="{121D2F0C-1BE9-4C98-B004-7539860BD462}" dt="2024-11-14T21:11:44.986" v="7" actId="47"/>
        <pc:sldMkLst>
          <pc:docMk/>
          <pc:sldMk cId="3337630519" sldId="269"/>
        </pc:sldMkLst>
      </pc:sldChg>
      <pc:sldChg chg="addSp delSp modSp mod">
        <pc:chgData name="Daniel Oehm" userId="6a826a5e128e221f" providerId="LiveId" clId="{121D2F0C-1BE9-4C98-B004-7539860BD462}" dt="2024-11-14T21:11:58.384" v="12" actId="1076"/>
        <pc:sldMkLst>
          <pc:docMk/>
          <pc:sldMk cId="238502152" sldId="270"/>
        </pc:sldMkLst>
        <pc:spChg chg="mod">
          <ac:chgData name="Daniel Oehm" userId="6a826a5e128e221f" providerId="LiveId" clId="{121D2F0C-1BE9-4C98-B004-7539860BD462}" dt="2024-11-14T21:11:47.688" v="9" actId="20577"/>
          <ac:spMkLst>
            <pc:docMk/>
            <pc:sldMk cId="238502152" sldId="270"/>
            <ac:spMk id="12" creationId="{E4F914E6-9822-1BF4-174E-71EE099BDD11}"/>
          </ac:spMkLst>
        </pc:spChg>
        <pc:spChg chg="add mod">
          <ac:chgData name="Daniel Oehm" userId="6a826a5e128e221f" providerId="LiveId" clId="{121D2F0C-1BE9-4C98-B004-7539860BD462}" dt="2024-11-14T21:11:58.384" v="12" actId="1076"/>
          <ac:spMkLst>
            <pc:docMk/>
            <pc:sldMk cId="238502152" sldId="270"/>
            <ac:spMk id="22" creationId="{6545C243-B9E2-1DEF-667D-67DB26B927D6}"/>
          </ac:spMkLst>
        </pc:spChg>
        <pc:picChg chg="del">
          <ac:chgData name="Daniel Oehm" userId="6a826a5e128e221f" providerId="LiveId" clId="{121D2F0C-1BE9-4C98-B004-7539860BD462}" dt="2024-11-14T21:11:50.246" v="10" actId="478"/>
          <ac:picMkLst>
            <pc:docMk/>
            <pc:sldMk cId="238502152" sldId="270"/>
            <ac:picMk id="16" creationId="{4CD9F682-B20A-C06F-1419-62065D00EB63}"/>
          </ac:picMkLst>
        </pc:picChg>
      </pc:sldChg>
      <pc:sldChg chg="delSp modSp mod">
        <pc:chgData name="Daniel Oehm" userId="6a826a5e128e221f" providerId="LiveId" clId="{121D2F0C-1BE9-4C98-B004-7539860BD462}" dt="2024-11-14T21:12:30.145" v="19" actId="478"/>
        <pc:sldMkLst>
          <pc:docMk/>
          <pc:sldMk cId="863430431" sldId="273"/>
        </pc:sldMkLst>
        <pc:spChg chg="del">
          <ac:chgData name="Daniel Oehm" userId="6a826a5e128e221f" providerId="LiveId" clId="{121D2F0C-1BE9-4C98-B004-7539860BD462}" dt="2024-11-14T21:12:22.722" v="14" actId="478"/>
          <ac:spMkLst>
            <pc:docMk/>
            <pc:sldMk cId="863430431" sldId="273"/>
            <ac:spMk id="3" creationId="{00000000-0000-0000-0000-000000000000}"/>
          </ac:spMkLst>
        </pc:spChg>
        <pc:spChg chg="del">
          <ac:chgData name="Daniel Oehm" userId="6a826a5e128e221f" providerId="LiveId" clId="{121D2F0C-1BE9-4C98-B004-7539860BD462}" dt="2024-11-14T21:12:20.982" v="13" actId="478"/>
          <ac:spMkLst>
            <pc:docMk/>
            <pc:sldMk cId="863430431" sldId="273"/>
            <ac:spMk id="4" creationId="{00000000-0000-0000-0000-000000000000}"/>
          </ac:spMkLst>
        </pc:spChg>
        <pc:spChg chg="del mod">
          <ac:chgData name="Daniel Oehm" userId="6a826a5e128e221f" providerId="LiveId" clId="{121D2F0C-1BE9-4C98-B004-7539860BD462}" dt="2024-11-14T21:12:30.145" v="19" actId="478"/>
          <ac:spMkLst>
            <pc:docMk/>
            <pc:sldMk cId="863430431" sldId="273"/>
            <ac:spMk id="5" creationId="{1595BC2A-9DA0-CAE3-2EFC-84D41C436867}"/>
          </ac:spMkLst>
        </pc:spChg>
        <pc:picChg chg="del">
          <ac:chgData name="Daniel Oehm" userId="6a826a5e128e221f" providerId="LiveId" clId="{121D2F0C-1BE9-4C98-B004-7539860BD462}" dt="2024-11-14T21:12:24.964" v="17" actId="478"/>
          <ac:picMkLst>
            <pc:docMk/>
            <pc:sldMk cId="863430431" sldId="273"/>
            <ac:picMk id="6" creationId="{A6ADE489-FC86-BB49-62C1-B0AC303767FA}"/>
          </ac:picMkLst>
        </pc:picChg>
        <pc:picChg chg="del">
          <ac:chgData name="Daniel Oehm" userId="6a826a5e128e221f" providerId="LiveId" clId="{121D2F0C-1BE9-4C98-B004-7539860BD462}" dt="2024-11-14T21:12:23.889" v="15" actId="478"/>
          <ac:picMkLst>
            <pc:docMk/>
            <pc:sldMk cId="863430431" sldId="273"/>
            <ac:picMk id="7" creationId="{E360DDF0-0165-2282-99C7-5296B91B0FDF}"/>
          </ac:picMkLst>
        </pc:picChg>
        <pc:picChg chg="del">
          <ac:chgData name="Daniel Oehm" userId="6a826a5e128e221f" providerId="LiveId" clId="{121D2F0C-1BE9-4C98-B004-7539860BD462}" dt="2024-11-14T21:12:24.361" v="16" actId="478"/>
          <ac:picMkLst>
            <pc:docMk/>
            <pc:sldMk cId="863430431" sldId="273"/>
            <ac:picMk id="8" creationId="{E446B6DA-D48E-F2AC-7E3C-AC3C784523B1}"/>
          </ac:picMkLst>
        </pc:picChg>
      </pc:sldChg>
      <pc:sldChg chg="delSp mod">
        <pc:chgData name="Daniel Oehm" userId="6a826a5e128e221f" providerId="LiveId" clId="{121D2F0C-1BE9-4C98-B004-7539860BD462}" dt="2024-11-14T21:15:16.147" v="33" actId="478"/>
        <pc:sldMkLst>
          <pc:docMk/>
          <pc:sldMk cId="480444360" sldId="278"/>
        </pc:sldMkLst>
        <pc:spChg chg="del">
          <ac:chgData name="Daniel Oehm" userId="6a826a5e128e221f" providerId="LiveId" clId="{121D2F0C-1BE9-4C98-B004-7539860BD462}" dt="2024-11-14T21:15:16.147" v="33" actId="478"/>
          <ac:spMkLst>
            <pc:docMk/>
            <pc:sldMk cId="480444360" sldId="278"/>
            <ac:spMk id="3" creationId="{9BA1E9B5-E0EB-985E-4369-8BE1E26FBCE7}"/>
          </ac:spMkLst>
        </pc:spChg>
        <pc:spChg chg="del">
          <ac:chgData name="Daniel Oehm" userId="6a826a5e128e221f" providerId="LiveId" clId="{121D2F0C-1BE9-4C98-B004-7539860BD462}" dt="2024-11-14T21:13:07.923" v="28" actId="478"/>
          <ac:spMkLst>
            <pc:docMk/>
            <pc:sldMk cId="480444360" sldId="278"/>
            <ac:spMk id="6" creationId="{00000000-0000-0000-0000-000000000000}"/>
          </ac:spMkLst>
        </pc:spChg>
        <pc:spChg chg="del">
          <ac:chgData name="Daniel Oehm" userId="6a826a5e128e221f" providerId="LiveId" clId="{121D2F0C-1BE9-4C98-B004-7539860BD462}" dt="2024-11-14T21:13:04.645" v="26" actId="478"/>
          <ac:spMkLst>
            <pc:docMk/>
            <pc:sldMk cId="480444360" sldId="278"/>
            <ac:spMk id="7" creationId="{00000000-0000-0000-0000-000000000000}"/>
          </ac:spMkLst>
        </pc:spChg>
        <pc:picChg chg="del">
          <ac:chgData name="Daniel Oehm" userId="6a826a5e128e221f" providerId="LiveId" clId="{121D2F0C-1BE9-4C98-B004-7539860BD462}" dt="2024-11-14T21:13:05.383" v="27" actId="478"/>
          <ac:picMkLst>
            <pc:docMk/>
            <pc:sldMk cId="480444360" sldId="278"/>
            <ac:picMk id="5" creationId="{00000000-0000-0000-0000-000000000000}"/>
          </ac:picMkLst>
        </pc:picChg>
      </pc:sldChg>
      <pc:sldChg chg="delSp mod">
        <pc:chgData name="Daniel Oehm" userId="6a826a5e128e221f" providerId="LiveId" clId="{121D2F0C-1BE9-4C98-B004-7539860BD462}" dt="2024-11-14T21:13:00.036" v="25" actId="478"/>
        <pc:sldMkLst>
          <pc:docMk/>
          <pc:sldMk cId="2418127218" sldId="283"/>
        </pc:sldMkLst>
        <pc:spChg chg="del">
          <ac:chgData name="Daniel Oehm" userId="6a826a5e128e221f" providerId="LiveId" clId="{121D2F0C-1BE9-4C98-B004-7539860BD462}" dt="2024-11-14T21:13:00.036" v="25" actId="478"/>
          <ac:spMkLst>
            <pc:docMk/>
            <pc:sldMk cId="2418127218" sldId="283"/>
            <ac:spMk id="4" creationId="{00000000-0000-0000-0000-000000000000}"/>
          </ac:spMkLst>
        </pc:spChg>
        <pc:spChg chg="del">
          <ac:chgData name="Daniel Oehm" userId="6a826a5e128e221f" providerId="LiveId" clId="{121D2F0C-1BE9-4C98-B004-7539860BD462}" dt="2024-11-14T21:12:55.372" v="24" actId="478"/>
          <ac:spMkLst>
            <pc:docMk/>
            <pc:sldMk cId="2418127218" sldId="283"/>
            <ac:spMk id="5" creationId="{4F2C5494-3CBC-4A5F-075C-E9D8F11E652D}"/>
          </ac:spMkLst>
        </pc:spChg>
        <pc:picChg chg="del">
          <ac:chgData name="Daniel Oehm" userId="6a826a5e128e221f" providerId="LiveId" clId="{121D2F0C-1BE9-4C98-B004-7539860BD462}" dt="2024-11-14T21:13:00.036" v="25" actId="478"/>
          <ac:picMkLst>
            <pc:docMk/>
            <pc:sldMk cId="2418127218" sldId="283"/>
            <ac:picMk id="6" creationId="{8F527A1F-AFF7-6926-A1EF-090868543A68}"/>
          </ac:picMkLst>
        </pc:picChg>
        <pc:picChg chg="del">
          <ac:chgData name="Daniel Oehm" userId="6a826a5e128e221f" providerId="LiveId" clId="{121D2F0C-1BE9-4C98-B004-7539860BD462}" dt="2024-11-14T21:13:00.036" v="25" actId="478"/>
          <ac:picMkLst>
            <pc:docMk/>
            <pc:sldMk cId="2418127218" sldId="283"/>
            <ac:picMk id="7" creationId="{367FB1FA-217C-FA03-E9E0-4D60FC111AB4}"/>
          </ac:picMkLst>
        </pc:picChg>
        <pc:picChg chg="del">
          <ac:chgData name="Daniel Oehm" userId="6a826a5e128e221f" providerId="LiveId" clId="{121D2F0C-1BE9-4C98-B004-7539860BD462}" dt="2024-11-14T21:13:00.036" v="25" actId="478"/>
          <ac:picMkLst>
            <pc:docMk/>
            <pc:sldMk cId="2418127218" sldId="283"/>
            <ac:picMk id="8" creationId="{EA347EAA-2B04-8093-BCCB-80E218579A40}"/>
          </ac:picMkLst>
        </pc:picChg>
        <pc:picChg chg="del">
          <ac:chgData name="Daniel Oehm" userId="6a826a5e128e221f" providerId="LiveId" clId="{121D2F0C-1BE9-4C98-B004-7539860BD462}" dt="2024-11-14T21:13:00.036" v="25" actId="478"/>
          <ac:picMkLst>
            <pc:docMk/>
            <pc:sldMk cId="2418127218" sldId="283"/>
            <ac:picMk id="9" creationId="{0C7502BB-20B9-DD99-9A26-AE4ECC6771BB}"/>
          </ac:picMkLst>
        </pc:picChg>
        <pc:picChg chg="del">
          <ac:chgData name="Daniel Oehm" userId="6a826a5e128e221f" providerId="LiveId" clId="{121D2F0C-1BE9-4C98-B004-7539860BD462}" dt="2024-11-14T21:13:00.036" v="25" actId="478"/>
          <ac:picMkLst>
            <pc:docMk/>
            <pc:sldMk cId="2418127218" sldId="283"/>
            <ac:picMk id="10" creationId="{FFFA9A8A-8970-B36A-7FF9-CF3A8850DF69}"/>
          </ac:picMkLst>
        </pc:picChg>
      </pc:sldChg>
      <pc:sldChg chg="delSp mod">
        <pc:chgData name="Daniel Oehm" userId="6a826a5e128e221f" providerId="LiveId" clId="{121D2F0C-1BE9-4C98-B004-7539860BD462}" dt="2024-11-14T21:10:41.704" v="0" actId="478"/>
        <pc:sldMkLst>
          <pc:docMk/>
          <pc:sldMk cId="315345296" sldId="284"/>
        </pc:sldMkLst>
        <pc:spChg chg="del">
          <ac:chgData name="Daniel Oehm" userId="6a826a5e128e221f" providerId="LiveId" clId="{121D2F0C-1BE9-4C98-B004-7539860BD462}" dt="2024-11-14T21:10:41.704" v="0" actId="478"/>
          <ac:spMkLst>
            <pc:docMk/>
            <pc:sldMk cId="315345296" sldId="284"/>
            <ac:spMk id="44" creationId="{00000000-0000-0000-0000-000000000000}"/>
          </ac:spMkLst>
        </pc:spChg>
        <pc:spChg chg="del">
          <ac:chgData name="Daniel Oehm" userId="6a826a5e128e221f" providerId="LiveId" clId="{121D2F0C-1BE9-4C98-B004-7539860BD462}" dt="2024-11-14T21:10:41.704" v="0" actId="478"/>
          <ac:spMkLst>
            <pc:docMk/>
            <pc:sldMk cId="315345296" sldId="284"/>
            <ac:spMk id="45" creationId="{00000000-0000-0000-0000-000000000000}"/>
          </ac:spMkLst>
        </pc:spChg>
      </pc:sldChg>
      <pc:sldChg chg="del">
        <pc:chgData name="Daniel Oehm" userId="6a826a5e128e221f" providerId="LiveId" clId="{121D2F0C-1BE9-4C98-B004-7539860BD462}" dt="2024-11-14T21:12:37.260" v="21" actId="47"/>
        <pc:sldMkLst>
          <pc:docMk/>
          <pc:sldMk cId="3937802463" sldId="285"/>
        </pc:sldMkLst>
      </pc:sldChg>
      <pc:sldChg chg="del">
        <pc:chgData name="Daniel Oehm" userId="6a826a5e128e221f" providerId="LiveId" clId="{121D2F0C-1BE9-4C98-B004-7539860BD462}" dt="2024-11-14T21:12:34.548" v="20" actId="47"/>
        <pc:sldMkLst>
          <pc:docMk/>
          <pc:sldMk cId="2609227175" sldId="286"/>
        </pc:sldMkLst>
      </pc:sldChg>
      <pc:sldMasterChg chg="modSldLayout">
        <pc:chgData name="Daniel Oehm" userId="6a826a5e128e221f" providerId="LiveId" clId="{121D2F0C-1BE9-4C98-B004-7539860BD462}" dt="2024-11-14T21:11:32.994" v="6" actId="478"/>
        <pc:sldMasterMkLst>
          <pc:docMk/>
          <pc:sldMasterMk cId="1822772119" sldId="2147483684"/>
        </pc:sldMasterMkLst>
        <pc:sldLayoutChg chg="delSp mod">
          <pc:chgData name="Daniel Oehm" userId="6a826a5e128e221f" providerId="LiveId" clId="{121D2F0C-1BE9-4C98-B004-7539860BD462}" dt="2024-11-14T21:10:55.706" v="1" actId="478"/>
          <pc:sldLayoutMkLst>
            <pc:docMk/>
            <pc:sldMasterMk cId="4063766641" sldId="2147483702"/>
            <pc:sldLayoutMk cId="3697208488" sldId="2147483685"/>
          </pc:sldLayoutMkLst>
          <pc:spChg chg="del">
            <ac:chgData name="Daniel Oehm" userId="6a826a5e128e221f" providerId="LiveId" clId="{121D2F0C-1BE9-4C98-B004-7539860BD462}" dt="2024-11-14T21:10:55.706" v="1" actId="478"/>
            <ac:spMkLst>
              <pc:docMk/>
              <pc:sldMasterMk cId="4063766641" sldId="2147483702"/>
              <pc:sldLayoutMk cId="3697208488" sldId="2147483685"/>
              <ac:spMk id="10" creationId="{100E3C87-1C01-B7D5-07EF-FBC1B289017A}"/>
            </ac:spMkLst>
          </pc:spChg>
        </pc:sldLayoutChg>
        <pc:sldLayoutChg chg="addSp delSp modSp mod">
          <pc:chgData name="Daniel Oehm" userId="6a826a5e128e221f" providerId="LiveId" clId="{121D2F0C-1BE9-4C98-B004-7539860BD462}" dt="2024-11-14T21:11:15.232" v="4" actId="1076"/>
          <pc:sldLayoutMkLst>
            <pc:docMk/>
            <pc:sldMasterMk cId="4063766641" sldId="2147483702"/>
            <pc:sldLayoutMk cId="4039730735" sldId="2147483686"/>
          </pc:sldLayoutMkLst>
          <pc:spChg chg="add mod">
            <ac:chgData name="Daniel Oehm" userId="6a826a5e128e221f" providerId="LiveId" clId="{121D2F0C-1BE9-4C98-B004-7539860BD462}" dt="2024-11-14T21:11:15.232" v="4" actId="1076"/>
            <ac:spMkLst>
              <pc:docMk/>
              <pc:sldMasterMk cId="4063766641" sldId="2147483702"/>
              <pc:sldLayoutMk cId="4039730735" sldId="2147483686"/>
              <ac:spMk id="7" creationId="{6A08D038-71DF-6CE1-BDB9-BD02E9DC81E4}"/>
            </ac:spMkLst>
          </pc:spChg>
          <pc:spChg chg="del">
            <ac:chgData name="Daniel Oehm" userId="6a826a5e128e221f" providerId="LiveId" clId="{121D2F0C-1BE9-4C98-B004-7539860BD462}" dt="2024-11-14T21:10:58.527" v="2" actId="478"/>
            <ac:spMkLst>
              <pc:docMk/>
              <pc:sldMasterMk cId="4063766641" sldId="2147483702"/>
              <pc:sldLayoutMk cId="4039730735" sldId="2147483686"/>
              <ac:spMk id="32" creationId="{337ADE4A-35D5-DD40-D7DD-E28B9FAF4718}"/>
            </ac:spMkLst>
          </pc:spChg>
        </pc:sldLayoutChg>
        <pc:sldLayoutChg chg="addSp delSp modSp mod">
          <pc:chgData name="Daniel Oehm" userId="6a826a5e128e221f" providerId="LiveId" clId="{121D2F0C-1BE9-4C98-B004-7539860BD462}" dt="2024-11-14T21:11:32.994" v="6" actId="478"/>
          <pc:sldLayoutMkLst>
            <pc:docMk/>
            <pc:sldMasterMk cId="4063766641" sldId="2147483702"/>
            <pc:sldLayoutMk cId="1119545568" sldId="2147483700"/>
          </pc:sldLayoutMkLst>
          <pc:spChg chg="add mod">
            <ac:chgData name="Daniel Oehm" userId="6a826a5e128e221f" providerId="LiveId" clId="{121D2F0C-1BE9-4C98-B004-7539860BD462}" dt="2024-11-14T21:11:23.337" v="5"/>
            <ac:spMkLst>
              <pc:docMk/>
              <pc:sldMasterMk cId="4063766641" sldId="2147483702"/>
              <pc:sldLayoutMk cId="1119545568" sldId="2147483700"/>
              <ac:spMk id="7" creationId="{48025373-F55A-1FFD-BCA1-E021EEBBC7E9}"/>
            </ac:spMkLst>
          </pc:spChg>
          <pc:spChg chg="del">
            <ac:chgData name="Daniel Oehm" userId="6a826a5e128e221f" providerId="LiveId" clId="{121D2F0C-1BE9-4C98-B004-7539860BD462}" dt="2024-11-14T21:11:32.994" v="6" actId="478"/>
            <ac:spMkLst>
              <pc:docMk/>
              <pc:sldMasterMk cId="4063766641" sldId="2147483702"/>
              <pc:sldLayoutMk cId="1119545568" sldId="2147483700"/>
              <ac:spMk id="32" creationId="{337ADE4A-35D5-DD40-D7DD-E28B9FAF4718}"/>
            </ac:spMkLst>
          </pc:spChg>
        </pc:sldLayoutChg>
      </pc:sldMasterChg>
    </pc:docChg>
  </pc:docChgLst>
  <pc:docChgLst>
    <pc:chgData name="Daniel Oehm" userId="6a826a5e128e221f" providerId="LiveId" clId="{35D7350B-6009-4149-82FC-F843A0D880F8}"/>
    <pc:docChg chg="undo custSel modSld">
      <pc:chgData name="Daniel Oehm" userId="6a826a5e128e221f" providerId="LiveId" clId="{35D7350B-6009-4149-82FC-F843A0D880F8}" dt="2024-11-01T04:18:23.399" v="1144" actId="20577"/>
      <pc:docMkLst>
        <pc:docMk/>
      </pc:docMkLst>
      <pc:sldChg chg="addSp modSp mod">
        <pc:chgData name="Daniel Oehm" userId="6a826a5e128e221f" providerId="LiveId" clId="{35D7350B-6009-4149-82FC-F843A0D880F8}" dt="2024-11-01T04:17:07.157" v="1130" actId="20577"/>
        <pc:sldMkLst>
          <pc:docMk/>
          <pc:sldMk cId="4024269414" sldId="262"/>
        </pc:sldMkLst>
        <pc:spChg chg="mod">
          <ac:chgData name="Daniel Oehm" userId="6a826a5e128e221f" providerId="LiveId" clId="{35D7350B-6009-4149-82FC-F843A0D880F8}" dt="2024-11-01T01:30:16.883" v="619" actId="1038"/>
          <ac:spMkLst>
            <pc:docMk/>
            <pc:sldMk cId="4024269414" sldId="262"/>
            <ac:spMk id="17" creationId="{3C5347F7-2E58-3E86-55EE-50A3B47DB4F5}"/>
          </ac:spMkLst>
        </pc:spChg>
        <pc:spChg chg="mod">
          <ac:chgData name="Daniel Oehm" userId="6a826a5e128e221f" providerId="LiveId" clId="{35D7350B-6009-4149-82FC-F843A0D880F8}" dt="2024-11-01T04:17:07.157" v="1130" actId="20577"/>
          <ac:spMkLst>
            <pc:docMk/>
            <pc:sldMk cId="4024269414" sldId="262"/>
            <ac:spMk id="18" creationId="{67A3F97A-1241-D96C-AC00-F4FE90C41A3E}"/>
          </ac:spMkLst>
        </pc:spChg>
        <pc:spChg chg="add mod">
          <ac:chgData name="Daniel Oehm" userId="6a826a5e128e221f" providerId="LiveId" clId="{35D7350B-6009-4149-82FC-F843A0D880F8}" dt="2024-11-01T01:33:01.235" v="772" actId="14100"/>
          <ac:spMkLst>
            <pc:docMk/>
            <pc:sldMk cId="4024269414" sldId="262"/>
            <ac:spMk id="20" creationId="{62F51E3F-3779-B5F4-D414-D92AA7F7F9DB}"/>
          </ac:spMkLst>
        </pc:spChg>
        <pc:spChg chg="add mod">
          <ac:chgData name="Daniel Oehm" userId="6a826a5e128e221f" providerId="LiveId" clId="{35D7350B-6009-4149-82FC-F843A0D880F8}" dt="2024-11-01T01:33:07.025" v="774" actId="14100"/>
          <ac:spMkLst>
            <pc:docMk/>
            <pc:sldMk cId="4024269414" sldId="262"/>
            <ac:spMk id="21" creationId="{ADAC23E0-67A3-D20C-5D1E-BF615903DA16}"/>
          </ac:spMkLst>
        </pc:spChg>
        <pc:picChg chg="mod ord">
          <ac:chgData name="Daniel Oehm" userId="6a826a5e128e221f" providerId="LiveId" clId="{35D7350B-6009-4149-82FC-F843A0D880F8}" dt="2024-11-01T01:30:42.454" v="662" actId="167"/>
          <ac:picMkLst>
            <pc:docMk/>
            <pc:sldMk cId="4024269414" sldId="262"/>
            <ac:picMk id="19" creationId="{00000000-0000-0000-0000-000000000000}"/>
          </ac:picMkLst>
        </pc:picChg>
      </pc:sldChg>
      <pc:sldChg chg="addSp delSp modSp mod">
        <pc:chgData name="Daniel Oehm" userId="6a826a5e128e221f" providerId="LiveId" clId="{35D7350B-6009-4149-82FC-F843A0D880F8}" dt="2024-11-01T04:12:20.367" v="1128" actId="20577"/>
        <pc:sldMkLst>
          <pc:docMk/>
          <pc:sldMk cId="1833858991" sldId="263"/>
        </pc:sldMkLst>
        <pc:spChg chg="mod">
          <ac:chgData name="Daniel Oehm" userId="6a826a5e128e221f" providerId="LiveId" clId="{35D7350B-6009-4149-82FC-F843A0D880F8}" dt="2024-11-01T04:12:20.367" v="1128" actId="20577"/>
          <ac:spMkLst>
            <pc:docMk/>
            <pc:sldMk cId="1833858991" sldId="263"/>
            <ac:spMk id="4" creationId="{5697FB7A-A866-B1DA-A989-A511933839E3}"/>
          </ac:spMkLst>
        </pc:spChg>
        <pc:spChg chg="add mod">
          <ac:chgData name="Daniel Oehm" userId="6a826a5e128e221f" providerId="LiveId" clId="{35D7350B-6009-4149-82FC-F843A0D880F8}" dt="2024-11-01T03:35:28.490" v="939" actId="1036"/>
          <ac:spMkLst>
            <pc:docMk/>
            <pc:sldMk cId="1833858991" sldId="263"/>
            <ac:spMk id="12" creationId="{3F3230C9-B276-54EE-25B4-88736EB96275}"/>
          </ac:spMkLst>
        </pc:spChg>
        <pc:spChg chg="add mod">
          <ac:chgData name="Daniel Oehm" userId="6a826a5e128e221f" providerId="LiveId" clId="{35D7350B-6009-4149-82FC-F843A0D880F8}" dt="2024-11-01T03:34:54.574" v="924" actId="207"/>
          <ac:spMkLst>
            <pc:docMk/>
            <pc:sldMk cId="1833858991" sldId="263"/>
            <ac:spMk id="13" creationId="{299A76AF-E0EB-B3D5-6DA7-022BE943062B}"/>
          </ac:spMkLst>
        </pc:spChg>
        <pc:spChg chg="add mod">
          <ac:chgData name="Daniel Oehm" userId="6a826a5e128e221f" providerId="LiveId" clId="{35D7350B-6009-4149-82FC-F843A0D880F8}" dt="2024-11-01T03:36:16.925" v="978" actId="208"/>
          <ac:spMkLst>
            <pc:docMk/>
            <pc:sldMk cId="1833858991" sldId="263"/>
            <ac:spMk id="14" creationId="{CF4FF58B-686F-0F4D-AF08-C5571832CC21}"/>
          </ac:spMkLst>
        </pc:spChg>
        <pc:spChg chg="add mod">
          <ac:chgData name="Daniel Oehm" userId="6a826a5e128e221f" providerId="LiveId" clId="{35D7350B-6009-4149-82FC-F843A0D880F8}" dt="2024-11-01T03:36:25.956" v="980" actId="207"/>
          <ac:spMkLst>
            <pc:docMk/>
            <pc:sldMk cId="1833858991" sldId="263"/>
            <ac:spMk id="15" creationId="{DAD7CC2B-13BE-1F4D-E4B3-2493A3076911}"/>
          </ac:spMkLst>
        </pc:spChg>
        <pc:picChg chg="del mod">
          <ac:chgData name="Daniel Oehm" userId="6a826a5e128e221f" providerId="LiveId" clId="{35D7350B-6009-4149-82FC-F843A0D880F8}" dt="2024-11-01T02:43:53.668" v="775" actId="478"/>
          <ac:picMkLst>
            <pc:docMk/>
            <pc:sldMk cId="1833858991" sldId="263"/>
            <ac:picMk id="5" creationId="{00000000-0000-0000-0000-000000000000}"/>
          </ac:picMkLst>
        </pc:picChg>
        <pc:picChg chg="add del mod">
          <ac:chgData name="Daniel Oehm" userId="6a826a5e128e221f" providerId="LiveId" clId="{35D7350B-6009-4149-82FC-F843A0D880F8}" dt="2024-11-01T02:44:10.423" v="809" actId="478"/>
          <ac:picMkLst>
            <pc:docMk/>
            <pc:sldMk cId="1833858991" sldId="263"/>
            <ac:picMk id="7" creationId="{01D98884-E9A1-2BF6-F5E0-6C0806403852}"/>
          </ac:picMkLst>
        </pc:picChg>
        <pc:picChg chg="add del mod">
          <ac:chgData name="Daniel Oehm" userId="6a826a5e128e221f" providerId="LiveId" clId="{35D7350B-6009-4149-82FC-F843A0D880F8}" dt="2024-11-01T03:24:33.119" v="813" actId="478"/>
          <ac:picMkLst>
            <pc:docMk/>
            <pc:sldMk cId="1833858991" sldId="263"/>
            <ac:picMk id="9" creationId="{0D26603C-B7E8-4607-9BBD-DC56471B5060}"/>
          </ac:picMkLst>
        </pc:picChg>
        <pc:picChg chg="add mod ord">
          <ac:chgData name="Daniel Oehm" userId="6a826a5e128e221f" providerId="LiveId" clId="{35D7350B-6009-4149-82FC-F843A0D880F8}" dt="2024-11-01T03:35:22.850" v="926" actId="167"/>
          <ac:picMkLst>
            <pc:docMk/>
            <pc:sldMk cId="1833858991" sldId="263"/>
            <ac:picMk id="11" creationId="{C11DE49C-46D6-DB1A-3B0C-9EFDA7F7127E}"/>
          </ac:picMkLst>
        </pc:picChg>
      </pc:sldChg>
      <pc:sldChg chg="modSp mod">
        <pc:chgData name="Daniel Oehm" userId="6a826a5e128e221f" providerId="LiveId" clId="{35D7350B-6009-4149-82FC-F843A0D880F8}" dt="2024-11-01T04:09:20.552" v="1080" actId="108"/>
        <pc:sldMkLst>
          <pc:docMk/>
          <pc:sldMk cId="2333524809" sldId="268"/>
        </pc:sldMkLst>
        <pc:spChg chg="mod">
          <ac:chgData name="Daniel Oehm" userId="6a826a5e128e221f" providerId="LiveId" clId="{35D7350B-6009-4149-82FC-F843A0D880F8}" dt="2024-11-01T04:06:05.778" v="1034" actId="1036"/>
          <ac:spMkLst>
            <pc:docMk/>
            <pc:sldMk cId="2333524809" sldId="268"/>
            <ac:spMk id="3" creationId="{00000000-0000-0000-0000-000000000000}"/>
          </ac:spMkLst>
        </pc:spChg>
        <pc:spChg chg="mod">
          <ac:chgData name="Daniel Oehm" userId="6a826a5e128e221f" providerId="LiveId" clId="{35D7350B-6009-4149-82FC-F843A0D880F8}" dt="2024-11-01T04:06:05.778" v="1034" actId="1036"/>
          <ac:spMkLst>
            <pc:docMk/>
            <pc:sldMk cId="2333524809" sldId="268"/>
            <ac:spMk id="4" creationId="{00000000-0000-0000-0000-000000000000}"/>
          </ac:spMkLst>
        </pc:spChg>
        <pc:spChg chg="mod">
          <ac:chgData name="Daniel Oehm" userId="6a826a5e128e221f" providerId="LiveId" clId="{35D7350B-6009-4149-82FC-F843A0D880F8}" dt="2024-11-01T04:06:05.778" v="1034" actId="1036"/>
          <ac:spMkLst>
            <pc:docMk/>
            <pc:sldMk cId="2333524809" sldId="268"/>
            <ac:spMk id="5" creationId="{00000000-0000-0000-0000-000000000000}"/>
          </ac:spMkLst>
        </pc:spChg>
        <pc:spChg chg="mod">
          <ac:chgData name="Daniel Oehm" userId="6a826a5e128e221f" providerId="LiveId" clId="{35D7350B-6009-4149-82FC-F843A0D880F8}" dt="2024-11-01T04:06:05.778" v="1034" actId="1036"/>
          <ac:spMkLst>
            <pc:docMk/>
            <pc:sldMk cId="2333524809" sldId="268"/>
            <ac:spMk id="6" creationId="{00000000-0000-0000-0000-000000000000}"/>
          </ac:spMkLst>
        </pc:spChg>
        <pc:spChg chg="mod">
          <ac:chgData name="Daniel Oehm" userId="6a826a5e128e221f" providerId="LiveId" clId="{35D7350B-6009-4149-82FC-F843A0D880F8}" dt="2024-11-01T04:09:20.552" v="1080" actId="108"/>
          <ac:spMkLst>
            <pc:docMk/>
            <pc:sldMk cId="2333524809" sldId="268"/>
            <ac:spMk id="7" creationId="{00000000-0000-0000-0000-000000000000}"/>
          </ac:spMkLst>
        </pc:spChg>
        <pc:spChg chg="mod">
          <ac:chgData name="Daniel Oehm" userId="6a826a5e128e221f" providerId="LiveId" clId="{35D7350B-6009-4149-82FC-F843A0D880F8}" dt="2024-11-01T04:06:05.778" v="1034" actId="1036"/>
          <ac:spMkLst>
            <pc:docMk/>
            <pc:sldMk cId="2333524809" sldId="268"/>
            <ac:spMk id="8" creationId="{00000000-0000-0000-0000-000000000000}"/>
          </ac:spMkLst>
        </pc:spChg>
      </pc:sldChg>
      <pc:sldChg chg="modSp mod">
        <pc:chgData name="Daniel Oehm" userId="6a826a5e128e221f" providerId="LiveId" clId="{35D7350B-6009-4149-82FC-F843A0D880F8}" dt="2024-11-01T01:19:35.396" v="65" actId="20577"/>
        <pc:sldMkLst>
          <pc:docMk/>
          <pc:sldMk cId="3337630519" sldId="269"/>
        </pc:sldMkLst>
        <pc:spChg chg="mod">
          <ac:chgData name="Daniel Oehm" userId="6a826a5e128e221f" providerId="LiveId" clId="{35D7350B-6009-4149-82FC-F843A0D880F8}" dt="2024-11-01T01:19:35.396" v="65" actId="20577"/>
          <ac:spMkLst>
            <pc:docMk/>
            <pc:sldMk cId="3337630519" sldId="269"/>
            <ac:spMk id="21" creationId="{2EFF24ED-9ECA-E0FF-DD3C-FB13EF362F78}"/>
          </ac:spMkLst>
        </pc:spChg>
      </pc:sldChg>
      <pc:sldChg chg="modSp mod">
        <pc:chgData name="Daniel Oehm" userId="6a826a5e128e221f" providerId="LiveId" clId="{35D7350B-6009-4149-82FC-F843A0D880F8}" dt="2024-11-01T01:19:30.345" v="64" actId="20577"/>
        <pc:sldMkLst>
          <pc:docMk/>
          <pc:sldMk cId="238502152" sldId="270"/>
        </pc:sldMkLst>
        <pc:spChg chg="mod">
          <ac:chgData name="Daniel Oehm" userId="6a826a5e128e221f" providerId="LiveId" clId="{35D7350B-6009-4149-82FC-F843A0D880F8}" dt="2024-11-01T01:19:30.345" v="64" actId="20577"/>
          <ac:spMkLst>
            <pc:docMk/>
            <pc:sldMk cId="238502152" sldId="270"/>
            <ac:spMk id="21" creationId="{2EFF24ED-9ECA-E0FF-DD3C-FB13EF362F78}"/>
          </ac:spMkLst>
        </pc:spChg>
      </pc:sldChg>
      <pc:sldChg chg="addSp modSp mod">
        <pc:chgData name="Daniel Oehm" userId="6a826a5e128e221f" providerId="LiveId" clId="{35D7350B-6009-4149-82FC-F843A0D880F8}" dt="2024-11-01T04:10:27.298" v="1117" actId="1035"/>
        <pc:sldMkLst>
          <pc:docMk/>
          <pc:sldMk cId="863430431" sldId="273"/>
        </pc:sldMkLst>
        <pc:spChg chg="mod">
          <ac:chgData name="Daniel Oehm" userId="6a826a5e128e221f" providerId="LiveId" clId="{35D7350B-6009-4149-82FC-F843A0D880F8}" dt="2024-11-01T04:10:27.298" v="1117" actId="1035"/>
          <ac:spMkLst>
            <pc:docMk/>
            <pc:sldMk cId="863430431" sldId="273"/>
            <ac:spMk id="2" creationId="{0BBD0974-C67F-9DF6-421E-A0B05B1120A5}"/>
          </ac:spMkLst>
        </pc:spChg>
        <pc:spChg chg="mod">
          <ac:chgData name="Daniel Oehm" userId="6a826a5e128e221f" providerId="LiveId" clId="{35D7350B-6009-4149-82FC-F843A0D880F8}" dt="2024-11-01T04:10:27.298" v="1117" actId="1035"/>
          <ac:spMkLst>
            <pc:docMk/>
            <pc:sldMk cId="863430431" sldId="273"/>
            <ac:spMk id="4" creationId="{00000000-0000-0000-0000-000000000000}"/>
          </ac:spMkLst>
        </pc:spChg>
        <pc:picChg chg="add mod">
          <ac:chgData name="Daniel Oehm" userId="6a826a5e128e221f" providerId="LiveId" clId="{35D7350B-6009-4149-82FC-F843A0D880F8}" dt="2024-11-01T04:10:17.573" v="1091" actId="1076"/>
          <ac:picMkLst>
            <pc:docMk/>
            <pc:sldMk cId="863430431" sldId="273"/>
            <ac:picMk id="5" creationId="{75B2F0A4-5F06-E512-215B-51250885E8A5}"/>
          </ac:picMkLst>
        </pc:picChg>
        <pc:picChg chg="add mod">
          <ac:chgData name="Daniel Oehm" userId="6a826a5e128e221f" providerId="LiveId" clId="{35D7350B-6009-4149-82FC-F843A0D880F8}" dt="2024-11-01T04:10:20.077" v="1092" actId="14100"/>
          <ac:picMkLst>
            <pc:docMk/>
            <pc:sldMk cId="863430431" sldId="273"/>
            <ac:picMk id="6" creationId="{CC0BC204-213C-F10F-FB6F-2E881753CBCF}"/>
          </ac:picMkLst>
        </pc:picChg>
      </pc:sldChg>
      <pc:sldChg chg="addSp delSp modSp mod">
        <pc:chgData name="Daniel Oehm" userId="6a826a5e128e221f" providerId="LiveId" clId="{35D7350B-6009-4149-82FC-F843A0D880F8}" dt="2024-11-01T04:09:23.111" v="1081" actId="108"/>
        <pc:sldMkLst>
          <pc:docMk/>
          <pc:sldMk cId="480444360" sldId="278"/>
        </pc:sldMkLst>
        <pc:spChg chg="del mod">
          <ac:chgData name="Daniel Oehm" userId="6a826a5e128e221f" providerId="LiveId" clId="{35D7350B-6009-4149-82FC-F843A0D880F8}" dt="2024-11-01T04:08:39.050" v="1071" actId="478"/>
          <ac:spMkLst>
            <pc:docMk/>
            <pc:sldMk cId="480444360" sldId="278"/>
            <ac:spMk id="3" creationId="{06AB9169-B87C-55BF-16C5-72285C546369}"/>
          </ac:spMkLst>
        </pc:spChg>
        <pc:spChg chg="mod">
          <ac:chgData name="Daniel Oehm" userId="6a826a5e128e221f" providerId="LiveId" clId="{35D7350B-6009-4149-82FC-F843A0D880F8}" dt="2024-11-01T01:27:49.224" v="507" actId="1076"/>
          <ac:spMkLst>
            <pc:docMk/>
            <pc:sldMk cId="480444360" sldId="278"/>
            <ac:spMk id="6" creationId="{00000000-0000-0000-0000-000000000000}"/>
          </ac:spMkLst>
        </pc:spChg>
        <pc:spChg chg="mod">
          <ac:chgData name="Daniel Oehm" userId="6a826a5e128e221f" providerId="LiveId" clId="{35D7350B-6009-4149-82FC-F843A0D880F8}" dt="2024-11-01T04:09:23.111" v="1081" actId="108"/>
          <ac:spMkLst>
            <pc:docMk/>
            <pc:sldMk cId="480444360" sldId="278"/>
            <ac:spMk id="7" creationId="{00000000-0000-0000-0000-000000000000}"/>
          </ac:spMkLst>
        </pc:spChg>
        <pc:spChg chg="add mod">
          <ac:chgData name="Daniel Oehm" userId="6a826a5e128e221f" providerId="LiveId" clId="{35D7350B-6009-4149-82FC-F843A0D880F8}" dt="2024-11-01T04:05:50.646" v="987" actId="1076"/>
          <ac:spMkLst>
            <pc:docMk/>
            <pc:sldMk cId="480444360" sldId="278"/>
            <ac:spMk id="10" creationId="{DEBCB08C-8C43-3624-1A6D-CFD6A6B7C3E0}"/>
          </ac:spMkLst>
        </pc:spChg>
        <pc:picChg chg="del mod">
          <ac:chgData name="Daniel Oehm" userId="6a826a5e128e221f" providerId="LiveId" clId="{35D7350B-6009-4149-82FC-F843A0D880F8}" dt="2024-11-01T01:27:01.262" v="504" actId="478"/>
          <ac:picMkLst>
            <pc:docMk/>
            <pc:sldMk cId="480444360" sldId="278"/>
            <ac:picMk id="5" creationId="{00000000-0000-0000-0000-000000000000}"/>
          </ac:picMkLst>
        </pc:picChg>
        <pc:picChg chg="add mod">
          <ac:chgData name="Daniel Oehm" userId="6a826a5e128e221f" providerId="LiveId" clId="{35D7350B-6009-4149-82FC-F843A0D880F8}" dt="2024-11-01T04:08:48.073" v="1075" actId="1076"/>
          <ac:picMkLst>
            <pc:docMk/>
            <pc:sldMk cId="480444360" sldId="278"/>
            <ac:picMk id="9" creationId="{B0A08299-EE17-C854-BC3F-AA86BDFF7098}"/>
          </ac:picMkLst>
        </pc:picChg>
      </pc:sldChg>
      <pc:sldChg chg="addSp modSp mod">
        <pc:chgData name="Daniel Oehm" userId="6a826a5e128e221f" providerId="LiveId" clId="{35D7350B-6009-4149-82FC-F843A0D880F8}" dt="2024-11-01T04:18:23.399" v="1144" actId="20577"/>
        <pc:sldMkLst>
          <pc:docMk/>
          <pc:sldMk cId="2418127218" sldId="283"/>
        </pc:sldMkLst>
        <pc:spChg chg="mod">
          <ac:chgData name="Daniel Oehm" userId="6a826a5e128e221f" providerId="LiveId" clId="{35D7350B-6009-4149-82FC-F843A0D880F8}" dt="2024-11-01T04:18:23.399" v="1144" actId="20577"/>
          <ac:spMkLst>
            <pc:docMk/>
            <pc:sldMk cId="2418127218" sldId="283"/>
            <ac:spMk id="2" creationId="{FEEC4863-0EE9-047A-4829-990A8178DAE4}"/>
          </ac:spMkLst>
        </pc:spChg>
        <pc:spChg chg="mod">
          <ac:chgData name="Daniel Oehm" userId="6a826a5e128e221f" providerId="LiveId" clId="{35D7350B-6009-4149-82FC-F843A0D880F8}" dt="2024-11-01T04:18:18.934" v="1131" actId="20577"/>
          <ac:spMkLst>
            <pc:docMk/>
            <pc:sldMk cId="2418127218" sldId="283"/>
            <ac:spMk id="4" creationId="{00000000-0000-0000-0000-000000000000}"/>
          </ac:spMkLst>
        </pc:spChg>
        <pc:picChg chg="add mod">
          <ac:chgData name="Daniel Oehm" userId="6a826a5e128e221f" providerId="LiveId" clId="{35D7350B-6009-4149-82FC-F843A0D880F8}" dt="2024-11-01T04:10:48.679" v="1126" actId="1076"/>
          <ac:picMkLst>
            <pc:docMk/>
            <pc:sldMk cId="2418127218" sldId="283"/>
            <ac:picMk id="5" creationId="{E35220A7-3BCC-0CB1-501C-BA3BAB9F39D3}"/>
          </ac:picMkLst>
        </pc:picChg>
      </pc:sldChg>
      <pc:sldChg chg="modSp mod">
        <pc:chgData name="Daniel Oehm" userId="6a826a5e128e221f" providerId="LiveId" clId="{35D7350B-6009-4149-82FC-F843A0D880F8}" dt="2024-11-01T01:19:15.458" v="61" actId="1038"/>
        <pc:sldMkLst>
          <pc:docMk/>
          <pc:sldMk cId="315345296" sldId="284"/>
        </pc:sldMkLst>
        <pc:spChg chg="mod">
          <ac:chgData name="Daniel Oehm" userId="6a826a5e128e221f" providerId="LiveId" clId="{35D7350B-6009-4149-82FC-F843A0D880F8}" dt="2024-11-01T01:19:15.458" v="61" actId="1038"/>
          <ac:spMkLst>
            <pc:docMk/>
            <pc:sldMk cId="315345296" sldId="284"/>
            <ac:spMk id="45" creationId="{00000000-0000-0000-0000-000000000000}"/>
          </ac:spMkLst>
        </pc:spChg>
        <pc:spChg chg="mod">
          <ac:chgData name="Daniel Oehm" userId="6a826a5e128e221f" providerId="LiveId" clId="{35D7350B-6009-4149-82FC-F843A0D880F8}" dt="2024-11-01T01:19:15.458" v="61" actId="1038"/>
          <ac:spMkLst>
            <pc:docMk/>
            <pc:sldMk cId="315345296" sldId="284"/>
            <ac:spMk id="46" creationId="{00000000-0000-0000-0000-000000000000}"/>
          </ac:spMkLst>
        </pc:spChg>
      </pc:sldChg>
    </pc:docChg>
  </pc:docChgLst>
  <pc:docChgLst>
    <pc:chgData name="Daniel Oehm" userId="6a826a5e128e221f" providerId="LiveId" clId="{32C2DD95-4FFE-4FE7-9370-933D273E7F86}"/>
    <pc:docChg chg="custSel delSld modSld modMainMaster">
      <pc:chgData name="Daniel Oehm" userId="6a826a5e128e221f" providerId="LiveId" clId="{32C2DD95-4FFE-4FE7-9370-933D273E7F86}" dt="2024-11-01T01:14:06.546" v="119" actId="478"/>
      <pc:docMkLst>
        <pc:docMk/>
      </pc:docMkLst>
      <pc:sldChg chg="addSp delSp modSp mod modClrScheme chgLayout">
        <pc:chgData name="Daniel Oehm" userId="6a826a5e128e221f" providerId="LiveId" clId="{32C2DD95-4FFE-4FE7-9370-933D273E7F86}" dt="2024-11-01T01:14:06.546" v="119" actId="478"/>
        <pc:sldMkLst>
          <pc:docMk/>
          <pc:sldMk cId="4024269414" sldId="262"/>
        </pc:sldMkLst>
        <pc:spChg chg="add del mod">
          <ac:chgData name="Daniel Oehm" userId="6a826a5e128e221f" providerId="LiveId" clId="{32C2DD95-4FFE-4FE7-9370-933D273E7F86}" dt="2024-11-01T01:14:06.546" v="119" actId="478"/>
          <ac:spMkLst>
            <pc:docMk/>
            <pc:sldMk cId="4024269414" sldId="262"/>
            <ac:spMk id="3" creationId="{D33F2449-A8F6-1E61-AB5E-4637AAA30C07}"/>
          </ac:spMkLst>
        </pc:spChg>
        <pc:spChg chg="del">
          <ac:chgData name="Daniel Oehm" userId="6a826a5e128e221f" providerId="LiveId" clId="{32C2DD95-4FFE-4FE7-9370-933D273E7F86}" dt="2024-11-01T01:10:45.726" v="93" actId="478"/>
          <ac:spMkLst>
            <pc:docMk/>
            <pc:sldMk cId="4024269414" sldId="262"/>
            <ac:spMk id="19" creationId="{7BAD2659-F9E2-0638-D561-D52A66EA42B1}"/>
          </ac:spMkLst>
        </pc:spChg>
        <pc:spChg chg="del">
          <ac:chgData name="Daniel Oehm" userId="6a826a5e128e221f" providerId="LiveId" clId="{32C2DD95-4FFE-4FE7-9370-933D273E7F86}" dt="2024-11-01T01:10:41.646" v="92" actId="478"/>
          <ac:spMkLst>
            <pc:docMk/>
            <pc:sldMk cId="4024269414" sldId="262"/>
            <ac:spMk id="20" creationId="{CD802F27-BED2-A4DF-9EFF-6761CB2F5A88}"/>
          </ac:spMkLst>
        </pc:spChg>
        <pc:spChg chg="del">
          <ac:chgData name="Daniel Oehm" userId="6a826a5e128e221f" providerId="LiveId" clId="{32C2DD95-4FFE-4FE7-9370-933D273E7F86}" dt="2024-11-01T01:10:41.646" v="92" actId="478"/>
          <ac:spMkLst>
            <pc:docMk/>
            <pc:sldMk cId="4024269414" sldId="262"/>
            <ac:spMk id="21" creationId="{15C5C31E-8CFD-E068-6AA3-31CB16772FB5}"/>
          </ac:spMkLst>
        </pc:spChg>
        <pc:spChg chg="del">
          <ac:chgData name="Daniel Oehm" userId="6a826a5e128e221f" providerId="LiveId" clId="{32C2DD95-4FFE-4FE7-9370-933D273E7F86}" dt="2024-11-01T01:10:41.646" v="92" actId="478"/>
          <ac:spMkLst>
            <pc:docMk/>
            <pc:sldMk cId="4024269414" sldId="262"/>
            <ac:spMk id="22" creationId="{057015FA-9847-753C-9D02-4D636A2389CF}"/>
          </ac:spMkLst>
        </pc:spChg>
        <pc:spChg chg="del">
          <ac:chgData name="Daniel Oehm" userId="6a826a5e128e221f" providerId="LiveId" clId="{32C2DD95-4FFE-4FE7-9370-933D273E7F86}" dt="2024-11-01T01:10:41.646" v="92" actId="478"/>
          <ac:spMkLst>
            <pc:docMk/>
            <pc:sldMk cId="4024269414" sldId="262"/>
            <ac:spMk id="23" creationId="{6837B5C0-8370-5EC8-409D-AECB0D38525A}"/>
          </ac:spMkLst>
        </pc:spChg>
      </pc:sldChg>
      <pc:sldChg chg="addSp delSp modSp mod modClrScheme chgLayout">
        <pc:chgData name="Daniel Oehm" userId="6a826a5e128e221f" providerId="LiveId" clId="{32C2DD95-4FFE-4FE7-9370-933D273E7F86}" dt="2024-11-01T01:13:59.761" v="117" actId="478"/>
        <pc:sldMkLst>
          <pc:docMk/>
          <pc:sldMk cId="1833858991" sldId="263"/>
        </pc:sldMkLst>
        <pc:spChg chg="add del mod">
          <ac:chgData name="Daniel Oehm" userId="6a826a5e128e221f" providerId="LiveId" clId="{32C2DD95-4FFE-4FE7-9370-933D273E7F86}" dt="2024-11-01T01:13:59.761" v="117" actId="478"/>
          <ac:spMkLst>
            <pc:docMk/>
            <pc:sldMk cId="1833858991" sldId="263"/>
            <ac:spMk id="3" creationId="{3160CB99-58F9-D9F6-ECB4-A746B6E3C112}"/>
          </ac:spMkLst>
        </pc:spChg>
        <pc:spChg chg="del">
          <ac:chgData name="Daniel Oehm" userId="6a826a5e128e221f" providerId="LiveId" clId="{32C2DD95-4FFE-4FE7-9370-933D273E7F86}" dt="2024-11-01T01:10:22.867" v="90" actId="478"/>
          <ac:spMkLst>
            <pc:docMk/>
            <pc:sldMk cId="1833858991" sldId="263"/>
            <ac:spMk id="12" creationId="{21C8905C-38C5-B536-D9B4-3F784998BC76}"/>
          </ac:spMkLst>
        </pc:spChg>
        <pc:spChg chg="del">
          <ac:chgData name="Daniel Oehm" userId="6a826a5e128e221f" providerId="LiveId" clId="{32C2DD95-4FFE-4FE7-9370-933D273E7F86}" dt="2024-11-01T01:10:22.867" v="90" actId="478"/>
          <ac:spMkLst>
            <pc:docMk/>
            <pc:sldMk cId="1833858991" sldId="263"/>
            <ac:spMk id="13" creationId="{919ADE3B-18B6-A871-54F0-225451D4906A}"/>
          </ac:spMkLst>
        </pc:spChg>
        <pc:spChg chg="del">
          <ac:chgData name="Daniel Oehm" userId="6a826a5e128e221f" providerId="LiveId" clId="{32C2DD95-4FFE-4FE7-9370-933D273E7F86}" dt="2024-11-01T01:10:22.867" v="90" actId="478"/>
          <ac:spMkLst>
            <pc:docMk/>
            <pc:sldMk cId="1833858991" sldId="263"/>
            <ac:spMk id="15" creationId="{52C3B781-EC64-E1A1-1112-C67B4016B268}"/>
          </ac:spMkLst>
        </pc:spChg>
        <pc:spChg chg="del">
          <ac:chgData name="Daniel Oehm" userId="6a826a5e128e221f" providerId="LiveId" clId="{32C2DD95-4FFE-4FE7-9370-933D273E7F86}" dt="2024-11-01T01:10:22.867" v="90" actId="478"/>
          <ac:spMkLst>
            <pc:docMk/>
            <pc:sldMk cId="1833858991" sldId="263"/>
            <ac:spMk id="16" creationId="{99F00CF5-5ADF-34ED-8771-5AE14AA8197C}"/>
          </ac:spMkLst>
        </pc:spChg>
        <pc:spChg chg="del">
          <ac:chgData name="Daniel Oehm" userId="6a826a5e128e221f" providerId="LiveId" clId="{32C2DD95-4FFE-4FE7-9370-933D273E7F86}" dt="2024-11-01T01:10:22.867" v="90" actId="478"/>
          <ac:spMkLst>
            <pc:docMk/>
            <pc:sldMk cId="1833858991" sldId="263"/>
            <ac:spMk id="17" creationId="{24AA009E-A4E1-98B9-3832-5C963484A35D}"/>
          </ac:spMkLst>
        </pc:spChg>
        <pc:spChg chg="del">
          <ac:chgData name="Daniel Oehm" userId="6a826a5e128e221f" providerId="LiveId" clId="{32C2DD95-4FFE-4FE7-9370-933D273E7F86}" dt="2024-11-01T01:10:22.867" v="90" actId="478"/>
          <ac:spMkLst>
            <pc:docMk/>
            <pc:sldMk cId="1833858991" sldId="263"/>
            <ac:spMk id="18" creationId="{5D8063E9-196D-912F-AB7D-DC14A54D2D86}"/>
          </ac:spMkLst>
        </pc:spChg>
        <pc:cxnChg chg="del">
          <ac:chgData name="Daniel Oehm" userId="6a826a5e128e221f" providerId="LiveId" clId="{32C2DD95-4FFE-4FE7-9370-933D273E7F86}" dt="2024-11-01T01:10:22.867" v="90" actId="478"/>
          <ac:cxnSpMkLst>
            <pc:docMk/>
            <pc:sldMk cId="1833858991" sldId="263"/>
            <ac:cxnSpMk id="20" creationId="{364346C8-6E35-254A-23B0-E6DE657F2D4B}"/>
          </ac:cxnSpMkLst>
        </pc:cxnChg>
      </pc:sldChg>
      <pc:sldChg chg="addSp delSp modSp mod">
        <pc:chgData name="Daniel Oehm" userId="6a826a5e128e221f" providerId="LiveId" clId="{32C2DD95-4FFE-4FE7-9370-933D273E7F86}" dt="2024-11-01T01:07:58.705" v="82"/>
        <pc:sldMkLst>
          <pc:docMk/>
          <pc:sldMk cId="2333524809" sldId="268"/>
        </pc:sldMkLst>
        <pc:spChg chg="add mod">
          <ac:chgData name="Daniel Oehm" userId="6a826a5e128e221f" providerId="LiveId" clId="{32C2DD95-4FFE-4FE7-9370-933D273E7F86}" dt="2024-11-01T01:07:58.705" v="82"/>
          <ac:spMkLst>
            <pc:docMk/>
            <pc:sldMk cId="2333524809" sldId="268"/>
            <ac:spMk id="2" creationId="{65FA8766-1727-2AFE-54B3-E6A8C6E55FB9}"/>
          </ac:spMkLst>
        </pc:spChg>
        <pc:spChg chg="del">
          <ac:chgData name="Daniel Oehm" userId="6a826a5e128e221f" providerId="LiveId" clId="{32C2DD95-4FFE-4FE7-9370-933D273E7F86}" dt="2024-11-01T01:07:58.375" v="81" actId="478"/>
          <ac:spMkLst>
            <pc:docMk/>
            <pc:sldMk cId="2333524809" sldId="268"/>
            <ac:spMk id="8" creationId="{94F1F5C9-CB75-2245-01D8-209E6BB678D4}"/>
          </ac:spMkLst>
        </pc:spChg>
        <pc:spChg chg="del">
          <ac:chgData name="Daniel Oehm" userId="6a826a5e128e221f" providerId="LiveId" clId="{32C2DD95-4FFE-4FE7-9370-933D273E7F86}" dt="2024-11-01T01:07:58.375" v="81" actId="478"/>
          <ac:spMkLst>
            <pc:docMk/>
            <pc:sldMk cId="2333524809" sldId="268"/>
            <ac:spMk id="9" creationId="{C30B92E8-C225-1038-A941-55812F5DD178}"/>
          </ac:spMkLst>
        </pc:spChg>
        <pc:spChg chg="del">
          <ac:chgData name="Daniel Oehm" userId="6a826a5e128e221f" providerId="LiveId" clId="{32C2DD95-4FFE-4FE7-9370-933D273E7F86}" dt="2024-11-01T01:07:58.375" v="81" actId="478"/>
          <ac:spMkLst>
            <pc:docMk/>
            <pc:sldMk cId="2333524809" sldId="268"/>
            <ac:spMk id="10" creationId="{879B21C0-FED1-436D-0A78-9786001A871F}"/>
          </ac:spMkLst>
        </pc:spChg>
        <pc:spChg chg="del">
          <ac:chgData name="Daniel Oehm" userId="6a826a5e128e221f" providerId="LiveId" clId="{32C2DD95-4FFE-4FE7-9370-933D273E7F86}" dt="2024-11-01T01:07:58.375" v="81" actId="478"/>
          <ac:spMkLst>
            <pc:docMk/>
            <pc:sldMk cId="2333524809" sldId="268"/>
            <ac:spMk id="11" creationId="{1BE3CFD5-9F8F-E144-4CEA-492C8367F9D9}"/>
          </ac:spMkLst>
        </pc:spChg>
        <pc:spChg chg="del">
          <ac:chgData name="Daniel Oehm" userId="6a826a5e128e221f" providerId="LiveId" clId="{32C2DD95-4FFE-4FE7-9370-933D273E7F86}" dt="2024-11-01T01:07:58.375" v="81" actId="478"/>
          <ac:spMkLst>
            <pc:docMk/>
            <pc:sldMk cId="2333524809" sldId="268"/>
            <ac:spMk id="12" creationId="{08D726BD-1BC3-4312-56A9-084D08835929}"/>
          </ac:spMkLst>
        </pc:spChg>
        <pc:spChg chg="del">
          <ac:chgData name="Daniel Oehm" userId="6a826a5e128e221f" providerId="LiveId" clId="{32C2DD95-4FFE-4FE7-9370-933D273E7F86}" dt="2024-11-01T01:07:58.375" v="81" actId="478"/>
          <ac:spMkLst>
            <pc:docMk/>
            <pc:sldMk cId="2333524809" sldId="268"/>
            <ac:spMk id="13" creationId="{3DCABA05-E463-5FDD-BEF7-E113229093B7}"/>
          </ac:spMkLst>
        </pc:spChg>
        <pc:spChg chg="del">
          <ac:chgData name="Daniel Oehm" userId="6a826a5e128e221f" providerId="LiveId" clId="{32C2DD95-4FFE-4FE7-9370-933D273E7F86}" dt="2024-11-01T01:07:53.237" v="79" actId="478"/>
          <ac:spMkLst>
            <pc:docMk/>
            <pc:sldMk cId="2333524809" sldId="268"/>
            <ac:spMk id="14" creationId="{2603394B-1C9F-64C0-9372-22662231DDE7}"/>
          </ac:spMkLst>
        </pc:spChg>
        <pc:spChg chg="del">
          <ac:chgData name="Daniel Oehm" userId="6a826a5e128e221f" providerId="LiveId" clId="{32C2DD95-4FFE-4FE7-9370-933D273E7F86}" dt="2024-11-01T01:07:55.894" v="80" actId="478"/>
          <ac:spMkLst>
            <pc:docMk/>
            <pc:sldMk cId="2333524809" sldId="268"/>
            <ac:spMk id="15" creationId="{361BB82E-5B9D-5B22-F6E8-B8508476A50D}"/>
          </ac:spMkLst>
        </pc:spChg>
      </pc:sldChg>
      <pc:sldChg chg="addSp delSp modSp mod">
        <pc:chgData name="Daniel Oehm" userId="6a826a5e128e221f" providerId="LiveId" clId="{32C2DD95-4FFE-4FE7-9370-933D273E7F86}" dt="2024-11-01T01:06:09.914" v="73" actId="1076"/>
        <pc:sldMkLst>
          <pc:docMk/>
          <pc:sldMk cId="3337630519" sldId="269"/>
        </pc:sldMkLst>
        <pc:spChg chg="add mod">
          <ac:chgData name="Daniel Oehm" userId="6a826a5e128e221f" providerId="LiveId" clId="{32C2DD95-4FFE-4FE7-9370-933D273E7F86}" dt="2024-11-01T01:06:09.914" v="73" actId="1076"/>
          <ac:spMkLst>
            <pc:docMk/>
            <pc:sldMk cId="3337630519" sldId="269"/>
            <ac:spMk id="7" creationId="{E32F4D70-35C1-0A85-3EFC-8754794FB4CC}"/>
          </ac:spMkLst>
        </pc:spChg>
        <pc:spChg chg="del">
          <ac:chgData name="Daniel Oehm" userId="6a826a5e128e221f" providerId="LiveId" clId="{32C2DD95-4FFE-4FE7-9370-933D273E7F86}" dt="2024-11-01T01:05:58.227" v="70" actId="478"/>
          <ac:spMkLst>
            <pc:docMk/>
            <pc:sldMk cId="3337630519" sldId="269"/>
            <ac:spMk id="16" creationId="{84B45841-A13D-AEFC-B85C-E7585EEACE2C}"/>
          </ac:spMkLst>
        </pc:spChg>
        <pc:spChg chg="del">
          <ac:chgData name="Daniel Oehm" userId="6a826a5e128e221f" providerId="LiveId" clId="{32C2DD95-4FFE-4FE7-9370-933D273E7F86}" dt="2024-11-01T01:05:58.227" v="70" actId="478"/>
          <ac:spMkLst>
            <pc:docMk/>
            <pc:sldMk cId="3337630519" sldId="269"/>
            <ac:spMk id="30" creationId="{D7AEE7E2-4968-43EF-2BC0-39F6274AECF8}"/>
          </ac:spMkLst>
        </pc:spChg>
        <pc:spChg chg="del">
          <ac:chgData name="Daniel Oehm" userId="6a826a5e128e221f" providerId="LiveId" clId="{32C2DD95-4FFE-4FE7-9370-933D273E7F86}" dt="2024-11-01T01:05:58.227" v="70" actId="478"/>
          <ac:spMkLst>
            <pc:docMk/>
            <pc:sldMk cId="3337630519" sldId="269"/>
            <ac:spMk id="34" creationId="{631A28DC-02BD-F4AD-5485-8698EDBB5676}"/>
          </ac:spMkLst>
        </pc:spChg>
        <pc:spChg chg="del">
          <ac:chgData name="Daniel Oehm" userId="6a826a5e128e221f" providerId="LiveId" clId="{32C2DD95-4FFE-4FE7-9370-933D273E7F86}" dt="2024-11-01T01:05:58.227" v="70" actId="478"/>
          <ac:spMkLst>
            <pc:docMk/>
            <pc:sldMk cId="3337630519" sldId="269"/>
            <ac:spMk id="35" creationId="{05D99C55-054F-926C-A2B4-6ECC0F336364}"/>
          </ac:spMkLst>
        </pc:spChg>
        <pc:spChg chg="del">
          <ac:chgData name="Daniel Oehm" userId="6a826a5e128e221f" providerId="LiveId" clId="{32C2DD95-4FFE-4FE7-9370-933D273E7F86}" dt="2024-11-01T01:05:58.227" v="70" actId="478"/>
          <ac:spMkLst>
            <pc:docMk/>
            <pc:sldMk cId="3337630519" sldId="269"/>
            <ac:spMk id="37" creationId="{9FE5CF31-6B64-56C8-D3DE-E0CBFB24AB61}"/>
          </ac:spMkLst>
        </pc:spChg>
        <pc:spChg chg="del">
          <ac:chgData name="Daniel Oehm" userId="6a826a5e128e221f" providerId="LiveId" clId="{32C2DD95-4FFE-4FE7-9370-933D273E7F86}" dt="2024-11-01T01:05:58.227" v="70" actId="478"/>
          <ac:spMkLst>
            <pc:docMk/>
            <pc:sldMk cId="3337630519" sldId="269"/>
            <ac:spMk id="38" creationId="{F11E87F7-5902-659F-199E-CB593EFA6269}"/>
          </ac:spMkLst>
        </pc:spChg>
        <pc:spChg chg="del">
          <ac:chgData name="Daniel Oehm" userId="6a826a5e128e221f" providerId="LiveId" clId="{32C2DD95-4FFE-4FE7-9370-933D273E7F86}" dt="2024-11-01T01:06:03.960" v="71" actId="478"/>
          <ac:spMkLst>
            <pc:docMk/>
            <pc:sldMk cId="3337630519" sldId="269"/>
            <ac:spMk id="39" creationId="{BF397EAE-E66D-3FA0-2C21-3DF7A770186B}"/>
          </ac:spMkLst>
        </pc:spChg>
        <pc:spChg chg="del">
          <ac:chgData name="Daniel Oehm" userId="6a826a5e128e221f" providerId="LiveId" clId="{32C2DD95-4FFE-4FE7-9370-933D273E7F86}" dt="2024-11-01T01:05:58.227" v="70" actId="478"/>
          <ac:spMkLst>
            <pc:docMk/>
            <pc:sldMk cId="3337630519" sldId="269"/>
            <ac:spMk id="40" creationId="{94FAECB0-4FA9-CF67-FA8A-33A002FBDE36}"/>
          </ac:spMkLst>
        </pc:spChg>
        <pc:spChg chg="del">
          <ac:chgData name="Daniel Oehm" userId="6a826a5e128e221f" providerId="LiveId" clId="{32C2DD95-4FFE-4FE7-9370-933D273E7F86}" dt="2024-11-01T01:06:06.032" v="72" actId="478"/>
          <ac:spMkLst>
            <pc:docMk/>
            <pc:sldMk cId="3337630519" sldId="269"/>
            <ac:spMk id="41" creationId="{AF7E68A3-87B9-42E5-A7E5-CF4A63F4CE89}"/>
          </ac:spMkLst>
        </pc:spChg>
        <pc:picChg chg="del">
          <ac:chgData name="Daniel Oehm" userId="6a826a5e128e221f" providerId="LiveId" clId="{32C2DD95-4FFE-4FE7-9370-933D273E7F86}" dt="2024-11-01T01:04:36.402" v="0" actId="478"/>
          <ac:picMkLst>
            <pc:docMk/>
            <pc:sldMk cId="3337630519" sldId="269"/>
            <ac:picMk id="9" creationId="{1DB5B30E-F746-7861-17B5-5C0CD384AED7}"/>
          </ac:picMkLst>
        </pc:picChg>
      </pc:sldChg>
      <pc:sldChg chg="addSp delSp modSp mod">
        <pc:chgData name="Daniel Oehm" userId="6a826a5e128e221f" providerId="LiveId" clId="{32C2DD95-4FFE-4FE7-9370-933D273E7F86}" dt="2024-11-01T01:13:28.134" v="115" actId="478"/>
        <pc:sldMkLst>
          <pc:docMk/>
          <pc:sldMk cId="238502152" sldId="270"/>
        </pc:sldMkLst>
        <pc:spChg chg="add del mod">
          <ac:chgData name="Daniel Oehm" userId="6a826a5e128e221f" providerId="LiveId" clId="{32C2DD95-4FFE-4FE7-9370-933D273E7F86}" dt="2024-11-01T01:13:28.134" v="115" actId="478"/>
          <ac:spMkLst>
            <pc:docMk/>
            <pc:sldMk cId="238502152" sldId="270"/>
            <ac:spMk id="7" creationId="{8B59954D-76EA-739D-4075-A3842FB23BE6}"/>
          </ac:spMkLst>
        </pc:spChg>
        <pc:spChg chg="del">
          <ac:chgData name="Daniel Oehm" userId="6a826a5e128e221f" providerId="LiveId" clId="{32C2DD95-4FFE-4FE7-9370-933D273E7F86}" dt="2024-11-01T01:05:16.253" v="5" actId="478"/>
          <ac:spMkLst>
            <pc:docMk/>
            <pc:sldMk cId="238502152" sldId="270"/>
            <ac:spMk id="16" creationId="{84B45841-A13D-AEFC-B85C-E7585EEACE2C}"/>
          </ac:spMkLst>
        </pc:spChg>
        <pc:spChg chg="del">
          <ac:chgData name="Daniel Oehm" userId="6a826a5e128e221f" providerId="LiveId" clId="{32C2DD95-4FFE-4FE7-9370-933D273E7F86}" dt="2024-11-01T01:05:12.921" v="4" actId="478"/>
          <ac:spMkLst>
            <pc:docMk/>
            <pc:sldMk cId="238502152" sldId="270"/>
            <ac:spMk id="30" creationId="{D7AEE7E2-4968-43EF-2BC0-39F6274AECF8}"/>
          </ac:spMkLst>
        </pc:spChg>
        <pc:spChg chg="del">
          <ac:chgData name="Daniel Oehm" userId="6a826a5e128e221f" providerId="LiveId" clId="{32C2DD95-4FFE-4FE7-9370-933D273E7F86}" dt="2024-11-01T01:05:12.921" v="4" actId="478"/>
          <ac:spMkLst>
            <pc:docMk/>
            <pc:sldMk cId="238502152" sldId="270"/>
            <ac:spMk id="34" creationId="{631A28DC-02BD-F4AD-5485-8698EDBB5676}"/>
          </ac:spMkLst>
        </pc:spChg>
        <pc:spChg chg="del">
          <ac:chgData name="Daniel Oehm" userId="6a826a5e128e221f" providerId="LiveId" clId="{32C2DD95-4FFE-4FE7-9370-933D273E7F86}" dt="2024-11-01T01:05:12.921" v="4" actId="478"/>
          <ac:spMkLst>
            <pc:docMk/>
            <pc:sldMk cId="238502152" sldId="270"/>
            <ac:spMk id="35" creationId="{05D99C55-054F-926C-A2B4-6ECC0F336364}"/>
          </ac:spMkLst>
        </pc:spChg>
        <pc:spChg chg="del">
          <ac:chgData name="Daniel Oehm" userId="6a826a5e128e221f" providerId="LiveId" clId="{32C2DD95-4FFE-4FE7-9370-933D273E7F86}" dt="2024-11-01T01:05:12.921" v="4" actId="478"/>
          <ac:spMkLst>
            <pc:docMk/>
            <pc:sldMk cId="238502152" sldId="270"/>
            <ac:spMk id="37" creationId="{9FE5CF31-6B64-56C8-D3DE-E0CBFB24AB61}"/>
          </ac:spMkLst>
        </pc:spChg>
        <pc:spChg chg="del">
          <ac:chgData name="Daniel Oehm" userId="6a826a5e128e221f" providerId="LiveId" clId="{32C2DD95-4FFE-4FE7-9370-933D273E7F86}" dt="2024-11-01T01:05:12.921" v="4" actId="478"/>
          <ac:spMkLst>
            <pc:docMk/>
            <pc:sldMk cId="238502152" sldId="270"/>
            <ac:spMk id="38" creationId="{F11E87F7-5902-659F-199E-CB593EFA6269}"/>
          </ac:spMkLst>
        </pc:spChg>
        <pc:spChg chg="del">
          <ac:chgData name="Daniel Oehm" userId="6a826a5e128e221f" providerId="LiveId" clId="{32C2DD95-4FFE-4FE7-9370-933D273E7F86}" dt="2024-11-01T01:05:12.921" v="4" actId="478"/>
          <ac:spMkLst>
            <pc:docMk/>
            <pc:sldMk cId="238502152" sldId="270"/>
            <ac:spMk id="39" creationId="{BF397EAE-E66D-3FA0-2C21-3DF7A770186B}"/>
          </ac:spMkLst>
        </pc:spChg>
        <pc:spChg chg="del">
          <ac:chgData name="Daniel Oehm" userId="6a826a5e128e221f" providerId="LiveId" clId="{32C2DD95-4FFE-4FE7-9370-933D273E7F86}" dt="2024-11-01T01:04:56.180" v="3" actId="478"/>
          <ac:spMkLst>
            <pc:docMk/>
            <pc:sldMk cId="238502152" sldId="270"/>
            <ac:spMk id="41" creationId="{AF7E68A3-87B9-42E5-A7E5-CF4A63F4CE89}"/>
          </ac:spMkLst>
        </pc:spChg>
        <pc:picChg chg="del">
          <ac:chgData name="Daniel Oehm" userId="6a826a5e128e221f" providerId="LiveId" clId="{32C2DD95-4FFE-4FE7-9370-933D273E7F86}" dt="2024-11-01T01:04:46.611" v="2" actId="478"/>
          <ac:picMkLst>
            <pc:docMk/>
            <pc:sldMk cId="238502152" sldId="270"/>
            <ac:picMk id="9" creationId="{1DB5B30E-F746-7861-17B5-5C0CD384AED7}"/>
          </ac:picMkLst>
        </pc:picChg>
      </pc:sldChg>
      <pc:sldChg chg="addSp delSp modSp mod">
        <pc:chgData name="Daniel Oehm" userId="6a826a5e128e221f" providerId="LiveId" clId="{32C2DD95-4FFE-4FE7-9370-933D273E7F86}" dt="2024-11-01T01:07:39.109" v="77"/>
        <pc:sldMkLst>
          <pc:docMk/>
          <pc:sldMk cId="863430431" sldId="273"/>
        </pc:sldMkLst>
        <pc:spChg chg="add mod">
          <ac:chgData name="Daniel Oehm" userId="6a826a5e128e221f" providerId="LiveId" clId="{32C2DD95-4FFE-4FE7-9370-933D273E7F86}" dt="2024-11-01T01:07:39.109" v="77"/>
          <ac:spMkLst>
            <pc:docMk/>
            <pc:sldMk cId="863430431" sldId="273"/>
            <ac:spMk id="3" creationId="{F9A2D8DD-98FB-C74B-0E99-E42114DDE4D7}"/>
          </ac:spMkLst>
        </pc:spChg>
        <pc:spChg chg="del">
          <ac:chgData name="Daniel Oehm" userId="6a826a5e128e221f" providerId="LiveId" clId="{32C2DD95-4FFE-4FE7-9370-933D273E7F86}" dt="2024-11-01T01:07:38.834" v="76" actId="478"/>
          <ac:spMkLst>
            <pc:docMk/>
            <pc:sldMk cId="863430431" sldId="273"/>
            <ac:spMk id="10" creationId="{8C920E01-0E15-2FA8-86F3-8AEED05E9F53}"/>
          </ac:spMkLst>
        </pc:spChg>
        <pc:spChg chg="del">
          <ac:chgData name="Daniel Oehm" userId="6a826a5e128e221f" providerId="LiveId" clId="{32C2DD95-4FFE-4FE7-9370-933D273E7F86}" dt="2024-11-01T01:07:38.834" v="76" actId="478"/>
          <ac:spMkLst>
            <pc:docMk/>
            <pc:sldMk cId="863430431" sldId="273"/>
            <ac:spMk id="11" creationId="{77116824-BD7D-00BD-601F-DBA0767014D2}"/>
          </ac:spMkLst>
        </pc:spChg>
        <pc:spChg chg="del">
          <ac:chgData name="Daniel Oehm" userId="6a826a5e128e221f" providerId="LiveId" clId="{32C2DD95-4FFE-4FE7-9370-933D273E7F86}" dt="2024-11-01T01:07:38.834" v="76" actId="478"/>
          <ac:spMkLst>
            <pc:docMk/>
            <pc:sldMk cId="863430431" sldId="273"/>
            <ac:spMk id="12" creationId="{DF0F9D98-630E-44D4-3B11-723A2D446C20}"/>
          </ac:spMkLst>
        </pc:spChg>
        <pc:spChg chg="del">
          <ac:chgData name="Daniel Oehm" userId="6a826a5e128e221f" providerId="LiveId" clId="{32C2DD95-4FFE-4FE7-9370-933D273E7F86}" dt="2024-11-01T01:07:38.834" v="76" actId="478"/>
          <ac:spMkLst>
            <pc:docMk/>
            <pc:sldMk cId="863430431" sldId="273"/>
            <ac:spMk id="13" creationId="{593FDB26-C6B8-3074-38F3-68F3BDFF901C}"/>
          </ac:spMkLst>
        </pc:spChg>
        <pc:spChg chg="del">
          <ac:chgData name="Daniel Oehm" userId="6a826a5e128e221f" providerId="LiveId" clId="{32C2DD95-4FFE-4FE7-9370-933D273E7F86}" dt="2024-11-01T01:07:38.834" v="76" actId="478"/>
          <ac:spMkLst>
            <pc:docMk/>
            <pc:sldMk cId="863430431" sldId="273"/>
            <ac:spMk id="14" creationId="{9A863D42-FF20-F657-4F94-27E443226F50}"/>
          </ac:spMkLst>
        </pc:spChg>
        <pc:spChg chg="del">
          <ac:chgData name="Daniel Oehm" userId="6a826a5e128e221f" providerId="LiveId" clId="{32C2DD95-4FFE-4FE7-9370-933D273E7F86}" dt="2024-11-01T01:07:38.834" v="76" actId="478"/>
          <ac:spMkLst>
            <pc:docMk/>
            <pc:sldMk cId="863430431" sldId="273"/>
            <ac:spMk id="15" creationId="{64598E34-AE93-EB2E-8BFC-61E5D731F4D2}"/>
          </ac:spMkLst>
        </pc:spChg>
      </pc:sldChg>
      <pc:sldChg chg="addSp delSp modSp mod">
        <pc:chgData name="Daniel Oehm" userId="6a826a5e128e221f" providerId="LiveId" clId="{32C2DD95-4FFE-4FE7-9370-933D273E7F86}" dt="2024-11-01T01:08:48.354" v="87"/>
        <pc:sldMkLst>
          <pc:docMk/>
          <pc:sldMk cId="480444360" sldId="278"/>
        </pc:sldMkLst>
        <pc:spChg chg="add mod">
          <ac:chgData name="Daniel Oehm" userId="6a826a5e128e221f" providerId="LiveId" clId="{32C2DD95-4FFE-4FE7-9370-933D273E7F86}" dt="2024-11-01T01:08:48.354" v="87"/>
          <ac:spMkLst>
            <pc:docMk/>
            <pc:sldMk cId="480444360" sldId="278"/>
            <ac:spMk id="3" creationId="{9BA1E9B5-E0EB-985E-4369-8BE1E26FBCE7}"/>
          </ac:spMkLst>
        </pc:spChg>
        <pc:spChg chg="del">
          <ac:chgData name="Daniel Oehm" userId="6a826a5e128e221f" providerId="LiveId" clId="{32C2DD95-4FFE-4FE7-9370-933D273E7F86}" dt="2024-11-01T01:08:48.072" v="86" actId="478"/>
          <ac:spMkLst>
            <pc:docMk/>
            <pc:sldMk cId="480444360" sldId="278"/>
            <ac:spMk id="8" creationId="{03133DF1-6016-74DB-EECB-56019CC71177}"/>
          </ac:spMkLst>
        </pc:spChg>
        <pc:spChg chg="del">
          <ac:chgData name="Daniel Oehm" userId="6a826a5e128e221f" providerId="LiveId" clId="{32C2DD95-4FFE-4FE7-9370-933D273E7F86}" dt="2024-11-01T01:08:48.072" v="86" actId="478"/>
          <ac:spMkLst>
            <pc:docMk/>
            <pc:sldMk cId="480444360" sldId="278"/>
            <ac:spMk id="9" creationId="{851A0444-FF5C-C9DD-E72F-2DF8EE878824}"/>
          </ac:spMkLst>
        </pc:spChg>
        <pc:spChg chg="del">
          <ac:chgData name="Daniel Oehm" userId="6a826a5e128e221f" providerId="LiveId" clId="{32C2DD95-4FFE-4FE7-9370-933D273E7F86}" dt="2024-11-01T01:08:48.072" v="86" actId="478"/>
          <ac:spMkLst>
            <pc:docMk/>
            <pc:sldMk cId="480444360" sldId="278"/>
            <ac:spMk id="10" creationId="{BE049387-0A12-21C7-7C00-1BB2CA9EA2FA}"/>
          </ac:spMkLst>
        </pc:spChg>
        <pc:spChg chg="del">
          <ac:chgData name="Daniel Oehm" userId="6a826a5e128e221f" providerId="LiveId" clId="{32C2DD95-4FFE-4FE7-9370-933D273E7F86}" dt="2024-11-01T01:08:48.072" v="86" actId="478"/>
          <ac:spMkLst>
            <pc:docMk/>
            <pc:sldMk cId="480444360" sldId="278"/>
            <ac:spMk id="11" creationId="{1D336135-E285-6475-3D8D-3C1D15E9D50F}"/>
          </ac:spMkLst>
        </pc:spChg>
        <pc:spChg chg="del">
          <ac:chgData name="Daniel Oehm" userId="6a826a5e128e221f" providerId="LiveId" clId="{32C2DD95-4FFE-4FE7-9370-933D273E7F86}" dt="2024-11-01T01:08:48.072" v="86" actId="478"/>
          <ac:spMkLst>
            <pc:docMk/>
            <pc:sldMk cId="480444360" sldId="278"/>
            <ac:spMk id="12" creationId="{B195E809-E566-5DB1-8C75-55B39846C25E}"/>
          </ac:spMkLst>
        </pc:spChg>
        <pc:spChg chg="del">
          <ac:chgData name="Daniel Oehm" userId="6a826a5e128e221f" providerId="LiveId" clId="{32C2DD95-4FFE-4FE7-9370-933D273E7F86}" dt="2024-11-01T01:08:48.072" v="86" actId="478"/>
          <ac:spMkLst>
            <pc:docMk/>
            <pc:sldMk cId="480444360" sldId="278"/>
            <ac:spMk id="13" creationId="{F30D250A-1017-F09C-54B1-13B87AA7F2C7}"/>
          </ac:spMkLst>
        </pc:spChg>
      </pc:sldChg>
      <pc:sldChg chg="del">
        <pc:chgData name="Daniel Oehm" userId="6a826a5e128e221f" providerId="LiveId" clId="{32C2DD95-4FFE-4FE7-9370-933D273E7F86}" dt="2024-11-01T01:09:54.012" v="88" actId="47"/>
        <pc:sldMkLst>
          <pc:docMk/>
          <pc:sldMk cId="3750042210" sldId="279"/>
        </pc:sldMkLst>
      </pc:sldChg>
      <pc:sldChg chg="del">
        <pc:chgData name="Daniel Oehm" userId="6a826a5e128e221f" providerId="LiveId" clId="{32C2DD95-4FFE-4FE7-9370-933D273E7F86}" dt="2024-11-01T01:09:54.012" v="88" actId="47"/>
        <pc:sldMkLst>
          <pc:docMk/>
          <pc:sldMk cId="1003933424" sldId="280"/>
        </pc:sldMkLst>
      </pc:sldChg>
      <pc:sldChg chg="addSp delSp modSp mod">
        <pc:chgData name="Daniel Oehm" userId="6a826a5e128e221f" providerId="LiveId" clId="{32C2DD95-4FFE-4FE7-9370-933D273E7F86}" dt="2024-11-01T01:08:05.728" v="84"/>
        <pc:sldMkLst>
          <pc:docMk/>
          <pc:sldMk cId="2418127218" sldId="283"/>
        </pc:sldMkLst>
        <pc:spChg chg="add mod">
          <ac:chgData name="Daniel Oehm" userId="6a826a5e128e221f" providerId="LiveId" clId="{32C2DD95-4FFE-4FE7-9370-933D273E7F86}" dt="2024-11-01T01:08:05.728" v="84"/>
          <ac:spMkLst>
            <pc:docMk/>
            <pc:sldMk cId="2418127218" sldId="283"/>
            <ac:spMk id="2" creationId="{5623B323-3A77-3F84-F1F8-C1601E0E1730}"/>
          </ac:spMkLst>
        </pc:spChg>
        <pc:spChg chg="del">
          <ac:chgData name="Daniel Oehm" userId="6a826a5e128e221f" providerId="LiveId" clId="{32C2DD95-4FFE-4FE7-9370-933D273E7F86}" dt="2024-11-01T01:08:04.644" v="83" actId="478"/>
          <ac:spMkLst>
            <pc:docMk/>
            <pc:sldMk cId="2418127218" sldId="283"/>
            <ac:spMk id="6" creationId="{47BECB26-8312-4ABF-D964-56B02CA6A724}"/>
          </ac:spMkLst>
        </pc:spChg>
        <pc:spChg chg="del">
          <ac:chgData name="Daniel Oehm" userId="6a826a5e128e221f" providerId="LiveId" clId="{32C2DD95-4FFE-4FE7-9370-933D273E7F86}" dt="2024-11-01T01:08:04.644" v="83" actId="478"/>
          <ac:spMkLst>
            <pc:docMk/>
            <pc:sldMk cId="2418127218" sldId="283"/>
            <ac:spMk id="7" creationId="{1F956A50-E7A1-C2F5-0F5F-79CD1D1BE8F5}"/>
          </ac:spMkLst>
        </pc:spChg>
        <pc:spChg chg="del">
          <ac:chgData name="Daniel Oehm" userId="6a826a5e128e221f" providerId="LiveId" clId="{32C2DD95-4FFE-4FE7-9370-933D273E7F86}" dt="2024-11-01T01:08:04.644" v="83" actId="478"/>
          <ac:spMkLst>
            <pc:docMk/>
            <pc:sldMk cId="2418127218" sldId="283"/>
            <ac:spMk id="8" creationId="{F5833763-D5BF-E139-CFD3-9A645155FD5E}"/>
          </ac:spMkLst>
        </pc:spChg>
        <pc:spChg chg="del">
          <ac:chgData name="Daniel Oehm" userId="6a826a5e128e221f" providerId="LiveId" clId="{32C2DD95-4FFE-4FE7-9370-933D273E7F86}" dt="2024-11-01T01:08:04.644" v="83" actId="478"/>
          <ac:spMkLst>
            <pc:docMk/>
            <pc:sldMk cId="2418127218" sldId="283"/>
            <ac:spMk id="9" creationId="{74F3D8FD-A7BC-858F-456F-902DFC00DDB8}"/>
          </ac:spMkLst>
        </pc:spChg>
        <pc:spChg chg="del">
          <ac:chgData name="Daniel Oehm" userId="6a826a5e128e221f" providerId="LiveId" clId="{32C2DD95-4FFE-4FE7-9370-933D273E7F86}" dt="2024-11-01T01:08:04.644" v="83" actId="478"/>
          <ac:spMkLst>
            <pc:docMk/>
            <pc:sldMk cId="2418127218" sldId="283"/>
            <ac:spMk id="10" creationId="{EDEC7A48-E849-F20E-0238-7F0E90765950}"/>
          </ac:spMkLst>
        </pc:spChg>
        <pc:spChg chg="del">
          <ac:chgData name="Daniel Oehm" userId="6a826a5e128e221f" providerId="LiveId" clId="{32C2DD95-4FFE-4FE7-9370-933D273E7F86}" dt="2024-11-01T01:08:04.644" v="83" actId="478"/>
          <ac:spMkLst>
            <pc:docMk/>
            <pc:sldMk cId="2418127218" sldId="283"/>
            <ac:spMk id="11" creationId="{18B73803-6CEB-FAFF-5E86-73979885C40E}"/>
          </ac:spMkLst>
        </pc:spChg>
      </pc:sldChg>
      <pc:sldChg chg="delSp mod">
        <pc:chgData name="Daniel Oehm" userId="6a826a5e128e221f" providerId="LiveId" clId="{32C2DD95-4FFE-4FE7-9370-933D273E7F86}" dt="2024-11-01T01:04:41.914" v="1" actId="478"/>
        <pc:sldMkLst>
          <pc:docMk/>
          <pc:sldMk cId="315345296" sldId="284"/>
        </pc:sldMkLst>
        <pc:picChg chg="del">
          <ac:chgData name="Daniel Oehm" userId="6a826a5e128e221f" providerId="LiveId" clId="{32C2DD95-4FFE-4FE7-9370-933D273E7F86}" dt="2024-11-01T01:04:41.914" v="1" actId="478"/>
          <ac:picMkLst>
            <pc:docMk/>
            <pc:sldMk cId="315345296" sldId="284"/>
            <ac:picMk id="33" creationId="{C17FA22F-AADC-8C6C-FEFB-4323691889EF}"/>
          </ac:picMkLst>
        </pc:picChg>
      </pc:sldChg>
      <pc:sldChg chg="del">
        <pc:chgData name="Daniel Oehm" userId="6a826a5e128e221f" providerId="LiveId" clId="{32C2DD95-4FFE-4FE7-9370-933D273E7F86}" dt="2024-11-01T01:08:43.126" v="85" actId="47"/>
        <pc:sldMkLst>
          <pc:docMk/>
          <pc:sldMk cId="1043367307" sldId="285"/>
        </pc:sldMkLst>
      </pc:sldChg>
      <pc:sldChg chg="del">
        <pc:chgData name="Daniel Oehm" userId="6a826a5e128e221f" providerId="LiveId" clId="{32C2DD95-4FFE-4FE7-9370-933D273E7F86}" dt="2024-11-01T01:09:58.241" v="89" actId="47"/>
        <pc:sldMkLst>
          <pc:docMk/>
          <pc:sldMk cId="1861872303" sldId="286"/>
        </pc:sldMkLst>
      </pc:sldChg>
      <pc:sldChg chg="del">
        <pc:chgData name="Daniel Oehm" userId="6a826a5e128e221f" providerId="LiveId" clId="{32C2DD95-4FFE-4FE7-9370-933D273E7F86}" dt="2024-11-01T01:07:48.918" v="78" actId="47"/>
        <pc:sldMkLst>
          <pc:docMk/>
          <pc:sldMk cId="60102842" sldId="291"/>
        </pc:sldMkLst>
      </pc:sldChg>
      <pc:sldChg chg="del">
        <pc:chgData name="Daniel Oehm" userId="6a826a5e128e221f" providerId="LiveId" clId="{32C2DD95-4FFE-4FE7-9370-933D273E7F86}" dt="2024-11-01T01:07:48.918" v="78" actId="47"/>
        <pc:sldMkLst>
          <pc:docMk/>
          <pc:sldMk cId="103840467" sldId="292"/>
        </pc:sldMkLst>
      </pc:sldChg>
      <pc:sldChg chg="del">
        <pc:chgData name="Daniel Oehm" userId="6a826a5e128e221f" providerId="LiveId" clId="{32C2DD95-4FFE-4FE7-9370-933D273E7F86}" dt="2024-11-01T01:07:48.918" v="78" actId="47"/>
        <pc:sldMkLst>
          <pc:docMk/>
          <pc:sldMk cId="3364292185" sldId="293"/>
        </pc:sldMkLst>
      </pc:sldChg>
      <pc:sldChg chg="del">
        <pc:chgData name="Daniel Oehm" userId="6a826a5e128e221f" providerId="LiveId" clId="{32C2DD95-4FFE-4FE7-9370-933D273E7F86}" dt="2024-11-01T01:07:48.918" v="78" actId="47"/>
        <pc:sldMkLst>
          <pc:docMk/>
          <pc:sldMk cId="3574330237" sldId="294"/>
        </pc:sldMkLst>
      </pc:sldChg>
      <pc:sldMasterChg chg="modSldLayout">
        <pc:chgData name="Daniel Oehm" userId="6a826a5e128e221f" providerId="LiveId" clId="{32C2DD95-4FFE-4FE7-9370-933D273E7F86}" dt="2024-11-01T01:13:07.780" v="114" actId="1037"/>
        <pc:sldMasterMkLst>
          <pc:docMk/>
          <pc:sldMasterMk cId="1822772119" sldId="2147483684"/>
        </pc:sldMasterMkLst>
        <pc:sldLayoutChg chg="delSp mod">
          <pc:chgData name="Daniel Oehm" userId="6a826a5e128e221f" providerId="LiveId" clId="{32C2DD95-4FFE-4FE7-9370-933D273E7F86}" dt="2024-11-01T01:12:23.133" v="98" actId="478"/>
          <pc:sldLayoutMkLst>
            <pc:docMk/>
            <pc:sldMasterMk cId="4063766641" sldId="2147483702"/>
            <pc:sldLayoutMk cId="3697208488" sldId="2147483685"/>
          </pc:sldLayoutMkLst>
          <pc:spChg chg="del">
            <ac:chgData name="Daniel Oehm" userId="6a826a5e128e221f" providerId="LiveId" clId="{32C2DD95-4FFE-4FE7-9370-933D273E7F86}" dt="2024-11-01T01:12:23.133" v="98" actId="478"/>
            <ac:spMkLst>
              <pc:docMk/>
              <pc:sldMasterMk cId="4063766641" sldId="2147483702"/>
              <pc:sldLayoutMk cId="3697208488" sldId="2147483685"/>
              <ac:spMk id="21" creationId="{B7C61495-9653-4085-C5DA-E5EEBE6F1067}"/>
            </ac:spMkLst>
          </pc:spChg>
          <pc:spChg chg="del">
            <ac:chgData name="Daniel Oehm" userId="6a826a5e128e221f" providerId="LiveId" clId="{32C2DD95-4FFE-4FE7-9370-933D273E7F86}" dt="2024-11-01T01:06:50.681" v="74" actId="478"/>
            <ac:spMkLst>
              <pc:docMk/>
              <pc:sldMasterMk cId="4063766641" sldId="2147483702"/>
              <pc:sldLayoutMk cId="3697208488" sldId="2147483685"/>
              <ac:spMk id="31" creationId="{3652F629-E491-5283-2115-9B706521A8AD}"/>
            </ac:spMkLst>
          </pc:spChg>
        </pc:sldLayoutChg>
        <pc:sldLayoutChg chg="addSp delSp modSp mod">
          <pc:chgData name="Daniel Oehm" userId="6a826a5e128e221f" providerId="LiveId" clId="{32C2DD95-4FFE-4FE7-9370-933D273E7F86}" dt="2024-11-01T01:12:58.659" v="99"/>
          <pc:sldLayoutMkLst>
            <pc:docMk/>
            <pc:sldMasterMk cId="4063766641" sldId="2147483702"/>
            <pc:sldLayoutMk cId="4039730735" sldId="2147483686"/>
          </pc:sldLayoutMkLst>
          <pc:spChg chg="add mod">
            <ac:chgData name="Daniel Oehm" userId="6a826a5e128e221f" providerId="LiveId" clId="{32C2DD95-4FFE-4FE7-9370-933D273E7F86}" dt="2024-11-01T01:12:58.659" v="99"/>
            <ac:spMkLst>
              <pc:docMk/>
              <pc:sldMasterMk cId="4063766641" sldId="2147483702"/>
              <pc:sldLayoutMk cId="4039730735" sldId="2147483686"/>
              <ac:spMk id="2" creationId="{5FDA3137-430B-27C8-6B0D-0172A8A926B1}"/>
            </ac:spMkLst>
          </pc:spChg>
          <pc:spChg chg="del">
            <ac:chgData name="Daniel Oehm" userId="6a826a5e128e221f" providerId="LiveId" clId="{32C2DD95-4FFE-4FE7-9370-933D273E7F86}" dt="2024-11-01T01:11:37.195" v="95" actId="478"/>
            <ac:spMkLst>
              <pc:docMk/>
              <pc:sldMasterMk cId="4063766641" sldId="2147483702"/>
              <pc:sldLayoutMk cId="4039730735" sldId="2147483686"/>
              <ac:spMk id="34" creationId="{E3B79F71-ECFF-E03C-87F0-438E1489C2FE}"/>
            </ac:spMkLst>
          </pc:spChg>
          <pc:spChg chg="del">
            <ac:chgData name="Daniel Oehm" userId="6a826a5e128e221f" providerId="LiveId" clId="{32C2DD95-4FFE-4FE7-9370-933D273E7F86}" dt="2024-11-01T01:06:57.499" v="75" actId="478"/>
            <ac:spMkLst>
              <pc:docMk/>
              <pc:sldMasterMk cId="4063766641" sldId="2147483702"/>
              <pc:sldLayoutMk cId="4039730735" sldId="2147483686"/>
              <ac:spMk id="38" creationId="{158CA082-B552-E34E-F206-4E6BF435CAC1}"/>
            </ac:spMkLst>
          </pc:spChg>
        </pc:sldLayoutChg>
        <pc:sldLayoutChg chg="addSp delSp modSp mod">
          <pc:chgData name="Daniel Oehm" userId="6a826a5e128e221f" providerId="LiveId" clId="{32C2DD95-4FFE-4FE7-9370-933D273E7F86}" dt="2024-11-01T01:13:07.780" v="114" actId="1037"/>
          <pc:sldLayoutMkLst>
            <pc:docMk/>
            <pc:sldMasterMk cId="4063766641" sldId="2147483702"/>
            <pc:sldLayoutMk cId="1119545568" sldId="2147483700"/>
          </pc:sldLayoutMkLst>
          <pc:spChg chg="add mod">
            <ac:chgData name="Daniel Oehm" userId="6a826a5e128e221f" providerId="LiveId" clId="{32C2DD95-4FFE-4FE7-9370-933D273E7F86}" dt="2024-11-01T01:13:07.780" v="114" actId="1037"/>
            <ac:spMkLst>
              <pc:docMk/>
              <pc:sldMasterMk cId="4063766641" sldId="2147483702"/>
              <pc:sldLayoutMk cId="1119545568" sldId="2147483700"/>
              <ac:spMk id="2" creationId="{01EDE32F-FC1E-C0E6-54F0-CC76643CB366}"/>
            </ac:spMkLst>
          </pc:spChg>
          <pc:spChg chg="del">
            <ac:chgData name="Daniel Oehm" userId="6a826a5e128e221f" providerId="LiveId" clId="{32C2DD95-4FFE-4FE7-9370-933D273E7F86}" dt="2024-11-01T01:11:46.772" v="96" actId="478"/>
            <ac:spMkLst>
              <pc:docMk/>
              <pc:sldMasterMk cId="4063766641" sldId="2147483702"/>
              <pc:sldLayoutMk cId="1119545568" sldId="2147483700"/>
              <ac:spMk id="34" creationId="{E3B79F71-ECFF-E03C-87F0-438E1489C2FE}"/>
            </ac:spMkLst>
          </pc:spChg>
          <pc:spChg chg="del">
            <ac:chgData name="Daniel Oehm" userId="6a826a5e128e221f" providerId="LiveId" clId="{32C2DD95-4FFE-4FE7-9370-933D273E7F86}" dt="2024-11-01T01:11:50.163" v="97" actId="478"/>
            <ac:spMkLst>
              <pc:docMk/>
              <pc:sldMasterMk cId="4063766641" sldId="2147483702"/>
              <pc:sldLayoutMk cId="1119545568" sldId="2147483700"/>
              <ac:spMk id="47" creationId="{FA53A811-2EC3-084E-979F-B053AD6450DE}"/>
            </ac:spMkLst>
          </pc:spChg>
        </pc:sldLayoutChg>
      </pc:sldMasterChg>
    </pc:docChg>
  </pc:docChgLst>
  <pc:docChgLst>
    <pc:chgData name="Daniel Oehm" userId="6a826a5e128e221f" providerId="LiveId" clId="{34EB06B5-4C94-4BE5-8D60-944046CB94FF}"/>
    <pc:docChg chg="undo custSel addSld modSld">
      <pc:chgData name="Daniel Oehm" userId="6a826a5e128e221f" providerId="LiveId" clId="{34EB06B5-4C94-4BE5-8D60-944046CB94FF}" dt="2024-11-09T06:06:48.557" v="1149"/>
      <pc:docMkLst>
        <pc:docMk/>
      </pc:docMkLst>
      <pc:sldChg chg="addSp modSp mod">
        <pc:chgData name="Daniel Oehm" userId="6a826a5e128e221f" providerId="LiveId" clId="{34EB06B5-4C94-4BE5-8D60-944046CB94FF}" dt="2024-11-09T04:30:58.671" v="816" actId="207"/>
        <pc:sldMkLst>
          <pc:docMk/>
          <pc:sldMk cId="4024269414" sldId="262"/>
        </pc:sldMkLst>
        <pc:spChg chg="mod">
          <ac:chgData name="Daniel Oehm" userId="6a826a5e128e221f" providerId="LiveId" clId="{34EB06B5-4C94-4BE5-8D60-944046CB94FF}" dt="2024-11-09T04:27:23.412" v="685" actId="1036"/>
          <ac:spMkLst>
            <pc:docMk/>
            <pc:sldMk cId="4024269414" sldId="262"/>
            <ac:spMk id="17" creationId="{3C5347F7-2E58-3E86-55EE-50A3B47DB4F5}"/>
          </ac:spMkLst>
        </pc:spChg>
        <pc:spChg chg="mod">
          <ac:chgData name="Daniel Oehm" userId="6a826a5e128e221f" providerId="LiveId" clId="{34EB06B5-4C94-4BE5-8D60-944046CB94FF}" dt="2024-11-09T04:27:46.466" v="691" actId="14100"/>
          <ac:spMkLst>
            <pc:docMk/>
            <pc:sldMk cId="4024269414" sldId="262"/>
            <ac:spMk id="18" creationId="{67A3F97A-1241-D96C-AC00-F4FE90C41A3E}"/>
          </ac:spMkLst>
        </pc:spChg>
        <pc:spChg chg="mod">
          <ac:chgData name="Daniel Oehm" userId="6a826a5e128e221f" providerId="LiveId" clId="{34EB06B5-4C94-4BE5-8D60-944046CB94FF}" dt="2024-11-09T04:28:50.909" v="698" actId="208"/>
          <ac:spMkLst>
            <pc:docMk/>
            <pc:sldMk cId="4024269414" sldId="262"/>
            <ac:spMk id="19" creationId="{62F51E3F-3779-B5F4-D414-D92AA7F7F9DB}"/>
          </ac:spMkLst>
        </pc:spChg>
        <pc:spChg chg="mod">
          <ac:chgData name="Daniel Oehm" userId="6a826a5e128e221f" providerId="LiveId" clId="{34EB06B5-4C94-4BE5-8D60-944046CB94FF}" dt="2024-11-09T04:30:58.671" v="816" actId="207"/>
          <ac:spMkLst>
            <pc:docMk/>
            <pc:sldMk cId="4024269414" sldId="262"/>
            <ac:spMk id="20" creationId="{ADAC23E0-67A3-D20C-5D1E-BF615903DA16}"/>
          </ac:spMkLst>
        </pc:spChg>
        <pc:spChg chg="add mod">
          <ac:chgData name="Daniel Oehm" userId="6a826a5e128e221f" providerId="LiveId" clId="{34EB06B5-4C94-4BE5-8D60-944046CB94FF}" dt="2024-11-09T04:26:43.475" v="679"/>
          <ac:spMkLst>
            <pc:docMk/>
            <pc:sldMk cId="4024269414" sldId="262"/>
            <ac:spMk id="22" creationId="{0B26BA41-980D-CE1D-FBEF-CA8F60E6CC48}"/>
          </ac:spMkLst>
        </pc:spChg>
        <pc:picChg chg="mod ord">
          <ac:chgData name="Daniel Oehm" userId="6a826a5e128e221f" providerId="LiveId" clId="{34EB06B5-4C94-4BE5-8D60-944046CB94FF}" dt="2024-11-09T04:27:06.550" v="681" actId="167"/>
          <ac:picMkLst>
            <pc:docMk/>
            <pc:sldMk cId="4024269414" sldId="262"/>
            <ac:picMk id="21" creationId="{00000000-0000-0000-0000-000000000000}"/>
          </ac:picMkLst>
        </pc:picChg>
      </pc:sldChg>
      <pc:sldChg chg="addSp modSp mod">
        <pc:chgData name="Daniel Oehm" userId="6a826a5e128e221f" providerId="LiveId" clId="{34EB06B5-4C94-4BE5-8D60-944046CB94FF}" dt="2024-11-09T06:06:48.557" v="1149"/>
        <pc:sldMkLst>
          <pc:docMk/>
          <pc:sldMk cId="1833858991" sldId="263"/>
        </pc:sldMkLst>
        <pc:spChg chg="mod">
          <ac:chgData name="Daniel Oehm" userId="6a826a5e128e221f" providerId="LiveId" clId="{34EB06B5-4C94-4BE5-8D60-944046CB94FF}" dt="2024-11-09T04:20:28.048" v="428" actId="1076"/>
          <ac:spMkLst>
            <pc:docMk/>
            <pc:sldMk cId="1833858991" sldId="263"/>
            <ac:spMk id="3" creationId="{0AC93C71-F8A7-9D56-1FA0-7D4E60520B1D}"/>
          </ac:spMkLst>
        </pc:spChg>
        <pc:spChg chg="mod">
          <ac:chgData name="Daniel Oehm" userId="6a826a5e128e221f" providerId="LiveId" clId="{34EB06B5-4C94-4BE5-8D60-944046CB94FF}" dt="2024-11-09T04:20:22.472" v="427" actId="1076"/>
          <ac:spMkLst>
            <pc:docMk/>
            <pc:sldMk cId="1833858991" sldId="263"/>
            <ac:spMk id="4" creationId="{5697FB7A-A866-B1DA-A989-A511933839E3}"/>
          </ac:spMkLst>
        </pc:spChg>
        <pc:spChg chg="mod">
          <ac:chgData name="Daniel Oehm" userId="6a826a5e128e221f" providerId="LiveId" clId="{34EB06B5-4C94-4BE5-8D60-944046CB94FF}" dt="2024-11-09T04:23:52.726" v="552" actId="14100"/>
          <ac:spMkLst>
            <pc:docMk/>
            <pc:sldMk cId="1833858991" sldId="263"/>
            <ac:spMk id="5" creationId="{3F3230C9-B276-54EE-25B4-88736EB96275}"/>
          </ac:spMkLst>
        </pc:spChg>
        <pc:spChg chg="mod">
          <ac:chgData name="Daniel Oehm" userId="6a826a5e128e221f" providerId="LiveId" clId="{34EB06B5-4C94-4BE5-8D60-944046CB94FF}" dt="2024-11-09T04:42:10.530" v="961" actId="14100"/>
          <ac:spMkLst>
            <pc:docMk/>
            <pc:sldMk cId="1833858991" sldId="263"/>
            <ac:spMk id="6" creationId="{299A76AF-E0EB-B3D5-6DA7-022BE943062B}"/>
          </ac:spMkLst>
        </pc:spChg>
        <pc:spChg chg="mod">
          <ac:chgData name="Daniel Oehm" userId="6a826a5e128e221f" providerId="LiveId" clId="{34EB06B5-4C94-4BE5-8D60-944046CB94FF}" dt="2024-11-09T04:24:07.039" v="553" actId="208"/>
          <ac:spMkLst>
            <pc:docMk/>
            <pc:sldMk cId="1833858991" sldId="263"/>
            <ac:spMk id="7" creationId="{CF4FF58B-686F-0F4D-AF08-C5571832CC21}"/>
          </ac:spMkLst>
        </pc:spChg>
        <pc:spChg chg="mod">
          <ac:chgData name="Daniel Oehm" userId="6a826a5e128e221f" providerId="LiveId" clId="{34EB06B5-4C94-4BE5-8D60-944046CB94FF}" dt="2024-11-09T04:42:02.612" v="959" actId="14100"/>
          <ac:spMkLst>
            <pc:docMk/>
            <pc:sldMk cId="1833858991" sldId="263"/>
            <ac:spMk id="8" creationId="{DAD7CC2B-13BE-1F4D-E4B3-2493A3076911}"/>
          </ac:spMkLst>
        </pc:spChg>
        <pc:spChg chg="add mod">
          <ac:chgData name="Daniel Oehm" userId="6a826a5e128e221f" providerId="LiveId" clId="{34EB06B5-4C94-4BE5-8D60-944046CB94FF}" dt="2024-11-09T06:06:48.557" v="1149"/>
          <ac:spMkLst>
            <pc:docMk/>
            <pc:sldMk cId="1833858991" sldId="263"/>
            <ac:spMk id="10" creationId="{25154183-A3E5-D1BD-F811-CD02CFCFAF4B}"/>
          </ac:spMkLst>
        </pc:spChg>
        <pc:picChg chg="mod ord">
          <ac:chgData name="Daniel Oehm" userId="6a826a5e128e221f" providerId="LiveId" clId="{34EB06B5-4C94-4BE5-8D60-944046CB94FF}" dt="2024-11-09T04:23:12.895" v="545" actId="1076"/>
          <ac:picMkLst>
            <pc:docMk/>
            <pc:sldMk cId="1833858991" sldId="263"/>
            <ac:picMk id="9" creationId="{00000000-0000-0000-0000-000000000000}"/>
          </ac:picMkLst>
        </pc:picChg>
      </pc:sldChg>
      <pc:sldChg chg="addSp delSp modSp mod">
        <pc:chgData name="Daniel Oehm" userId="6a826a5e128e221f" providerId="LiveId" clId="{34EB06B5-4C94-4BE5-8D60-944046CB94FF}" dt="2024-11-09T04:32:07.567" v="824" actId="1076"/>
        <pc:sldMkLst>
          <pc:docMk/>
          <pc:sldMk cId="2333524809" sldId="268"/>
        </pc:sldMkLst>
        <pc:spChg chg="del mod">
          <ac:chgData name="Daniel Oehm" userId="6a826a5e128e221f" providerId="LiveId" clId="{34EB06B5-4C94-4BE5-8D60-944046CB94FF}" dt="2024-11-09T04:16:02.364" v="262" actId="478"/>
          <ac:spMkLst>
            <pc:docMk/>
            <pc:sldMk cId="2333524809" sldId="268"/>
            <ac:spMk id="2" creationId="{65FA8766-1727-2AFE-54B3-E6A8C6E55FB9}"/>
          </ac:spMkLst>
        </pc:spChg>
        <pc:spChg chg="mod">
          <ac:chgData name="Daniel Oehm" userId="6a826a5e128e221f" providerId="LiveId" clId="{34EB06B5-4C94-4BE5-8D60-944046CB94FF}" dt="2024-11-09T04:16:29.804" v="286" actId="1038"/>
          <ac:spMkLst>
            <pc:docMk/>
            <pc:sldMk cId="2333524809" sldId="268"/>
            <ac:spMk id="3" creationId="{00000000-0000-0000-0000-000000000000}"/>
          </ac:spMkLst>
        </pc:spChg>
        <pc:spChg chg="mod">
          <ac:chgData name="Daniel Oehm" userId="6a826a5e128e221f" providerId="LiveId" clId="{34EB06B5-4C94-4BE5-8D60-944046CB94FF}" dt="2024-11-09T04:16:29.804" v="286" actId="1038"/>
          <ac:spMkLst>
            <pc:docMk/>
            <pc:sldMk cId="2333524809" sldId="268"/>
            <ac:spMk id="4" creationId="{00000000-0000-0000-0000-000000000000}"/>
          </ac:spMkLst>
        </pc:spChg>
        <pc:spChg chg="mod">
          <ac:chgData name="Daniel Oehm" userId="6a826a5e128e221f" providerId="LiveId" clId="{34EB06B5-4C94-4BE5-8D60-944046CB94FF}" dt="2024-11-09T04:16:29.804" v="286" actId="1038"/>
          <ac:spMkLst>
            <pc:docMk/>
            <pc:sldMk cId="2333524809" sldId="268"/>
            <ac:spMk id="5" creationId="{00000000-0000-0000-0000-000000000000}"/>
          </ac:spMkLst>
        </pc:spChg>
        <pc:spChg chg="add del mod">
          <ac:chgData name="Daniel Oehm" userId="6a826a5e128e221f" providerId="LiveId" clId="{34EB06B5-4C94-4BE5-8D60-944046CB94FF}" dt="2024-11-09T04:16:29.804" v="286" actId="1038"/>
          <ac:spMkLst>
            <pc:docMk/>
            <pc:sldMk cId="2333524809" sldId="268"/>
            <ac:spMk id="6" creationId="{00000000-0000-0000-0000-000000000000}"/>
          </ac:spMkLst>
        </pc:spChg>
        <pc:spChg chg="mod">
          <ac:chgData name="Daniel Oehm" userId="6a826a5e128e221f" providerId="LiveId" clId="{34EB06B5-4C94-4BE5-8D60-944046CB94FF}" dt="2024-11-09T04:16:29.804" v="286" actId="1038"/>
          <ac:spMkLst>
            <pc:docMk/>
            <pc:sldMk cId="2333524809" sldId="268"/>
            <ac:spMk id="7" creationId="{00000000-0000-0000-0000-000000000000}"/>
          </ac:spMkLst>
        </pc:spChg>
        <pc:picChg chg="add mod">
          <ac:chgData name="Daniel Oehm" userId="6a826a5e128e221f" providerId="LiveId" clId="{34EB06B5-4C94-4BE5-8D60-944046CB94FF}" dt="2024-11-09T04:32:07.567" v="824" actId="1076"/>
          <ac:picMkLst>
            <pc:docMk/>
            <pc:sldMk cId="2333524809" sldId="268"/>
            <ac:picMk id="8" creationId="{491816FF-14AC-F06D-0CE7-B882ADF4E9B7}"/>
          </ac:picMkLst>
        </pc:picChg>
        <pc:picChg chg="add mod">
          <ac:chgData name="Daniel Oehm" userId="6a826a5e128e221f" providerId="LiveId" clId="{34EB06B5-4C94-4BE5-8D60-944046CB94FF}" dt="2024-11-09T04:32:07.567" v="824" actId="1076"/>
          <ac:picMkLst>
            <pc:docMk/>
            <pc:sldMk cId="2333524809" sldId="268"/>
            <ac:picMk id="9" creationId="{A9499F5E-EAF3-4778-3AE6-13E377978FB5}"/>
          </ac:picMkLst>
        </pc:picChg>
      </pc:sldChg>
      <pc:sldChg chg="modSp mod">
        <pc:chgData name="Daniel Oehm" userId="6a826a5e128e221f" providerId="LiveId" clId="{34EB06B5-4C94-4BE5-8D60-944046CB94FF}" dt="2024-11-09T04:38:22.054" v="936" actId="20577"/>
        <pc:sldMkLst>
          <pc:docMk/>
          <pc:sldMk cId="238502152" sldId="270"/>
        </pc:sldMkLst>
        <pc:spChg chg="mod">
          <ac:chgData name="Daniel Oehm" userId="6a826a5e128e221f" providerId="LiveId" clId="{34EB06B5-4C94-4BE5-8D60-944046CB94FF}" dt="2024-11-09T04:38:22.054" v="936" actId="20577"/>
          <ac:spMkLst>
            <pc:docMk/>
            <pc:sldMk cId="238502152" sldId="270"/>
            <ac:spMk id="20" creationId="{2EFF24ED-9ECA-E0FF-DD3C-FB13EF362F78}"/>
          </ac:spMkLst>
        </pc:spChg>
      </pc:sldChg>
      <pc:sldChg chg="addSp modSp mod">
        <pc:chgData name="Daniel Oehm" userId="6a826a5e128e221f" providerId="LiveId" clId="{34EB06B5-4C94-4BE5-8D60-944046CB94FF}" dt="2024-11-09T04:33:07.579" v="839" actId="1076"/>
        <pc:sldMkLst>
          <pc:docMk/>
          <pc:sldMk cId="863430431" sldId="273"/>
        </pc:sldMkLst>
        <pc:spChg chg="mod">
          <ac:chgData name="Daniel Oehm" userId="6a826a5e128e221f" providerId="LiveId" clId="{34EB06B5-4C94-4BE5-8D60-944046CB94FF}" dt="2024-11-09T04:12:13.895" v="86" actId="1035"/>
          <ac:spMkLst>
            <pc:docMk/>
            <pc:sldMk cId="863430431" sldId="273"/>
            <ac:spMk id="2" creationId="{0BBD0974-C67F-9DF6-421E-A0B05B1120A5}"/>
          </ac:spMkLst>
        </pc:spChg>
        <pc:spChg chg="mod">
          <ac:chgData name="Daniel Oehm" userId="6a826a5e128e221f" providerId="LiveId" clId="{34EB06B5-4C94-4BE5-8D60-944046CB94FF}" dt="2024-11-09T04:32:18.405" v="826" actId="6549"/>
          <ac:spMkLst>
            <pc:docMk/>
            <pc:sldMk cId="863430431" sldId="273"/>
            <ac:spMk id="4" creationId="{00000000-0000-0000-0000-000000000000}"/>
          </ac:spMkLst>
        </pc:spChg>
        <pc:spChg chg="add mod">
          <ac:chgData name="Daniel Oehm" userId="6a826a5e128e221f" providerId="LiveId" clId="{34EB06B5-4C94-4BE5-8D60-944046CB94FF}" dt="2024-11-09T04:26:33.201" v="678"/>
          <ac:spMkLst>
            <pc:docMk/>
            <pc:sldMk cId="863430431" sldId="273"/>
            <ac:spMk id="5" creationId="{1595BC2A-9DA0-CAE3-2EFC-84D41C436867}"/>
          </ac:spMkLst>
        </pc:spChg>
        <pc:picChg chg="add mod">
          <ac:chgData name="Daniel Oehm" userId="6a826a5e128e221f" providerId="LiveId" clId="{34EB06B5-4C94-4BE5-8D60-944046CB94FF}" dt="2024-11-09T04:33:07.579" v="839" actId="1076"/>
          <ac:picMkLst>
            <pc:docMk/>
            <pc:sldMk cId="863430431" sldId="273"/>
            <ac:picMk id="6" creationId="{A6ADE489-FC86-BB49-62C1-B0AC303767FA}"/>
          </ac:picMkLst>
        </pc:picChg>
        <pc:picChg chg="add mod">
          <ac:chgData name="Daniel Oehm" userId="6a826a5e128e221f" providerId="LiveId" clId="{34EB06B5-4C94-4BE5-8D60-944046CB94FF}" dt="2024-11-09T04:33:07.579" v="839" actId="1076"/>
          <ac:picMkLst>
            <pc:docMk/>
            <pc:sldMk cId="863430431" sldId="273"/>
            <ac:picMk id="7" creationId="{E360DDF0-0165-2282-99C7-5296B91B0FDF}"/>
          </ac:picMkLst>
        </pc:picChg>
        <pc:picChg chg="add mod">
          <ac:chgData name="Daniel Oehm" userId="6a826a5e128e221f" providerId="LiveId" clId="{34EB06B5-4C94-4BE5-8D60-944046CB94FF}" dt="2024-11-09T04:33:07.579" v="839" actId="1076"/>
          <ac:picMkLst>
            <pc:docMk/>
            <pc:sldMk cId="863430431" sldId="273"/>
            <ac:picMk id="8" creationId="{E446B6DA-D48E-F2AC-7E3C-AC3C784523B1}"/>
          </ac:picMkLst>
        </pc:picChg>
      </pc:sldChg>
      <pc:sldChg chg="addSp delSp modSp mod">
        <pc:chgData name="Daniel Oehm" userId="6a826a5e128e221f" providerId="LiveId" clId="{34EB06B5-4C94-4BE5-8D60-944046CB94FF}" dt="2024-11-09T04:36:15.900" v="900" actId="1038"/>
        <pc:sldMkLst>
          <pc:docMk/>
          <pc:sldMk cId="480444360" sldId="278"/>
        </pc:sldMkLst>
        <pc:spChg chg="mod">
          <ac:chgData name="Daniel Oehm" userId="6a826a5e128e221f" providerId="LiveId" clId="{34EB06B5-4C94-4BE5-8D60-944046CB94FF}" dt="2024-11-09T04:36:15.900" v="900" actId="1038"/>
          <ac:spMkLst>
            <pc:docMk/>
            <pc:sldMk cId="480444360" sldId="278"/>
            <ac:spMk id="2" creationId="{0BBD0974-C67F-9DF6-421E-A0B05B1120A5}"/>
          </ac:spMkLst>
        </pc:spChg>
        <pc:spChg chg="add del mod">
          <ac:chgData name="Daniel Oehm" userId="6a826a5e128e221f" providerId="LiveId" clId="{34EB06B5-4C94-4BE5-8D60-944046CB94FF}" dt="2024-11-09T04:26:21.975" v="676" actId="1076"/>
          <ac:spMkLst>
            <pc:docMk/>
            <pc:sldMk cId="480444360" sldId="278"/>
            <ac:spMk id="3" creationId="{9BA1E9B5-E0EB-985E-4369-8BE1E26FBCE7}"/>
          </ac:spMkLst>
        </pc:spChg>
        <pc:spChg chg="mod">
          <ac:chgData name="Daniel Oehm" userId="6a826a5e128e221f" providerId="LiveId" clId="{34EB06B5-4C94-4BE5-8D60-944046CB94FF}" dt="2024-11-09T04:36:11.709" v="885" actId="1038"/>
          <ac:spMkLst>
            <pc:docMk/>
            <pc:sldMk cId="480444360" sldId="278"/>
            <ac:spMk id="4" creationId="{DEBCB08C-8C43-3624-1A6D-CFD6A6B7C3E0}"/>
          </ac:spMkLst>
        </pc:spChg>
        <pc:spChg chg="mod">
          <ac:chgData name="Daniel Oehm" userId="6a826a5e128e221f" providerId="LiveId" clId="{34EB06B5-4C94-4BE5-8D60-944046CB94FF}" dt="2024-11-09T04:19:15.628" v="370" actId="1076"/>
          <ac:spMkLst>
            <pc:docMk/>
            <pc:sldMk cId="480444360" sldId="278"/>
            <ac:spMk id="6" creationId="{00000000-0000-0000-0000-000000000000}"/>
          </ac:spMkLst>
        </pc:spChg>
        <pc:spChg chg="mod">
          <ac:chgData name="Daniel Oehm" userId="6a826a5e128e221f" providerId="LiveId" clId="{34EB06B5-4C94-4BE5-8D60-944046CB94FF}" dt="2024-11-09T04:36:11.709" v="885" actId="1038"/>
          <ac:spMkLst>
            <pc:docMk/>
            <pc:sldMk cId="480444360" sldId="278"/>
            <ac:spMk id="7" creationId="{00000000-0000-0000-0000-000000000000}"/>
          </ac:spMkLst>
        </pc:spChg>
        <pc:picChg chg="mod">
          <ac:chgData name="Daniel Oehm" userId="6a826a5e128e221f" providerId="LiveId" clId="{34EB06B5-4C94-4BE5-8D60-944046CB94FF}" dt="2024-11-09T04:19:23.440" v="371" actId="1076"/>
          <ac:picMkLst>
            <pc:docMk/>
            <pc:sldMk cId="480444360" sldId="278"/>
            <ac:picMk id="5" creationId="{00000000-0000-0000-0000-000000000000}"/>
          </ac:picMkLst>
        </pc:picChg>
      </pc:sldChg>
      <pc:sldChg chg="addSp delSp modSp mod">
        <pc:chgData name="Daniel Oehm" userId="6a826a5e128e221f" providerId="LiveId" clId="{34EB06B5-4C94-4BE5-8D60-944046CB94FF}" dt="2024-11-09T06:06:36.180" v="1148" actId="478"/>
        <pc:sldMkLst>
          <pc:docMk/>
          <pc:sldMk cId="2418127218" sldId="283"/>
        </pc:sldMkLst>
        <pc:spChg chg="mod">
          <ac:chgData name="Daniel Oehm" userId="6a826a5e128e221f" providerId="LiveId" clId="{34EB06B5-4C94-4BE5-8D60-944046CB94FF}" dt="2024-11-09T05:23:19.708" v="1143" actId="1035"/>
          <ac:spMkLst>
            <pc:docMk/>
            <pc:sldMk cId="2418127218" sldId="283"/>
            <ac:spMk id="2" creationId="{FEEC4863-0EE9-047A-4829-990A8178DAE4}"/>
          </ac:spMkLst>
        </pc:spChg>
        <pc:spChg chg="del">
          <ac:chgData name="Daniel Oehm" userId="6a826a5e128e221f" providerId="LiveId" clId="{34EB06B5-4C94-4BE5-8D60-944046CB94FF}" dt="2024-11-09T06:06:36.180" v="1148" actId="478"/>
          <ac:spMkLst>
            <pc:docMk/>
            <pc:sldMk cId="2418127218" sldId="283"/>
            <ac:spMk id="3" creationId="{5623B323-3A77-3F84-F1F8-C1601E0E1730}"/>
          </ac:spMkLst>
        </pc:spChg>
        <pc:spChg chg="mod">
          <ac:chgData name="Daniel Oehm" userId="6a826a5e128e221f" providerId="LiveId" clId="{34EB06B5-4C94-4BE5-8D60-944046CB94FF}" dt="2024-11-09T05:23:19.708" v="1143" actId="1035"/>
          <ac:spMkLst>
            <pc:docMk/>
            <pc:sldMk cId="2418127218" sldId="283"/>
            <ac:spMk id="4" creationId="{00000000-0000-0000-0000-000000000000}"/>
          </ac:spMkLst>
        </pc:spChg>
        <pc:spChg chg="add mod">
          <ac:chgData name="Daniel Oehm" userId="6a826a5e128e221f" providerId="LiveId" clId="{34EB06B5-4C94-4BE5-8D60-944046CB94FF}" dt="2024-11-09T04:26:27.557" v="677"/>
          <ac:spMkLst>
            <pc:docMk/>
            <pc:sldMk cId="2418127218" sldId="283"/>
            <ac:spMk id="5" creationId="{4F2C5494-3CBC-4A5F-075C-E9D8F11E652D}"/>
          </ac:spMkLst>
        </pc:spChg>
        <pc:picChg chg="add mod">
          <ac:chgData name="Daniel Oehm" userId="6a826a5e128e221f" providerId="LiveId" clId="{34EB06B5-4C94-4BE5-8D60-944046CB94FF}" dt="2024-11-09T05:23:24.765" v="1147" actId="1035"/>
          <ac:picMkLst>
            <pc:docMk/>
            <pc:sldMk cId="2418127218" sldId="283"/>
            <ac:picMk id="6" creationId="{8F527A1F-AFF7-6926-A1EF-090868543A68}"/>
          </ac:picMkLst>
        </pc:picChg>
        <pc:picChg chg="add mod">
          <ac:chgData name="Daniel Oehm" userId="6a826a5e128e221f" providerId="LiveId" clId="{34EB06B5-4C94-4BE5-8D60-944046CB94FF}" dt="2024-11-09T05:23:24.765" v="1147" actId="1035"/>
          <ac:picMkLst>
            <pc:docMk/>
            <pc:sldMk cId="2418127218" sldId="283"/>
            <ac:picMk id="7" creationId="{367FB1FA-217C-FA03-E9E0-4D60FC111AB4}"/>
          </ac:picMkLst>
        </pc:picChg>
        <pc:picChg chg="add mod">
          <ac:chgData name="Daniel Oehm" userId="6a826a5e128e221f" providerId="LiveId" clId="{34EB06B5-4C94-4BE5-8D60-944046CB94FF}" dt="2024-11-09T05:23:24.765" v="1147" actId="1035"/>
          <ac:picMkLst>
            <pc:docMk/>
            <pc:sldMk cId="2418127218" sldId="283"/>
            <ac:picMk id="8" creationId="{EA347EAA-2B04-8093-BCCB-80E218579A40}"/>
          </ac:picMkLst>
        </pc:picChg>
        <pc:picChg chg="add mod">
          <ac:chgData name="Daniel Oehm" userId="6a826a5e128e221f" providerId="LiveId" clId="{34EB06B5-4C94-4BE5-8D60-944046CB94FF}" dt="2024-11-09T05:23:24.765" v="1147" actId="1035"/>
          <ac:picMkLst>
            <pc:docMk/>
            <pc:sldMk cId="2418127218" sldId="283"/>
            <ac:picMk id="9" creationId="{0C7502BB-20B9-DD99-9A26-AE4ECC6771BB}"/>
          </ac:picMkLst>
        </pc:picChg>
        <pc:picChg chg="add mod">
          <ac:chgData name="Daniel Oehm" userId="6a826a5e128e221f" providerId="LiveId" clId="{34EB06B5-4C94-4BE5-8D60-944046CB94FF}" dt="2024-11-09T05:23:24.765" v="1147" actId="1035"/>
          <ac:picMkLst>
            <pc:docMk/>
            <pc:sldMk cId="2418127218" sldId="283"/>
            <ac:picMk id="10" creationId="{FFFA9A8A-8970-B36A-7FF9-CF3A8850DF69}"/>
          </ac:picMkLst>
        </pc:picChg>
      </pc:sldChg>
      <pc:sldChg chg="modSp mod">
        <pc:chgData name="Daniel Oehm" userId="6a826a5e128e221f" providerId="LiveId" clId="{34EB06B5-4C94-4BE5-8D60-944046CB94FF}" dt="2024-11-09T04:11:38.946" v="66" actId="1038"/>
        <pc:sldMkLst>
          <pc:docMk/>
          <pc:sldMk cId="315345296" sldId="284"/>
        </pc:sldMkLst>
        <pc:spChg chg="mod">
          <ac:chgData name="Daniel Oehm" userId="6a826a5e128e221f" providerId="LiveId" clId="{34EB06B5-4C94-4BE5-8D60-944046CB94FF}" dt="2024-11-09T04:11:38.946" v="66" actId="1038"/>
          <ac:spMkLst>
            <pc:docMk/>
            <pc:sldMk cId="315345296" sldId="284"/>
            <ac:spMk id="44" creationId="{00000000-0000-0000-0000-000000000000}"/>
          </ac:spMkLst>
        </pc:spChg>
        <pc:spChg chg="mod">
          <ac:chgData name="Daniel Oehm" userId="6a826a5e128e221f" providerId="LiveId" clId="{34EB06B5-4C94-4BE5-8D60-944046CB94FF}" dt="2024-11-09T04:11:38.946" v="66" actId="1038"/>
          <ac:spMkLst>
            <pc:docMk/>
            <pc:sldMk cId="315345296" sldId="284"/>
            <ac:spMk id="45" creationId="{00000000-0000-0000-0000-000000000000}"/>
          </ac:spMkLst>
        </pc:spChg>
      </pc:sldChg>
      <pc:sldChg chg="addSp modSp add mod">
        <pc:chgData name="Daniel Oehm" userId="6a826a5e128e221f" providerId="LiveId" clId="{34EB06B5-4C94-4BE5-8D60-944046CB94FF}" dt="2024-11-09T04:33:57.402" v="849" actId="1076"/>
        <pc:sldMkLst>
          <pc:docMk/>
          <pc:sldMk cId="3937802463" sldId="285"/>
        </pc:sldMkLst>
        <pc:spChg chg="mod">
          <ac:chgData name="Daniel Oehm" userId="6a826a5e128e221f" providerId="LiveId" clId="{34EB06B5-4C94-4BE5-8D60-944046CB94FF}" dt="2024-11-09T04:32:25.983" v="827" actId="6549"/>
          <ac:spMkLst>
            <pc:docMk/>
            <pc:sldMk cId="3937802463" sldId="285"/>
            <ac:spMk id="4" creationId="{162FB0CA-6DDF-E1C1-EF0D-5EA4315D81BD}"/>
          </ac:spMkLst>
        </pc:spChg>
        <pc:picChg chg="add mod">
          <ac:chgData name="Daniel Oehm" userId="6a826a5e128e221f" providerId="LiveId" clId="{34EB06B5-4C94-4BE5-8D60-944046CB94FF}" dt="2024-11-09T04:33:57.402" v="849" actId="1076"/>
          <ac:picMkLst>
            <pc:docMk/>
            <pc:sldMk cId="3937802463" sldId="285"/>
            <ac:picMk id="6" creationId="{DE981421-7968-5F43-5B2A-2F4DD344046D}"/>
          </ac:picMkLst>
        </pc:picChg>
        <pc:picChg chg="add mod">
          <ac:chgData name="Daniel Oehm" userId="6a826a5e128e221f" providerId="LiveId" clId="{34EB06B5-4C94-4BE5-8D60-944046CB94FF}" dt="2024-11-09T04:33:57.402" v="849" actId="1076"/>
          <ac:picMkLst>
            <pc:docMk/>
            <pc:sldMk cId="3937802463" sldId="285"/>
            <ac:picMk id="7" creationId="{B2130951-EF7C-DAF0-5F49-16AF8FEA29BE}"/>
          </ac:picMkLst>
        </pc:picChg>
        <pc:picChg chg="add mod">
          <ac:chgData name="Daniel Oehm" userId="6a826a5e128e221f" providerId="LiveId" clId="{34EB06B5-4C94-4BE5-8D60-944046CB94FF}" dt="2024-11-09T04:33:57.402" v="849" actId="1076"/>
          <ac:picMkLst>
            <pc:docMk/>
            <pc:sldMk cId="3937802463" sldId="285"/>
            <ac:picMk id="8" creationId="{76DC73AE-208B-B6F1-FFD5-1FB800C77123}"/>
          </ac:picMkLst>
        </pc:picChg>
      </pc:sldChg>
      <pc:sldChg chg="addSp delSp modSp new mod">
        <pc:chgData name="Daniel Oehm" userId="6a826a5e128e221f" providerId="LiveId" clId="{34EB06B5-4C94-4BE5-8D60-944046CB94FF}" dt="2024-11-09T05:09:46.401" v="1103" actId="1076"/>
        <pc:sldMkLst>
          <pc:docMk/>
          <pc:sldMk cId="2609227175" sldId="286"/>
        </pc:sldMkLst>
        <pc:spChg chg="add mod">
          <ac:chgData name="Daniel Oehm" userId="6a826a5e128e221f" providerId="LiveId" clId="{34EB06B5-4C94-4BE5-8D60-944046CB94FF}" dt="2024-11-09T05:08:47.736" v="1003" actId="1035"/>
          <ac:spMkLst>
            <pc:docMk/>
            <pc:sldMk cId="2609227175" sldId="286"/>
            <ac:spMk id="2" creationId="{8C8C4E3E-B240-6E06-1D82-2CFD94C4A7E3}"/>
          </ac:spMkLst>
        </pc:spChg>
        <pc:picChg chg="add del mod">
          <ac:chgData name="Daniel Oehm" userId="6a826a5e128e221f" providerId="LiveId" clId="{34EB06B5-4C94-4BE5-8D60-944046CB94FF}" dt="2024-11-09T05:09:15.824" v="1005" actId="478"/>
          <ac:picMkLst>
            <pc:docMk/>
            <pc:sldMk cId="2609227175" sldId="286"/>
            <ac:picMk id="4" creationId="{ACFCC894-8C1A-9E71-B287-2E4F3116F602}"/>
          </ac:picMkLst>
        </pc:picChg>
        <pc:picChg chg="add mod">
          <ac:chgData name="Daniel Oehm" userId="6a826a5e128e221f" providerId="LiveId" clId="{34EB06B5-4C94-4BE5-8D60-944046CB94FF}" dt="2024-11-09T05:09:46.401" v="1103" actId="1076"/>
          <ac:picMkLst>
            <pc:docMk/>
            <pc:sldMk cId="2609227175" sldId="286"/>
            <ac:picMk id="6" creationId="{19871F55-BDE5-4A36-EB4B-3349B146DE8C}"/>
          </ac:picMkLst>
        </pc:picChg>
      </pc:sldChg>
    </pc:docChg>
  </pc:docChgLst>
  <pc:docChgLst>
    <pc:chgData name="Daniel Oehm" userId="6a826a5e128e221f" providerId="LiveId" clId="{2EC802A6-3C34-48E9-87D9-DA60F5141721}"/>
    <pc:docChg chg="undo custSel modSld modMainMaster modNotesMaster">
      <pc:chgData name="Daniel Oehm" userId="6a826a5e128e221f" providerId="LiveId" clId="{2EC802A6-3C34-48E9-87D9-DA60F5141721}" dt="2024-12-07T09:38:42.755" v="624"/>
      <pc:docMkLst>
        <pc:docMk/>
      </pc:docMkLst>
      <pc:sldChg chg="addSp delSp modSp mod setBg modClrScheme chgLayout modNotes">
        <pc:chgData name="Daniel Oehm" userId="6a826a5e128e221f" providerId="LiveId" clId="{2EC802A6-3C34-48E9-87D9-DA60F5141721}" dt="2024-12-07T09:38:42.755" v="624"/>
        <pc:sldMkLst>
          <pc:docMk/>
          <pc:sldMk cId="1133457454" sldId="285"/>
        </pc:sldMkLst>
        <pc:spChg chg="add mod">
          <ac:chgData name="Daniel Oehm" userId="6a826a5e128e221f" providerId="LiveId" clId="{2EC802A6-3C34-48E9-87D9-DA60F5141721}" dt="2024-12-07T09:13:39.447" v="509"/>
          <ac:spMkLst>
            <pc:docMk/>
            <pc:sldMk cId="1133457454" sldId="285"/>
            <ac:spMk id="5" creationId="{485E861C-8A8C-DD3F-5460-5614A322A749}"/>
          </ac:spMkLst>
        </pc:spChg>
        <pc:spChg chg="add mod">
          <ac:chgData name="Daniel Oehm" userId="6a826a5e128e221f" providerId="LiveId" clId="{2EC802A6-3C34-48E9-87D9-DA60F5141721}" dt="2024-12-07T09:13:39.447" v="509"/>
          <ac:spMkLst>
            <pc:docMk/>
            <pc:sldMk cId="1133457454" sldId="285"/>
            <ac:spMk id="6" creationId="{4FAAAA5E-EEE0-5EB3-2685-F33EB1EFBC37}"/>
          </ac:spMkLst>
        </pc:spChg>
        <pc:spChg chg="add mod">
          <ac:chgData name="Daniel Oehm" userId="6a826a5e128e221f" providerId="LiveId" clId="{2EC802A6-3C34-48E9-87D9-DA60F5141721}" dt="2024-12-07T09:13:39.447" v="509"/>
          <ac:spMkLst>
            <pc:docMk/>
            <pc:sldMk cId="1133457454" sldId="285"/>
            <ac:spMk id="7" creationId="{D57B5A71-3AC7-3248-DBE8-1777444F557C}"/>
          </ac:spMkLst>
        </pc:spChg>
        <pc:spChg chg="add mod">
          <ac:chgData name="Daniel Oehm" userId="6a826a5e128e221f" providerId="LiveId" clId="{2EC802A6-3C34-48E9-87D9-DA60F5141721}" dt="2024-12-07T09:13:39.447" v="509"/>
          <ac:spMkLst>
            <pc:docMk/>
            <pc:sldMk cId="1133457454" sldId="285"/>
            <ac:spMk id="8" creationId="{028D46CC-92FD-5926-46ED-CDD130791D1D}"/>
          </ac:spMkLst>
        </pc:spChg>
        <pc:spChg chg="add mod">
          <ac:chgData name="Daniel Oehm" userId="6a826a5e128e221f" providerId="LiveId" clId="{2EC802A6-3C34-48E9-87D9-DA60F5141721}" dt="2024-12-07T09:13:39.447" v="509"/>
          <ac:spMkLst>
            <pc:docMk/>
            <pc:sldMk cId="1133457454" sldId="285"/>
            <ac:spMk id="9" creationId="{03E76B00-D16E-EB66-A10F-E373908D58CC}"/>
          </ac:spMkLst>
        </pc:spChg>
        <pc:spChg chg="add mod">
          <ac:chgData name="Daniel Oehm" userId="6a826a5e128e221f" providerId="LiveId" clId="{2EC802A6-3C34-48E9-87D9-DA60F5141721}" dt="2024-12-07T09:13:39.447" v="509"/>
          <ac:spMkLst>
            <pc:docMk/>
            <pc:sldMk cId="1133457454" sldId="285"/>
            <ac:spMk id="10" creationId="{BB7BAEEF-07D9-2274-12FD-10E070901411}"/>
          </ac:spMkLst>
        </pc:spChg>
        <pc:spChg chg="add mod">
          <ac:chgData name="Daniel Oehm" userId="6a826a5e128e221f" providerId="LiveId" clId="{2EC802A6-3C34-48E9-87D9-DA60F5141721}" dt="2024-12-07T09:13:39.447" v="509"/>
          <ac:spMkLst>
            <pc:docMk/>
            <pc:sldMk cId="1133457454" sldId="285"/>
            <ac:spMk id="11" creationId="{7AC4C72F-50AF-953D-5769-FF3C367253CF}"/>
          </ac:spMkLst>
        </pc:spChg>
        <pc:spChg chg="add mod">
          <ac:chgData name="Daniel Oehm" userId="6a826a5e128e221f" providerId="LiveId" clId="{2EC802A6-3C34-48E9-87D9-DA60F5141721}" dt="2024-12-07T09:13:39.447" v="509"/>
          <ac:spMkLst>
            <pc:docMk/>
            <pc:sldMk cId="1133457454" sldId="285"/>
            <ac:spMk id="12" creationId="{21699EE5-7B47-E4E7-982B-A3F97D3EDDC1}"/>
          </ac:spMkLst>
        </pc:spChg>
        <pc:spChg chg="add mod">
          <ac:chgData name="Daniel Oehm" userId="6a826a5e128e221f" providerId="LiveId" clId="{2EC802A6-3C34-48E9-87D9-DA60F5141721}" dt="2024-12-07T09:13:39.447" v="509"/>
          <ac:spMkLst>
            <pc:docMk/>
            <pc:sldMk cId="1133457454" sldId="285"/>
            <ac:spMk id="13" creationId="{CED8851F-93BF-A4D2-4CCB-B39CFC138DDE}"/>
          </ac:spMkLst>
        </pc:spChg>
        <pc:spChg chg="add mod ord">
          <ac:chgData name="Daniel Oehm" userId="6a826a5e128e221f" providerId="LiveId" clId="{2EC802A6-3C34-48E9-87D9-DA60F5141721}" dt="2024-12-07T09:13:39.447" v="509"/>
          <ac:spMkLst>
            <pc:docMk/>
            <pc:sldMk cId="1133457454" sldId="285"/>
            <ac:spMk id="14" creationId="{A0EBC211-E4B8-4E96-2BC6-E6D2D9231195}"/>
          </ac:spMkLst>
        </pc:spChg>
        <pc:spChg chg="add mod">
          <ac:chgData name="Daniel Oehm" userId="6a826a5e128e221f" providerId="LiveId" clId="{2EC802A6-3C34-48E9-87D9-DA60F5141721}" dt="2024-12-07T09:13:39.447" v="509"/>
          <ac:spMkLst>
            <pc:docMk/>
            <pc:sldMk cId="1133457454" sldId="285"/>
            <ac:spMk id="15" creationId="{9B44FD23-1D43-51A9-1267-31A4D191365C}"/>
          </ac:spMkLst>
        </pc:spChg>
        <pc:picChg chg="add del mod">
          <ac:chgData name="Daniel Oehm" userId="6a826a5e128e221f" providerId="LiveId" clId="{2EC802A6-3C34-48E9-87D9-DA60F5141721}" dt="2024-12-07T05:44:41.584" v="6" actId="478"/>
          <ac:picMkLst>
            <pc:docMk/>
            <pc:sldMk cId="1133457454" sldId="285"/>
            <ac:picMk id="3" creationId="{EAEEC758-F621-3525-774C-F6B09E7D8F71}"/>
          </ac:picMkLst>
        </pc:picChg>
        <pc:picChg chg="add mod">
          <ac:chgData name="Daniel Oehm" userId="6a826a5e128e221f" providerId="LiveId" clId="{2EC802A6-3C34-48E9-87D9-DA60F5141721}" dt="2024-12-07T09:13:39.447" v="509"/>
          <ac:picMkLst>
            <pc:docMk/>
            <pc:sldMk cId="1133457454" sldId="285"/>
            <ac:picMk id="4" creationId="{24CB42F5-B46F-B05B-E07C-224D7B533619}"/>
          </ac:picMkLst>
        </pc:picChg>
      </pc:sldChg>
      <pc:sldMasterChg chg="modSp modSldLayout">
        <pc:chgData name="Daniel Oehm" userId="6a826a5e128e221f" providerId="LiveId" clId="{2EC802A6-3C34-48E9-87D9-DA60F5141721}" dt="2024-12-07T05:45:05.904" v="7"/>
        <pc:sldMasterMkLst>
          <pc:docMk/>
          <pc:sldMasterMk cId="1822772119" sldId="2147483684"/>
        </pc:sldMasterMkLst>
        <pc:spChg chg="mod">
          <ac:chgData name="Daniel Oehm" userId="6a826a5e128e221f" providerId="LiveId" clId="{2EC802A6-3C34-48E9-87D9-DA60F5141721}" dt="2024-12-07T05:45:05.904" v="7"/>
          <ac:spMkLst>
            <pc:docMk/>
            <pc:sldMasterMk cId="1822772119" sldId="2147483684"/>
            <ac:spMk id="2" creationId="{00000000-0000-0000-0000-000000000000}"/>
          </ac:spMkLst>
        </pc:spChg>
        <pc:spChg chg="mod">
          <ac:chgData name="Daniel Oehm" userId="6a826a5e128e221f" providerId="LiveId" clId="{2EC802A6-3C34-48E9-87D9-DA60F5141721}" dt="2024-12-07T05:45:05.904" v="7"/>
          <ac:spMkLst>
            <pc:docMk/>
            <pc:sldMasterMk cId="1822772119" sldId="2147483684"/>
            <ac:spMk id="3" creationId="{00000000-0000-0000-0000-000000000000}"/>
          </ac:spMkLst>
        </pc:spChg>
        <pc:spChg chg="mod">
          <ac:chgData name="Daniel Oehm" userId="6a826a5e128e221f" providerId="LiveId" clId="{2EC802A6-3C34-48E9-87D9-DA60F5141721}" dt="2024-12-07T05:45:05.904" v="7"/>
          <ac:spMkLst>
            <pc:docMk/>
            <pc:sldMasterMk cId="1822772119" sldId="2147483684"/>
            <ac:spMk id="4" creationId="{00000000-0000-0000-0000-000000000000}"/>
          </ac:spMkLst>
        </pc:spChg>
        <pc:spChg chg="mod">
          <ac:chgData name="Daniel Oehm" userId="6a826a5e128e221f" providerId="LiveId" clId="{2EC802A6-3C34-48E9-87D9-DA60F5141721}" dt="2024-12-07T05:45:05.904" v="7"/>
          <ac:spMkLst>
            <pc:docMk/>
            <pc:sldMasterMk cId="1822772119" sldId="2147483684"/>
            <ac:spMk id="5" creationId="{00000000-0000-0000-0000-000000000000}"/>
          </ac:spMkLst>
        </pc:spChg>
        <pc:spChg chg="mod">
          <ac:chgData name="Daniel Oehm" userId="6a826a5e128e221f" providerId="LiveId" clId="{2EC802A6-3C34-48E9-87D9-DA60F5141721}" dt="2024-12-07T05:45:05.904" v="7"/>
          <ac:spMkLst>
            <pc:docMk/>
            <pc:sldMasterMk cId="1822772119" sldId="2147483684"/>
            <ac:spMk id="6" creationId="{00000000-0000-0000-0000-000000000000}"/>
          </ac:spMkLst>
        </pc:spChg>
        <pc:sldLayoutChg chg="modSp">
          <pc:chgData name="Daniel Oehm" userId="6a826a5e128e221f" providerId="LiveId" clId="{2EC802A6-3C34-48E9-87D9-DA60F5141721}" dt="2024-12-07T05:45:05.904" v="7"/>
          <pc:sldLayoutMkLst>
            <pc:docMk/>
            <pc:sldMasterMk cId="4063766641" sldId="2147483702"/>
            <pc:sldLayoutMk cId="3697208488" sldId="2147483685"/>
          </pc:sldLayoutMkLst>
          <pc:spChg chg="mod">
            <ac:chgData name="Daniel Oehm" userId="6a826a5e128e221f" providerId="LiveId" clId="{2EC802A6-3C34-48E9-87D9-DA60F5141721}" dt="2024-12-07T05:45:05.904" v="7"/>
            <ac:spMkLst>
              <pc:docMk/>
              <pc:sldMasterMk cId="4063766641" sldId="2147483702"/>
              <pc:sldLayoutMk cId="3697208488" sldId="2147483685"/>
              <ac:spMk id="3" creationId="{83FBE62D-FB48-F3BD-53EA-0C6838F1D31A}"/>
            </ac:spMkLst>
          </pc:spChg>
          <pc:spChg chg="mod">
            <ac:chgData name="Daniel Oehm" userId="6a826a5e128e221f" providerId="LiveId" clId="{2EC802A6-3C34-48E9-87D9-DA60F5141721}" dt="2024-12-07T05:45:05.904" v="7"/>
            <ac:spMkLst>
              <pc:docMk/>
              <pc:sldMasterMk cId="4063766641" sldId="2147483702"/>
              <pc:sldLayoutMk cId="3697208488" sldId="2147483685"/>
              <ac:spMk id="7" creationId="{755AE582-1397-2908-6020-30E7590B237D}"/>
            </ac:spMkLst>
          </pc:spChg>
          <pc:spChg chg="mod">
            <ac:chgData name="Daniel Oehm" userId="6a826a5e128e221f" providerId="LiveId" clId="{2EC802A6-3C34-48E9-87D9-DA60F5141721}" dt="2024-12-07T05:45:05.904" v="7"/>
            <ac:spMkLst>
              <pc:docMk/>
              <pc:sldMasterMk cId="4063766641" sldId="2147483702"/>
              <pc:sldLayoutMk cId="3697208488" sldId="2147483685"/>
              <ac:spMk id="16" creationId="{F84DE423-2687-926A-F5FD-508531AFAE95}"/>
            </ac:spMkLst>
          </pc:spChg>
          <pc:spChg chg="mod">
            <ac:chgData name="Daniel Oehm" userId="6a826a5e128e221f" providerId="LiveId" clId="{2EC802A6-3C34-48E9-87D9-DA60F5141721}" dt="2024-12-07T05:45:05.904" v="7"/>
            <ac:spMkLst>
              <pc:docMk/>
              <pc:sldMasterMk cId="4063766641" sldId="2147483702"/>
              <pc:sldLayoutMk cId="3697208488" sldId="2147483685"/>
              <ac:spMk id="22" creationId="{CFDEEA9F-EC54-95FE-CF9D-645BBB406E4A}"/>
            </ac:spMkLst>
          </pc:spChg>
          <pc:spChg chg="mod">
            <ac:chgData name="Daniel Oehm" userId="6a826a5e128e221f" providerId="LiveId" clId="{2EC802A6-3C34-48E9-87D9-DA60F5141721}" dt="2024-12-07T05:45:05.904" v="7"/>
            <ac:spMkLst>
              <pc:docMk/>
              <pc:sldMasterMk cId="4063766641" sldId="2147483702"/>
              <pc:sldLayoutMk cId="3697208488" sldId="2147483685"/>
              <ac:spMk id="23" creationId="{8F961DC0-EF52-C902-7601-71D2757BCD88}"/>
            </ac:spMkLst>
          </pc:spChg>
          <pc:spChg chg="mod">
            <ac:chgData name="Daniel Oehm" userId="6a826a5e128e221f" providerId="LiveId" clId="{2EC802A6-3C34-48E9-87D9-DA60F5141721}" dt="2024-12-07T05:45:05.904" v="7"/>
            <ac:spMkLst>
              <pc:docMk/>
              <pc:sldMasterMk cId="4063766641" sldId="2147483702"/>
              <pc:sldLayoutMk cId="3697208488" sldId="2147483685"/>
              <ac:spMk id="30" creationId="{942FAB94-0613-DF02-E54E-E408FE4D7D73}"/>
            </ac:spMkLst>
          </pc:spChg>
          <pc:spChg chg="mod">
            <ac:chgData name="Daniel Oehm" userId="6a826a5e128e221f" providerId="LiveId" clId="{2EC802A6-3C34-48E9-87D9-DA60F5141721}" dt="2024-12-07T05:45:05.904" v="7"/>
            <ac:spMkLst>
              <pc:docMk/>
              <pc:sldMasterMk cId="4063766641" sldId="2147483702"/>
              <pc:sldLayoutMk cId="3697208488" sldId="2147483685"/>
              <ac:spMk id="33" creationId="{FB44824B-10EE-1C27-04B6-90426E09EFFB}"/>
            </ac:spMkLst>
          </pc:spChg>
          <pc:spChg chg="mod">
            <ac:chgData name="Daniel Oehm" userId="6a826a5e128e221f" providerId="LiveId" clId="{2EC802A6-3C34-48E9-87D9-DA60F5141721}" dt="2024-12-07T05:45:05.904" v="7"/>
            <ac:spMkLst>
              <pc:docMk/>
              <pc:sldMasterMk cId="4063766641" sldId="2147483702"/>
              <pc:sldLayoutMk cId="3697208488" sldId="2147483685"/>
              <ac:spMk id="35" creationId="{60DA9878-1DF2-0060-C2E6-9E5E24693C73}"/>
            </ac:spMkLst>
          </pc:spChg>
          <pc:spChg chg="mod">
            <ac:chgData name="Daniel Oehm" userId="6a826a5e128e221f" providerId="LiveId" clId="{2EC802A6-3C34-48E9-87D9-DA60F5141721}" dt="2024-12-07T05:45:05.904" v="7"/>
            <ac:spMkLst>
              <pc:docMk/>
              <pc:sldMasterMk cId="4063766641" sldId="2147483702"/>
              <pc:sldLayoutMk cId="3697208488" sldId="2147483685"/>
              <ac:spMk id="38" creationId="{A6956F2F-65C2-AB84-F40E-E7065EB74CE6}"/>
            </ac:spMkLst>
          </pc:spChg>
          <pc:picChg chg="mod">
            <ac:chgData name="Daniel Oehm" userId="6a826a5e128e221f" providerId="LiveId" clId="{2EC802A6-3C34-48E9-87D9-DA60F5141721}" dt="2024-12-07T05:45:05.904" v="7"/>
            <ac:picMkLst>
              <pc:docMk/>
              <pc:sldMasterMk cId="4063766641" sldId="2147483702"/>
              <pc:sldLayoutMk cId="3697208488" sldId="2147483685"/>
              <ac:picMk id="8" creationId="{998EE8A9-6197-AC9D-8299-8BC2870AEC6B}"/>
            </ac:picMkLst>
          </pc:picChg>
          <pc:cxnChg chg="mod">
            <ac:chgData name="Daniel Oehm" userId="6a826a5e128e221f" providerId="LiveId" clId="{2EC802A6-3C34-48E9-87D9-DA60F5141721}" dt="2024-12-07T05:45:05.904" v="7"/>
            <ac:cxnSpMkLst>
              <pc:docMk/>
              <pc:sldMasterMk cId="4063766641" sldId="2147483702"/>
              <pc:sldLayoutMk cId="3697208488" sldId="2147483685"/>
              <ac:cxnSpMk id="2" creationId="{5280F891-430B-DA97-9B52-45CF02583B97}"/>
            </ac:cxnSpMkLst>
          </pc:cxnChg>
          <pc:cxnChg chg="mod">
            <ac:chgData name="Daniel Oehm" userId="6a826a5e128e221f" providerId="LiveId" clId="{2EC802A6-3C34-48E9-87D9-DA60F5141721}" dt="2024-12-07T05:45:05.904" v="7"/>
            <ac:cxnSpMkLst>
              <pc:docMk/>
              <pc:sldMasterMk cId="4063766641" sldId="2147483702"/>
              <pc:sldLayoutMk cId="3697208488" sldId="2147483685"/>
              <ac:cxnSpMk id="39" creationId="{CF2C0A67-689F-A700-7B65-B8CC8D233BDC}"/>
            </ac:cxnSpMkLst>
          </pc:cxnChg>
        </pc:sldLayoutChg>
        <pc:sldLayoutChg chg="modSp">
          <pc:chgData name="Daniel Oehm" userId="6a826a5e128e221f" providerId="LiveId" clId="{2EC802A6-3C34-48E9-87D9-DA60F5141721}" dt="2024-12-07T05:45:05.904" v="7"/>
          <pc:sldLayoutMkLst>
            <pc:docMk/>
            <pc:sldMasterMk cId="4063766641" sldId="2147483702"/>
            <pc:sldLayoutMk cId="4039730735" sldId="2147483686"/>
          </pc:sldLayoutMkLst>
          <pc:spChg chg="mod">
            <ac:chgData name="Daniel Oehm" userId="6a826a5e128e221f" providerId="LiveId" clId="{2EC802A6-3C34-48E9-87D9-DA60F5141721}" dt="2024-12-07T05:45:05.904" v="7"/>
            <ac:spMkLst>
              <pc:docMk/>
              <pc:sldMasterMk cId="4063766641" sldId="2147483702"/>
              <pc:sldLayoutMk cId="4039730735" sldId="2147483686"/>
              <ac:spMk id="2" creationId="{5FDA3137-430B-27C8-6B0D-0172A8A926B1}"/>
            </ac:spMkLst>
          </pc:spChg>
          <pc:spChg chg="mod">
            <ac:chgData name="Daniel Oehm" userId="6a826a5e128e221f" providerId="LiveId" clId="{2EC802A6-3C34-48E9-87D9-DA60F5141721}" dt="2024-12-07T05:45:05.904" v="7"/>
            <ac:spMkLst>
              <pc:docMk/>
              <pc:sldMasterMk cId="4063766641" sldId="2147483702"/>
              <pc:sldLayoutMk cId="4039730735" sldId="2147483686"/>
              <ac:spMk id="3" creationId="{69FCEDF3-0C4D-69D0-0C78-2041B5E67346}"/>
            </ac:spMkLst>
          </pc:spChg>
          <pc:spChg chg="mod">
            <ac:chgData name="Daniel Oehm" userId="6a826a5e128e221f" providerId="LiveId" clId="{2EC802A6-3C34-48E9-87D9-DA60F5141721}" dt="2024-12-07T05:45:05.904" v="7"/>
            <ac:spMkLst>
              <pc:docMk/>
              <pc:sldMasterMk cId="4063766641" sldId="2147483702"/>
              <pc:sldLayoutMk cId="4039730735" sldId="2147483686"/>
              <ac:spMk id="7" creationId="{6A08D038-71DF-6CE1-BDB9-BD02E9DC81E4}"/>
            </ac:spMkLst>
          </pc:spChg>
          <pc:spChg chg="mod">
            <ac:chgData name="Daniel Oehm" userId="6a826a5e128e221f" providerId="LiveId" clId="{2EC802A6-3C34-48E9-87D9-DA60F5141721}" dt="2024-12-07T05:45:05.904" v="7"/>
            <ac:spMkLst>
              <pc:docMk/>
              <pc:sldMasterMk cId="4063766641" sldId="2147483702"/>
              <pc:sldLayoutMk cId="4039730735" sldId="2147483686"/>
              <ac:spMk id="9" creationId="{F5DB8C7D-1E3E-ECF7-0FEC-4D52C10C7D36}"/>
            </ac:spMkLst>
          </pc:spChg>
          <pc:spChg chg="mod">
            <ac:chgData name="Daniel Oehm" userId="6a826a5e128e221f" providerId="LiveId" clId="{2EC802A6-3C34-48E9-87D9-DA60F5141721}" dt="2024-12-07T05:45:05.904" v="7"/>
            <ac:spMkLst>
              <pc:docMk/>
              <pc:sldMasterMk cId="4063766641" sldId="2147483702"/>
              <pc:sldLayoutMk cId="4039730735" sldId="2147483686"/>
              <ac:spMk id="10" creationId="{D92FFC25-5743-10FC-43B3-CCEFDB3C3DBD}"/>
            </ac:spMkLst>
          </pc:spChg>
          <pc:spChg chg="mod">
            <ac:chgData name="Daniel Oehm" userId="6a826a5e128e221f" providerId="LiveId" clId="{2EC802A6-3C34-48E9-87D9-DA60F5141721}" dt="2024-12-07T05:45:05.904" v="7"/>
            <ac:spMkLst>
              <pc:docMk/>
              <pc:sldMasterMk cId="4063766641" sldId="2147483702"/>
              <pc:sldLayoutMk cId="4039730735" sldId="2147483686"/>
              <ac:spMk id="11" creationId="{2EC1351E-1D51-D87A-A56F-059E2F15E81C}"/>
            </ac:spMkLst>
          </pc:spChg>
          <pc:spChg chg="mod">
            <ac:chgData name="Daniel Oehm" userId="6a826a5e128e221f" providerId="LiveId" clId="{2EC802A6-3C34-48E9-87D9-DA60F5141721}" dt="2024-12-07T05:45:05.904" v="7"/>
            <ac:spMkLst>
              <pc:docMk/>
              <pc:sldMasterMk cId="4063766641" sldId="2147483702"/>
              <pc:sldLayoutMk cId="4039730735" sldId="2147483686"/>
              <ac:spMk id="12" creationId="{5ADD750B-BCD0-973C-E39A-B470CCDB8B20}"/>
            </ac:spMkLst>
          </pc:spChg>
          <pc:spChg chg="mod">
            <ac:chgData name="Daniel Oehm" userId="6a826a5e128e221f" providerId="LiveId" clId="{2EC802A6-3C34-48E9-87D9-DA60F5141721}" dt="2024-12-07T05:45:05.904" v="7"/>
            <ac:spMkLst>
              <pc:docMk/>
              <pc:sldMasterMk cId="4063766641" sldId="2147483702"/>
              <pc:sldLayoutMk cId="4039730735" sldId="2147483686"/>
              <ac:spMk id="13" creationId="{097B6890-AB7B-A8BF-FD66-C5BEF0EF55E5}"/>
            </ac:spMkLst>
          </pc:spChg>
          <pc:spChg chg="mod">
            <ac:chgData name="Daniel Oehm" userId="6a826a5e128e221f" providerId="LiveId" clId="{2EC802A6-3C34-48E9-87D9-DA60F5141721}" dt="2024-12-07T05:45:05.904" v="7"/>
            <ac:spMkLst>
              <pc:docMk/>
              <pc:sldMasterMk cId="4063766641" sldId="2147483702"/>
              <pc:sldLayoutMk cId="4039730735" sldId="2147483686"/>
              <ac:spMk id="14" creationId="{25426C5D-F44F-D771-57D4-B0A7B29E5714}"/>
            </ac:spMkLst>
          </pc:spChg>
          <pc:spChg chg="mod">
            <ac:chgData name="Daniel Oehm" userId="6a826a5e128e221f" providerId="LiveId" clId="{2EC802A6-3C34-48E9-87D9-DA60F5141721}" dt="2024-12-07T05:45:05.904" v="7"/>
            <ac:spMkLst>
              <pc:docMk/>
              <pc:sldMasterMk cId="4063766641" sldId="2147483702"/>
              <pc:sldLayoutMk cId="4039730735" sldId="2147483686"/>
              <ac:spMk id="16" creationId="{3C9D4F8C-E5DA-B5D7-90A6-6331EA52559F}"/>
            </ac:spMkLst>
          </pc:spChg>
          <pc:spChg chg="mod">
            <ac:chgData name="Daniel Oehm" userId="6a826a5e128e221f" providerId="LiveId" clId="{2EC802A6-3C34-48E9-87D9-DA60F5141721}" dt="2024-12-07T05:45:05.904" v="7"/>
            <ac:spMkLst>
              <pc:docMk/>
              <pc:sldMasterMk cId="4063766641" sldId="2147483702"/>
              <pc:sldLayoutMk cId="4039730735" sldId="2147483686"/>
              <ac:spMk id="18" creationId="{44627E51-E453-250F-D0E0-4C71B1387B77}"/>
            </ac:spMkLst>
          </pc:spChg>
          <pc:cxnChg chg="mod">
            <ac:chgData name="Daniel Oehm" userId="6a826a5e128e221f" providerId="LiveId" clId="{2EC802A6-3C34-48E9-87D9-DA60F5141721}" dt="2024-12-07T05:45:05.904" v="7"/>
            <ac:cxnSpMkLst>
              <pc:docMk/>
              <pc:sldMasterMk cId="4063766641" sldId="2147483702"/>
              <pc:sldLayoutMk cId="4039730735" sldId="2147483686"/>
              <ac:cxnSpMk id="8" creationId="{1D498E6D-1975-6E86-DE6B-790335604546}"/>
            </ac:cxnSpMkLst>
          </pc:cxnChg>
          <pc:cxnChg chg="mod">
            <ac:chgData name="Daniel Oehm" userId="6a826a5e128e221f" providerId="LiveId" clId="{2EC802A6-3C34-48E9-87D9-DA60F5141721}" dt="2024-12-07T05:45:05.904" v="7"/>
            <ac:cxnSpMkLst>
              <pc:docMk/>
              <pc:sldMasterMk cId="4063766641" sldId="2147483702"/>
              <pc:sldLayoutMk cId="4039730735" sldId="2147483686"/>
              <ac:cxnSpMk id="19" creationId="{6CC536DE-3192-FD9F-9CE5-E5BE73E64B6C}"/>
            </ac:cxnSpMkLst>
          </pc:cxnChg>
        </pc:sldLayoutChg>
        <pc:sldLayoutChg chg="modSp">
          <pc:chgData name="Daniel Oehm" userId="6a826a5e128e221f" providerId="LiveId" clId="{2EC802A6-3C34-48E9-87D9-DA60F5141721}" dt="2024-12-07T05:45:05.904" v="7"/>
          <pc:sldLayoutMkLst>
            <pc:docMk/>
            <pc:sldMasterMk cId="1822772119" sldId="2147483684"/>
            <pc:sldLayoutMk cId="3195366603" sldId="2147483687"/>
          </pc:sldLayoutMkLst>
          <pc:spChg chg="mod">
            <ac:chgData name="Daniel Oehm" userId="6a826a5e128e221f" providerId="LiveId" clId="{2EC802A6-3C34-48E9-87D9-DA60F5141721}" dt="2024-12-07T05:45:05.904" v="7"/>
            <ac:spMkLst>
              <pc:docMk/>
              <pc:sldMasterMk cId="1822772119" sldId="2147483684"/>
              <pc:sldLayoutMk cId="3195366603" sldId="2147483687"/>
              <ac:spMk id="2"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3195366603" sldId="2147483687"/>
              <ac:spMk id="3" creationId="{00000000-0000-0000-0000-000000000000}"/>
            </ac:spMkLst>
          </pc:spChg>
        </pc:sldLayoutChg>
        <pc:sldLayoutChg chg="modSp">
          <pc:chgData name="Daniel Oehm" userId="6a826a5e128e221f" providerId="LiveId" clId="{2EC802A6-3C34-48E9-87D9-DA60F5141721}" dt="2024-12-07T05:45:05.904" v="7"/>
          <pc:sldLayoutMkLst>
            <pc:docMk/>
            <pc:sldMasterMk cId="1822772119" sldId="2147483684"/>
            <pc:sldLayoutMk cId="3695478091" sldId="2147483688"/>
          </pc:sldLayoutMkLst>
          <pc:spChg chg="mod">
            <ac:chgData name="Daniel Oehm" userId="6a826a5e128e221f" providerId="LiveId" clId="{2EC802A6-3C34-48E9-87D9-DA60F5141721}" dt="2024-12-07T05:45:05.904" v="7"/>
            <ac:spMkLst>
              <pc:docMk/>
              <pc:sldMasterMk cId="1822772119" sldId="2147483684"/>
              <pc:sldLayoutMk cId="3695478091" sldId="2147483688"/>
              <ac:spMk id="3"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3695478091" sldId="2147483688"/>
              <ac:spMk id="4" creationId="{00000000-0000-0000-0000-000000000000}"/>
            </ac:spMkLst>
          </pc:spChg>
        </pc:sldLayoutChg>
        <pc:sldLayoutChg chg="modSp">
          <pc:chgData name="Daniel Oehm" userId="6a826a5e128e221f" providerId="LiveId" clId="{2EC802A6-3C34-48E9-87D9-DA60F5141721}" dt="2024-12-07T05:45:05.904" v="7"/>
          <pc:sldLayoutMkLst>
            <pc:docMk/>
            <pc:sldMasterMk cId="1822772119" sldId="2147483684"/>
            <pc:sldLayoutMk cId="3327335721" sldId="2147483689"/>
          </pc:sldLayoutMkLst>
          <pc:spChg chg="mod">
            <ac:chgData name="Daniel Oehm" userId="6a826a5e128e221f" providerId="LiveId" clId="{2EC802A6-3C34-48E9-87D9-DA60F5141721}" dt="2024-12-07T05:45:05.904" v="7"/>
            <ac:spMkLst>
              <pc:docMk/>
              <pc:sldMasterMk cId="1822772119" sldId="2147483684"/>
              <pc:sldLayoutMk cId="3327335721" sldId="2147483689"/>
              <ac:spMk id="2"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3327335721" sldId="2147483689"/>
              <ac:spMk id="3"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3327335721" sldId="2147483689"/>
              <ac:spMk id="4"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3327335721" sldId="2147483689"/>
              <ac:spMk id="5"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3327335721" sldId="2147483689"/>
              <ac:spMk id="6" creationId="{00000000-0000-0000-0000-000000000000}"/>
            </ac:spMkLst>
          </pc:spChg>
        </pc:sldLayoutChg>
        <pc:sldLayoutChg chg="modSp">
          <pc:chgData name="Daniel Oehm" userId="6a826a5e128e221f" providerId="LiveId" clId="{2EC802A6-3C34-48E9-87D9-DA60F5141721}" dt="2024-12-07T05:45:05.904" v="7"/>
          <pc:sldLayoutMkLst>
            <pc:docMk/>
            <pc:sldMasterMk cId="1822772119" sldId="2147483684"/>
            <pc:sldLayoutMk cId="2561012810" sldId="2147483692"/>
          </pc:sldLayoutMkLst>
          <pc:spChg chg="mod">
            <ac:chgData name="Daniel Oehm" userId="6a826a5e128e221f" providerId="LiveId" clId="{2EC802A6-3C34-48E9-87D9-DA60F5141721}" dt="2024-12-07T05:45:05.904" v="7"/>
            <ac:spMkLst>
              <pc:docMk/>
              <pc:sldMasterMk cId="1822772119" sldId="2147483684"/>
              <pc:sldLayoutMk cId="2561012810" sldId="2147483692"/>
              <ac:spMk id="2"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2561012810" sldId="2147483692"/>
              <ac:spMk id="3"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2561012810" sldId="2147483692"/>
              <ac:spMk id="4" creationId="{00000000-0000-0000-0000-000000000000}"/>
            </ac:spMkLst>
          </pc:spChg>
        </pc:sldLayoutChg>
        <pc:sldLayoutChg chg="modSp">
          <pc:chgData name="Daniel Oehm" userId="6a826a5e128e221f" providerId="LiveId" clId="{2EC802A6-3C34-48E9-87D9-DA60F5141721}" dt="2024-12-07T05:45:05.904" v="7"/>
          <pc:sldLayoutMkLst>
            <pc:docMk/>
            <pc:sldMasterMk cId="1822772119" sldId="2147483684"/>
            <pc:sldLayoutMk cId="1828054479" sldId="2147483693"/>
          </pc:sldLayoutMkLst>
          <pc:spChg chg="mod">
            <ac:chgData name="Daniel Oehm" userId="6a826a5e128e221f" providerId="LiveId" clId="{2EC802A6-3C34-48E9-87D9-DA60F5141721}" dt="2024-12-07T05:45:05.904" v="7"/>
            <ac:spMkLst>
              <pc:docMk/>
              <pc:sldMasterMk cId="1822772119" sldId="2147483684"/>
              <pc:sldLayoutMk cId="1828054479" sldId="2147483693"/>
              <ac:spMk id="2"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1828054479" sldId="2147483693"/>
              <ac:spMk id="3"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1828054479" sldId="2147483693"/>
              <ac:spMk id="4" creationId="{00000000-0000-0000-0000-000000000000}"/>
            </ac:spMkLst>
          </pc:spChg>
        </pc:sldLayoutChg>
        <pc:sldLayoutChg chg="modSp">
          <pc:chgData name="Daniel Oehm" userId="6a826a5e128e221f" providerId="LiveId" clId="{2EC802A6-3C34-48E9-87D9-DA60F5141721}" dt="2024-12-07T05:45:05.904" v="7"/>
          <pc:sldLayoutMkLst>
            <pc:docMk/>
            <pc:sldMasterMk cId="1822772119" sldId="2147483684"/>
            <pc:sldLayoutMk cId="2182160568" sldId="2147483695"/>
          </pc:sldLayoutMkLst>
          <pc:spChg chg="mod">
            <ac:chgData name="Daniel Oehm" userId="6a826a5e128e221f" providerId="LiveId" clId="{2EC802A6-3C34-48E9-87D9-DA60F5141721}" dt="2024-12-07T05:45:05.904" v="7"/>
            <ac:spMkLst>
              <pc:docMk/>
              <pc:sldMasterMk cId="1822772119" sldId="2147483684"/>
              <pc:sldLayoutMk cId="2182160568" sldId="2147483695"/>
              <ac:spMk id="2" creationId="{00000000-0000-0000-0000-000000000000}"/>
            </ac:spMkLst>
          </pc:spChg>
          <pc:spChg chg="mod">
            <ac:chgData name="Daniel Oehm" userId="6a826a5e128e221f" providerId="LiveId" clId="{2EC802A6-3C34-48E9-87D9-DA60F5141721}" dt="2024-12-07T05:45:05.904" v="7"/>
            <ac:spMkLst>
              <pc:docMk/>
              <pc:sldMasterMk cId="1822772119" sldId="2147483684"/>
              <pc:sldLayoutMk cId="2182160568" sldId="2147483695"/>
              <ac:spMk id="3" creationId="{00000000-0000-0000-0000-000000000000}"/>
            </ac:spMkLst>
          </pc:spChg>
        </pc:sldLayoutChg>
        <pc:sldLayoutChg chg="modSp">
          <pc:chgData name="Daniel Oehm" userId="6a826a5e128e221f" providerId="LiveId" clId="{2EC802A6-3C34-48E9-87D9-DA60F5141721}" dt="2024-12-07T05:45:05.904" v="7"/>
          <pc:sldLayoutMkLst>
            <pc:docMk/>
            <pc:sldMasterMk cId="4063766641" sldId="2147483702"/>
            <pc:sldLayoutMk cId="3087839293" sldId="2147483696"/>
          </pc:sldLayoutMkLst>
          <pc:spChg chg="mod">
            <ac:chgData name="Daniel Oehm" userId="6a826a5e128e221f" providerId="LiveId" clId="{2EC802A6-3C34-48E9-87D9-DA60F5141721}" dt="2024-12-07T05:45:05.904" v="7"/>
            <ac:spMkLst>
              <pc:docMk/>
              <pc:sldMasterMk cId="4063766641" sldId="2147483702"/>
              <pc:sldLayoutMk cId="3087839293" sldId="2147483696"/>
              <ac:spMk id="29" creationId="{88389C80-C4B8-6F2D-4B0A-145F48420D8B}"/>
            </ac:spMkLst>
          </pc:spChg>
          <pc:spChg chg="mod">
            <ac:chgData name="Daniel Oehm" userId="6a826a5e128e221f" providerId="LiveId" clId="{2EC802A6-3C34-48E9-87D9-DA60F5141721}" dt="2024-12-07T05:45:05.904" v="7"/>
            <ac:spMkLst>
              <pc:docMk/>
              <pc:sldMasterMk cId="4063766641" sldId="2147483702"/>
              <pc:sldLayoutMk cId="3087839293" sldId="2147483696"/>
              <ac:spMk id="30" creationId="{60B5DD84-795D-B985-542A-A56E3170D766}"/>
            </ac:spMkLst>
          </pc:spChg>
          <pc:spChg chg="mod">
            <ac:chgData name="Daniel Oehm" userId="6a826a5e128e221f" providerId="LiveId" clId="{2EC802A6-3C34-48E9-87D9-DA60F5141721}" dt="2024-12-07T05:45:05.904" v="7"/>
            <ac:spMkLst>
              <pc:docMk/>
              <pc:sldMasterMk cId="4063766641" sldId="2147483702"/>
              <pc:sldLayoutMk cId="3087839293" sldId="2147483696"/>
              <ac:spMk id="31" creationId="{BF036C6E-382F-651A-6588-B13219AC2060}"/>
            </ac:spMkLst>
          </pc:spChg>
          <pc:spChg chg="mod">
            <ac:chgData name="Daniel Oehm" userId="6a826a5e128e221f" providerId="LiveId" clId="{2EC802A6-3C34-48E9-87D9-DA60F5141721}" dt="2024-12-07T05:45:05.904" v="7"/>
            <ac:spMkLst>
              <pc:docMk/>
              <pc:sldMasterMk cId="4063766641" sldId="2147483702"/>
              <pc:sldLayoutMk cId="3087839293" sldId="2147483696"/>
              <ac:spMk id="32" creationId="{0B0A99AF-6520-A38E-3526-A24F330577C1}"/>
            </ac:spMkLst>
          </pc:spChg>
          <pc:spChg chg="mod">
            <ac:chgData name="Daniel Oehm" userId="6a826a5e128e221f" providerId="LiveId" clId="{2EC802A6-3C34-48E9-87D9-DA60F5141721}" dt="2024-12-07T05:45:05.904" v="7"/>
            <ac:spMkLst>
              <pc:docMk/>
              <pc:sldMasterMk cId="4063766641" sldId="2147483702"/>
              <pc:sldLayoutMk cId="3087839293" sldId="2147483696"/>
              <ac:spMk id="33" creationId="{36FF169E-76E5-5FD0-3D66-743CE7D06409}"/>
            </ac:spMkLst>
          </pc:spChg>
          <pc:spChg chg="mod">
            <ac:chgData name="Daniel Oehm" userId="6a826a5e128e221f" providerId="LiveId" clId="{2EC802A6-3C34-48E9-87D9-DA60F5141721}" dt="2024-12-07T05:45:05.904" v="7"/>
            <ac:spMkLst>
              <pc:docMk/>
              <pc:sldMasterMk cId="4063766641" sldId="2147483702"/>
              <pc:sldLayoutMk cId="3087839293" sldId="2147483696"/>
              <ac:spMk id="35" creationId="{5BB24C3F-5C1C-221E-835A-C314C2D8E73D}"/>
            </ac:spMkLst>
          </pc:spChg>
          <pc:spChg chg="mod">
            <ac:chgData name="Daniel Oehm" userId="6a826a5e128e221f" providerId="LiveId" clId="{2EC802A6-3C34-48E9-87D9-DA60F5141721}" dt="2024-12-07T05:45:05.904" v="7"/>
            <ac:spMkLst>
              <pc:docMk/>
              <pc:sldMasterMk cId="4063766641" sldId="2147483702"/>
              <pc:sldLayoutMk cId="3087839293" sldId="2147483696"/>
              <ac:spMk id="36" creationId="{5C8871D1-1444-A39A-1563-E425F561CFFF}"/>
            </ac:spMkLst>
          </pc:spChg>
          <pc:spChg chg="mod">
            <ac:chgData name="Daniel Oehm" userId="6a826a5e128e221f" providerId="LiveId" clId="{2EC802A6-3C34-48E9-87D9-DA60F5141721}" dt="2024-12-07T05:45:05.904" v="7"/>
            <ac:spMkLst>
              <pc:docMk/>
              <pc:sldMasterMk cId="4063766641" sldId="2147483702"/>
              <pc:sldLayoutMk cId="3087839293" sldId="2147483696"/>
              <ac:spMk id="37" creationId="{10B8A110-751F-73C5-9F16-3B0F3174B8B9}"/>
            </ac:spMkLst>
          </pc:spChg>
          <pc:spChg chg="mod">
            <ac:chgData name="Daniel Oehm" userId="6a826a5e128e221f" providerId="LiveId" clId="{2EC802A6-3C34-48E9-87D9-DA60F5141721}" dt="2024-12-07T05:45:05.904" v="7"/>
            <ac:spMkLst>
              <pc:docMk/>
              <pc:sldMasterMk cId="4063766641" sldId="2147483702"/>
              <pc:sldLayoutMk cId="3087839293" sldId="2147483696"/>
              <ac:spMk id="38" creationId="{8B1B3373-7896-08F8-3482-13FBEB2AD6CC}"/>
            </ac:spMkLst>
          </pc:spChg>
          <pc:spChg chg="mod">
            <ac:chgData name="Daniel Oehm" userId="6a826a5e128e221f" providerId="LiveId" clId="{2EC802A6-3C34-48E9-87D9-DA60F5141721}" dt="2024-12-07T05:45:05.904" v="7"/>
            <ac:spMkLst>
              <pc:docMk/>
              <pc:sldMasterMk cId="4063766641" sldId="2147483702"/>
              <pc:sldLayoutMk cId="3087839293" sldId="2147483696"/>
              <ac:spMk id="42" creationId="{956A5211-4E2C-2196-38D3-FF35F04FBAD1}"/>
            </ac:spMkLst>
          </pc:spChg>
          <pc:spChg chg="mod">
            <ac:chgData name="Daniel Oehm" userId="6a826a5e128e221f" providerId="LiveId" clId="{2EC802A6-3C34-48E9-87D9-DA60F5141721}" dt="2024-12-07T05:45:05.904" v="7"/>
            <ac:spMkLst>
              <pc:docMk/>
              <pc:sldMasterMk cId="4063766641" sldId="2147483702"/>
              <pc:sldLayoutMk cId="3087839293" sldId="2147483696"/>
              <ac:spMk id="43" creationId="{2CDECA57-35A8-BBCE-08D4-E3B273F00DB5}"/>
            </ac:spMkLst>
          </pc:spChg>
          <pc:spChg chg="mod">
            <ac:chgData name="Daniel Oehm" userId="6a826a5e128e221f" providerId="LiveId" clId="{2EC802A6-3C34-48E9-87D9-DA60F5141721}" dt="2024-12-07T05:45:05.904" v="7"/>
            <ac:spMkLst>
              <pc:docMk/>
              <pc:sldMasterMk cId="4063766641" sldId="2147483702"/>
              <pc:sldLayoutMk cId="3087839293" sldId="2147483696"/>
              <ac:spMk id="44" creationId="{FBC4D994-0652-9F30-8D78-FA3956E17CC5}"/>
            </ac:spMkLst>
          </pc:spChg>
          <pc:spChg chg="mod">
            <ac:chgData name="Daniel Oehm" userId="6a826a5e128e221f" providerId="LiveId" clId="{2EC802A6-3C34-48E9-87D9-DA60F5141721}" dt="2024-12-07T05:45:05.904" v="7"/>
            <ac:spMkLst>
              <pc:docMk/>
              <pc:sldMasterMk cId="4063766641" sldId="2147483702"/>
              <pc:sldLayoutMk cId="3087839293" sldId="2147483696"/>
              <ac:spMk id="45" creationId="{8C7158C9-93A8-FF54-9F40-6E9C53A9A2EF}"/>
            </ac:spMkLst>
          </pc:spChg>
          <pc:spChg chg="mod">
            <ac:chgData name="Daniel Oehm" userId="6a826a5e128e221f" providerId="LiveId" clId="{2EC802A6-3C34-48E9-87D9-DA60F5141721}" dt="2024-12-07T05:45:05.904" v="7"/>
            <ac:spMkLst>
              <pc:docMk/>
              <pc:sldMasterMk cId="4063766641" sldId="2147483702"/>
              <pc:sldLayoutMk cId="3087839293" sldId="2147483696"/>
              <ac:spMk id="46" creationId="{F4987F46-ECE5-E042-0050-2E1986BC0B6C}"/>
            </ac:spMkLst>
          </pc:spChg>
          <pc:spChg chg="mod">
            <ac:chgData name="Daniel Oehm" userId="6a826a5e128e221f" providerId="LiveId" clId="{2EC802A6-3C34-48E9-87D9-DA60F5141721}" dt="2024-12-07T05:45:05.904" v="7"/>
            <ac:spMkLst>
              <pc:docMk/>
              <pc:sldMasterMk cId="4063766641" sldId="2147483702"/>
              <pc:sldLayoutMk cId="3087839293" sldId="2147483696"/>
              <ac:spMk id="47" creationId="{56F9A0D3-803E-9C72-E1CE-FDC5D650272F}"/>
            </ac:spMkLst>
          </pc:spChg>
          <pc:cxnChg chg="mod">
            <ac:chgData name="Daniel Oehm" userId="6a826a5e128e221f" providerId="LiveId" clId="{2EC802A6-3C34-48E9-87D9-DA60F5141721}" dt="2024-12-07T05:45:05.904" v="7"/>
            <ac:cxnSpMkLst>
              <pc:docMk/>
              <pc:sldMasterMk cId="4063766641" sldId="2147483702"/>
              <pc:sldLayoutMk cId="3087839293" sldId="2147483696"/>
              <ac:cxnSpMk id="27" creationId="{7ACA8216-DAA0-2A30-264D-7F052C8CDE6A}"/>
            </ac:cxnSpMkLst>
          </pc:cxnChg>
        </pc:sldLayoutChg>
        <pc:sldLayoutChg chg="modSp">
          <pc:chgData name="Daniel Oehm" userId="6a826a5e128e221f" providerId="LiveId" clId="{2EC802A6-3C34-48E9-87D9-DA60F5141721}" dt="2024-12-07T05:45:05.904" v="7"/>
          <pc:sldLayoutMkLst>
            <pc:docMk/>
            <pc:sldMasterMk cId="4063766641" sldId="2147483702"/>
            <pc:sldLayoutMk cId="1171894851" sldId="2147483697"/>
          </pc:sldLayoutMkLst>
          <pc:spChg chg="mod">
            <ac:chgData name="Daniel Oehm" userId="6a826a5e128e221f" providerId="LiveId" clId="{2EC802A6-3C34-48E9-87D9-DA60F5141721}" dt="2024-12-07T05:45:05.904" v="7"/>
            <ac:spMkLst>
              <pc:docMk/>
              <pc:sldMasterMk cId="4063766641" sldId="2147483702"/>
              <pc:sldLayoutMk cId="1171894851" sldId="2147483697"/>
              <ac:spMk id="9" creationId="{9675886D-1362-17BA-A04B-BDA0910F72E2}"/>
            </ac:spMkLst>
          </pc:spChg>
          <pc:spChg chg="mod">
            <ac:chgData name="Daniel Oehm" userId="6a826a5e128e221f" providerId="LiveId" clId="{2EC802A6-3C34-48E9-87D9-DA60F5141721}" dt="2024-12-07T05:45:05.904" v="7"/>
            <ac:spMkLst>
              <pc:docMk/>
              <pc:sldMasterMk cId="4063766641" sldId="2147483702"/>
              <pc:sldLayoutMk cId="1171894851" sldId="2147483697"/>
              <ac:spMk id="10" creationId="{82C63CAC-3C4A-E601-AD51-6581DF24FFCA}"/>
            </ac:spMkLst>
          </pc:spChg>
          <pc:spChg chg="mod">
            <ac:chgData name="Daniel Oehm" userId="6a826a5e128e221f" providerId="LiveId" clId="{2EC802A6-3C34-48E9-87D9-DA60F5141721}" dt="2024-12-07T05:45:05.904" v="7"/>
            <ac:spMkLst>
              <pc:docMk/>
              <pc:sldMasterMk cId="4063766641" sldId="2147483702"/>
              <pc:sldLayoutMk cId="1171894851" sldId="2147483697"/>
              <ac:spMk id="11" creationId="{48A6D2CD-5270-FECB-3D97-EFED14612747}"/>
            </ac:spMkLst>
          </pc:spChg>
          <pc:spChg chg="mod">
            <ac:chgData name="Daniel Oehm" userId="6a826a5e128e221f" providerId="LiveId" clId="{2EC802A6-3C34-48E9-87D9-DA60F5141721}" dt="2024-12-07T05:45:05.904" v="7"/>
            <ac:spMkLst>
              <pc:docMk/>
              <pc:sldMasterMk cId="4063766641" sldId="2147483702"/>
              <pc:sldLayoutMk cId="1171894851" sldId="2147483697"/>
              <ac:spMk id="12" creationId="{C3E66123-A117-33EB-ED70-FCE356E51D92}"/>
            </ac:spMkLst>
          </pc:spChg>
          <pc:spChg chg="mod">
            <ac:chgData name="Daniel Oehm" userId="6a826a5e128e221f" providerId="LiveId" clId="{2EC802A6-3C34-48E9-87D9-DA60F5141721}" dt="2024-12-07T05:45:05.904" v="7"/>
            <ac:spMkLst>
              <pc:docMk/>
              <pc:sldMasterMk cId="4063766641" sldId="2147483702"/>
              <pc:sldLayoutMk cId="1171894851" sldId="2147483697"/>
              <ac:spMk id="13" creationId="{82B0BA8D-F814-878C-C937-1C0AA82F99E4}"/>
            </ac:spMkLst>
          </pc:spChg>
          <pc:spChg chg="mod">
            <ac:chgData name="Daniel Oehm" userId="6a826a5e128e221f" providerId="LiveId" clId="{2EC802A6-3C34-48E9-87D9-DA60F5141721}" dt="2024-12-07T05:45:05.904" v="7"/>
            <ac:spMkLst>
              <pc:docMk/>
              <pc:sldMasterMk cId="4063766641" sldId="2147483702"/>
              <pc:sldLayoutMk cId="1171894851" sldId="2147483697"/>
              <ac:spMk id="15" creationId="{60D23DE6-D365-6A44-8D53-B07F61619E46}"/>
            </ac:spMkLst>
          </pc:spChg>
          <pc:spChg chg="mod">
            <ac:chgData name="Daniel Oehm" userId="6a826a5e128e221f" providerId="LiveId" clId="{2EC802A6-3C34-48E9-87D9-DA60F5141721}" dt="2024-12-07T05:45:05.904" v="7"/>
            <ac:spMkLst>
              <pc:docMk/>
              <pc:sldMasterMk cId="4063766641" sldId="2147483702"/>
              <pc:sldLayoutMk cId="1171894851" sldId="2147483697"/>
              <ac:spMk id="16" creationId="{9E79FD59-44A5-300B-62B7-A7C57762F055}"/>
            </ac:spMkLst>
          </pc:spChg>
          <pc:spChg chg="mod">
            <ac:chgData name="Daniel Oehm" userId="6a826a5e128e221f" providerId="LiveId" clId="{2EC802A6-3C34-48E9-87D9-DA60F5141721}" dt="2024-12-07T05:45:05.904" v="7"/>
            <ac:spMkLst>
              <pc:docMk/>
              <pc:sldMasterMk cId="4063766641" sldId="2147483702"/>
              <pc:sldLayoutMk cId="1171894851" sldId="2147483697"/>
              <ac:spMk id="17" creationId="{FAD695AF-25C4-89CA-E754-5B83F3AC4309}"/>
            </ac:spMkLst>
          </pc:spChg>
          <pc:spChg chg="mod">
            <ac:chgData name="Daniel Oehm" userId="6a826a5e128e221f" providerId="LiveId" clId="{2EC802A6-3C34-48E9-87D9-DA60F5141721}" dt="2024-12-07T05:45:05.904" v="7"/>
            <ac:spMkLst>
              <pc:docMk/>
              <pc:sldMasterMk cId="4063766641" sldId="2147483702"/>
              <pc:sldLayoutMk cId="1171894851" sldId="2147483697"/>
              <ac:spMk id="18" creationId="{7364802C-3840-5041-56ED-8137AA5D2077}"/>
            </ac:spMkLst>
          </pc:spChg>
          <pc:spChg chg="mod">
            <ac:chgData name="Daniel Oehm" userId="6a826a5e128e221f" providerId="LiveId" clId="{2EC802A6-3C34-48E9-87D9-DA60F5141721}" dt="2024-12-07T05:45:05.904" v="7"/>
            <ac:spMkLst>
              <pc:docMk/>
              <pc:sldMasterMk cId="4063766641" sldId="2147483702"/>
              <pc:sldLayoutMk cId="1171894851" sldId="2147483697"/>
              <ac:spMk id="22" creationId="{F5FC5D5F-F6CE-CF17-0D80-E1ED94621562}"/>
            </ac:spMkLst>
          </pc:spChg>
          <pc:spChg chg="mod">
            <ac:chgData name="Daniel Oehm" userId="6a826a5e128e221f" providerId="LiveId" clId="{2EC802A6-3C34-48E9-87D9-DA60F5141721}" dt="2024-12-07T05:45:05.904" v="7"/>
            <ac:spMkLst>
              <pc:docMk/>
              <pc:sldMasterMk cId="4063766641" sldId="2147483702"/>
              <pc:sldLayoutMk cId="1171894851" sldId="2147483697"/>
              <ac:spMk id="23" creationId="{90CA49DF-B190-1300-D6FC-FBC6C61A6C28}"/>
            </ac:spMkLst>
          </pc:spChg>
          <pc:spChg chg="mod">
            <ac:chgData name="Daniel Oehm" userId="6a826a5e128e221f" providerId="LiveId" clId="{2EC802A6-3C34-48E9-87D9-DA60F5141721}" dt="2024-12-07T05:45:05.904" v="7"/>
            <ac:spMkLst>
              <pc:docMk/>
              <pc:sldMasterMk cId="4063766641" sldId="2147483702"/>
              <pc:sldLayoutMk cId="1171894851" sldId="2147483697"/>
              <ac:spMk id="24" creationId="{BBC949BD-004E-B285-C6B4-81A8F0A85131}"/>
            </ac:spMkLst>
          </pc:spChg>
          <pc:spChg chg="mod">
            <ac:chgData name="Daniel Oehm" userId="6a826a5e128e221f" providerId="LiveId" clId="{2EC802A6-3C34-48E9-87D9-DA60F5141721}" dt="2024-12-07T05:45:05.904" v="7"/>
            <ac:spMkLst>
              <pc:docMk/>
              <pc:sldMasterMk cId="4063766641" sldId="2147483702"/>
              <pc:sldLayoutMk cId="1171894851" sldId="2147483697"/>
              <ac:spMk id="25" creationId="{77D84F98-ECB2-3563-CC4D-7A780C804A2F}"/>
            </ac:spMkLst>
          </pc:spChg>
          <pc:spChg chg="mod">
            <ac:chgData name="Daniel Oehm" userId="6a826a5e128e221f" providerId="LiveId" clId="{2EC802A6-3C34-48E9-87D9-DA60F5141721}" dt="2024-12-07T05:45:05.904" v="7"/>
            <ac:spMkLst>
              <pc:docMk/>
              <pc:sldMasterMk cId="4063766641" sldId="2147483702"/>
              <pc:sldLayoutMk cId="1171894851" sldId="2147483697"/>
              <ac:spMk id="26" creationId="{C765CA95-135A-1A4C-1430-45F05C434FEE}"/>
            </ac:spMkLst>
          </pc:spChg>
          <pc:spChg chg="mod">
            <ac:chgData name="Daniel Oehm" userId="6a826a5e128e221f" providerId="LiveId" clId="{2EC802A6-3C34-48E9-87D9-DA60F5141721}" dt="2024-12-07T05:45:05.904" v="7"/>
            <ac:spMkLst>
              <pc:docMk/>
              <pc:sldMasterMk cId="4063766641" sldId="2147483702"/>
              <pc:sldLayoutMk cId="1171894851" sldId="2147483697"/>
              <ac:spMk id="27" creationId="{64447DCE-6112-E90C-2A30-68D0941AB704}"/>
            </ac:spMkLst>
          </pc:spChg>
          <pc:cxnChg chg="mod">
            <ac:chgData name="Daniel Oehm" userId="6a826a5e128e221f" providerId="LiveId" clId="{2EC802A6-3C34-48E9-87D9-DA60F5141721}" dt="2024-12-07T05:45:05.904" v="7"/>
            <ac:cxnSpMkLst>
              <pc:docMk/>
              <pc:sldMasterMk cId="4063766641" sldId="2147483702"/>
              <pc:sldLayoutMk cId="1171894851" sldId="2147483697"/>
              <ac:cxnSpMk id="7" creationId="{8BE61EA5-7910-D39B-67E7-07B4C810BB2C}"/>
            </ac:cxnSpMkLst>
          </pc:cxnChg>
        </pc:sldLayoutChg>
        <pc:sldLayoutChg chg="modSp">
          <pc:chgData name="Daniel Oehm" userId="6a826a5e128e221f" providerId="LiveId" clId="{2EC802A6-3C34-48E9-87D9-DA60F5141721}" dt="2024-12-07T05:45:05.904" v="7"/>
          <pc:sldLayoutMkLst>
            <pc:docMk/>
            <pc:sldMasterMk cId="4063766641" sldId="2147483702"/>
            <pc:sldLayoutMk cId="4183145923" sldId="2147483698"/>
          </pc:sldLayoutMkLst>
          <pc:spChg chg="mod">
            <ac:chgData name="Daniel Oehm" userId="6a826a5e128e221f" providerId="LiveId" clId="{2EC802A6-3C34-48E9-87D9-DA60F5141721}" dt="2024-12-07T05:45:05.904" v="7"/>
            <ac:spMkLst>
              <pc:docMk/>
              <pc:sldMasterMk cId="4063766641" sldId="2147483702"/>
              <pc:sldLayoutMk cId="4183145923" sldId="2147483698"/>
              <ac:spMk id="30" creationId="{82E7868E-D0D4-C8B9-2D33-1A40E820025B}"/>
            </ac:spMkLst>
          </pc:spChg>
          <pc:spChg chg="mod">
            <ac:chgData name="Daniel Oehm" userId="6a826a5e128e221f" providerId="LiveId" clId="{2EC802A6-3C34-48E9-87D9-DA60F5141721}" dt="2024-12-07T05:45:05.904" v="7"/>
            <ac:spMkLst>
              <pc:docMk/>
              <pc:sldMasterMk cId="4063766641" sldId="2147483702"/>
              <pc:sldLayoutMk cId="4183145923" sldId="2147483698"/>
              <ac:spMk id="31" creationId="{47AEF8D8-027F-4038-3AFD-7F6A1E943C4D}"/>
            </ac:spMkLst>
          </pc:spChg>
          <pc:spChg chg="mod">
            <ac:chgData name="Daniel Oehm" userId="6a826a5e128e221f" providerId="LiveId" clId="{2EC802A6-3C34-48E9-87D9-DA60F5141721}" dt="2024-12-07T05:45:05.904" v="7"/>
            <ac:spMkLst>
              <pc:docMk/>
              <pc:sldMasterMk cId="4063766641" sldId="2147483702"/>
              <pc:sldLayoutMk cId="4183145923" sldId="2147483698"/>
              <ac:spMk id="32" creationId="{5D1C669B-570E-0840-0402-B9F7FBFA867A}"/>
            </ac:spMkLst>
          </pc:spChg>
          <pc:spChg chg="mod">
            <ac:chgData name="Daniel Oehm" userId="6a826a5e128e221f" providerId="LiveId" clId="{2EC802A6-3C34-48E9-87D9-DA60F5141721}" dt="2024-12-07T05:45:05.904" v="7"/>
            <ac:spMkLst>
              <pc:docMk/>
              <pc:sldMasterMk cId="4063766641" sldId="2147483702"/>
              <pc:sldLayoutMk cId="4183145923" sldId="2147483698"/>
              <ac:spMk id="33" creationId="{8ED7389F-CF70-D06D-8BB8-E85946212393}"/>
            </ac:spMkLst>
          </pc:spChg>
          <pc:spChg chg="mod">
            <ac:chgData name="Daniel Oehm" userId="6a826a5e128e221f" providerId="LiveId" clId="{2EC802A6-3C34-48E9-87D9-DA60F5141721}" dt="2024-12-07T05:45:05.904" v="7"/>
            <ac:spMkLst>
              <pc:docMk/>
              <pc:sldMasterMk cId="4063766641" sldId="2147483702"/>
              <pc:sldLayoutMk cId="4183145923" sldId="2147483698"/>
              <ac:spMk id="34" creationId="{746B0DA3-0911-D364-1FAA-337E2DD067E0}"/>
            </ac:spMkLst>
          </pc:spChg>
          <pc:spChg chg="mod">
            <ac:chgData name="Daniel Oehm" userId="6a826a5e128e221f" providerId="LiveId" clId="{2EC802A6-3C34-48E9-87D9-DA60F5141721}" dt="2024-12-07T05:45:05.904" v="7"/>
            <ac:spMkLst>
              <pc:docMk/>
              <pc:sldMasterMk cId="4063766641" sldId="2147483702"/>
              <pc:sldLayoutMk cId="4183145923" sldId="2147483698"/>
              <ac:spMk id="36" creationId="{0741AD58-9634-3D50-1245-338D4722BEDF}"/>
            </ac:spMkLst>
          </pc:spChg>
          <pc:spChg chg="mod">
            <ac:chgData name="Daniel Oehm" userId="6a826a5e128e221f" providerId="LiveId" clId="{2EC802A6-3C34-48E9-87D9-DA60F5141721}" dt="2024-12-07T05:45:05.904" v="7"/>
            <ac:spMkLst>
              <pc:docMk/>
              <pc:sldMasterMk cId="4063766641" sldId="2147483702"/>
              <pc:sldLayoutMk cId="4183145923" sldId="2147483698"/>
              <ac:spMk id="37" creationId="{B01BA107-1884-826C-DE7F-44D89E2EB146}"/>
            </ac:spMkLst>
          </pc:spChg>
          <pc:spChg chg="mod">
            <ac:chgData name="Daniel Oehm" userId="6a826a5e128e221f" providerId="LiveId" clId="{2EC802A6-3C34-48E9-87D9-DA60F5141721}" dt="2024-12-07T05:45:05.904" v="7"/>
            <ac:spMkLst>
              <pc:docMk/>
              <pc:sldMasterMk cId="4063766641" sldId="2147483702"/>
              <pc:sldLayoutMk cId="4183145923" sldId="2147483698"/>
              <ac:spMk id="38" creationId="{65F01148-CEBB-3DFC-6D71-4275F26379CA}"/>
            </ac:spMkLst>
          </pc:spChg>
          <pc:spChg chg="mod">
            <ac:chgData name="Daniel Oehm" userId="6a826a5e128e221f" providerId="LiveId" clId="{2EC802A6-3C34-48E9-87D9-DA60F5141721}" dt="2024-12-07T05:45:05.904" v="7"/>
            <ac:spMkLst>
              <pc:docMk/>
              <pc:sldMasterMk cId="4063766641" sldId="2147483702"/>
              <pc:sldLayoutMk cId="4183145923" sldId="2147483698"/>
              <ac:spMk id="39" creationId="{90D1D4DB-73D3-1536-590E-703590084D5E}"/>
            </ac:spMkLst>
          </pc:spChg>
          <pc:spChg chg="mod">
            <ac:chgData name="Daniel Oehm" userId="6a826a5e128e221f" providerId="LiveId" clId="{2EC802A6-3C34-48E9-87D9-DA60F5141721}" dt="2024-12-07T05:45:05.904" v="7"/>
            <ac:spMkLst>
              <pc:docMk/>
              <pc:sldMasterMk cId="4063766641" sldId="2147483702"/>
              <pc:sldLayoutMk cId="4183145923" sldId="2147483698"/>
              <ac:spMk id="43" creationId="{AEA05F09-24C6-B69C-7116-219BEDBCFBAD}"/>
            </ac:spMkLst>
          </pc:spChg>
          <pc:spChg chg="mod">
            <ac:chgData name="Daniel Oehm" userId="6a826a5e128e221f" providerId="LiveId" clId="{2EC802A6-3C34-48E9-87D9-DA60F5141721}" dt="2024-12-07T05:45:05.904" v="7"/>
            <ac:spMkLst>
              <pc:docMk/>
              <pc:sldMasterMk cId="4063766641" sldId="2147483702"/>
              <pc:sldLayoutMk cId="4183145923" sldId="2147483698"/>
              <ac:spMk id="44" creationId="{834D569C-C882-F0B5-C734-8F5C8C763EE6}"/>
            </ac:spMkLst>
          </pc:spChg>
          <pc:spChg chg="mod">
            <ac:chgData name="Daniel Oehm" userId="6a826a5e128e221f" providerId="LiveId" clId="{2EC802A6-3C34-48E9-87D9-DA60F5141721}" dt="2024-12-07T05:45:05.904" v="7"/>
            <ac:spMkLst>
              <pc:docMk/>
              <pc:sldMasterMk cId="4063766641" sldId="2147483702"/>
              <pc:sldLayoutMk cId="4183145923" sldId="2147483698"/>
              <ac:spMk id="45" creationId="{D25A9798-AFB0-34E5-C1BC-82F423B6031B}"/>
            </ac:spMkLst>
          </pc:spChg>
          <pc:spChg chg="mod">
            <ac:chgData name="Daniel Oehm" userId="6a826a5e128e221f" providerId="LiveId" clId="{2EC802A6-3C34-48E9-87D9-DA60F5141721}" dt="2024-12-07T05:45:05.904" v="7"/>
            <ac:spMkLst>
              <pc:docMk/>
              <pc:sldMasterMk cId="4063766641" sldId="2147483702"/>
              <pc:sldLayoutMk cId="4183145923" sldId="2147483698"/>
              <ac:spMk id="46" creationId="{E5BF9BC1-CEAE-C435-53D7-A788A2E6C0F1}"/>
            </ac:spMkLst>
          </pc:spChg>
          <pc:spChg chg="mod">
            <ac:chgData name="Daniel Oehm" userId="6a826a5e128e221f" providerId="LiveId" clId="{2EC802A6-3C34-48E9-87D9-DA60F5141721}" dt="2024-12-07T05:45:05.904" v="7"/>
            <ac:spMkLst>
              <pc:docMk/>
              <pc:sldMasterMk cId="4063766641" sldId="2147483702"/>
              <pc:sldLayoutMk cId="4183145923" sldId="2147483698"/>
              <ac:spMk id="47" creationId="{1901A24F-D020-F73D-453C-40A3A47ACB48}"/>
            </ac:spMkLst>
          </pc:spChg>
          <pc:spChg chg="mod">
            <ac:chgData name="Daniel Oehm" userId="6a826a5e128e221f" providerId="LiveId" clId="{2EC802A6-3C34-48E9-87D9-DA60F5141721}" dt="2024-12-07T05:45:05.904" v="7"/>
            <ac:spMkLst>
              <pc:docMk/>
              <pc:sldMasterMk cId="4063766641" sldId="2147483702"/>
              <pc:sldLayoutMk cId="4183145923" sldId="2147483698"/>
              <ac:spMk id="48" creationId="{E84E226F-B236-6B5D-E5EC-B8E47C3A94E6}"/>
            </ac:spMkLst>
          </pc:spChg>
          <pc:cxnChg chg="mod">
            <ac:chgData name="Daniel Oehm" userId="6a826a5e128e221f" providerId="LiveId" clId="{2EC802A6-3C34-48E9-87D9-DA60F5141721}" dt="2024-12-07T05:45:05.904" v="7"/>
            <ac:cxnSpMkLst>
              <pc:docMk/>
              <pc:sldMasterMk cId="4063766641" sldId="2147483702"/>
              <pc:sldLayoutMk cId="4183145923" sldId="2147483698"/>
              <ac:cxnSpMk id="28" creationId="{39AC6604-0669-75F1-2530-98A1C7890D9D}"/>
            </ac:cxnSpMkLst>
          </pc:cxnChg>
        </pc:sldLayoutChg>
        <pc:sldLayoutChg chg="modSp">
          <pc:chgData name="Daniel Oehm" userId="6a826a5e128e221f" providerId="LiveId" clId="{2EC802A6-3C34-48E9-87D9-DA60F5141721}" dt="2024-12-07T05:45:05.904" v="7"/>
          <pc:sldLayoutMkLst>
            <pc:docMk/>
            <pc:sldMasterMk cId="4063766641" sldId="2147483702"/>
            <pc:sldLayoutMk cId="1479498629" sldId="2147483699"/>
          </pc:sldLayoutMkLst>
          <pc:spChg chg="mod">
            <ac:chgData name="Daniel Oehm" userId="6a826a5e128e221f" providerId="LiveId" clId="{2EC802A6-3C34-48E9-87D9-DA60F5141721}" dt="2024-12-07T05:45:05.904" v="7"/>
            <ac:spMkLst>
              <pc:docMk/>
              <pc:sldMasterMk cId="4063766641" sldId="2147483702"/>
              <pc:sldLayoutMk cId="1479498629" sldId="2147483699"/>
              <ac:spMk id="30" creationId="{014133A0-B92D-5A7E-4CA5-1527F19438BD}"/>
            </ac:spMkLst>
          </pc:spChg>
          <pc:spChg chg="mod">
            <ac:chgData name="Daniel Oehm" userId="6a826a5e128e221f" providerId="LiveId" clId="{2EC802A6-3C34-48E9-87D9-DA60F5141721}" dt="2024-12-07T05:45:05.904" v="7"/>
            <ac:spMkLst>
              <pc:docMk/>
              <pc:sldMasterMk cId="4063766641" sldId="2147483702"/>
              <pc:sldLayoutMk cId="1479498629" sldId="2147483699"/>
              <ac:spMk id="31" creationId="{512C6C5F-091C-CB57-2EF4-B4E13899BFFD}"/>
            </ac:spMkLst>
          </pc:spChg>
          <pc:spChg chg="mod">
            <ac:chgData name="Daniel Oehm" userId="6a826a5e128e221f" providerId="LiveId" clId="{2EC802A6-3C34-48E9-87D9-DA60F5141721}" dt="2024-12-07T05:45:05.904" v="7"/>
            <ac:spMkLst>
              <pc:docMk/>
              <pc:sldMasterMk cId="4063766641" sldId="2147483702"/>
              <pc:sldLayoutMk cId="1479498629" sldId="2147483699"/>
              <ac:spMk id="32" creationId="{B3E70EA6-ECAB-A9FE-3E41-7FE0F27E28DD}"/>
            </ac:spMkLst>
          </pc:spChg>
          <pc:spChg chg="mod">
            <ac:chgData name="Daniel Oehm" userId="6a826a5e128e221f" providerId="LiveId" clId="{2EC802A6-3C34-48E9-87D9-DA60F5141721}" dt="2024-12-07T05:45:05.904" v="7"/>
            <ac:spMkLst>
              <pc:docMk/>
              <pc:sldMasterMk cId="4063766641" sldId="2147483702"/>
              <pc:sldLayoutMk cId="1479498629" sldId="2147483699"/>
              <ac:spMk id="33" creationId="{86523BE6-0581-6B57-7A4C-471172E616F0}"/>
            </ac:spMkLst>
          </pc:spChg>
          <pc:spChg chg="mod">
            <ac:chgData name="Daniel Oehm" userId="6a826a5e128e221f" providerId="LiveId" clId="{2EC802A6-3C34-48E9-87D9-DA60F5141721}" dt="2024-12-07T05:45:05.904" v="7"/>
            <ac:spMkLst>
              <pc:docMk/>
              <pc:sldMasterMk cId="4063766641" sldId="2147483702"/>
              <pc:sldLayoutMk cId="1479498629" sldId="2147483699"/>
              <ac:spMk id="34" creationId="{3C7BC62C-DE1F-454C-2511-BCFBEE71CC1A}"/>
            </ac:spMkLst>
          </pc:spChg>
          <pc:spChg chg="mod">
            <ac:chgData name="Daniel Oehm" userId="6a826a5e128e221f" providerId="LiveId" clId="{2EC802A6-3C34-48E9-87D9-DA60F5141721}" dt="2024-12-07T05:45:05.904" v="7"/>
            <ac:spMkLst>
              <pc:docMk/>
              <pc:sldMasterMk cId="4063766641" sldId="2147483702"/>
              <pc:sldLayoutMk cId="1479498629" sldId="2147483699"/>
              <ac:spMk id="36" creationId="{8043C570-E8CD-0602-18C7-EFCB2894A793}"/>
            </ac:spMkLst>
          </pc:spChg>
          <pc:spChg chg="mod">
            <ac:chgData name="Daniel Oehm" userId="6a826a5e128e221f" providerId="LiveId" clId="{2EC802A6-3C34-48E9-87D9-DA60F5141721}" dt="2024-12-07T05:45:05.904" v="7"/>
            <ac:spMkLst>
              <pc:docMk/>
              <pc:sldMasterMk cId="4063766641" sldId="2147483702"/>
              <pc:sldLayoutMk cId="1479498629" sldId="2147483699"/>
              <ac:spMk id="37" creationId="{F98BE074-1B91-6B20-018D-E250F056830F}"/>
            </ac:spMkLst>
          </pc:spChg>
          <pc:spChg chg="mod">
            <ac:chgData name="Daniel Oehm" userId="6a826a5e128e221f" providerId="LiveId" clId="{2EC802A6-3C34-48E9-87D9-DA60F5141721}" dt="2024-12-07T05:45:05.904" v="7"/>
            <ac:spMkLst>
              <pc:docMk/>
              <pc:sldMasterMk cId="4063766641" sldId="2147483702"/>
              <pc:sldLayoutMk cId="1479498629" sldId="2147483699"/>
              <ac:spMk id="38" creationId="{10029394-3859-FF6D-43CF-AAC403467DD1}"/>
            </ac:spMkLst>
          </pc:spChg>
          <pc:spChg chg="mod">
            <ac:chgData name="Daniel Oehm" userId="6a826a5e128e221f" providerId="LiveId" clId="{2EC802A6-3C34-48E9-87D9-DA60F5141721}" dt="2024-12-07T05:45:05.904" v="7"/>
            <ac:spMkLst>
              <pc:docMk/>
              <pc:sldMasterMk cId="4063766641" sldId="2147483702"/>
              <pc:sldLayoutMk cId="1479498629" sldId="2147483699"/>
              <ac:spMk id="39" creationId="{89E526B5-47F0-F66F-E2F1-5AA49A14D606}"/>
            </ac:spMkLst>
          </pc:spChg>
          <pc:spChg chg="mod">
            <ac:chgData name="Daniel Oehm" userId="6a826a5e128e221f" providerId="LiveId" clId="{2EC802A6-3C34-48E9-87D9-DA60F5141721}" dt="2024-12-07T05:45:05.904" v="7"/>
            <ac:spMkLst>
              <pc:docMk/>
              <pc:sldMasterMk cId="4063766641" sldId="2147483702"/>
              <pc:sldLayoutMk cId="1479498629" sldId="2147483699"/>
              <ac:spMk id="43" creationId="{926C7FA1-2276-DF72-788E-F683B0BA43F0}"/>
            </ac:spMkLst>
          </pc:spChg>
          <pc:spChg chg="mod">
            <ac:chgData name="Daniel Oehm" userId="6a826a5e128e221f" providerId="LiveId" clId="{2EC802A6-3C34-48E9-87D9-DA60F5141721}" dt="2024-12-07T05:45:05.904" v="7"/>
            <ac:spMkLst>
              <pc:docMk/>
              <pc:sldMasterMk cId="4063766641" sldId="2147483702"/>
              <pc:sldLayoutMk cId="1479498629" sldId="2147483699"/>
              <ac:spMk id="44" creationId="{FFB103F2-6BE5-C0BF-5283-F4C00B59B042}"/>
            </ac:spMkLst>
          </pc:spChg>
          <pc:spChg chg="mod">
            <ac:chgData name="Daniel Oehm" userId="6a826a5e128e221f" providerId="LiveId" clId="{2EC802A6-3C34-48E9-87D9-DA60F5141721}" dt="2024-12-07T05:45:05.904" v="7"/>
            <ac:spMkLst>
              <pc:docMk/>
              <pc:sldMasterMk cId="4063766641" sldId="2147483702"/>
              <pc:sldLayoutMk cId="1479498629" sldId="2147483699"/>
              <ac:spMk id="45" creationId="{40030134-2288-0546-F163-125F41A9AD55}"/>
            </ac:spMkLst>
          </pc:spChg>
          <pc:spChg chg="mod">
            <ac:chgData name="Daniel Oehm" userId="6a826a5e128e221f" providerId="LiveId" clId="{2EC802A6-3C34-48E9-87D9-DA60F5141721}" dt="2024-12-07T05:45:05.904" v="7"/>
            <ac:spMkLst>
              <pc:docMk/>
              <pc:sldMasterMk cId="4063766641" sldId="2147483702"/>
              <pc:sldLayoutMk cId="1479498629" sldId="2147483699"/>
              <ac:spMk id="46" creationId="{1FB97FFF-F1D4-05F2-D44A-FB29AC40813C}"/>
            </ac:spMkLst>
          </pc:spChg>
          <pc:spChg chg="mod">
            <ac:chgData name="Daniel Oehm" userId="6a826a5e128e221f" providerId="LiveId" clId="{2EC802A6-3C34-48E9-87D9-DA60F5141721}" dt="2024-12-07T05:45:05.904" v="7"/>
            <ac:spMkLst>
              <pc:docMk/>
              <pc:sldMasterMk cId="4063766641" sldId="2147483702"/>
              <pc:sldLayoutMk cId="1479498629" sldId="2147483699"/>
              <ac:spMk id="47" creationId="{4D21E7CD-1E7D-B3B6-CF9D-977290751581}"/>
            </ac:spMkLst>
          </pc:spChg>
          <pc:spChg chg="mod">
            <ac:chgData name="Daniel Oehm" userId="6a826a5e128e221f" providerId="LiveId" clId="{2EC802A6-3C34-48E9-87D9-DA60F5141721}" dt="2024-12-07T05:45:05.904" v="7"/>
            <ac:spMkLst>
              <pc:docMk/>
              <pc:sldMasterMk cId="4063766641" sldId="2147483702"/>
              <pc:sldLayoutMk cId="1479498629" sldId="2147483699"/>
              <ac:spMk id="48" creationId="{80C08933-9266-725D-4F67-673060825DB1}"/>
            </ac:spMkLst>
          </pc:spChg>
          <pc:cxnChg chg="mod">
            <ac:chgData name="Daniel Oehm" userId="6a826a5e128e221f" providerId="LiveId" clId="{2EC802A6-3C34-48E9-87D9-DA60F5141721}" dt="2024-12-07T05:45:05.904" v="7"/>
            <ac:cxnSpMkLst>
              <pc:docMk/>
              <pc:sldMasterMk cId="4063766641" sldId="2147483702"/>
              <pc:sldLayoutMk cId="1479498629" sldId="2147483699"/>
              <ac:cxnSpMk id="28" creationId="{D46C7BEA-5080-1B56-F236-D062421C17FD}"/>
            </ac:cxnSpMkLst>
          </pc:cxnChg>
        </pc:sldLayoutChg>
        <pc:sldLayoutChg chg="modSp">
          <pc:chgData name="Daniel Oehm" userId="6a826a5e128e221f" providerId="LiveId" clId="{2EC802A6-3C34-48E9-87D9-DA60F5141721}" dt="2024-12-07T05:45:05.904" v="7"/>
          <pc:sldLayoutMkLst>
            <pc:docMk/>
            <pc:sldMasterMk cId="4063766641" sldId="2147483702"/>
            <pc:sldLayoutMk cId="1119545568" sldId="2147483700"/>
          </pc:sldLayoutMkLst>
          <pc:spChg chg="mod">
            <ac:chgData name="Daniel Oehm" userId="6a826a5e128e221f" providerId="LiveId" clId="{2EC802A6-3C34-48E9-87D9-DA60F5141721}" dt="2024-12-07T05:45:05.904" v="7"/>
            <ac:spMkLst>
              <pc:docMk/>
              <pc:sldMasterMk cId="4063766641" sldId="2147483702"/>
              <pc:sldLayoutMk cId="1119545568" sldId="2147483700"/>
              <ac:spMk id="2" creationId="{01EDE32F-FC1E-C0E6-54F0-CC76643CB366}"/>
            </ac:spMkLst>
          </pc:spChg>
          <pc:spChg chg="mod">
            <ac:chgData name="Daniel Oehm" userId="6a826a5e128e221f" providerId="LiveId" clId="{2EC802A6-3C34-48E9-87D9-DA60F5141721}" dt="2024-12-07T05:45:05.904" v="7"/>
            <ac:spMkLst>
              <pc:docMk/>
              <pc:sldMasterMk cId="4063766641" sldId="2147483702"/>
              <pc:sldLayoutMk cId="1119545568" sldId="2147483700"/>
              <ac:spMk id="3" creationId="{8A25FE56-F82F-7D62-8BAF-70F7176C4A85}"/>
            </ac:spMkLst>
          </pc:spChg>
          <pc:spChg chg="mod">
            <ac:chgData name="Daniel Oehm" userId="6a826a5e128e221f" providerId="LiveId" clId="{2EC802A6-3C34-48E9-87D9-DA60F5141721}" dt="2024-12-07T05:45:05.904" v="7"/>
            <ac:spMkLst>
              <pc:docMk/>
              <pc:sldMasterMk cId="4063766641" sldId="2147483702"/>
              <pc:sldLayoutMk cId="1119545568" sldId="2147483700"/>
              <ac:spMk id="7" creationId="{48025373-F55A-1FFD-BCA1-E021EEBBC7E9}"/>
            </ac:spMkLst>
          </pc:spChg>
          <pc:spChg chg="mod">
            <ac:chgData name="Daniel Oehm" userId="6a826a5e128e221f" providerId="LiveId" clId="{2EC802A6-3C34-48E9-87D9-DA60F5141721}" dt="2024-12-07T05:45:05.904" v="7"/>
            <ac:spMkLst>
              <pc:docMk/>
              <pc:sldMasterMk cId="4063766641" sldId="2147483702"/>
              <pc:sldLayoutMk cId="1119545568" sldId="2147483700"/>
              <ac:spMk id="9" creationId="{63D85026-723B-AAD4-ACD6-81CAD5BC4ADC}"/>
            </ac:spMkLst>
          </pc:spChg>
          <pc:spChg chg="mod">
            <ac:chgData name="Daniel Oehm" userId="6a826a5e128e221f" providerId="LiveId" clId="{2EC802A6-3C34-48E9-87D9-DA60F5141721}" dt="2024-12-07T05:45:05.904" v="7"/>
            <ac:spMkLst>
              <pc:docMk/>
              <pc:sldMasterMk cId="4063766641" sldId="2147483702"/>
              <pc:sldLayoutMk cId="1119545568" sldId="2147483700"/>
              <ac:spMk id="10" creationId="{9F18C494-516F-07A3-AAAF-982D94E9E64B}"/>
            </ac:spMkLst>
          </pc:spChg>
          <pc:spChg chg="mod">
            <ac:chgData name="Daniel Oehm" userId="6a826a5e128e221f" providerId="LiveId" clId="{2EC802A6-3C34-48E9-87D9-DA60F5141721}" dt="2024-12-07T05:45:05.904" v="7"/>
            <ac:spMkLst>
              <pc:docMk/>
              <pc:sldMasterMk cId="4063766641" sldId="2147483702"/>
              <pc:sldLayoutMk cId="1119545568" sldId="2147483700"/>
              <ac:spMk id="11" creationId="{02636C2E-65E5-B210-1C00-CEF462B91CFA}"/>
            </ac:spMkLst>
          </pc:spChg>
          <pc:spChg chg="mod">
            <ac:chgData name="Daniel Oehm" userId="6a826a5e128e221f" providerId="LiveId" clId="{2EC802A6-3C34-48E9-87D9-DA60F5141721}" dt="2024-12-07T05:45:05.904" v="7"/>
            <ac:spMkLst>
              <pc:docMk/>
              <pc:sldMasterMk cId="4063766641" sldId="2147483702"/>
              <pc:sldLayoutMk cId="1119545568" sldId="2147483700"/>
              <ac:spMk id="12" creationId="{89618B0E-65A5-6A54-19FF-D096FC43D4FA}"/>
            </ac:spMkLst>
          </pc:spChg>
          <pc:spChg chg="mod">
            <ac:chgData name="Daniel Oehm" userId="6a826a5e128e221f" providerId="LiveId" clId="{2EC802A6-3C34-48E9-87D9-DA60F5141721}" dt="2024-12-07T05:45:05.904" v="7"/>
            <ac:spMkLst>
              <pc:docMk/>
              <pc:sldMasterMk cId="4063766641" sldId="2147483702"/>
              <pc:sldLayoutMk cId="1119545568" sldId="2147483700"/>
              <ac:spMk id="13" creationId="{7EE90C66-479B-63F8-8F12-C169BE29C4AF}"/>
            </ac:spMkLst>
          </pc:spChg>
          <pc:spChg chg="mod">
            <ac:chgData name="Daniel Oehm" userId="6a826a5e128e221f" providerId="LiveId" clId="{2EC802A6-3C34-48E9-87D9-DA60F5141721}" dt="2024-12-07T05:45:05.904" v="7"/>
            <ac:spMkLst>
              <pc:docMk/>
              <pc:sldMasterMk cId="4063766641" sldId="2147483702"/>
              <pc:sldLayoutMk cId="1119545568" sldId="2147483700"/>
              <ac:spMk id="16" creationId="{FEB0D3D8-8FC6-3D42-5D7A-C5996A8C8DC0}"/>
            </ac:spMkLst>
          </pc:spChg>
          <pc:spChg chg="mod">
            <ac:chgData name="Daniel Oehm" userId="6a826a5e128e221f" providerId="LiveId" clId="{2EC802A6-3C34-48E9-87D9-DA60F5141721}" dt="2024-12-07T05:45:05.904" v="7"/>
            <ac:spMkLst>
              <pc:docMk/>
              <pc:sldMasterMk cId="4063766641" sldId="2147483702"/>
              <pc:sldLayoutMk cId="1119545568" sldId="2147483700"/>
              <ac:spMk id="18" creationId="{1E328938-B0E0-EFB4-E6AF-72A73BD3DC6D}"/>
            </ac:spMkLst>
          </pc:spChg>
          <pc:cxnChg chg="mod">
            <ac:chgData name="Daniel Oehm" userId="6a826a5e128e221f" providerId="LiveId" clId="{2EC802A6-3C34-48E9-87D9-DA60F5141721}" dt="2024-12-07T05:45:05.904" v="7"/>
            <ac:cxnSpMkLst>
              <pc:docMk/>
              <pc:sldMasterMk cId="4063766641" sldId="2147483702"/>
              <pc:sldLayoutMk cId="1119545568" sldId="2147483700"/>
              <ac:cxnSpMk id="8" creationId="{AB02F110-1622-F7FC-0A76-6A2772B348CD}"/>
            </ac:cxnSpMkLst>
          </pc:cxnChg>
          <pc:cxnChg chg="mod">
            <ac:chgData name="Daniel Oehm" userId="6a826a5e128e221f" providerId="LiveId" clId="{2EC802A6-3C34-48E9-87D9-DA60F5141721}" dt="2024-12-07T05:45:05.904" v="7"/>
            <ac:cxnSpMkLst>
              <pc:docMk/>
              <pc:sldMasterMk cId="4063766641" sldId="2147483702"/>
              <pc:sldLayoutMk cId="1119545568" sldId="2147483700"/>
              <ac:cxnSpMk id="19" creationId="{DD8D9D21-B7BF-CF0F-A1C6-B01A92D209F3}"/>
            </ac:cxnSpMkLst>
          </pc:cxnChg>
        </pc:sldLayoutChg>
        <pc:sldLayoutChg chg="modSp">
          <pc:chgData name="Daniel Oehm" userId="6a826a5e128e221f" providerId="LiveId" clId="{2EC802A6-3C34-48E9-87D9-DA60F5141721}" dt="2024-12-07T05:45:05.904" v="7"/>
          <pc:sldLayoutMkLst>
            <pc:docMk/>
            <pc:sldMasterMk cId="1822772119" sldId="2147483684"/>
            <pc:sldLayoutMk cId="379578956" sldId="2147483701"/>
          </pc:sldLayoutMkLst>
          <pc:spChg chg="mod">
            <ac:chgData name="Daniel Oehm" userId="6a826a5e128e221f" providerId="LiveId" clId="{2EC802A6-3C34-48E9-87D9-DA60F5141721}" dt="2024-12-07T05:45:05.904" v="7"/>
            <ac:spMkLst>
              <pc:docMk/>
              <pc:sldMasterMk cId="1822772119" sldId="2147483684"/>
              <pc:sldLayoutMk cId="379578956" sldId="2147483701"/>
              <ac:spMk id="3" creationId="{D282EB46-7B7D-8DC4-6210-1362CFB328D6}"/>
            </ac:spMkLst>
          </pc:spChg>
          <pc:picChg chg="mod">
            <ac:chgData name="Daniel Oehm" userId="6a826a5e128e221f" providerId="LiveId" clId="{2EC802A6-3C34-48E9-87D9-DA60F5141721}" dt="2024-12-07T05:45:05.904" v="7"/>
            <ac:picMkLst>
              <pc:docMk/>
              <pc:sldMasterMk cId="1822772119" sldId="2147483684"/>
              <pc:sldLayoutMk cId="379578956" sldId="2147483701"/>
              <ac:picMk id="8" creationId="{1A817278-3503-835E-7FA6-BBF60346EE13}"/>
            </ac:picMkLst>
          </pc:picChg>
          <pc:cxnChg chg="mod">
            <ac:chgData name="Daniel Oehm" userId="6a826a5e128e221f" providerId="LiveId" clId="{2EC802A6-3C34-48E9-87D9-DA60F5141721}" dt="2024-12-07T05:45:05.904" v="7"/>
            <ac:cxnSpMkLst>
              <pc:docMk/>
              <pc:sldMasterMk cId="1822772119" sldId="2147483684"/>
              <pc:sldLayoutMk cId="379578956" sldId="2147483701"/>
              <ac:cxnSpMk id="2" creationId="{E2ED1E66-BA21-FEA1-3442-0BA5398A5030}"/>
            </ac:cxnSpMkLst>
          </pc:cxnChg>
          <pc:cxnChg chg="mod">
            <ac:chgData name="Daniel Oehm" userId="6a826a5e128e221f" providerId="LiveId" clId="{2EC802A6-3C34-48E9-87D9-DA60F5141721}" dt="2024-12-07T05:45:05.904" v="7"/>
            <ac:cxnSpMkLst>
              <pc:docMk/>
              <pc:sldMasterMk cId="1822772119" sldId="2147483684"/>
              <pc:sldLayoutMk cId="379578956" sldId="2147483701"/>
              <ac:cxnSpMk id="7" creationId="{507AEDA2-7F40-02C0-E910-F58DD8E83DB4}"/>
            </ac:cxnSpMkLst>
          </pc:cxnChg>
        </pc:sldLayoutChg>
      </pc:sldMasterChg>
      <pc:sldMasterChg chg="modSp modSldLayout">
        <pc:chgData name="Daniel Oehm" userId="6a826a5e128e221f" providerId="LiveId" clId="{2EC802A6-3C34-48E9-87D9-DA60F5141721}" dt="2024-12-07T09:13:39.447" v="509"/>
        <pc:sldMasterMkLst>
          <pc:docMk/>
          <pc:sldMasterMk cId="4063766641" sldId="2147483702"/>
        </pc:sldMasterMkLst>
        <pc:spChg chg="mod">
          <ac:chgData name="Daniel Oehm" userId="6a826a5e128e221f" providerId="LiveId" clId="{2EC802A6-3C34-48E9-87D9-DA60F5141721}" dt="2024-12-07T09:13:39.447" v="509"/>
          <ac:spMkLst>
            <pc:docMk/>
            <pc:sldMasterMk cId="4063766641" sldId="2147483702"/>
            <ac:spMk id="2" creationId="{00000000-0000-0000-0000-000000000000}"/>
          </ac:spMkLst>
        </pc:spChg>
        <pc:spChg chg="mod">
          <ac:chgData name="Daniel Oehm" userId="6a826a5e128e221f" providerId="LiveId" clId="{2EC802A6-3C34-48E9-87D9-DA60F5141721}" dt="2024-12-07T09:13:39.447" v="509"/>
          <ac:spMkLst>
            <pc:docMk/>
            <pc:sldMasterMk cId="4063766641" sldId="2147483702"/>
            <ac:spMk id="3" creationId="{00000000-0000-0000-0000-000000000000}"/>
          </ac:spMkLst>
        </pc:spChg>
        <pc:spChg chg="mod">
          <ac:chgData name="Daniel Oehm" userId="6a826a5e128e221f" providerId="LiveId" clId="{2EC802A6-3C34-48E9-87D9-DA60F5141721}" dt="2024-12-07T09:13:39.447" v="509"/>
          <ac:spMkLst>
            <pc:docMk/>
            <pc:sldMasterMk cId="4063766641" sldId="2147483702"/>
            <ac:spMk id="4" creationId="{00000000-0000-0000-0000-000000000000}"/>
          </ac:spMkLst>
        </pc:spChg>
        <pc:spChg chg="mod">
          <ac:chgData name="Daniel Oehm" userId="6a826a5e128e221f" providerId="LiveId" clId="{2EC802A6-3C34-48E9-87D9-DA60F5141721}" dt="2024-12-07T09:13:39.447" v="509"/>
          <ac:spMkLst>
            <pc:docMk/>
            <pc:sldMasterMk cId="4063766641" sldId="2147483702"/>
            <ac:spMk id="5" creationId="{00000000-0000-0000-0000-000000000000}"/>
          </ac:spMkLst>
        </pc:spChg>
        <pc:spChg chg="mod">
          <ac:chgData name="Daniel Oehm" userId="6a826a5e128e221f" providerId="LiveId" clId="{2EC802A6-3C34-48E9-87D9-DA60F5141721}" dt="2024-12-07T09:13:39.447" v="509"/>
          <ac:spMkLst>
            <pc:docMk/>
            <pc:sldMasterMk cId="4063766641" sldId="2147483702"/>
            <ac:spMk id="6" creationId="{00000000-0000-0000-0000-000000000000}"/>
          </ac:spMkLst>
        </pc:spChg>
        <pc:sldLayoutChg chg="modSp">
          <pc:chgData name="Daniel Oehm" userId="6a826a5e128e221f" providerId="LiveId" clId="{2EC802A6-3C34-48E9-87D9-DA60F5141721}" dt="2024-12-07T09:13:39.447" v="509"/>
          <pc:sldLayoutMkLst>
            <pc:docMk/>
            <pc:sldMasterMk cId="4063766641" sldId="2147483702"/>
            <pc:sldLayoutMk cId="3697208488" sldId="2147483685"/>
          </pc:sldLayoutMkLst>
          <pc:spChg chg="mod">
            <ac:chgData name="Daniel Oehm" userId="6a826a5e128e221f" providerId="LiveId" clId="{2EC802A6-3C34-48E9-87D9-DA60F5141721}" dt="2024-12-07T09:13:39.447" v="509"/>
            <ac:spMkLst>
              <pc:docMk/>
              <pc:sldMasterMk cId="4063766641" sldId="2147483702"/>
              <pc:sldLayoutMk cId="3697208488" sldId="2147483685"/>
              <ac:spMk id="3" creationId="{83FBE62D-FB48-F3BD-53EA-0C6838F1D31A}"/>
            </ac:spMkLst>
          </pc:spChg>
          <pc:spChg chg="mod">
            <ac:chgData name="Daniel Oehm" userId="6a826a5e128e221f" providerId="LiveId" clId="{2EC802A6-3C34-48E9-87D9-DA60F5141721}" dt="2024-12-07T09:13:39.447" v="509"/>
            <ac:spMkLst>
              <pc:docMk/>
              <pc:sldMasterMk cId="4063766641" sldId="2147483702"/>
              <pc:sldLayoutMk cId="3697208488" sldId="2147483685"/>
              <ac:spMk id="7" creationId="{755AE582-1397-2908-6020-30E7590B237D}"/>
            </ac:spMkLst>
          </pc:spChg>
          <pc:spChg chg="mod">
            <ac:chgData name="Daniel Oehm" userId="6a826a5e128e221f" providerId="LiveId" clId="{2EC802A6-3C34-48E9-87D9-DA60F5141721}" dt="2024-12-07T09:13:39.447" v="509"/>
            <ac:spMkLst>
              <pc:docMk/>
              <pc:sldMasterMk cId="4063766641" sldId="2147483702"/>
              <pc:sldLayoutMk cId="3697208488" sldId="2147483685"/>
              <ac:spMk id="16" creationId="{F84DE423-2687-926A-F5FD-508531AFAE95}"/>
            </ac:spMkLst>
          </pc:spChg>
          <pc:spChg chg="mod">
            <ac:chgData name="Daniel Oehm" userId="6a826a5e128e221f" providerId="LiveId" clId="{2EC802A6-3C34-48E9-87D9-DA60F5141721}" dt="2024-12-07T09:13:39.447" v="509"/>
            <ac:spMkLst>
              <pc:docMk/>
              <pc:sldMasterMk cId="4063766641" sldId="2147483702"/>
              <pc:sldLayoutMk cId="3697208488" sldId="2147483685"/>
              <ac:spMk id="22" creationId="{CFDEEA9F-EC54-95FE-CF9D-645BBB406E4A}"/>
            </ac:spMkLst>
          </pc:spChg>
          <pc:spChg chg="mod">
            <ac:chgData name="Daniel Oehm" userId="6a826a5e128e221f" providerId="LiveId" clId="{2EC802A6-3C34-48E9-87D9-DA60F5141721}" dt="2024-12-07T09:13:39.447" v="509"/>
            <ac:spMkLst>
              <pc:docMk/>
              <pc:sldMasterMk cId="4063766641" sldId="2147483702"/>
              <pc:sldLayoutMk cId="3697208488" sldId="2147483685"/>
              <ac:spMk id="23" creationId="{8F961DC0-EF52-C902-7601-71D2757BCD88}"/>
            </ac:spMkLst>
          </pc:spChg>
          <pc:spChg chg="mod">
            <ac:chgData name="Daniel Oehm" userId="6a826a5e128e221f" providerId="LiveId" clId="{2EC802A6-3C34-48E9-87D9-DA60F5141721}" dt="2024-12-07T09:13:39.447" v="509"/>
            <ac:spMkLst>
              <pc:docMk/>
              <pc:sldMasterMk cId="4063766641" sldId="2147483702"/>
              <pc:sldLayoutMk cId="3697208488" sldId="2147483685"/>
              <ac:spMk id="30" creationId="{942FAB94-0613-DF02-E54E-E408FE4D7D73}"/>
            </ac:spMkLst>
          </pc:spChg>
          <pc:spChg chg="mod">
            <ac:chgData name="Daniel Oehm" userId="6a826a5e128e221f" providerId="LiveId" clId="{2EC802A6-3C34-48E9-87D9-DA60F5141721}" dt="2024-12-07T09:13:39.447" v="509"/>
            <ac:spMkLst>
              <pc:docMk/>
              <pc:sldMasterMk cId="4063766641" sldId="2147483702"/>
              <pc:sldLayoutMk cId="3697208488" sldId="2147483685"/>
              <ac:spMk id="33" creationId="{FB44824B-10EE-1C27-04B6-90426E09EFFB}"/>
            </ac:spMkLst>
          </pc:spChg>
          <pc:spChg chg="mod">
            <ac:chgData name="Daniel Oehm" userId="6a826a5e128e221f" providerId="LiveId" clId="{2EC802A6-3C34-48E9-87D9-DA60F5141721}" dt="2024-12-07T09:13:39.447" v="509"/>
            <ac:spMkLst>
              <pc:docMk/>
              <pc:sldMasterMk cId="4063766641" sldId="2147483702"/>
              <pc:sldLayoutMk cId="3697208488" sldId="2147483685"/>
              <ac:spMk id="35" creationId="{60DA9878-1DF2-0060-C2E6-9E5E24693C73}"/>
            </ac:spMkLst>
          </pc:spChg>
          <pc:spChg chg="mod">
            <ac:chgData name="Daniel Oehm" userId="6a826a5e128e221f" providerId="LiveId" clId="{2EC802A6-3C34-48E9-87D9-DA60F5141721}" dt="2024-12-07T09:13:39.447" v="509"/>
            <ac:spMkLst>
              <pc:docMk/>
              <pc:sldMasterMk cId="4063766641" sldId="2147483702"/>
              <pc:sldLayoutMk cId="3697208488" sldId="2147483685"/>
              <ac:spMk id="38" creationId="{A6956F2F-65C2-AB84-F40E-E7065EB74CE6}"/>
            </ac:spMkLst>
          </pc:spChg>
          <pc:picChg chg="mod">
            <ac:chgData name="Daniel Oehm" userId="6a826a5e128e221f" providerId="LiveId" clId="{2EC802A6-3C34-48E9-87D9-DA60F5141721}" dt="2024-12-07T09:13:39.447" v="509"/>
            <ac:picMkLst>
              <pc:docMk/>
              <pc:sldMasterMk cId="4063766641" sldId="2147483702"/>
              <pc:sldLayoutMk cId="3697208488" sldId="2147483685"/>
              <ac:picMk id="8" creationId="{998EE8A9-6197-AC9D-8299-8BC2870AEC6B}"/>
            </ac:picMkLst>
          </pc:picChg>
          <pc:cxnChg chg="mod">
            <ac:chgData name="Daniel Oehm" userId="6a826a5e128e221f" providerId="LiveId" clId="{2EC802A6-3C34-48E9-87D9-DA60F5141721}" dt="2024-12-07T09:13:39.447" v="509"/>
            <ac:cxnSpMkLst>
              <pc:docMk/>
              <pc:sldMasterMk cId="4063766641" sldId="2147483702"/>
              <pc:sldLayoutMk cId="3697208488" sldId="2147483685"/>
              <ac:cxnSpMk id="2" creationId="{5280F891-430B-DA97-9B52-45CF02583B97}"/>
            </ac:cxnSpMkLst>
          </pc:cxnChg>
          <pc:cxnChg chg="mod">
            <ac:chgData name="Daniel Oehm" userId="6a826a5e128e221f" providerId="LiveId" clId="{2EC802A6-3C34-48E9-87D9-DA60F5141721}" dt="2024-12-07T09:13:39.447" v="509"/>
            <ac:cxnSpMkLst>
              <pc:docMk/>
              <pc:sldMasterMk cId="4063766641" sldId="2147483702"/>
              <pc:sldLayoutMk cId="3697208488" sldId="2147483685"/>
              <ac:cxnSpMk id="39" creationId="{CF2C0A67-689F-A700-7B65-B8CC8D233BDC}"/>
            </ac:cxnSpMkLst>
          </pc:cxnChg>
        </pc:sldLayoutChg>
        <pc:sldLayoutChg chg="modSp">
          <pc:chgData name="Daniel Oehm" userId="6a826a5e128e221f" providerId="LiveId" clId="{2EC802A6-3C34-48E9-87D9-DA60F5141721}" dt="2024-12-07T09:13:39.447" v="509"/>
          <pc:sldLayoutMkLst>
            <pc:docMk/>
            <pc:sldMasterMk cId="4063766641" sldId="2147483702"/>
            <pc:sldLayoutMk cId="4039730735" sldId="2147483686"/>
          </pc:sldLayoutMkLst>
          <pc:spChg chg="mod">
            <ac:chgData name="Daniel Oehm" userId="6a826a5e128e221f" providerId="LiveId" clId="{2EC802A6-3C34-48E9-87D9-DA60F5141721}" dt="2024-12-07T09:13:39.447" v="509"/>
            <ac:spMkLst>
              <pc:docMk/>
              <pc:sldMasterMk cId="4063766641" sldId="2147483702"/>
              <pc:sldLayoutMk cId="4039730735" sldId="2147483686"/>
              <ac:spMk id="2" creationId="{5FDA3137-430B-27C8-6B0D-0172A8A926B1}"/>
            </ac:spMkLst>
          </pc:spChg>
          <pc:spChg chg="mod">
            <ac:chgData name="Daniel Oehm" userId="6a826a5e128e221f" providerId="LiveId" clId="{2EC802A6-3C34-48E9-87D9-DA60F5141721}" dt="2024-12-07T09:13:39.447" v="509"/>
            <ac:spMkLst>
              <pc:docMk/>
              <pc:sldMasterMk cId="4063766641" sldId="2147483702"/>
              <pc:sldLayoutMk cId="4039730735" sldId="2147483686"/>
              <ac:spMk id="3" creationId="{69FCEDF3-0C4D-69D0-0C78-2041B5E67346}"/>
            </ac:spMkLst>
          </pc:spChg>
          <pc:spChg chg="mod">
            <ac:chgData name="Daniel Oehm" userId="6a826a5e128e221f" providerId="LiveId" clId="{2EC802A6-3C34-48E9-87D9-DA60F5141721}" dt="2024-12-07T09:13:39.447" v="509"/>
            <ac:spMkLst>
              <pc:docMk/>
              <pc:sldMasterMk cId="4063766641" sldId="2147483702"/>
              <pc:sldLayoutMk cId="4039730735" sldId="2147483686"/>
              <ac:spMk id="7" creationId="{6A08D038-71DF-6CE1-BDB9-BD02E9DC81E4}"/>
            </ac:spMkLst>
          </pc:spChg>
          <pc:spChg chg="mod">
            <ac:chgData name="Daniel Oehm" userId="6a826a5e128e221f" providerId="LiveId" clId="{2EC802A6-3C34-48E9-87D9-DA60F5141721}" dt="2024-12-07T09:13:39.447" v="509"/>
            <ac:spMkLst>
              <pc:docMk/>
              <pc:sldMasterMk cId="4063766641" sldId="2147483702"/>
              <pc:sldLayoutMk cId="4039730735" sldId="2147483686"/>
              <ac:spMk id="9" creationId="{F5DB8C7D-1E3E-ECF7-0FEC-4D52C10C7D36}"/>
            </ac:spMkLst>
          </pc:spChg>
          <pc:spChg chg="mod">
            <ac:chgData name="Daniel Oehm" userId="6a826a5e128e221f" providerId="LiveId" clId="{2EC802A6-3C34-48E9-87D9-DA60F5141721}" dt="2024-12-07T09:13:39.447" v="509"/>
            <ac:spMkLst>
              <pc:docMk/>
              <pc:sldMasterMk cId="4063766641" sldId="2147483702"/>
              <pc:sldLayoutMk cId="4039730735" sldId="2147483686"/>
              <ac:spMk id="10" creationId="{D92FFC25-5743-10FC-43B3-CCEFDB3C3DBD}"/>
            </ac:spMkLst>
          </pc:spChg>
          <pc:spChg chg="mod">
            <ac:chgData name="Daniel Oehm" userId="6a826a5e128e221f" providerId="LiveId" clId="{2EC802A6-3C34-48E9-87D9-DA60F5141721}" dt="2024-12-07T09:13:39.447" v="509"/>
            <ac:spMkLst>
              <pc:docMk/>
              <pc:sldMasterMk cId="4063766641" sldId="2147483702"/>
              <pc:sldLayoutMk cId="4039730735" sldId="2147483686"/>
              <ac:spMk id="11" creationId="{2EC1351E-1D51-D87A-A56F-059E2F15E81C}"/>
            </ac:spMkLst>
          </pc:spChg>
          <pc:spChg chg="mod">
            <ac:chgData name="Daniel Oehm" userId="6a826a5e128e221f" providerId="LiveId" clId="{2EC802A6-3C34-48E9-87D9-DA60F5141721}" dt="2024-12-07T09:13:39.447" v="509"/>
            <ac:spMkLst>
              <pc:docMk/>
              <pc:sldMasterMk cId="4063766641" sldId="2147483702"/>
              <pc:sldLayoutMk cId="4039730735" sldId="2147483686"/>
              <ac:spMk id="12" creationId="{5ADD750B-BCD0-973C-E39A-B470CCDB8B20}"/>
            </ac:spMkLst>
          </pc:spChg>
          <pc:spChg chg="mod">
            <ac:chgData name="Daniel Oehm" userId="6a826a5e128e221f" providerId="LiveId" clId="{2EC802A6-3C34-48E9-87D9-DA60F5141721}" dt="2024-12-07T09:13:39.447" v="509"/>
            <ac:spMkLst>
              <pc:docMk/>
              <pc:sldMasterMk cId="4063766641" sldId="2147483702"/>
              <pc:sldLayoutMk cId="4039730735" sldId="2147483686"/>
              <ac:spMk id="13" creationId="{097B6890-AB7B-A8BF-FD66-C5BEF0EF55E5}"/>
            </ac:spMkLst>
          </pc:spChg>
          <pc:spChg chg="mod">
            <ac:chgData name="Daniel Oehm" userId="6a826a5e128e221f" providerId="LiveId" clId="{2EC802A6-3C34-48E9-87D9-DA60F5141721}" dt="2024-12-07T09:13:39.447" v="509"/>
            <ac:spMkLst>
              <pc:docMk/>
              <pc:sldMasterMk cId="4063766641" sldId="2147483702"/>
              <pc:sldLayoutMk cId="4039730735" sldId="2147483686"/>
              <ac:spMk id="14" creationId="{25426C5D-F44F-D771-57D4-B0A7B29E5714}"/>
            </ac:spMkLst>
          </pc:spChg>
          <pc:spChg chg="mod">
            <ac:chgData name="Daniel Oehm" userId="6a826a5e128e221f" providerId="LiveId" clId="{2EC802A6-3C34-48E9-87D9-DA60F5141721}" dt="2024-12-07T09:13:39.447" v="509"/>
            <ac:spMkLst>
              <pc:docMk/>
              <pc:sldMasterMk cId="4063766641" sldId="2147483702"/>
              <pc:sldLayoutMk cId="4039730735" sldId="2147483686"/>
              <ac:spMk id="16" creationId="{3C9D4F8C-E5DA-B5D7-90A6-6331EA52559F}"/>
            </ac:spMkLst>
          </pc:spChg>
          <pc:spChg chg="mod">
            <ac:chgData name="Daniel Oehm" userId="6a826a5e128e221f" providerId="LiveId" clId="{2EC802A6-3C34-48E9-87D9-DA60F5141721}" dt="2024-12-07T09:13:39.447" v="509"/>
            <ac:spMkLst>
              <pc:docMk/>
              <pc:sldMasterMk cId="4063766641" sldId="2147483702"/>
              <pc:sldLayoutMk cId="4039730735" sldId="2147483686"/>
              <ac:spMk id="18" creationId="{44627E51-E453-250F-D0E0-4C71B1387B77}"/>
            </ac:spMkLst>
          </pc:spChg>
          <pc:cxnChg chg="mod">
            <ac:chgData name="Daniel Oehm" userId="6a826a5e128e221f" providerId="LiveId" clId="{2EC802A6-3C34-48E9-87D9-DA60F5141721}" dt="2024-12-07T09:13:39.447" v="509"/>
            <ac:cxnSpMkLst>
              <pc:docMk/>
              <pc:sldMasterMk cId="4063766641" sldId="2147483702"/>
              <pc:sldLayoutMk cId="4039730735" sldId="2147483686"/>
              <ac:cxnSpMk id="8" creationId="{1D498E6D-1975-6E86-DE6B-790335604546}"/>
            </ac:cxnSpMkLst>
          </pc:cxnChg>
          <pc:cxnChg chg="mod">
            <ac:chgData name="Daniel Oehm" userId="6a826a5e128e221f" providerId="LiveId" clId="{2EC802A6-3C34-48E9-87D9-DA60F5141721}" dt="2024-12-07T09:13:39.447" v="509"/>
            <ac:cxnSpMkLst>
              <pc:docMk/>
              <pc:sldMasterMk cId="4063766641" sldId="2147483702"/>
              <pc:sldLayoutMk cId="4039730735" sldId="2147483686"/>
              <ac:cxnSpMk id="19" creationId="{6CC536DE-3192-FD9F-9CE5-E5BE73E64B6C}"/>
            </ac:cxnSpMkLst>
          </pc:cxnChg>
        </pc:sldLayoutChg>
        <pc:sldLayoutChg chg="modSp">
          <pc:chgData name="Daniel Oehm" userId="6a826a5e128e221f" providerId="LiveId" clId="{2EC802A6-3C34-48E9-87D9-DA60F5141721}" dt="2024-12-07T09:13:39.447" v="509"/>
          <pc:sldLayoutMkLst>
            <pc:docMk/>
            <pc:sldMasterMk cId="4063766641" sldId="2147483702"/>
            <pc:sldLayoutMk cId="3087839293" sldId="2147483696"/>
          </pc:sldLayoutMkLst>
          <pc:spChg chg="mod">
            <ac:chgData name="Daniel Oehm" userId="6a826a5e128e221f" providerId="LiveId" clId="{2EC802A6-3C34-48E9-87D9-DA60F5141721}" dt="2024-12-07T09:13:39.447" v="509"/>
            <ac:spMkLst>
              <pc:docMk/>
              <pc:sldMasterMk cId="4063766641" sldId="2147483702"/>
              <pc:sldLayoutMk cId="3087839293" sldId="2147483696"/>
              <ac:spMk id="29" creationId="{88389C80-C4B8-6F2D-4B0A-145F48420D8B}"/>
            </ac:spMkLst>
          </pc:spChg>
          <pc:spChg chg="mod">
            <ac:chgData name="Daniel Oehm" userId="6a826a5e128e221f" providerId="LiveId" clId="{2EC802A6-3C34-48E9-87D9-DA60F5141721}" dt="2024-12-07T09:13:39.447" v="509"/>
            <ac:spMkLst>
              <pc:docMk/>
              <pc:sldMasterMk cId="4063766641" sldId="2147483702"/>
              <pc:sldLayoutMk cId="3087839293" sldId="2147483696"/>
              <ac:spMk id="30" creationId="{60B5DD84-795D-B985-542A-A56E3170D766}"/>
            </ac:spMkLst>
          </pc:spChg>
          <pc:spChg chg="mod">
            <ac:chgData name="Daniel Oehm" userId="6a826a5e128e221f" providerId="LiveId" clId="{2EC802A6-3C34-48E9-87D9-DA60F5141721}" dt="2024-12-07T09:13:39.447" v="509"/>
            <ac:spMkLst>
              <pc:docMk/>
              <pc:sldMasterMk cId="4063766641" sldId="2147483702"/>
              <pc:sldLayoutMk cId="3087839293" sldId="2147483696"/>
              <ac:spMk id="31" creationId="{BF036C6E-382F-651A-6588-B13219AC2060}"/>
            </ac:spMkLst>
          </pc:spChg>
          <pc:spChg chg="mod">
            <ac:chgData name="Daniel Oehm" userId="6a826a5e128e221f" providerId="LiveId" clId="{2EC802A6-3C34-48E9-87D9-DA60F5141721}" dt="2024-12-07T09:13:39.447" v="509"/>
            <ac:spMkLst>
              <pc:docMk/>
              <pc:sldMasterMk cId="4063766641" sldId="2147483702"/>
              <pc:sldLayoutMk cId="3087839293" sldId="2147483696"/>
              <ac:spMk id="32" creationId="{0B0A99AF-6520-A38E-3526-A24F330577C1}"/>
            </ac:spMkLst>
          </pc:spChg>
          <pc:spChg chg="mod">
            <ac:chgData name="Daniel Oehm" userId="6a826a5e128e221f" providerId="LiveId" clId="{2EC802A6-3C34-48E9-87D9-DA60F5141721}" dt="2024-12-07T09:13:39.447" v="509"/>
            <ac:spMkLst>
              <pc:docMk/>
              <pc:sldMasterMk cId="4063766641" sldId="2147483702"/>
              <pc:sldLayoutMk cId="3087839293" sldId="2147483696"/>
              <ac:spMk id="33" creationId="{36FF169E-76E5-5FD0-3D66-743CE7D06409}"/>
            </ac:spMkLst>
          </pc:spChg>
          <pc:spChg chg="mod">
            <ac:chgData name="Daniel Oehm" userId="6a826a5e128e221f" providerId="LiveId" clId="{2EC802A6-3C34-48E9-87D9-DA60F5141721}" dt="2024-12-07T09:13:39.447" v="509"/>
            <ac:spMkLst>
              <pc:docMk/>
              <pc:sldMasterMk cId="4063766641" sldId="2147483702"/>
              <pc:sldLayoutMk cId="3087839293" sldId="2147483696"/>
              <ac:spMk id="35" creationId="{5BB24C3F-5C1C-221E-835A-C314C2D8E73D}"/>
            </ac:spMkLst>
          </pc:spChg>
          <pc:spChg chg="mod">
            <ac:chgData name="Daniel Oehm" userId="6a826a5e128e221f" providerId="LiveId" clId="{2EC802A6-3C34-48E9-87D9-DA60F5141721}" dt="2024-12-07T09:13:39.447" v="509"/>
            <ac:spMkLst>
              <pc:docMk/>
              <pc:sldMasterMk cId="4063766641" sldId="2147483702"/>
              <pc:sldLayoutMk cId="3087839293" sldId="2147483696"/>
              <ac:spMk id="36" creationId="{5C8871D1-1444-A39A-1563-E425F561CFFF}"/>
            </ac:spMkLst>
          </pc:spChg>
          <pc:spChg chg="mod">
            <ac:chgData name="Daniel Oehm" userId="6a826a5e128e221f" providerId="LiveId" clId="{2EC802A6-3C34-48E9-87D9-DA60F5141721}" dt="2024-12-07T09:13:39.447" v="509"/>
            <ac:spMkLst>
              <pc:docMk/>
              <pc:sldMasterMk cId="4063766641" sldId="2147483702"/>
              <pc:sldLayoutMk cId="3087839293" sldId="2147483696"/>
              <ac:spMk id="37" creationId="{10B8A110-751F-73C5-9F16-3B0F3174B8B9}"/>
            </ac:spMkLst>
          </pc:spChg>
          <pc:spChg chg="mod">
            <ac:chgData name="Daniel Oehm" userId="6a826a5e128e221f" providerId="LiveId" clId="{2EC802A6-3C34-48E9-87D9-DA60F5141721}" dt="2024-12-07T09:13:39.447" v="509"/>
            <ac:spMkLst>
              <pc:docMk/>
              <pc:sldMasterMk cId="4063766641" sldId="2147483702"/>
              <pc:sldLayoutMk cId="3087839293" sldId="2147483696"/>
              <ac:spMk id="38" creationId="{8B1B3373-7896-08F8-3482-13FBEB2AD6CC}"/>
            </ac:spMkLst>
          </pc:spChg>
          <pc:spChg chg="mod">
            <ac:chgData name="Daniel Oehm" userId="6a826a5e128e221f" providerId="LiveId" clId="{2EC802A6-3C34-48E9-87D9-DA60F5141721}" dt="2024-12-07T09:13:39.447" v="509"/>
            <ac:spMkLst>
              <pc:docMk/>
              <pc:sldMasterMk cId="4063766641" sldId="2147483702"/>
              <pc:sldLayoutMk cId="3087839293" sldId="2147483696"/>
              <ac:spMk id="42" creationId="{956A5211-4E2C-2196-38D3-FF35F04FBAD1}"/>
            </ac:spMkLst>
          </pc:spChg>
          <pc:spChg chg="mod">
            <ac:chgData name="Daniel Oehm" userId="6a826a5e128e221f" providerId="LiveId" clId="{2EC802A6-3C34-48E9-87D9-DA60F5141721}" dt="2024-12-07T09:13:39.447" v="509"/>
            <ac:spMkLst>
              <pc:docMk/>
              <pc:sldMasterMk cId="4063766641" sldId="2147483702"/>
              <pc:sldLayoutMk cId="3087839293" sldId="2147483696"/>
              <ac:spMk id="43" creationId="{2CDECA57-35A8-BBCE-08D4-E3B273F00DB5}"/>
            </ac:spMkLst>
          </pc:spChg>
          <pc:spChg chg="mod">
            <ac:chgData name="Daniel Oehm" userId="6a826a5e128e221f" providerId="LiveId" clId="{2EC802A6-3C34-48E9-87D9-DA60F5141721}" dt="2024-12-07T09:13:39.447" v="509"/>
            <ac:spMkLst>
              <pc:docMk/>
              <pc:sldMasterMk cId="4063766641" sldId="2147483702"/>
              <pc:sldLayoutMk cId="3087839293" sldId="2147483696"/>
              <ac:spMk id="44" creationId="{FBC4D994-0652-9F30-8D78-FA3956E17CC5}"/>
            </ac:spMkLst>
          </pc:spChg>
          <pc:spChg chg="mod">
            <ac:chgData name="Daniel Oehm" userId="6a826a5e128e221f" providerId="LiveId" clId="{2EC802A6-3C34-48E9-87D9-DA60F5141721}" dt="2024-12-07T09:13:39.447" v="509"/>
            <ac:spMkLst>
              <pc:docMk/>
              <pc:sldMasterMk cId="4063766641" sldId="2147483702"/>
              <pc:sldLayoutMk cId="3087839293" sldId="2147483696"/>
              <ac:spMk id="45" creationId="{8C7158C9-93A8-FF54-9F40-6E9C53A9A2EF}"/>
            </ac:spMkLst>
          </pc:spChg>
          <pc:spChg chg="mod">
            <ac:chgData name="Daniel Oehm" userId="6a826a5e128e221f" providerId="LiveId" clId="{2EC802A6-3C34-48E9-87D9-DA60F5141721}" dt="2024-12-07T09:13:39.447" v="509"/>
            <ac:spMkLst>
              <pc:docMk/>
              <pc:sldMasterMk cId="4063766641" sldId="2147483702"/>
              <pc:sldLayoutMk cId="3087839293" sldId="2147483696"/>
              <ac:spMk id="46" creationId="{F4987F46-ECE5-E042-0050-2E1986BC0B6C}"/>
            </ac:spMkLst>
          </pc:spChg>
          <pc:spChg chg="mod">
            <ac:chgData name="Daniel Oehm" userId="6a826a5e128e221f" providerId="LiveId" clId="{2EC802A6-3C34-48E9-87D9-DA60F5141721}" dt="2024-12-07T09:13:39.447" v="509"/>
            <ac:spMkLst>
              <pc:docMk/>
              <pc:sldMasterMk cId="4063766641" sldId="2147483702"/>
              <pc:sldLayoutMk cId="3087839293" sldId="2147483696"/>
              <ac:spMk id="47" creationId="{56F9A0D3-803E-9C72-E1CE-FDC5D650272F}"/>
            </ac:spMkLst>
          </pc:spChg>
          <pc:cxnChg chg="mod">
            <ac:chgData name="Daniel Oehm" userId="6a826a5e128e221f" providerId="LiveId" clId="{2EC802A6-3C34-48E9-87D9-DA60F5141721}" dt="2024-12-07T09:13:39.447" v="509"/>
            <ac:cxnSpMkLst>
              <pc:docMk/>
              <pc:sldMasterMk cId="4063766641" sldId="2147483702"/>
              <pc:sldLayoutMk cId="3087839293" sldId="2147483696"/>
              <ac:cxnSpMk id="27" creationId="{7ACA8216-DAA0-2A30-264D-7F052C8CDE6A}"/>
            </ac:cxnSpMkLst>
          </pc:cxnChg>
        </pc:sldLayoutChg>
        <pc:sldLayoutChg chg="modSp">
          <pc:chgData name="Daniel Oehm" userId="6a826a5e128e221f" providerId="LiveId" clId="{2EC802A6-3C34-48E9-87D9-DA60F5141721}" dt="2024-12-07T09:13:39.447" v="509"/>
          <pc:sldLayoutMkLst>
            <pc:docMk/>
            <pc:sldMasterMk cId="4063766641" sldId="2147483702"/>
            <pc:sldLayoutMk cId="1171894851" sldId="2147483697"/>
          </pc:sldLayoutMkLst>
          <pc:spChg chg="mod">
            <ac:chgData name="Daniel Oehm" userId="6a826a5e128e221f" providerId="LiveId" clId="{2EC802A6-3C34-48E9-87D9-DA60F5141721}" dt="2024-12-07T09:13:39.447" v="509"/>
            <ac:spMkLst>
              <pc:docMk/>
              <pc:sldMasterMk cId="4063766641" sldId="2147483702"/>
              <pc:sldLayoutMk cId="1171894851" sldId="2147483697"/>
              <ac:spMk id="9" creationId="{9675886D-1362-17BA-A04B-BDA0910F72E2}"/>
            </ac:spMkLst>
          </pc:spChg>
          <pc:spChg chg="mod">
            <ac:chgData name="Daniel Oehm" userId="6a826a5e128e221f" providerId="LiveId" clId="{2EC802A6-3C34-48E9-87D9-DA60F5141721}" dt="2024-12-07T09:13:39.447" v="509"/>
            <ac:spMkLst>
              <pc:docMk/>
              <pc:sldMasterMk cId="4063766641" sldId="2147483702"/>
              <pc:sldLayoutMk cId="1171894851" sldId="2147483697"/>
              <ac:spMk id="10" creationId="{82C63CAC-3C4A-E601-AD51-6581DF24FFCA}"/>
            </ac:spMkLst>
          </pc:spChg>
          <pc:spChg chg="mod">
            <ac:chgData name="Daniel Oehm" userId="6a826a5e128e221f" providerId="LiveId" clId="{2EC802A6-3C34-48E9-87D9-DA60F5141721}" dt="2024-12-07T09:13:39.447" v="509"/>
            <ac:spMkLst>
              <pc:docMk/>
              <pc:sldMasterMk cId="4063766641" sldId="2147483702"/>
              <pc:sldLayoutMk cId="1171894851" sldId="2147483697"/>
              <ac:spMk id="11" creationId="{48A6D2CD-5270-FECB-3D97-EFED14612747}"/>
            </ac:spMkLst>
          </pc:spChg>
          <pc:spChg chg="mod">
            <ac:chgData name="Daniel Oehm" userId="6a826a5e128e221f" providerId="LiveId" clId="{2EC802A6-3C34-48E9-87D9-DA60F5141721}" dt="2024-12-07T09:13:39.447" v="509"/>
            <ac:spMkLst>
              <pc:docMk/>
              <pc:sldMasterMk cId="4063766641" sldId="2147483702"/>
              <pc:sldLayoutMk cId="1171894851" sldId="2147483697"/>
              <ac:spMk id="12" creationId="{C3E66123-A117-33EB-ED70-FCE356E51D92}"/>
            </ac:spMkLst>
          </pc:spChg>
          <pc:spChg chg="mod">
            <ac:chgData name="Daniel Oehm" userId="6a826a5e128e221f" providerId="LiveId" clId="{2EC802A6-3C34-48E9-87D9-DA60F5141721}" dt="2024-12-07T09:13:39.447" v="509"/>
            <ac:spMkLst>
              <pc:docMk/>
              <pc:sldMasterMk cId="4063766641" sldId="2147483702"/>
              <pc:sldLayoutMk cId="1171894851" sldId="2147483697"/>
              <ac:spMk id="13" creationId="{82B0BA8D-F814-878C-C937-1C0AA82F99E4}"/>
            </ac:spMkLst>
          </pc:spChg>
          <pc:spChg chg="mod">
            <ac:chgData name="Daniel Oehm" userId="6a826a5e128e221f" providerId="LiveId" clId="{2EC802A6-3C34-48E9-87D9-DA60F5141721}" dt="2024-12-07T09:13:39.447" v="509"/>
            <ac:spMkLst>
              <pc:docMk/>
              <pc:sldMasterMk cId="4063766641" sldId="2147483702"/>
              <pc:sldLayoutMk cId="1171894851" sldId="2147483697"/>
              <ac:spMk id="15" creationId="{60D23DE6-D365-6A44-8D53-B07F61619E46}"/>
            </ac:spMkLst>
          </pc:spChg>
          <pc:spChg chg="mod">
            <ac:chgData name="Daniel Oehm" userId="6a826a5e128e221f" providerId="LiveId" clId="{2EC802A6-3C34-48E9-87D9-DA60F5141721}" dt="2024-12-07T09:13:39.447" v="509"/>
            <ac:spMkLst>
              <pc:docMk/>
              <pc:sldMasterMk cId="4063766641" sldId="2147483702"/>
              <pc:sldLayoutMk cId="1171894851" sldId="2147483697"/>
              <ac:spMk id="16" creationId="{9E79FD59-44A5-300B-62B7-A7C57762F055}"/>
            </ac:spMkLst>
          </pc:spChg>
          <pc:spChg chg="mod">
            <ac:chgData name="Daniel Oehm" userId="6a826a5e128e221f" providerId="LiveId" clId="{2EC802A6-3C34-48E9-87D9-DA60F5141721}" dt="2024-12-07T09:13:39.447" v="509"/>
            <ac:spMkLst>
              <pc:docMk/>
              <pc:sldMasterMk cId="4063766641" sldId="2147483702"/>
              <pc:sldLayoutMk cId="1171894851" sldId="2147483697"/>
              <ac:spMk id="17" creationId="{FAD695AF-25C4-89CA-E754-5B83F3AC4309}"/>
            </ac:spMkLst>
          </pc:spChg>
          <pc:spChg chg="mod">
            <ac:chgData name="Daniel Oehm" userId="6a826a5e128e221f" providerId="LiveId" clId="{2EC802A6-3C34-48E9-87D9-DA60F5141721}" dt="2024-12-07T09:13:39.447" v="509"/>
            <ac:spMkLst>
              <pc:docMk/>
              <pc:sldMasterMk cId="4063766641" sldId="2147483702"/>
              <pc:sldLayoutMk cId="1171894851" sldId="2147483697"/>
              <ac:spMk id="18" creationId="{7364802C-3840-5041-56ED-8137AA5D2077}"/>
            </ac:spMkLst>
          </pc:spChg>
          <pc:spChg chg="mod">
            <ac:chgData name="Daniel Oehm" userId="6a826a5e128e221f" providerId="LiveId" clId="{2EC802A6-3C34-48E9-87D9-DA60F5141721}" dt="2024-12-07T09:13:39.447" v="509"/>
            <ac:spMkLst>
              <pc:docMk/>
              <pc:sldMasterMk cId="4063766641" sldId="2147483702"/>
              <pc:sldLayoutMk cId="1171894851" sldId="2147483697"/>
              <ac:spMk id="22" creationId="{F5FC5D5F-F6CE-CF17-0D80-E1ED94621562}"/>
            </ac:spMkLst>
          </pc:spChg>
          <pc:spChg chg="mod">
            <ac:chgData name="Daniel Oehm" userId="6a826a5e128e221f" providerId="LiveId" clId="{2EC802A6-3C34-48E9-87D9-DA60F5141721}" dt="2024-12-07T09:13:39.447" v="509"/>
            <ac:spMkLst>
              <pc:docMk/>
              <pc:sldMasterMk cId="4063766641" sldId="2147483702"/>
              <pc:sldLayoutMk cId="1171894851" sldId="2147483697"/>
              <ac:spMk id="23" creationId="{90CA49DF-B190-1300-D6FC-FBC6C61A6C28}"/>
            </ac:spMkLst>
          </pc:spChg>
          <pc:spChg chg="mod">
            <ac:chgData name="Daniel Oehm" userId="6a826a5e128e221f" providerId="LiveId" clId="{2EC802A6-3C34-48E9-87D9-DA60F5141721}" dt="2024-12-07T09:13:39.447" v="509"/>
            <ac:spMkLst>
              <pc:docMk/>
              <pc:sldMasterMk cId="4063766641" sldId="2147483702"/>
              <pc:sldLayoutMk cId="1171894851" sldId="2147483697"/>
              <ac:spMk id="24" creationId="{BBC949BD-004E-B285-C6B4-81A8F0A85131}"/>
            </ac:spMkLst>
          </pc:spChg>
          <pc:spChg chg="mod">
            <ac:chgData name="Daniel Oehm" userId="6a826a5e128e221f" providerId="LiveId" clId="{2EC802A6-3C34-48E9-87D9-DA60F5141721}" dt="2024-12-07T09:13:39.447" v="509"/>
            <ac:spMkLst>
              <pc:docMk/>
              <pc:sldMasterMk cId="4063766641" sldId="2147483702"/>
              <pc:sldLayoutMk cId="1171894851" sldId="2147483697"/>
              <ac:spMk id="25" creationId="{77D84F98-ECB2-3563-CC4D-7A780C804A2F}"/>
            </ac:spMkLst>
          </pc:spChg>
          <pc:spChg chg="mod">
            <ac:chgData name="Daniel Oehm" userId="6a826a5e128e221f" providerId="LiveId" clId="{2EC802A6-3C34-48E9-87D9-DA60F5141721}" dt="2024-12-07T09:13:39.447" v="509"/>
            <ac:spMkLst>
              <pc:docMk/>
              <pc:sldMasterMk cId="4063766641" sldId="2147483702"/>
              <pc:sldLayoutMk cId="1171894851" sldId="2147483697"/>
              <ac:spMk id="26" creationId="{C765CA95-135A-1A4C-1430-45F05C434FEE}"/>
            </ac:spMkLst>
          </pc:spChg>
          <pc:spChg chg="mod">
            <ac:chgData name="Daniel Oehm" userId="6a826a5e128e221f" providerId="LiveId" clId="{2EC802A6-3C34-48E9-87D9-DA60F5141721}" dt="2024-12-07T09:13:39.447" v="509"/>
            <ac:spMkLst>
              <pc:docMk/>
              <pc:sldMasterMk cId="4063766641" sldId="2147483702"/>
              <pc:sldLayoutMk cId="1171894851" sldId="2147483697"/>
              <ac:spMk id="27" creationId="{64447DCE-6112-E90C-2A30-68D0941AB704}"/>
            </ac:spMkLst>
          </pc:spChg>
          <pc:cxnChg chg="mod">
            <ac:chgData name="Daniel Oehm" userId="6a826a5e128e221f" providerId="LiveId" clId="{2EC802A6-3C34-48E9-87D9-DA60F5141721}" dt="2024-12-07T09:13:39.447" v="509"/>
            <ac:cxnSpMkLst>
              <pc:docMk/>
              <pc:sldMasterMk cId="4063766641" sldId="2147483702"/>
              <pc:sldLayoutMk cId="1171894851" sldId="2147483697"/>
              <ac:cxnSpMk id="7" creationId="{8BE61EA5-7910-D39B-67E7-07B4C810BB2C}"/>
            </ac:cxnSpMkLst>
          </pc:cxnChg>
        </pc:sldLayoutChg>
        <pc:sldLayoutChg chg="modSp">
          <pc:chgData name="Daniel Oehm" userId="6a826a5e128e221f" providerId="LiveId" clId="{2EC802A6-3C34-48E9-87D9-DA60F5141721}" dt="2024-12-07T09:13:39.447" v="509"/>
          <pc:sldLayoutMkLst>
            <pc:docMk/>
            <pc:sldMasterMk cId="4063766641" sldId="2147483702"/>
            <pc:sldLayoutMk cId="4183145923" sldId="2147483698"/>
          </pc:sldLayoutMkLst>
          <pc:spChg chg="mod">
            <ac:chgData name="Daniel Oehm" userId="6a826a5e128e221f" providerId="LiveId" clId="{2EC802A6-3C34-48E9-87D9-DA60F5141721}" dt="2024-12-07T09:13:39.447" v="509"/>
            <ac:spMkLst>
              <pc:docMk/>
              <pc:sldMasterMk cId="4063766641" sldId="2147483702"/>
              <pc:sldLayoutMk cId="4183145923" sldId="2147483698"/>
              <ac:spMk id="30" creationId="{82E7868E-D0D4-C8B9-2D33-1A40E820025B}"/>
            </ac:spMkLst>
          </pc:spChg>
          <pc:spChg chg="mod">
            <ac:chgData name="Daniel Oehm" userId="6a826a5e128e221f" providerId="LiveId" clId="{2EC802A6-3C34-48E9-87D9-DA60F5141721}" dt="2024-12-07T09:13:39.447" v="509"/>
            <ac:spMkLst>
              <pc:docMk/>
              <pc:sldMasterMk cId="4063766641" sldId="2147483702"/>
              <pc:sldLayoutMk cId="4183145923" sldId="2147483698"/>
              <ac:spMk id="31" creationId="{47AEF8D8-027F-4038-3AFD-7F6A1E943C4D}"/>
            </ac:spMkLst>
          </pc:spChg>
          <pc:spChg chg="mod">
            <ac:chgData name="Daniel Oehm" userId="6a826a5e128e221f" providerId="LiveId" clId="{2EC802A6-3C34-48E9-87D9-DA60F5141721}" dt="2024-12-07T09:13:39.447" v="509"/>
            <ac:spMkLst>
              <pc:docMk/>
              <pc:sldMasterMk cId="4063766641" sldId="2147483702"/>
              <pc:sldLayoutMk cId="4183145923" sldId="2147483698"/>
              <ac:spMk id="32" creationId="{5D1C669B-570E-0840-0402-B9F7FBFA867A}"/>
            </ac:spMkLst>
          </pc:spChg>
          <pc:spChg chg="mod">
            <ac:chgData name="Daniel Oehm" userId="6a826a5e128e221f" providerId="LiveId" clId="{2EC802A6-3C34-48E9-87D9-DA60F5141721}" dt="2024-12-07T09:13:39.447" v="509"/>
            <ac:spMkLst>
              <pc:docMk/>
              <pc:sldMasterMk cId="4063766641" sldId="2147483702"/>
              <pc:sldLayoutMk cId="4183145923" sldId="2147483698"/>
              <ac:spMk id="33" creationId="{8ED7389F-CF70-D06D-8BB8-E85946212393}"/>
            </ac:spMkLst>
          </pc:spChg>
          <pc:spChg chg="mod">
            <ac:chgData name="Daniel Oehm" userId="6a826a5e128e221f" providerId="LiveId" clId="{2EC802A6-3C34-48E9-87D9-DA60F5141721}" dt="2024-12-07T09:13:39.447" v="509"/>
            <ac:spMkLst>
              <pc:docMk/>
              <pc:sldMasterMk cId="4063766641" sldId="2147483702"/>
              <pc:sldLayoutMk cId="4183145923" sldId="2147483698"/>
              <ac:spMk id="34" creationId="{746B0DA3-0911-D364-1FAA-337E2DD067E0}"/>
            </ac:spMkLst>
          </pc:spChg>
          <pc:spChg chg="mod">
            <ac:chgData name="Daniel Oehm" userId="6a826a5e128e221f" providerId="LiveId" clId="{2EC802A6-3C34-48E9-87D9-DA60F5141721}" dt="2024-12-07T09:13:39.447" v="509"/>
            <ac:spMkLst>
              <pc:docMk/>
              <pc:sldMasterMk cId="4063766641" sldId="2147483702"/>
              <pc:sldLayoutMk cId="4183145923" sldId="2147483698"/>
              <ac:spMk id="36" creationId="{0741AD58-9634-3D50-1245-338D4722BEDF}"/>
            </ac:spMkLst>
          </pc:spChg>
          <pc:spChg chg="mod">
            <ac:chgData name="Daniel Oehm" userId="6a826a5e128e221f" providerId="LiveId" clId="{2EC802A6-3C34-48E9-87D9-DA60F5141721}" dt="2024-12-07T09:13:39.447" v="509"/>
            <ac:spMkLst>
              <pc:docMk/>
              <pc:sldMasterMk cId="4063766641" sldId="2147483702"/>
              <pc:sldLayoutMk cId="4183145923" sldId="2147483698"/>
              <ac:spMk id="37" creationId="{B01BA107-1884-826C-DE7F-44D89E2EB146}"/>
            </ac:spMkLst>
          </pc:spChg>
          <pc:spChg chg="mod">
            <ac:chgData name="Daniel Oehm" userId="6a826a5e128e221f" providerId="LiveId" clId="{2EC802A6-3C34-48E9-87D9-DA60F5141721}" dt="2024-12-07T09:13:39.447" v="509"/>
            <ac:spMkLst>
              <pc:docMk/>
              <pc:sldMasterMk cId="4063766641" sldId="2147483702"/>
              <pc:sldLayoutMk cId="4183145923" sldId="2147483698"/>
              <ac:spMk id="38" creationId="{65F01148-CEBB-3DFC-6D71-4275F26379CA}"/>
            </ac:spMkLst>
          </pc:spChg>
          <pc:spChg chg="mod">
            <ac:chgData name="Daniel Oehm" userId="6a826a5e128e221f" providerId="LiveId" clId="{2EC802A6-3C34-48E9-87D9-DA60F5141721}" dt="2024-12-07T09:13:39.447" v="509"/>
            <ac:spMkLst>
              <pc:docMk/>
              <pc:sldMasterMk cId="4063766641" sldId="2147483702"/>
              <pc:sldLayoutMk cId="4183145923" sldId="2147483698"/>
              <ac:spMk id="39" creationId="{90D1D4DB-73D3-1536-590E-703590084D5E}"/>
            </ac:spMkLst>
          </pc:spChg>
          <pc:spChg chg="mod">
            <ac:chgData name="Daniel Oehm" userId="6a826a5e128e221f" providerId="LiveId" clId="{2EC802A6-3C34-48E9-87D9-DA60F5141721}" dt="2024-12-07T09:13:39.447" v="509"/>
            <ac:spMkLst>
              <pc:docMk/>
              <pc:sldMasterMk cId="4063766641" sldId="2147483702"/>
              <pc:sldLayoutMk cId="4183145923" sldId="2147483698"/>
              <ac:spMk id="43" creationId="{AEA05F09-24C6-B69C-7116-219BEDBCFBAD}"/>
            </ac:spMkLst>
          </pc:spChg>
          <pc:spChg chg="mod">
            <ac:chgData name="Daniel Oehm" userId="6a826a5e128e221f" providerId="LiveId" clId="{2EC802A6-3C34-48E9-87D9-DA60F5141721}" dt="2024-12-07T09:13:39.447" v="509"/>
            <ac:spMkLst>
              <pc:docMk/>
              <pc:sldMasterMk cId="4063766641" sldId="2147483702"/>
              <pc:sldLayoutMk cId="4183145923" sldId="2147483698"/>
              <ac:spMk id="44" creationId="{834D569C-C882-F0B5-C734-8F5C8C763EE6}"/>
            </ac:spMkLst>
          </pc:spChg>
          <pc:spChg chg="mod">
            <ac:chgData name="Daniel Oehm" userId="6a826a5e128e221f" providerId="LiveId" clId="{2EC802A6-3C34-48E9-87D9-DA60F5141721}" dt="2024-12-07T09:13:39.447" v="509"/>
            <ac:spMkLst>
              <pc:docMk/>
              <pc:sldMasterMk cId="4063766641" sldId="2147483702"/>
              <pc:sldLayoutMk cId="4183145923" sldId="2147483698"/>
              <ac:spMk id="45" creationId="{D25A9798-AFB0-34E5-C1BC-82F423B6031B}"/>
            </ac:spMkLst>
          </pc:spChg>
          <pc:spChg chg="mod">
            <ac:chgData name="Daniel Oehm" userId="6a826a5e128e221f" providerId="LiveId" clId="{2EC802A6-3C34-48E9-87D9-DA60F5141721}" dt="2024-12-07T09:13:39.447" v="509"/>
            <ac:spMkLst>
              <pc:docMk/>
              <pc:sldMasterMk cId="4063766641" sldId="2147483702"/>
              <pc:sldLayoutMk cId="4183145923" sldId="2147483698"/>
              <ac:spMk id="46" creationId="{E5BF9BC1-CEAE-C435-53D7-A788A2E6C0F1}"/>
            </ac:spMkLst>
          </pc:spChg>
          <pc:spChg chg="mod">
            <ac:chgData name="Daniel Oehm" userId="6a826a5e128e221f" providerId="LiveId" clId="{2EC802A6-3C34-48E9-87D9-DA60F5141721}" dt="2024-12-07T09:13:39.447" v="509"/>
            <ac:spMkLst>
              <pc:docMk/>
              <pc:sldMasterMk cId="4063766641" sldId="2147483702"/>
              <pc:sldLayoutMk cId="4183145923" sldId="2147483698"/>
              <ac:spMk id="47" creationId="{1901A24F-D020-F73D-453C-40A3A47ACB48}"/>
            </ac:spMkLst>
          </pc:spChg>
          <pc:spChg chg="mod">
            <ac:chgData name="Daniel Oehm" userId="6a826a5e128e221f" providerId="LiveId" clId="{2EC802A6-3C34-48E9-87D9-DA60F5141721}" dt="2024-12-07T09:13:39.447" v="509"/>
            <ac:spMkLst>
              <pc:docMk/>
              <pc:sldMasterMk cId="4063766641" sldId="2147483702"/>
              <pc:sldLayoutMk cId="4183145923" sldId="2147483698"/>
              <ac:spMk id="48" creationId="{E84E226F-B236-6B5D-E5EC-B8E47C3A94E6}"/>
            </ac:spMkLst>
          </pc:spChg>
          <pc:cxnChg chg="mod">
            <ac:chgData name="Daniel Oehm" userId="6a826a5e128e221f" providerId="LiveId" clId="{2EC802A6-3C34-48E9-87D9-DA60F5141721}" dt="2024-12-07T09:13:39.447" v="509"/>
            <ac:cxnSpMkLst>
              <pc:docMk/>
              <pc:sldMasterMk cId="4063766641" sldId="2147483702"/>
              <pc:sldLayoutMk cId="4183145923" sldId="2147483698"/>
              <ac:cxnSpMk id="28" creationId="{39AC6604-0669-75F1-2530-98A1C7890D9D}"/>
            </ac:cxnSpMkLst>
          </pc:cxnChg>
        </pc:sldLayoutChg>
        <pc:sldLayoutChg chg="modSp">
          <pc:chgData name="Daniel Oehm" userId="6a826a5e128e221f" providerId="LiveId" clId="{2EC802A6-3C34-48E9-87D9-DA60F5141721}" dt="2024-12-07T09:13:39.447" v="509"/>
          <pc:sldLayoutMkLst>
            <pc:docMk/>
            <pc:sldMasterMk cId="4063766641" sldId="2147483702"/>
            <pc:sldLayoutMk cId="1479498629" sldId="2147483699"/>
          </pc:sldLayoutMkLst>
          <pc:spChg chg="mod">
            <ac:chgData name="Daniel Oehm" userId="6a826a5e128e221f" providerId="LiveId" clId="{2EC802A6-3C34-48E9-87D9-DA60F5141721}" dt="2024-12-07T09:13:39.447" v="509"/>
            <ac:spMkLst>
              <pc:docMk/>
              <pc:sldMasterMk cId="4063766641" sldId="2147483702"/>
              <pc:sldLayoutMk cId="1479498629" sldId="2147483699"/>
              <ac:spMk id="30" creationId="{014133A0-B92D-5A7E-4CA5-1527F19438BD}"/>
            </ac:spMkLst>
          </pc:spChg>
          <pc:spChg chg="mod">
            <ac:chgData name="Daniel Oehm" userId="6a826a5e128e221f" providerId="LiveId" clId="{2EC802A6-3C34-48E9-87D9-DA60F5141721}" dt="2024-12-07T09:13:39.447" v="509"/>
            <ac:spMkLst>
              <pc:docMk/>
              <pc:sldMasterMk cId="4063766641" sldId="2147483702"/>
              <pc:sldLayoutMk cId="1479498629" sldId="2147483699"/>
              <ac:spMk id="31" creationId="{512C6C5F-091C-CB57-2EF4-B4E13899BFFD}"/>
            </ac:spMkLst>
          </pc:spChg>
          <pc:spChg chg="mod">
            <ac:chgData name="Daniel Oehm" userId="6a826a5e128e221f" providerId="LiveId" clId="{2EC802A6-3C34-48E9-87D9-DA60F5141721}" dt="2024-12-07T09:13:39.447" v="509"/>
            <ac:spMkLst>
              <pc:docMk/>
              <pc:sldMasterMk cId="4063766641" sldId="2147483702"/>
              <pc:sldLayoutMk cId="1479498629" sldId="2147483699"/>
              <ac:spMk id="32" creationId="{B3E70EA6-ECAB-A9FE-3E41-7FE0F27E28DD}"/>
            </ac:spMkLst>
          </pc:spChg>
          <pc:spChg chg="mod">
            <ac:chgData name="Daniel Oehm" userId="6a826a5e128e221f" providerId="LiveId" clId="{2EC802A6-3C34-48E9-87D9-DA60F5141721}" dt="2024-12-07T09:13:39.447" v="509"/>
            <ac:spMkLst>
              <pc:docMk/>
              <pc:sldMasterMk cId="4063766641" sldId="2147483702"/>
              <pc:sldLayoutMk cId="1479498629" sldId="2147483699"/>
              <ac:spMk id="33" creationId="{86523BE6-0581-6B57-7A4C-471172E616F0}"/>
            </ac:spMkLst>
          </pc:spChg>
          <pc:spChg chg="mod">
            <ac:chgData name="Daniel Oehm" userId="6a826a5e128e221f" providerId="LiveId" clId="{2EC802A6-3C34-48E9-87D9-DA60F5141721}" dt="2024-12-07T09:13:39.447" v="509"/>
            <ac:spMkLst>
              <pc:docMk/>
              <pc:sldMasterMk cId="4063766641" sldId="2147483702"/>
              <pc:sldLayoutMk cId="1479498629" sldId="2147483699"/>
              <ac:spMk id="34" creationId="{3C7BC62C-DE1F-454C-2511-BCFBEE71CC1A}"/>
            </ac:spMkLst>
          </pc:spChg>
          <pc:spChg chg="mod">
            <ac:chgData name="Daniel Oehm" userId="6a826a5e128e221f" providerId="LiveId" clId="{2EC802A6-3C34-48E9-87D9-DA60F5141721}" dt="2024-12-07T09:13:39.447" v="509"/>
            <ac:spMkLst>
              <pc:docMk/>
              <pc:sldMasterMk cId="4063766641" sldId="2147483702"/>
              <pc:sldLayoutMk cId="1479498629" sldId="2147483699"/>
              <ac:spMk id="36" creationId="{8043C570-E8CD-0602-18C7-EFCB2894A793}"/>
            </ac:spMkLst>
          </pc:spChg>
          <pc:spChg chg="mod">
            <ac:chgData name="Daniel Oehm" userId="6a826a5e128e221f" providerId="LiveId" clId="{2EC802A6-3C34-48E9-87D9-DA60F5141721}" dt="2024-12-07T09:13:39.447" v="509"/>
            <ac:spMkLst>
              <pc:docMk/>
              <pc:sldMasterMk cId="4063766641" sldId="2147483702"/>
              <pc:sldLayoutMk cId="1479498629" sldId="2147483699"/>
              <ac:spMk id="37" creationId="{F98BE074-1B91-6B20-018D-E250F056830F}"/>
            </ac:spMkLst>
          </pc:spChg>
          <pc:spChg chg="mod">
            <ac:chgData name="Daniel Oehm" userId="6a826a5e128e221f" providerId="LiveId" clId="{2EC802A6-3C34-48E9-87D9-DA60F5141721}" dt="2024-12-07T09:13:39.447" v="509"/>
            <ac:spMkLst>
              <pc:docMk/>
              <pc:sldMasterMk cId="4063766641" sldId="2147483702"/>
              <pc:sldLayoutMk cId="1479498629" sldId="2147483699"/>
              <ac:spMk id="38" creationId="{10029394-3859-FF6D-43CF-AAC403467DD1}"/>
            </ac:spMkLst>
          </pc:spChg>
          <pc:spChg chg="mod">
            <ac:chgData name="Daniel Oehm" userId="6a826a5e128e221f" providerId="LiveId" clId="{2EC802A6-3C34-48E9-87D9-DA60F5141721}" dt="2024-12-07T09:13:39.447" v="509"/>
            <ac:spMkLst>
              <pc:docMk/>
              <pc:sldMasterMk cId="4063766641" sldId="2147483702"/>
              <pc:sldLayoutMk cId="1479498629" sldId="2147483699"/>
              <ac:spMk id="39" creationId="{89E526B5-47F0-F66F-E2F1-5AA49A14D606}"/>
            </ac:spMkLst>
          </pc:spChg>
          <pc:spChg chg="mod">
            <ac:chgData name="Daniel Oehm" userId="6a826a5e128e221f" providerId="LiveId" clId="{2EC802A6-3C34-48E9-87D9-DA60F5141721}" dt="2024-12-07T09:13:39.447" v="509"/>
            <ac:spMkLst>
              <pc:docMk/>
              <pc:sldMasterMk cId="4063766641" sldId="2147483702"/>
              <pc:sldLayoutMk cId="1479498629" sldId="2147483699"/>
              <ac:spMk id="43" creationId="{926C7FA1-2276-DF72-788E-F683B0BA43F0}"/>
            </ac:spMkLst>
          </pc:spChg>
          <pc:spChg chg="mod">
            <ac:chgData name="Daniel Oehm" userId="6a826a5e128e221f" providerId="LiveId" clId="{2EC802A6-3C34-48E9-87D9-DA60F5141721}" dt="2024-12-07T09:13:39.447" v="509"/>
            <ac:spMkLst>
              <pc:docMk/>
              <pc:sldMasterMk cId="4063766641" sldId="2147483702"/>
              <pc:sldLayoutMk cId="1479498629" sldId="2147483699"/>
              <ac:spMk id="44" creationId="{FFB103F2-6BE5-C0BF-5283-F4C00B59B042}"/>
            </ac:spMkLst>
          </pc:spChg>
          <pc:spChg chg="mod">
            <ac:chgData name="Daniel Oehm" userId="6a826a5e128e221f" providerId="LiveId" clId="{2EC802A6-3C34-48E9-87D9-DA60F5141721}" dt="2024-12-07T09:13:39.447" v="509"/>
            <ac:spMkLst>
              <pc:docMk/>
              <pc:sldMasterMk cId="4063766641" sldId="2147483702"/>
              <pc:sldLayoutMk cId="1479498629" sldId="2147483699"/>
              <ac:spMk id="45" creationId="{40030134-2288-0546-F163-125F41A9AD55}"/>
            </ac:spMkLst>
          </pc:spChg>
          <pc:spChg chg="mod">
            <ac:chgData name="Daniel Oehm" userId="6a826a5e128e221f" providerId="LiveId" clId="{2EC802A6-3C34-48E9-87D9-DA60F5141721}" dt="2024-12-07T09:13:39.447" v="509"/>
            <ac:spMkLst>
              <pc:docMk/>
              <pc:sldMasterMk cId="4063766641" sldId="2147483702"/>
              <pc:sldLayoutMk cId="1479498629" sldId="2147483699"/>
              <ac:spMk id="46" creationId="{1FB97FFF-F1D4-05F2-D44A-FB29AC40813C}"/>
            </ac:spMkLst>
          </pc:spChg>
          <pc:spChg chg="mod">
            <ac:chgData name="Daniel Oehm" userId="6a826a5e128e221f" providerId="LiveId" clId="{2EC802A6-3C34-48E9-87D9-DA60F5141721}" dt="2024-12-07T09:13:39.447" v="509"/>
            <ac:spMkLst>
              <pc:docMk/>
              <pc:sldMasterMk cId="4063766641" sldId="2147483702"/>
              <pc:sldLayoutMk cId="1479498629" sldId="2147483699"/>
              <ac:spMk id="47" creationId="{4D21E7CD-1E7D-B3B6-CF9D-977290751581}"/>
            </ac:spMkLst>
          </pc:spChg>
          <pc:spChg chg="mod">
            <ac:chgData name="Daniel Oehm" userId="6a826a5e128e221f" providerId="LiveId" clId="{2EC802A6-3C34-48E9-87D9-DA60F5141721}" dt="2024-12-07T09:13:39.447" v="509"/>
            <ac:spMkLst>
              <pc:docMk/>
              <pc:sldMasterMk cId="4063766641" sldId="2147483702"/>
              <pc:sldLayoutMk cId="1479498629" sldId="2147483699"/>
              <ac:spMk id="48" creationId="{80C08933-9266-725D-4F67-673060825DB1}"/>
            </ac:spMkLst>
          </pc:spChg>
          <pc:cxnChg chg="mod">
            <ac:chgData name="Daniel Oehm" userId="6a826a5e128e221f" providerId="LiveId" clId="{2EC802A6-3C34-48E9-87D9-DA60F5141721}" dt="2024-12-07T09:13:39.447" v="509"/>
            <ac:cxnSpMkLst>
              <pc:docMk/>
              <pc:sldMasterMk cId="4063766641" sldId="2147483702"/>
              <pc:sldLayoutMk cId="1479498629" sldId="2147483699"/>
              <ac:cxnSpMk id="28" creationId="{D46C7BEA-5080-1B56-F236-D062421C17FD}"/>
            </ac:cxnSpMkLst>
          </pc:cxnChg>
        </pc:sldLayoutChg>
        <pc:sldLayoutChg chg="modSp">
          <pc:chgData name="Daniel Oehm" userId="6a826a5e128e221f" providerId="LiveId" clId="{2EC802A6-3C34-48E9-87D9-DA60F5141721}" dt="2024-12-07T09:13:39.447" v="509"/>
          <pc:sldLayoutMkLst>
            <pc:docMk/>
            <pc:sldMasterMk cId="4063766641" sldId="2147483702"/>
            <pc:sldLayoutMk cId="1119545568" sldId="2147483700"/>
          </pc:sldLayoutMkLst>
          <pc:spChg chg="mod">
            <ac:chgData name="Daniel Oehm" userId="6a826a5e128e221f" providerId="LiveId" clId="{2EC802A6-3C34-48E9-87D9-DA60F5141721}" dt="2024-12-07T09:13:39.447" v="509"/>
            <ac:spMkLst>
              <pc:docMk/>
              <pc:sldMasterMk cId="4063766641" sldId="2147483702"/>
              <pc:sldLayoutMk cId="1119545568" sldId="2147483700"/>
              <ac:spMk id="2" creationId="{01EDE32F-FC1E-C0E6-54F0-CC76643CB366}"/>
            </ac:spMkLst>
          </pc:spChg>
          <pc:spChg chg="mod">
            <ac:chgData name="Daniel Oehm" userId="6a826a5e128e221f" providerId="LiveId" clId="{2EC802A6-3C34-48E9-87D9-DA60F5141721}" dt="2024-12-07T09:13:39.447" v="509"/>
            <ac:spMkLst>
              <pc:docMk/>
              <pc:sldMasterMk cId="4063766641" sldId="2147483702"/>
              <pc:sldLayoutMk cId="1119545568" sldId="2147483700"/>
              <ac:spMk id="3" creationId="{8A25FE56-F82F-7D62-8BAF-70F7176C4A85}"/>
            </ac:spMkLst>
          </pc:spChg>
          <pc:spChg chg="mod">
            <ac:chgData name="Daniel Oehm" userId="6a826a5e128e221f" providerId="LiveId" clId="{2EC802A6-3C34-48E9-87D9-DA60F5141721}" dt="2024-12-07T09:13:39.447" v="509"/>
            <ac:spMkLst>
              <pc:docMk/>
              <pc:sldMasterMk cId="4063766641" sldId="2147483702"/>
              <pc:sldLayoutMk cId="1119545568" sldId="2147483700"/>
              <ac:spMk id="7" creationId="{48025373-F55A-1FFD-BCA1-E021EEBBC7E9}"/>
            </ac:spMkLst>
          </pc:spChg>
          <pc:spChg chg="mod">
            <ac:chgData name="Daniel Oehm" userId="6a826a5e128e221f" providerId="LiveId" clId="{2EC802A6-3C34-48E9-87D9-DA60F5141721}" dt="2024-12-07T09:13:39.447" v="509"/>
            <ac:spMkLst>
              <pc:docMk/>
              <pc:sldMasterMk cId="4063766641" sldId="2147483702"/>
              <pc:sldLayoutMk cId="1119545568" sldId="2147483700"/>
              <ac:spMk id="9" creationId="{63D85026-723B-AAD4-ACD6-81CAD5BC4ADC}"/>
            </ac:spMkLst>
          </pc:spChg>
          <pc:spChg chg="mod">
            <ac:chgData name="Daniel Oehm" userId="6a826a5e128e221f" providerId="LiveId" clId="{2EC802A6-3C34-48E9-87D9-DA60F5141721}" dt="2024-12-07T09:13:39.447" v="509"/>
            <ac:spMkLst>
              <pc:docMk/>
              <pc:sldMasterMk cId="4063766641" sldId="2147483702"/>
              <pc:sldLayoutMk cId="1119545568" sldId="2147483700"/>
              <ac:spMk id="10" creationId="{9F18C494-516F-07A3-AAAF-982D94E9E64B}"/>
            </ac:spMkLst>
          </pc:spChg>
          <pc:spChg chg="mod">
            <ac:chgData name="Daniel Oehm" userId="6a826a5e128e221f" providerId="LiveId" clId="{2EC802A6-3C34-48E9-87D9-DA60F5141721}" dt="2024-12-07T09:13:39.447" v="509"/>
            <ac:spMkLst>
              <pc:docMk/>
              <pc:sldMasterMk cId="4063766641" sldId="2147483702"/>
              <pc:sldLayoutMk cId="1119545568" sldId="2147483700"/>
              <ac:spMk id="11" creationId="{02636C2E-65E5-B210-1C00-CEF462B91CFA}"/>
            </ac:spMkLst>
          </pc:spChg>
          <pc:spChg chg="mod">
            <ac:chgData name="Daniel Oehm" userId="6a826a5e128e221f" providerId="LiveId" clId="{2EC802A6-3C34-48E9-87D9-DA60F5141721}" dt="2024-12-07T09:13:39.447" v="509"/>
            <ac:spMkLst>
              <pc:docMk/>
              <pc:sldMasterMk cId="4063766641" sldId="2147483702"/>
              <pc:sldLayoutMk cId="1119545568" sldId="2147483700"/>
              <ac:spMk id="12" creationId="{89618B0E-65A5-6A54-19FF-D096FC43D4FA}"/>
            </ac:spMkLst>
          </pc:spChg>
          <pc:spChg chg="mod">
            <ac:chgData name="Daniel Oehm" userId="6a826a5e128e221f" providerId="LiveId" clId="{2EC802A6-3C34-48E9-87D9-DA60F5141721}" dt="2024-12-07T09:13:39.447" v="509"/>
            <ac:spMkLst>
              <pc:docMk/>
              <pc:sldMasterMk cId="4063766641" sldId="2147483702"/>
              <pc:sldLayoutMk cId="1119545568" sldId="2147483700"/>
              <ac:spMk id="13" creationId="{7EE90C66-479B-63F8-8F12-C169BE29C4AF}"/>
            </ac:spMkLst>
          </pc:spChg>
          <pc:spChg chg="mod">
            <ac:chgData name="Daniel Oehm" userId="6a826a5e128e221f" providerId="LiveId" clId="{2EC802A6-3C34-48E9-87D9-DA60F5141721}" dt="2024-12-07T09:13:39.447" v="509"/>
            <ac:spMkLst>
              <pc:docMk/>
              <pc:sldMasterMk cId="4063766641" sldId="2147483702"/>
              <pc:sldLayoutMk cId="1119545568" sldId="2147483700"/>
              <ac:spMk id="16" creationId="{FEB0D3D8-8FC6-3D42-5D7A-C5996A8C8DC0}"/>
            </ac:spMkLst>
          </pc:spChg>
          <pc:spChg chg="mod">
            <ac:chgData name="Daniel Oehm" userId="6a826a5e128e221f" providerId="LiveId" clId="{2EC802A6-3C34-48E9-87D9-DA60F5141721}" dt="2024-12-07T09:13:39.447" v="509"/>
            <ac:spMkLst>
              <pc:docMk/>
              <pc:sldMasterMk cId="4063766641" sldId="2147483702"/>
              <pc:sldLayoutMk cId="1119545568" sldId="2147483700"/>
              <ac:spMk id="18" creationId="{1E328938-B0E0-EFB4-E6AF-72A73BD3DC6D}"/>
            </ac:spMkLst>
          </pc:spChg>
          <pc:cxnChg chg="mod">
            <ac:chgData name="Daniel Oehm" userId="6a826a5e128e221f" providerId="LiveId" clId="{2EC802A6-3C34-48E9-87D9-DA60F5141721}" dt="2024-12-07T09:13:39.447" v="509"/>
            <ac:cxnSpMkLst>
              <pc:docMk/>
              <pc:sldMasterMk cId="4063766641" sldId="2147483702"/>
              <pc:sldLayoutMk cId="1119545568" sldId="2147483700"/>
              <ac:cxnSpMk id="8" creationId="{AB02F110-1622-F7FC-0A76-6A2772B348CD}"/>
            </ac:cxnSpMkLst>
          </pc:cxnChg>
          <pc:cxnChg chg="mod">
            <ac:chgData name="Daniel Oehm" userId="6a826a5e128e221f" providerId="LiveId" clId="{2EC802A6-3C34-48E9-87D9-DA60F5141721}" dt="2024-12-07T09:13:39.447" v="509"/>
            <ac:cxnSpMkLst>
              <pc:docMk/>
              <pc:sldMasterMk cId="4063766641" sldId="2147483702"/>
              <pc:sldLayoutMk cId="1119545568" sldId="2147483700"/>
              <ac:cxnSpMk id="19" creationId="{DD8D9D21-B7BF-CF0F-A1C6-B01A92D209F3}"/>
            </ac:cxnSpMkLst>
          </pc:cxnChg>
        </pc:sldLayoutChg>
        <pc:sldLayoutChg chg="modSp">
          <pc:chgData name="Daniel Oehm" userId="6a826a5e128e221f" providerId="LiveId" clId="{2EC802A6-3C34-48E9-87D9-DA60F5141721}" dt="2024-12-07T09:13:39.447" v="509"/>
          <pc:sldLayoutMkLst>
            <pc:docMk/>
            <pc:sldMasterMk cId="4063766641" sldId="2147483702"/>
            <pc:sldLayoutMk cId="4003203605" sldId="2147483703"/>
          </pc:sldLayoutMkLst>
          <pc:spChg chg="mod">
            <ac:chgData name="Daniel Oehm" userId="6a826a5e128e221f" providerId="LiveId" clId="{2EC802A6-3C34-48E9-87D9-DA60F5141721}" dt="2024-12-07T09:13:39.447" v="509"/>
            <ac:spMkLst>
              <pc:docMk/>
              <pc:sldMasterMk cId="4063766641" sldId="2147483702"/>
              <pc:sldLayoutMk cId="4003203605" sldId="2147483703"/>
              <ac:spMk id="2"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4003203605" sldId="2147483703"/>
              <ac:spMk id="3" creationId="{00000000-0000-0000-0000-000000000000}"/>
            </ac:spMkLst>
          </pc:spChg>
        </pc:sldLayoutChg>
        <pc:sldLayoutChg chg="modSp">
          <pc:chgData name="Daniel Oehm" userId="6a826a5e128e221f" providerId="LiveId" clId="{2EC802A6-3C34-48E9-87D9-DA60F5141721}" dt="2024-12-07T09:13:39.447" v="509"/>
          <pc:sldLayoutMkLst>
            <pc:docMk/>
            <pc:sldMasterMk cId="4063766641" sldId="2147483702"/>
            <pc:sldLayoutMk cId="1156227066" sldId="2147483705"/>
          </pc:sldLayoutMkLst>
          <pc:spChg chg="mod">
            <ac:chgData name="Daniel Oehm" userId="6a826a5e128e221f" providerId="LiveId" clId="{2EC802A6-3C34-48E9-87D9-DA60F5141721}" dt="2024-12-07T09:13:39.447" v="509"/>
            <ac:spMkLst>
              <pc:docMk/>
              <pc:sldMasterMk cId="4063766641" sldId="2147483702"/>
              <pc:sldLayoutMk cId="1156227066" sldId="2147483705"/>
              <ac:spMk id="2"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1156227066" sldId="2147483705"/>
              <ac:spMk id="3" creationId="{00000000-0000-0000-0000-000000000000}"/>
            </ac:spMkLst>
          </pc:spChg>
        </pc:sldLayoutChg>
        <pc:sldLayoutChg chg="modSp">
          <pc:chgData name="Daniel Oehm" userId="6a826a5e128e221f" providerId="LiveId" clId="{2EC802A6-3C34-48E9-87D9-DA60F5141721}" dt="2024-12-07T09:13:39.447" v="509"/>
          <pc:sldLayoutMkLst>
            <pc:docMk/>
            <pc:sldMasterMk cId="4063766641" sldId="2147483702"/>
            <pc:sldLayoutMk cId="3675354343" sldId="2147483706"/>
          </pc:sldLayoutMkLst>
          <pc:spChg chg="mod">
            <ac:chgData name="Daniel Oehm" userId="6a826a5e128e221f" providerId="LiveId" clId="{2EC802A6-3C34-48E9-87D9-DA60F5141721}" dt="2024-12-07T09:13:39.447" v="509"/>
            <ac:spMkLst>
              <pc:docMk/>
              <pc:sldMasterMk cId="4063766641" sldId="2147483702"/>
              <pc:sldLayoutMk cId="3675354343" sldId="2147483706"/>
              <ac:spMk id="3"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3675354343" sldId="2147483706"/>
              <ac:spMk id="4" creationId="{00000000-0000-0000-0000-000000000000}"/>
            </ac:spMkLst>
          </pc:spChg>
        </pc:sldLayoutChg>
        <pc:sldLayoutChg chg="modSp">
          <pc:chgData name="Daniel Oehm" userId="6a826a5e128e221f" providerId="LiveId" clId="{2EC802A6-3C34-48E9-87D9-DA60F5141721}" dt="2024-12-07T09:13:39.447" v="509"/>
          <pc:sldLayoutMkLst>
            <pc:docMk/>
            <pc:sldMasterMk cId="4063766641" sldId="2147483702"/>
            <pc:sldLayoutMk cId="699510007" sldId="2147483707"/>
          </pc:sldLayoutMkLst>
          <pc:spChg chg="mod">
            <ac:chgData name="Daniel Oehm" userId="6a826a5e128e221f" providerId="LiveId" clId="{2EC802A6-3C34-48E9-87D9-DA60F5141721}" dt="2024-12-07T09:13:39.447" v="509"/>
            <ac:spMkLst>
              <pc:docMk/>
              <pc:sldMasterMk cId="4063766641" sldId="2147483702"/>
              <pc:sldLayoutMk cId="699510007" sldId="2147483707"/>
              <ac:spMk id="2"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699510007" sldId="2147483707"/>
              <ac:spMk id="3"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699510007" sldId="2147483707"/>
              <ac:spMk id="4"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699510007" sldId="2147483707"/>
              <ac:spMk id="5"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699510007" sldId="2147483707"/>
              <ac:spMk id="6" creationId="{00000000-0000-0000-0000-000000000000}"/>
            </ac:spMkLst>
          </pc:spChg>
        </pc:sldLayoutChg>
        <pc:sldLayoutChg chg="modSp">
          <pc:chgData name="Daniel Oehm" userId="6a826a5e128e221f" providerId="LiveId" clId="{2EC802A6-3C34-48E9-87D9-DA60F5141721}" dt="2024-12-07T09:13:39.447" v="509"/>
          <pc:sldLayoutMkLst>
            <pc:docMk/>
            <pc:sldMasterMk cId="4063766641" sldId="2147483702"/>
            <pc:sldLayoutMk cId="2372749870" sldId="2147483710"/>
          </pc:sldLayoutMkLst>
          <pc:spChg chg="mod">
            <ac:chgData name="Daniel Oehm" userId="6a826a5e128e221f" providerId="LiveId" clId="{2EC802A6-3C34-48E9-87D9-DA60F5141721}" dt="2024-12-07T09:13:39.447" v="509"/>
            <ac:spMkLst>
              <pc:docMk/>
              <pc:sldMasterMk cId="4063766641" sldId="2147483702"/>
              <pc:sldLayoutMk cId="2372749870" sldId="2147483710"/>
              <ac:spMk id="2"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2372749870" sldId="2147483710"/>
              <ac:spMk id="3"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2372749870" sldId="2147483710"/>
              <ac:spMk id="4" creationId="{00000000-0000-0000-0000-000000000000}"/>
            </ac:spMkLst>
          </pc:spChg>
        </pc:sldLayoutChg>
        <pc:sldLayoutChg chg="modSp">
          <pc:chgData name="Daniel Oehm" userId="6a826a5e128e221f" providerId="LiveId" clId="{2EC802A6-3C34-48E9-87D9-DA60F5141721}" dt="2024-12-07T09:13:39.447" v="509"/>
          <pc:sldLayoutMkLst>
            <pc:docMk/>
            <pc:sldMasterMk cId="4063766641" sldId="2147483702"/>
            <pc:sldLayoutMk cId="1584502524" sldId="2147483711"/>
          </pc:sldLayoutMkLst>
          <pc:spChg chg="mod">
            <ac:chgData name="Daniel Oehm" userId="6a826a5e128e221f" providerId="LiveId" clId="{2EC802A6-3C34-48E9-87D9-DA60F5141721}" dt="2024-12-07T09:13:39.447" v="509"/>
            <ac:spMkLst>
              <pc:docMk/>
              <pc:sldMasterMk cId="4063766641" sldId="2147483702"/>
              <pc:sldLayoutMk cId="1584502524" sldId="2147483711"/>
              <ac:spMk id="2"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1584502524" sldId="2147483711"/>
              <ac:spMk id="3"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1584502524" sldId="2147483711"/>
              <ac:spMk id="4" creationId="{00000000-0000-0000-0000-000000000000}"/>
            </ac:spMkLst>
          </pc:spChg>
        </pc:sldLayoutChg>
        <pc:sldLayoutChg chg="modSp">
          <pc:chgData name="Daniel Oehm" userId="6a826a5e128e221f" providerId="LiveId" clId="{2EC802A6-3C34-48E9-87D9-DA60F5141721}" dt="2024-12-07T09:13:39.447" v="509"/>
          <pc:sldLayoutMkLst>
            <pc:docMk/>
            <pc:sldMasterMk cId="4063766641" sldId="2147483702"/>
            <pc:sldLayoutMk cId="2121781146" sldId="2147483713"/>
          </pc:sldLayoutMkLst>
          <pc:spChg chg="mod">
            <ac:chgData name="Daniel Oehm" userId="6a826a5e128e221f" providerId="LiveId" clId="{2EC802A6-3C34-48E9-87D9-DA60F5141721}" dt="2024-12-07T09:13:39.447" v="509"/>
            <ac:spMkLst>
              <pc:docMk/>
              <pc:sldMasterMk cId="4063766641" sldId="2147483702"/>
              <pc:sldLayoutMk cId="2121781146" sldId="2147483713"/>
              <ac:spMk id="2" creationId="{00000000-0000-0000-0000-000000000000}"/>
            </ac:spMkLst>
          </pc:spChg>
          <pc:spChg chg="mod">
            <ac:chgData name="Daniel Oehm" userId="6a826a5e128e221f" providerId="LiveId" clId="{2EC802A6-3C34-48E9-87D9-DA60F5141721}" dt="2024-12-07T09:13:39.447" v="509"/>
            <ac:spMkLst>
              <pc:docMk/>
              <pc:sldMasterMk cId="4063766641" sldId="2147483702"/>
              <pc:sldLayoutMk cId="2121781146" sldId="2147483713"/>
              <ac:spMk id="3" creationId="{00000000-0000-0000-0000-000000000000}"/>
            </ac:spMkLst>
          </pc:spChg>
        </pc:sldLayoutChg>
        <pc:sldLayoutChg chg="addSp delSp modSp mod">
          <pc:chgData name="Daniel Oehm" userId="6a826a5e128e221f" providerId="LiveId" clId="{2EC802A6-3C34-48E9-87D9-DA60F5141721}" dt="2024-12-07T09:13:39.447" v="509"/>
          <pc:sldLayoutMkLst>
            <pc:docMk/>
            <pc:sldMasterMk cId="4063766641" sldId="2147483702"/>
            <pc:sldLayoutMk cId="3381812668" sldId="2147483714"/>
          </pc:sldLayoutMkLst>
          <pc:spChg chg="mod">
            <ac:chgData name="Daniel Oehm" userId="6a826a5e128e221f" providerId="LiveId" clId="{2EC802A6-3C34-48E9-87D9-DA60F5141721}" dt="2024-12-07T09:13:39.447" v="509"/>
            <ac:spMkLst>
              <pc:docMk/>
              <pc:sldMasterMk cId="4063766641" sldId="2147483702"/>
              <pc:sldLayoutMk cId="3381812668" sldId="2147483714"/>
              <ac:spMk id="3" creationId="{D282EB46-7B7D-8DC4-6210-1362CFB328D6}"/>
            </ac:spMkLst>
          </pc:spChg>
          <pc:picChg chg="add mod">
            <ac:chgData name="Daniel Oehm" userId="6a826a5e128e221f" providerId="LiveId" clId="{2EC802A6-3C34-48E9-87D9-DA60F5141721}" dt="2024-12-07T09:13:39.447" v="509"/>
            <ac:picMkLst>
              <pc:docMk/>
              <pc:sldMasterMk cId="4063766641" sldId="2147483702"/>
              <pc:sldLayoutMk cId="3381812668" sldId="2147483714"/>
              <ac:picMk id="5" creationId="{141F9AFE-3573-8658-36D0-54E310AC9365}"/>
            </ac:picMkLst>
          </pc:picChg>
          <pc:picChg chg="del">
            <ac:chgData name="Daniel Oehm" userId="6a826a5e128e221f" providerId="LiveId" clId="{2EC802A6-3C34-48E9-87D9-DA60F5141721}" dt="2024-12-07T05:45:44.044" v="12" actId="478"/>
            <ac:picMkLst>
              <pc:docMk/>
              <pc:sldMasterMk cId="4063766641" sldId="2147483702"/>
              <pc:sldLayoutMk cId="3381812668" sldId="2147483714"/>
              <ac:picMk id="8" creationId="{1A817278-3503-835E-7FA6-BBF60346EE13}"/>
            </ac:picMkLst>
          </pc:picChg>
          <pc:cxnChg chg="mod">
            <ac:chgData name="Daniel Oehm" userId="6a826a5e128e221f" providerId="LiveId" clId="{2EC802A6-3C34-48E9-87D9-DA60F5141721}" dt="2024-12-07T09:13:39.447" v="509"/>
            <ac:cxnSpMkLst>
              <pc:docMk/>
              <pc:sldMasterMk cId="4063766641" sldId="2147483702"/>
              <pc:sldLayoutMk cId="3381812668" sldId="2147483714"/>
              <ac:cxnSpMk id="2" creationId="{E2ED1E66-BA21-FEA1-3442-0BA5398A5030}"/>
            </ac:cxnSpMkLst>
          </pc:cxnChg>
          <pc:cxnChg chg="mod">
            <ac:chgData name="Daniel Oehm" userId="6a826a5e128e221f" providerId="LiveId" clId="{2EC802A6-3C34-48E9-87D9-DA60F5141721}" dt="2024-12-07T09:13:39.447" v="509"/>
            <ac:cxnSpMkLst>
              <pc:docMk/>
              <pc:sldMasterMk cId="4063766641" sldId="2147483702"/>
              <pc:sldLayoutMk cId="3381812668" sldId="2147483714"/>
              <ac:cxnSpMk id="7" creationId="{507AEDA2-7F40-02C0-E910-F58DD8E83DB4}"/>
            </ac:cxnSpMkLst>
          </pc:cxnChg>
        </pc:sldLayoutChg>
      </pc:sldMasterChg>
    </pc:docChg>
  </pc:docChgLst>
  <pc:docChgLst>
    <pc:chgData name="Daniel Oehm" userId="6a826a5e128e221f" providerId="LiveId" clId="{0022F7FA-D10F-4D55-98F9-B95D3E516E91}"/>
    <pc:docChg chg="undo custSel addSld delSld modSld sldOrd">
      <pc:chgData name="Daniel Oehm" userId="6a826a5e128e221f" providerId="LiveId" clId="{0022F7FA-D10F-4D55-98F9-B95D3E516E91}" dt="2024-10-26T22:11:28.669" v="86" actId="478"/>
      <pc:docMkLst>
        <pc:docMk/>
      </pc:docMkLst>
      <pc:sldChg chg="delSp mod">
        <pc:chgData name="Daniel Oehm" userId="6a826a5e128e221f" providerId="LiveId" clId="{0022F7FA-D10F-4D55-98F9-B95D3E516E91}" dt="2024-10-26T07:30:38.749" v="18" actId="478"/>
        <pc:sldMkLst>
          <pc:docMk/>
          <pc:sldMk cId="2333524809" sldId="268"/>
        </pc:sldMkLst>
        <pc:spChg chg="del">
          <ac:chgData name="Daniel Oehm" userId="6a826a5e128e221f" providerId="LiveId" clId="{0022F7FA-D10F-4D55-98F9-B95D3E516E91}" dt="2024-10-26T07:30:38.749" v="18" actId="478"/>
          <ac:spMkLst>
            <pc:docMk/>
            <pc:sldMk cId="2333524809" sldId="268"/>
            <ac:spMk id="3" creationId="{00000000-0000-0000-0000-000000000000}"/>
          </ac:spMkLst>
        </pc:spChg>
        <pc:spChg chg="del">
          <ac:chgData name="Daniel Oehm" userId="6a826a5e128e221f" providerId="LiveId" clId="{0022F7FA-D10F-4D55-98F9-B95D3E516E91}" dt="2024-10-26T07:30:25.011" v="16" actId="478"/>
          <ac:spMkLst>
            <pc:docMk/>
            <pc:sldMk cId="2333524809" sldId="268"/>
            <ac:spMk id="4" creationId="{00000000-0000-0000-0000-000000000000}"/>
          </ac:spMkLst>
        </pc:spChg>
        <pc:spChg chg="del">
          <ac:chgData name="Daniel Oehm" userId="6a826a5e128e221f" providerId="LiveId" clId="{0022F7FA-D10F-4D55-98F9-B95D3E516E91}" dt="2024-10-26T07:30:29.360" v="17" actId="478"/>
          <ac:spMkLst>
            <pc:docMk/>
            <pc:sldMk cId="2333524809" sldId="268"/>
            <ac:spMk id="5" creationId="{00000000-0000-0000-0000-000000000000}"/>
          </ac:spMkLst>
        </pc:spChg>
        <pc:spChg chg="del">
          <ac:chgData name="Daniel Oehm" userId="6a826a5e128e221f" providerId="LiveId" clId="{0022F7FA-D10F-4D55-98F9-B95D3E516E91}" dt="2024-10-26T07:30:25.011" v="16" actId="478"/>
          <ac:spMkLst>
            <pc:docMk/>
            <pc:sldMk cId="2333524809" sldId="268"/>
            <ac:spMk id="6" creationId="{00000000-0000-0000-0000-000000000000}"/>
          </ac:spMkLst>
        </pc:spChg>
        <pc:spChg chg="del">
          <ac:chgData name="Daniel Oehm" userId="6a826a5e128e221f" providerId="LiveId" clId="{0022F7FA-D10F-4D55-98F9-B95D3E516E91}" dt="2024-10-26T07:30:25.011" v="16" actId="478"/>
          <ac:spMkLst>
            <pc:docMk/>
            <pc:sldMk cId="2333524809" sldId="268"/>
            <ac:spMk id="7" creationId="{00000000-0000-0000-0000-000000000000}"/>
          </ac:spMkLst>
        </pc:spChg>
      </pc:sldChg>
      <pc:sldChg chg="addSp delSp modSp mod">
        <pc:chgData name="Daniel Oehm" userId="6a826a5e128e221f" providerId="LiveId" clId="{0022F7FA-D10F-4D55-98F9-B95D3E516E91}" dt="2024-10-26T08:51:30.812" v="69" actId="20577"/>
        <pc:sldMkLst>
          <pc:docMk/>
          <pc:sldMk cId="3337630519" sldId="269"/>
        </pc:sldMkLst>
        <pc:spChg chg="mod">
          <ac:chgData name="Daniel Oehm" userId="6a826a5e128e221f" providerId="LiveId" clId="{0022F7FA-D10F-4D55-98F9-B95D3E516E91}" dt="2024-10-26T08:47:54.975" v="25" actId="20577"/>
          <ac:spMkLst>
            <pc:docMk/>
            <pc:sldMk cId="3337630519" sldId="269"/>
            <ac:spMk id="17" creationId="{E4F914E6-9822-1BF4-174E-71EE099BDD11}"/>
          </ac:spMkLst>
        </pc:spChg>
        <pc:spChg chg="del">
          <ac:chgData name="Daniel Oehm" userId="6a826a5e128e221f" providerId="LiveId" clId="{0022F7FA-D10F-4D55-98F9-B95D3E516E91}" dt="2024-10-26T08:50:53.249" v="66" actId="478"/>
          <ac:spMkLst>
            <pc:docMk/>
            <pc:sldMk cId="3337630519" sldId="269"/>
            <ac:spMk id="21" creationId="{81C03880-97E2-427A-5FE3-1C974007E8F1}"/>
          </ac:spMkLst>
        </pc:spChg>
        <pc:spChg chg="mod">
          <ac:chgData name="Daniel Oehm" userId="6a826a5e128e221f" providerId="LiveId" clId="{0022F7FA-D10F-4D55-98F9-B95D3E516E91}" dt="2024-10-26T08:51:30.812" v="69" actId="20577"/>
          <ac:spMkLst>
            <pc:docMk/>
            <pc:sldMk cId="3337630519" sldId="269"/>
            <ac:spMk id="28" creationId="{2EFF24ED-9ECA-E0FF-DD3C-FB13EF362F78}"/>
          </ac:spMkLst>
        </pc:spChg>
        <pc:spChg chg="add del mod">
          <ac:chgData name="Daniel Oehm" userId="6a826a5e128e221f" providerId="LiveId" clId="{0022F7FA-D10F-4D55-98F9-B95D3E516E91}" dt="2024-10-26T08:48:26.119" v="28" actId="1076"/>
          <ac:spMkLst>
            <pc:docMk/>
            <pc:sldMk cId="3337630519" sldId="269"/>
            <ac:spMk id="31" creationId="{4F51424A-6F96-75CE-9FBA-66D2B05D0C2C}"/>
          </ac:spMkLst>
        </pc:spChg>
        <pc:spChg chg="del">
          <ac:chgData name="Daniel Oehm" userId="6a826a5e128e221f" providerId="LiveId" clId="{0022F7FA-D10F-4D55-98F9-B95D3E516E91}" dt="2024-10-26T08:50:53.249" v="66" actId="478"/>
          <ac:spMkLst>
            <pc:docMk/>
            <pc:sldMk cId="3337630519" sldId="269"/>
            <ac:spMk id="32" creationId="{7AC6A5F2-0DCF-FADA-9D11-11F48AD0F813}"/>
          </ac:spMkLst>
        </pc:spChg>
        <pc:picChg chg="del">
          <ac:chgData name="Daniel Oehm" userId="6a826a5e128e221f" providerId="LiveId" clId="{0022F7FA-D10F-4D55-98F9-B95D3E516E91}" dt="2024-10-26T07:28:33.450" v="2" actId="478"/>
          <ac:picMkLst>
            <pc:docMk/>
            <pc:sldMk cId="3337630519" sldId="269"/>
            <ac:picMk id="20" creationId="{770866B7-73F0-C816-F804-69E31553B972}"/>
          </ac:picMkLst>
        </pc:picChg>
      </pc:sldChg>
      <pc:sldChg chg="delSp del mod delAnim">
        <pc:chgData name="Daniel Oehm" userId="6a826a5e128e221f" providerId="LiveId" clId="{0022F7FA-D10F-4D55-98F9-B95D3E516E91}" dt="2024-10-26T07:30:47.033" v="19" actId="47"/>
        <pc:sldMkLst>
          <pc:docMk/>
          <pc:sldMk cId="1900043044" sldId="271"/>
        </pc:sldMkLst>
        <pc:spChg chg="del">
          <ac:chgData name="Daniel Oehm" userId="6a826a5e128e221f" providerId="LiveId" clId="{0022F7FA-D10F-4D55-98F9-B95D3E516E91}" dt="2024-10-26T07:29:13.269" v="4" actId="478"/>
          <ac:spMkLst>
            <pc:docMk/>
            <pc:sldMk cId="1900043044" sldId="271"/>
            <ac:spMk id="9" creationId="{BBDD7060-D149-B53B-5B95-4F9CA99D248F}"/>
          </ac:spMkLst>
        </pc:spChg>
        <pc:spChg chg="del">
          <ac:chgData name="Daniel Oehm" userId="6a826a5e128e221f" providerId="LiveId" clId="{0022F7FA-D10F-4D55-98F9-B95D3E516E91}" dt="2024-10-26T07:29:13.269" v="4" actId="478"/>
          <ac:spMkLst>
            <pc:docMk/>
            <pc:sldMk cId="1900043044" sldId="271"/>
            <ac:spMk id="18" creationId="{CF2BE591-0E8C-D0A7-7406-0F5FAB6E0F97}"/>
          </ac:spMkLst>
        </pc:spChg>
        <pc:spChg chg="del">
          <ac:chgData name="Daniel Oehm" userId="6a826a5e128e221f" providerId="LiveId" clId="{0022F7FA-D10F-4D55-98F9-B95D3E516E91}" dt="2024-10-26T07:29:13.269" v="4" actId="478"/>
          <ac:spMkLst>
            <pc:docMk/>
            <pc:sldMk cId="1900043044" sldId="271"/>
            <ac:spMk id="19" creationId="{07003527-388B-1FD9-469D-ED73B42F497B}"/>
          </ac:spMkLst>
        </pc:spChg>
        <pc:spChg chg="del">
          <ac:chgData name="Daniel Oehm" userId="6a826a5e128e221f" providerId="LiveId" clId="{0022F7FA-D10F-4D55-98F9-B95D3E516E91}" dt="2024-10-26T07:29:13.269" v="4" actId="478"/>
          <ac:spMkLst>
            <pc:docMk/>
            <pc:sldMk cId="1900043044" sldId="271"/>
            <ac:spMk id="20" creationId="{9FBCF0E1-C057-9627-8271-85AF09927F87}"/>
          </ac:spMkLst>
        </pc:spChg>
        <pc:picChg chg="del">
          <ac:chgData name="Daniel Oehm" userId="6a826a5e128e221f" providerId="LiveId" clId="{0022F7FA-D10F-4D55-98F9-B95D3E516E91}" dt="2024-10-26T07:29:13.269" v="4" actId="478"/>
          <ac:picMkLst>
            <pc:docMk/>
            <pc:sldMk cId="1900043044" sldId="271"/>
            <ac:picMk id="69" creationId="{EE7A55DD-EE54-52E2-72B5-DCD954E8AB43}"/>
          </ac:picMkLst>
        </pc:picChg>
        <pc:picChg chg="del">
          <ac:chgData name="Daniel Oehm" userId="6a826a5e128e221f" providerId="LiveId" clId="{0022F7FA-D10F-4D55-98F9-B95D3E516E91}" dt="2024-10-26T07:29:13.269" v="4" actId="478"/>
          <ac:picMkLst>
            <pc:docMk/>
            <pc:sldMk cId="1900043044" sldId="271"/>
            <ac:picMk id="70" creationId="{247CA851-6FAB-790D-026E-5576D2D02794}"/>
          </ac:picMkLst>
        </pc:picChg>
        <pc:picChg chg="del">
          <ac:chgData name="Daniel Oehm" userId="6a826a5e128e221f" providerId="LiveId" clId="{0022F7FA-D10F-4D55-98F9-B95D3E516E91}" dt="2024-10-26T07:29:13.269" v="4" actId="478"/>
          <ac:picMkLst>
            <pc:docMk/>
            <pc:sldMk cId="1900043044" sldId="271"/>
            <ac:picMk id="71" creationId="{D4F7DA3A-8BAA-50E5-B39B-B41B8BE60C27}"/>
          </ac:picMkLst>
        </pc:picChg>
        <pc:picChg chg="del">
          <ac:chgData name="Daniel Oehm" userId="6a826a5e128e221f" providerId="LiveId" clId="{0022F7FA-D10F-4D55-98F9-B95D3E516E91}" dt="2024-10-26T07:29:13.269" v="4" actId="478"/>
          <ac:picMkLst>
            <pc:docMk/>
            <pc:sldMk cId="1900043044" sldId="271"/>
            <ac:picMk id="72" creationId="{44F7A35F-F64E-7EF8-947D-5BF33D49E51A}"/>
          </ac:picMkLst>
        </pc:picChg>
        <pc:picChg chg="del">
          <ac:chgData name="Daniel Oehm" userId="6a826a5e128e221f" providerId="LiveId" clId="{0022F7FA-D10F-4D55-98F9-B95D3E516E91}" dt="2024-10-26T07:29:13.269" v="4" actId="478"/>
          <ac:picMkLst>
            <pc:docMk/>
            <pc:sldMk cId="1900043044" sldId="271"/>
            <ac:picMk id="73" creationId="{A1382C35-F28C-8700-EDA1-6B598CB84647}"/>
          </ac:picMkLst>
        </pc:picChg>
        <pc:picChg chg="del">
          <ac:chgData name="Daniel Oehm" userId="6a826a5e128e221f" providerId="LiveId" clId="{0022F7FA-D10F-4D55-98F9-B95D3E516E91}" dt="2024-10-26T07:29:13.269" v="4" actId="478"/>
          <ac:picMkLst>
            <pc:docMk/>
            <pc:sldMk cId="1900043044" sldId="271"/>
            <ac:picMk id="74" creationId="{6DF133A5-B017-3CB9-FCD1-5A1CEAFDFE65}"/>
          </ac:picMkLst>
        </pc:picChg>
        <pc:picChg chg="del">
          <ac:chgData name="Daniel Oehm" userId="6a826a5e128e221f" providerId="LiveId" clId="{0022F7FA-D10F-4D55-98F9-B95D3E516E91}" dt="2024-10-26T07:29:13.269" v="4" actId="478"/>
          <ac:picMkLst>
            <pc:docMk/>
            <pc:sldMk cId="1900043044" sldId="271"/>
            <ac:picMk id="75" creationId="{6541D363-DE00-9A72-51B8-B40F8BEF7E05}"/>
          </ac:picMkLst>
        </pc:picChg>
        <pc:picChg chg="del">
          <ac:chgData name="Daniel Oehm" userId="6a826a5e128e221f" providerId="LiveId" clId="{0022F7FA-D10F-4D55-98F9-B95D3E516E91}" dt="2024-10-26T07:29:13.269" v="4" actId="478"/>
          <ac:picMkLst>
            <pc:docMk/>
            <pc:sldMk cId="1900043044" sldId="271"/>
            <ac:picMk id="76" creationId="{82149074-3DE1-C6F7-777B-D4A938738F53}"/>
          </ac:picMkLst>
        </pc:picChg>
        <pc:picChg chg="del">
          <ac:chgData name="Daniel Oehm" userId="6a826a5e128e221f" providerId="LiveId" clId="{0022F7FA-D10F-4D55-98F9-B95D3E516E91}" dt="2024-10-26T07:29:13.269" v="4" actId="478"/>
          <ac:picMkLst>
            <pc:docMk/>
            <pc:sldMk cId="1900043044" sldId="271"/>
            <ac:picMk id="77" creationId="{135B6DCC-9E39-DB41-06E2-DD2740C41F2D}"/>
          </ac:picMkLst>
        </pc:picChg>
      </pc:sldChg>
      <pc:sldChg chg="del">
        <pc:chgData name="Daniel Oehm" userId="6a826a5e128e221f" providerId="LiveId" clId="{0022F7FA-D10F-4D55-98F9-B95D3E516E91}" dt="2024-10-26T07:30:17.711" v="15" actId="47"/>
        <pc:sldMkLst>
          <pc:docMk/>
          <pc:sldMk cId="1306781454" sldId="274"/>
        </pc:sldMkLst>
      </pc:sldChg>
      <pc:sldChg chg="del">
        <pc:chgData name="Daniel Oehm" userId="6a826a5e128e221f" providerId="LiveId" clId="{0022F7FA-D10F-4D55-98F9-B95D3E516E91}" dt="2024-10-26T07:30:17.711" v="15" actId="47"/>
        <pc:sldMkLst>
          <pc:docMk/>
          <pc:sldMk cId="2835569099" sldId="275"/>
        </pc:sldMkLst>
      </pc:sldChg>
      <pc:sldChg chg="del">
        <pc:chgData name="Daniel Oehm" userId="6a826a5e128e221f" providerId="LiveId" clId="{0022F7FA-D10F-4D55-98F9-B95D3E516E91}" dt="2024-10-26T07:30:17.711" v="15" actId="47"/>
        <pc:sldMkLst>
          <pc:docMk/>
          <pc:sldMk cId="713604533" sldId="276"/>
        </pc:sldMkLst>
      </pc:sldChg>
      <pc:sldChg chg="delSp mod">
        <pc:chgData name="Daniel Oehm" userId="6a826a5e128e221f" providerId="LiveId" clId="{0022F7FA-D10F-4D55-98F9-B95D3E516E91}" dt="2024-10-26T08:53:09.042" v="78" actId="478"/>
        <pc:sldMkLst>
          <pc:docMk/>
          <pc:sldMk cId="3750042210" sldId="279"/>
        </pc:sldMkLst>
        <pc:picChg chg="del">
          <ac:chgData name="Daniel Oehm" userId="6a826a5e128e221f" providerId="LiveId" clId="{0022F7FA-D10F-4D55-98F9-B95D3E516E91}" dt="2024-10-26T08:53:09.042" v="78" actId="478"/>
          <ac:picMkLst>
            <pc:docMk/>
            <pc:sldMk cId="3750042210" sldId="279"/>
            <ac:picMk id="11" creationId="{5B641F74-AE23-5644-F786-A950BCB755D2}"/>
          </ac:picMkLst>
        </pc:picChg>
      </pc:sldChg>
      <pc:sldChg chg="delSp mod">
        <pc:chgData name="Daniel Oehm" userId="6a826a5e128e221f" providerId="LiveId" clId="{0022F7FA-D10F-4D55-98F9-B95D3E516E91}" dt="2024-10-26T08:53:13.719" v="79" actId="478"/>
        <pc:sldMkLst>
          <pc:docMk/>
          <pc:sldMk cId="1003933424" sldId="280"/>
        </pc:sldMkLst>
        <pc:picChg chg="del">
          <ac:chgData name="Daniel Oehm" userId="6a826a5e128e221f" providerId="LiveId" clId="{0022F7FA-D10F-4D55-98F9-B95D3E516E91}" dt="2024-10-26T08:53:13.719" v="79" actId="478"/>
          <ac:picMkLst>
            <pc:docMk/>
            <pc:sldMk cId="1003933424" sldId="280"/>
            <ac:picMk id="11" creationId="{5B641F74-AE23-5644-F786-A950BCB755D2}"/>
          </ac:picMkLst>
        </pc:picChg>
      </pc:sldChg>
      <pc:sldChg chg="del">
        <pc:chgData name="Daniel Oehm" userId="6a826a5e128e221f" providerId="LiveId" clId="{0022F7FA-D10F-4D55-98F9-B95D3E516E91}" dt="2024-10-26T07:30:17.711" v="15" actId="47"/>
        <pc:sldMkLst>
          <pc:docMk/>
          <pc:sldMk cId="2165343909" sldId="281"/>
        </pc:sldMkLst>
      </pc:sldChg>
      <pc:sldChg chg="delSp mod">
        <pc:chgData name="Daniel Oehm" userId="6a826a5e128e221f" providerId="LiveId" clId="{0022F7FA-D10F-4D55-98F9-B95D3E516E91}" dt="2024-10-26T07:31:18.227" v="21" actId="478"/>
        <pc:sldMkLst>
          <pc:docMk/>
          <pc:sldMk cId="2418127218" sldId="283"/>
        </pc:sldMkLst>
        <pc:spChg chg="del">
          <ac:chgData name="Daniel Oehm" userId="6a826a5e128e221f" providerId="LiveId" clId="{0022F7FA-D10F-4D55-98F9-B95D3E516E91}" dt="2024-10-26T07:31:14.915" v="20" actId="478"/>
          <ac:spMkLst>
            <pc:docMk/>
            <pc:sldMk cId="2418127218" sldId="283"/>
            <ac:spMk id="5" creationId="{00000000-0000-0000-0000-000000000000}"/>
          </ac:spMkLst>
        </pc:spChg>
        <pc:spChg chg="del">
          <ac:chgData name="Daniel Oehm" userId="6a826a5e128e221f" providerId="LiveId" clId="{0022F7FA-D10F-4D55-98F9-B95D3E516E91}" dt="2024-10-26T07:31:18.227" v="21" actId="478"/>
          <ac:spMkLst>
            <pc:docMk/>
            <pc:sldMk cId="2418127218" sldId="283"/>
            <ac:spMk id="13" creationId="{C159CE3B-936C-B673-8D83-DBF074D8D9CE}"/>
          </ac:spMkLst>
        </pc:spChg>
        <pc:spChg chg="del">
          <ac:chgData name="Daniel Oehm" userId="6a826a5e128e221f" providerId="LiveId" clId="{0022F7FA-D10F-4D55-98F9-B95D3E516E91}" dt="2024-10-26T07:31:18.227" v="21" actId="478"/>
          <ac:spMkLst>
            <pc:docMk/>
            <pc:sldMk cId="2418127218" sldId="283"/>
            <ac:spMk id="15" creationId="{6194B143-383C-86BB-D54E-0B8E18590B0B}"/>
          </ac:spMkLst>
        </pc:spChg>
      </pc:sldChg>
      <pc:sldChg chg="delSp mod">
        <pc:chgData name="Daniel Oehm" userId="6a826a5e128e221f" providerId="LiveId" clId="{0022F7FA-D10F-4D55-98F9-B95D3E516E91}" dt="2024-10-26T07:31:27.149" v="23" actId="478"/>
        <pc:sldMkLst>
          <pc:docMk/>
          <pc:sldMk cId="1043367307" sldId="285"/>
        </pc:sldMkLst>
        <pc:spChg chg="del">
          <ac:chgData name="Daniel Oehm" userId="6a826a5e128e221f" providerId="LiveId" clId="{0022F7FA-D10F-4D55-98F9-B95D3E516E91}" dt="2024-10-26T07:31:23.915" v="22" actId="478"/>
          <ac:spMkLst>
            <pc:docMk/>
            <pc:sldMk cId="1043367307" sldId="285"/>
            <ac:spMk id="13" creationId="{C159CE3B-936C-B673-8D83-DBF074D8D9CE}"/>
          </ac:spMkLst>
        </pc:spChg>
        <pc:spChg chg="del">
          <ac:chgData name="Daniel Oehm" userId="6a826a5e128e221f" providerId="LiveId" clId="{0022F7FA-D10F-4D55-98F9-B95D3E516E91}" dt="2024-10-26T07:31:27.149" v="23" actId="478"/>
          <ac:spMkLst>
            <pc:docMk/>
            <pc:sldMk cId="1043367307" sldId="285"/>
            <ac:spMk id="15" creationId="{6194B143-383C-86BB-D54E-0B8E18590B0B}"/>
          </ac:spMkLst>
        </pc:spChg>
      </pc:sldChg>
      <pc:sldChg chg="delSp mod">
        <pc:chgData name="Daniel Oehm" userId="6a826a5e128e221f" providerId="LiveId" clId="{0022F7FA-D10F-4D55-98F9-B95D3E516E91}" dt="2024-10-26T08:53:33.428" v="82" actId="478"/>
        <pc:sldMkLst>
          <pc:docMk/>
          <pc:sldMk cId="1861872303" sldId="286"/>
        </pc:sldMkLst>
        <pc:picChg chg="del">
          <ac:chgData name="Daniel Oehm" userId="6a826a5e128e221f" providerId="LiveId" clId="{0022F7FA-D10F-4D55-98F9-B95D3E516E91}" dt="2024-10-26T08:53:33.428" v="82" actId="478"/>
          <ac:picMkLst>
            <pc:docMk/>
            <pc:sldMk cId="1861872303" sldId="286"/>
            <ac:picMk id="6" creationId="{00000000-0000-0000-0000-000000000000}"/>
          </ac:picMkLst>
        </pc:picChg>
      </pc:sldChg>
      <pc:sldChg chg="del">
        <pc:chgData name="Daniel Oehm" userId="6a826a5e128e221f" providerId="LiveId" clId="{0022F7FA-D10F-4D55-98F9-B95D3E516E91}" dt="2024-10-26T07:30:17.711" v="15" actId="47"/>
        <pc:sldMkLst>
          <pc:docMk/>
          <pc:sldMk cId="3503555654" sldId="287"/>
        </pc:sldMkLst>
      </pc:sldChg>
      <pc:sldChg chg="del">
        <pc:chgData name="Daniel Oehm" userId="6a826a5e128e221f" providerId="LiveId" clId="{0022F7FA-D10F-4D55-98F9-B95D3E516E91}" dt="2024-10-26T08:52:45.864" v="73" actId="47"/>
        <pc:sldMkLst>
          <pc:docMk/>
          <pc:sldMk cId="2896871305" sldId="288"/>
        </pc:sldMkLst>
      </pc:sldChg>
      <pc:sldChg chg="del">
        <pc:chgData name="Daniel Oehm" userId="6a826a5e128e221f" providerId="LiveId" clId="{0022F7FA-D10F-4D55-98F9-B95D3E516E91}" dt="2024-10-26T08:53:19.411" v="80" actId="47"/>
        <pc:sldMkLst>
          <pc:docMk/>
          <pc:sldMk cId="3113532732" sldId="289"/>
        </pc:sldMkLst>
      </pc:sldChg>
      <pc:sldChg chg="del">
        <pc:chgData name="Daniel Oehm" userId="6a826a5e128e221f" providerId="LiveId" clId="{0022F7FA-D10F-4D55-98F9-B95D3E516E91}" dt="2024-10-26T08:53:43.554" v="83" actId="47"/>
        <pc:sldMkLst>
          <pc:docMk/>
          <pc:sldMk cId="1019426919" sldId="290"/>
        </pc:sldMkLst>
      </pc:sldChg>
      <pc:sldChg chg="add">
        <pc:chgData name="Daniel Oehm" userId="6a826a5e128e221f" providerId="LiveId" clId="{0022F7FA-D10F-4D55-98F9-B95D3E516E91}" dt="2024-10-26T07:29:52.120" v="11" actId="2890"/>
        <pc:sldMkLst>
          <pc:docMk/>
          <pc:sldMk cId="60102842" sldId="291"/>
        </pc:sldMkLst>
      </pc:sldChg>
      <pc:sldChg chg="add del">
        <pc:chgData name="Daniel Oehm" userId="6a826a5e128e221f" providerId="LiveId" clId="{0022F7FA-D10F-4D55-98F9-B95D3E516E91}" dt="2024-10-26T07:29:41.441" v="9"/>
        <pc:sldMkLst>
          <pc:docMk/>
          <pc:sldMk cId="1055539455" sldId="291"/>
        </pc:sldMkLst>
      </pc:sldChg>
      <pc:sldChg chg="add">
        <pc:chgData name="Daniel Oehm" userId="6a826a5e128e221f" providerId="LiveId" clId="{0022F7FA-D10F-4D55-98F9-B95D3E516E91}" dt="2024-10-26T07:29:52.909" v="12" actId="2890"/>
        <pc:sldMkLst>
          <pc:docMk/>
          <pc:sldMk cId="103840467" sldId="292"/>
        </pc:sldMkLst>
      </pc:sldChg>
      <pc:sldChg chg="add del">
        <pc:chgData name="Daniel Oehm" userId="6a826a5e128e221f" providerId="LiveId" clId="{0022F7FA-D10F-4D55-98F9-B95D3E516E91}" dt="2024-10-26T07:29:41.111" v="8"/>
        <pc:sldMkLst>
          <pc:docMk/>
          <pc:sldMk cId="3597183147" sldId="292"/>
        </pc:sldMkLst>
      </pc:sldChg>
      <pc:sldChg chg="add">
        <pc:chgData name="Daniel Oehm" userId="6a826a5e128e221f" providerId="LiveId" clId="{0022F7FA-D10F-4D55-98F9-B95D3E516E91}" dt="2024-10-26T07:29:53.522" v="13" actId="2890"/>
        <pc:sldMkLst>
          <pc:docMk/>
          <pc:sldMk cId="3364292185" sldId="293"/>
        </pc:sldMkLst>
      </pc:sldChg>
      <pc:sldChg chg="add">
        <pc:chgData name="Daniel Oehm" userId="6a826a5e128e221f" providerId="LiveId" clId="{0022F7FA-D10F-4D55-98F9-B95D3E516E91}" dt="2024-10-26T07:29:54.901" v="14" actId="2890"/>
        <pc:sldMkLst>
          <pc:docMk/>
          <pc:sldMk cId="3574330237" sldId="2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81CFD-7EC3-3115-F8BF-50D030D382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C869CCA9-89BF-E0BA-2B90-DF9DDC1544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3E3140-40BA-4122-8542-43DBDC9A7007}" type="datetimeFigureOut">
              <a:rPr lang="en-AU" smtClean="0"/>
              <a:t>7/12/2024</a:t>
            </a:fld>
            <a:endParaRPr lang="en-AU"/>
          </a:p>
        </p:txBody>
      </p:sp>
      <p:sp>
        <p:nvSpPr>
          <p:cNvPr id="4" name="Footer Placeholder 3">
            <a:extLst>
              <a:ext uri="{FF2B5EF4-FFF2-40B4-BE49-F238E27FC236}">
                <a16:creationId xmlns:a16="http://schemas.microsoft.com/office/drawing/2014/main" id="{032EF641-8319-828D-E2F1-D2509D7FF8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722C9C4D-9435-C1A3-95F1-0FA1B3FAB2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E44F2F-F995-408E-BC65-1E0F5EE0CD50}" type="slidenum">
              <a:rPr lang="en-AU" smtClean="0"/>
              <a:t>‹#›</a:t>
            </a:fld>
            <a:endParaRPr lang="en-AU"/>
          </a:p>
        </p:txBody>
      </p:sp>
    </p:spTree>
    <p:extLst>
      <p:ext uri="{BB962C8B-B14F-4D97-AF65-F5344CB8AC3E}">
        <p14:creationId xmlns:p14="http://schemas.microsoft.com/office/powerpoint/2010/main" val="103533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C2818-7C26-4C28-90D3-EFB80B8C8555}" type="datetimeFigureOut">
              <a:rPr lang="en-AU" smtClean="0"/>
              <a:t>7/12/2024</a:t>
            </a:fld>
            <a:endParaRPr lang="en-AU"/>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F1C4B-AF10-4073-9ABF-E6E1209FE21A}" type="slidenum">
              <a:rPr lang="en-AU" smtClean="0"/>
              <a:t>‹#›</a:t>
            </a:fld>
            <a:endParaRPr lang="en-AU"/>
          </a:p>
        </p:txBody>
      </p:sp>
    </p:spTree>
    <p:extLst>
      <p:ext uri="{BB962C8B-B14F-4D97-AF65-F5344CB8AC3E}">
        <p14:creationId xmlns:p14="http://schemas.microsoft.com/office/powerpoint/2010/main" val="351599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06D8B-2421-1385-8ACC-BEFF53277A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637C2-0CAC-D908-43BF-6602540434BB}"/>
              </a:ext>
            </a:extLst>
          </p:cNvPr>
          <p:cNvSpPr>
            <a:spLocks noGrp="1" noRot="1" noChangeAspect="1"/>
          </p:cNvSpPr>
          <p:nvPr>
            <p:ph type="sldImg"/>
          </p:nvPr>
        </p:nvSpPr>
        <p:spPr>
          <a:xfrm>
            <a:off x="687388" y="1143000"/>
            <a:ext cx="5483225" cy="3086100"/>
          </a:xfrm>
        </p:spPr>
      </p:sp>
      <p:sp>
        <p:nvSpPr>
          <p:cNvPr id="3" name="Notes Placeholder 2">
            <a:extLst>
              <a:ext uri="{FF2B5EF4-FFF2-40B4-BE49-F238E27FC236}">
                <a16:creationId xmlns:a16="http://schemas.microsoft.com/office/drawing/2014/main" id="{02AAFB78-5259-3893-8088-311E726C94C9}"/>
              </a:ext>
            </a:extLst>
          </p:cNvPr>
          <p:cNvSpPr>
            <a:spLocks noGrp="1"/>
          </p:cNvSpPr>
          <p:nvPr>
            <p:ph type="body" idx="1"/>
          </p:nvPr>
        </p:nvSpPr>
        <p:spPr/>
        <p:txBody>
          <a:bodyPr/>
          <a:lstStyle/>
          <a:p>
            <a:r>
              <a:rPr lang="en-AU" dirty="0"/>
              <a:t>Sam has received 34 confessionals, 9 more than expected</a:t>
            </a:r>
          </a:p>
        </p:txBody>
      </p:sp>
      <p:sp>
        <p:nvSpPr>
          <p:cNvPr id="4" name="Slide Number Placeholder 3">
            <a:extLst>
              <a:ext uri="{FF2B5EF4-FFF2-40B4-BE49-F238E27FC236}">
                <a16:creationId xmlns:a16="http://schemas.microsoft.com/office/drawing/2014/main" id="{26E596F4-9C00-1A0A-7CF0-F1E4991F4406}"/>
              </a:ext>
            </a:extLst>
          </p:cNvPr>
          <p:cNvSpPr>
            <a:spLocks noGrp="1"/>
          </p:cNvSpPr>
          <p:nvPr>
            <p:ph type="sldNum" sz="quarter" idx="5"/>
          </p:nvPr>
        </p:nvSpPr>
        <p:spPr/>
        <p:txBody>
          <a:bodyPr/>
          <a:lstStyle/>
          <a:p>
            <a:fld id="{ECFF1C4B-AF10-4073-9ABF-E6E1209FE21A}" type="slidenum">
              <a:rPr lang="en-AU" smtClean="0"/>
              <a:t>1</a:t>
            </a:fld>
            <a:endParaRPr lang="en-AU"/>
          </a:p>
        </p:txBody>
      </p:sp>
    </p:spTree>
    <p:extLst>
      <p:ext uri="{BB962C8B-B14F-4D97-AF65-F5344CB8AC3E}">
        <p14:creationId xmlns:p14="http://schemas.microsoft.com/office/powerpoint/2010/main" val="3489347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12355" y="2660416"/>
            <a:ext cx="21674140" cy="5659496"/>
          </a:xfrm>
        </p:spPr>
        <p:txBody>
          <a:bodyPr anchor="b"/>
          <a:lstStyle>
            <a:lvl1pPr algn="ctr">
              <a:defRPr sz="14220"/>
            </a:lvl1pPr>
          </a:lstStyle>
          <a:p>
            <a:r>
              <a:rPr lang="en-US"/>
              <a:t>Click to edit Master title style</a:t>
            </a:r>
            <a:endParaRPr lang="en-US" dirty="0"/>
          </a:p>
        </p:txBody>
      </p:sp>
      <p:sp>
        <p:nvSpPr>
          <p:cNvPr id="3" name="Subtitle 2"/>
          <p:cNvSpPr>
            <a:spLocks noGrp="1"/>
          </p:cNvSpPr>
          <p:nvPr>
            <p:ph type="subTitle" idx="1"/>
          </p:nvPr>
        </p:nvSpPr>
        <p:spPr>
          <a:xfrm>
            <a:off x="3612355" y="8538166"/>
            <a:ext cx="21674140" cy="3924769"/>
          </a:xfrm>
        </p:spPr>
        <p:txBody>
          <a:bodyPr/>
          <a:lstStyle>
            <a:lvl1pPr marL="0" indent="0" algn="ctr">
              <a:buNone/>
              <a:defRPr sz="5689"/>
            </a:lvl1pPr>
            <a:lvl2pPr marL="1083567" indent="0" algn="ctr">
              <a:buNone/>
              <a:defRPr sz="4741"/>
            </a:lvl2pPr>
            <a:lvl3pPr marL="2167134" indent="0" algn="ctr">
              <a:buNone/>
              <a:defRPr sz="4267"/>
            </a:lvl3pPr>
            <a:lvl4pPr marL="3250701" indent="0" algn="ctr">
              <a:buNone/>
              <a:defRPr sz="3792"/>
            </a:lvl4pPr>
            <a:lvl5pPr marL="4334270" indent="0" algn="ctr">
              <a:buNone/>
              <a:defRPr sz="3792"/>
            </a:lvl5pPr>
            <a:lvl6pPr marL="5417837" indent="0" algn="ctr">
              <a:buNone/>
              <a:defRPr sz="3792"/>
            </a:lvl6pPr>
            <a:lvl7pPr marL="6501405" indent="0" algn="ctr">
              <a:buNone/>
              <a:defRPr sz="3792"/>
            </a:lvl7pPr>
            <a:lvl8pPr marL="7584972" indent="0" algn="ctr">
              <a:buNone/>
              <a:defRPr sz="3792"/>
            </a:lvl8pPr>
            <a:lvl9pPr marL="8668539" indent="0" algn="ctr">
              <a:buNone/>
              <a:defRPr sz="379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52272-93A3-4CD2-8245-9D3A3BE66864}" type="datetimeFigureOut">
              <a:rPr lang="en-AU" smtClean="0"/>
              <a:pPr/>
              <a:t>7/12/2024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B7B337E-892E-421F-83B0-396658D33F73}" type="slidenum">
              <a:rPr lang="en-AU" smtClean="0"/>
              <a:pPr/>
              <a:t>‹#›</a:t>
            </a:fld>
            <a:endParaRPr lang="en-AU" dirty="0"/>
          </a:p>
        </p:txBody>
      </p:sp>
    </p:spTree>
    <p:extLst>
      <p:ext uri="{BB962C8B-B14F-4D97-AF65-F5344CB8AC3E}">
        <p14:creationId xmlns:p14="http://schemas.microsoft.com/office/powerpoint/2010/main" val="400320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52272-93A3-4CD2-8245-9D3A3BE66864}"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7B337E-892E-421F-83B0-396658D33F73}" type="slidenum">
              <a:rPr lang="en-AU" smtClean="0"/>
              <a:t>‹#›</a:t>
            </a:fld>
            <a:endParaRPr lang="en-AU"/>
          </a:p>
        </p:txBody>
      </p:sp>
    </p:spTree>
    <p:extLst>
      <p:ext uri="{BB962C8B-B14F-4D97-AF65-F5344CB8AC3E}">
        <p14:creationId xmlns:p14="http://schemas.microsoft.com/office/powerpoint/2010/main" val="72987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80745" y="865481"/>
            <a:ext cx="6231312" cy="1377620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6803" y="865481"/>
            <a:ext cx="18332707" cy="137762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52272-93A3-4CD2-8245-9D3A3BE66864}"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7B337E-892E-421F-83B0-396658D33F73}" type="slidenum">
              <a:rPr lang="en-AU" smtClean="0"/>
              <a:t>‹#›</a:t>
            </a:fld>
            <a:endParaRPr lang="en-AU"/>
          </a:p>
        </p:txBody>
      </p:sp>
    </p:spTree>
    <p:extLst>
      <p:ext uri="{BB962C8B-B14F-4D97-AF65-F5344CB8AC3E}">
        <p14:creationId xmlns:p14="http://schemas.microsoft.com/office/powerpoint/2010/main" val="212178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bg>
      <p:bgPr>
        <a:gradFill flip="none" rotWithShape="1">
          <a:gsLst>
            <a:gs pos="0">
              <a:schemeClr val="tx1">
                <a:lumMod val="85000"/>
                <a:lumOff val="15000"/>
              </a:schemeClr>
            </a:gs>
            <a:gs pos="100000">
              <a:schemeClr val="tx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cxnSp>
        <p:nvCxnSpPr>
          <p:cNvPr id="2" name="Straight Connector 2">
            <a:extLst>
              <a:ext uri="{FF2B5EF4-FFF2-40B4-BE49-F238E27FC236}">
                <a16:creationId xmlns:a16="http://schemas.microsoft.com/office/drawing/2014/main" id="{E2ED1E66-BA21-FEA1-3442-0BA5398A5030}"/>
              </a:ext>
            </a:extLst>
          </p:cNvPr>
          <p:cNvCxnSpPr>
            <a:cxnSpLocks/>
          </p:cNvCxnSpPr>
          <p:nvPr userDrawn="1"/>
        </p:nvCxnSpPr>
        <p:spPr>
          <a:xfrm>
            <a:off x="6122505" y="15730244"/>
            <a:ext cx="22191248" cy="0"/>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3" name="TextBox 9">
            <a:extLst>
              <a:ext uri="{FF2B5EF4-FFF2-40B4-BE49-F238E27FC236}">
                <a16:creationId xmlns:a16="http://schemas.microsoft.com/office/drawing/2014/main" id="{D282EB46-7B7D-8DC4-6210-1362CFB328D6}"/>
              </a:ext>
            </a:extLst>
          </p:cNvPr>
          <p:cNvSpPr txBox="1"/>
          <p:nvPr userDrawn="1"/>
        </p:nvSpPr>
        <p:spPr>
          <a:xfrm>
            <a:off x="1398979" y="15499414"/>
            <a:ext cx="4604257" cy="461665"/>
          </a:xfrm>
          <a:prstGeom prst="rect">
            <a:avLst/>
          </a:prstGeom>
          <a:noFill/>
        </p:spPr>
        <p:txBody>
          <a:bodyPr wrap="square" rtlCol="0">
            <a:spAutoFit/>
          </a:bodyPr>
          <a:lstStyle/>
          <a:p>
            <a:pPr algn="r"/>
            <a:r>
              <a:rPr lang="en-AU" sz="2400" kern="1200" dirty="0">
                <a:solidFill>
                  <a:schemeClr val="bg2">
                    <a:lumMod val="50000"/>
                  </a:schemeClr>
                </a:solidFill>
                <a:latin typeface="Poppins Light" panose="00000400000000000000" pitchFamily="2" charset="0"/>
                <a:ea typeface="+mn-ea"/>
                <a:cs typeface="+mn-cs"/>
              </a:rPr>
              <a:t>@danoehm.bsky.social</a:t>
            </a:r>
          </a:p>
        </p:txBody>
      </p:sp>
      <p:cxnSp>
        <p:nvCxnSpPr>
          <p:cNvPr id="7" name="Straight Connector 6">
            <a:extLst>
              <a:ext uri="{FF2B5EF4-FFF2-40B4-BE49-F238E27FC236}">
                <a16:creationId xmlns:a16="http://schemas.microsoft.com/office/drawing/2014/main" id="{507AEDA2-7F40-02C0-E910-F58DD8E83DB4}"/>
              </a:ext>
            </a:extLst>
          </p:cNvPr>
          <p:cNvCxnSpPr>
            <a:cxnSpLocks/>
          </p:cNvCxnSpPr>
          <p:nvPr userDrawn="1"/>
        </p:nvCxnSpPr>
        <p:spPr>
          <a:xfrm>
            <a:off x="760255" y="15730244"/>
            <a:ext cx="638731" cy="0"/>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pic>
        <p:nvPicPr>
          <p:cNvPr id="5" name="Graphic 4">
            <a:extLst>
              <a:ext uri="{FF2B5EF4-FFF2-40B4-BE49-F238E27FC236}">
                <a16:creationId xmlns:a16="http://schemas.microsoft.com/office/drawing/2014/main" id="{141F9AFE-3573-8658-36D0-54E310AC9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50773" y="15505192"/>
            <a:ext cx="450107" cy="450109"/>
          </a:xfrm>
          <a:prstGeom prst="rect">
            <a:avLst/>
          </a:prstGeom>
        </p:spPr>
      </p:pic>
    </p:spTree>
    <p:extLst>
      <p:ext uri="{BB962C8B-B14F-4D97-AF65-F5344CB8AC3E}">
        <p14:creationId xmlns:p14="http://schemas.microsoft.com/office/powerpoint/2010/main" val="3381812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chemeClr val="tx1">
                <a:lumMod val="90000"/>
                <a:lumOff val="10000"/>
              </a:schemeClr>
            </a:gs>
            <a:gs pos="100000">
              <a:schemeClr val="tx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8" name="Picture 7" descr="A fire on a black background&#10;&#10;Description automatically generated">
            <a:extLst>
              <a:ext uri="{FF2B5EF4-FFF2-40B4-BE49-F238E27FC236}">
                <a16:creationId xmlns:a16="http://schemas.microsoft.com/office/drawing/2014/main" id="{998EE8A9-6197-AC9D-8299-8BC2870AEC6B}"/>
              </a:ext>
            </a:extLst>
          </p:cNvPr>
          <p:cNvPicPr>
            <a:picLocks noChangeAspect="1"/>
          </p:cNvPicPr>
          <p:nvPr userDrawn="1"/>
        </p:nvPicPr>
        <p:blipFill>
          <a:blip r:embed="rId2">
            <a:alphaModFix amt="15000"/>
            <a:extLst>
              <a:ext uri="{28A0092B-C50C-407E-A947-70E740481C1C}">
                <a14:useLocalDpi xmlns:a14="http://schemas.microsoft.com/office/drawing/2010/main" val="0"/>
              </a:ext>
            </a:extLst>
          </a:blip>
          <a:stretch>
            <a:fillRect/>
          </a:stretch>
        </p:blipFill>
        <p:spPr>
          <a:xfrm>
            <a:off x="-4870102" y="2785"/>
            <a:ext cx="38079727" cy="16256000"/>
          </a:xfrm>
          <a:prstGeom prst="rect">
            <a:avLst/>
          </a:prstGeom>
        </p:spPr>
      </p:pic>
      <p:sp>
        <p:nvSpPr>
          <p:cNvPr id="4" name="Date Placeholder 3"/>
          <p:cNvSpPr>
            <a:spLocks noGrp="1"/>
          </p:cNvSpPr>
          <p:nvPr>
            <p:ph type="dt" sz="half" idx="10"/>
          </p:nvPr>
        </p:nvSpPr>
        <p:spPr/>
        <p:txBody>
          <a:bodyPr/>
          <a:lstStyle/>
          <a:p>
            <a:fld id="{96D52272-93A3-4CD2-8245-9D3A3BE66864}"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7B337E-892E-421F-83B0-396658D33F73}" type="slidenum">
              <a:rPr lang="en-AU" smtClean="0"/>
              <a:t>‹#›</a:t>
            </a:fld>
            <a:endParaRPr lang="en-AU"/>
          </a:p>
        </p:txBody>
      </p:sp>
      <p:sp>
        <p:nvSpPr>
          <p:cNvPr id="30" name="TextBox 29">
            <a:extLst>
              <a:ext uri="{FF2B5EF4-FFF2-40B4-BE49-F238E27FC236}">
                <a16:creationId xmlns:a16="http://schemas.microsoft.com/office/drawing/2014/main" id="{942FAB94-0613-DF02-E54E-E408FE4D7D73}"/>
              </a:ext>
            </a:extLst>
          </p:cNvPr>
          <p:cNvSpPr txBox="1"/>
          <p:nvPr userDrawn="1"/>
        </p:nvSpPr>
        <p:spPr>
          <a:xfrm>
            <a:off x="2632832" y="6577783"/>
            <a:ext cx="21886185" cy="6146747"/>
          </a:xfrm>
          <a:prstGeom prst="rect">
            <a:avLst/>
          </a:prstGeom>
          <a:noFill/>
        </p:spPr>
        <p:txBody>
          <a:bodyPr wrap="square" rtlCol="0">
            <a:spAutoFit/>
          </a:bodyPr>
          <a:lstStyle/>
          <a:p>
            <a:r>
              <a:rPr lang="en-AU" sz="39343" dirty="0">
                <a:solidFill>
                  <a:schemeClr val="bg1"/>
                </a:solidFill>
                <a:latin typeface="Survivor Font" panose="02000400000000000000" pitchFamily="2" charset="0"/>
                <a:cs typeface="Survivor Font" panose="02000400000000000000" pitchFamily="2" charset="0"/>
              </a:rPr>
              <a:t>SURVIVOR 47</a:t>
            </a:r>
          </a:p>
        </p:txBody>
      </p:sp>
      <p:cxnSp>
        <p:nvCxnSpPr>
          <p:cNvPr id="2" name="Straight Connector 2">
            <a:extLst>
              <a:ext uri="{FF2B5EF4-FFF2-40B4-BE49-F238E27FC236}">
                <a16:creationId xmlns:a16="http://schemas.microsoft.com/office/drawing/2014/main" id="{5280F891-430B-DA97-9B52-45CF02583B97}"/>
              </a:ext>
            </a:extLst>
          </p:cNvPr>
          <p:cNvCxnSpPr>
            <a:cxnSpLocks/>
            <a:stCxn id="38" idx="3"/>
          </p:cNvCxnSpPr>
          <p:nvPr userDrawn="1"/>
        </p:nvCxnSpPr>
        <p:spPr>
          <a:xfrm flipV="1">
            <a:off x="10737089" y="1347021"/>
            <a:ext cx="17489086" cy="24623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 name="Oval 35">
            <a:extLst>
              <a:ext uri="{FF2B5EF4-FFF2-40B4-BE49-F238E27FC236}">
                <a16:creationId xmlns:a16="http://schemas.microsoft.com/office/drawing/2014/main" id="{83FBE62D-FB48-F3BD-53EA-0C6838F1D31A}"/>
              </a:ext>
            </a:extLst>
          </p:cNvPr>
          <p:cNvSpPr/>
          <p:nvPr userDrawn="1"/>
        </p:nvSpPr>
        <p:spPr>
          <a:xfrm>
            <a:off x="16793865"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7" name="Oval 36">
            <a:extLst>
              <a:ext uri="{FF2B5EF4-FFF2-40B4-BE49-F238E27FC236}">
                <a16:creationId xmlns:a16="http://schemas.microsoft.com/office/drawing/2014/main" id="{755AE582-1397-2908-6020-30E7590B237D}"/>
              </a:ext>
            </a:extLst>
          </p:cNvPr>
          <p:cNvSpPr/>
          <p:nvPr userDrawn="1"/>
        </p:nvSpPr>
        <p:spPr>
          <a:xfrm>
            <a:off x="173456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6" name="Oval 38">
            <a:extLst>
              <a:ext uri="{FF2B5EF4-FFF2-40B4-BE49-F238E27FC236}">
                <a16:creationId xmlns:a16="http://schemas.microsoft.com/office/drawing/2014/main" id="{F84DE423-2687-926A-F5FD-508531AFAE95}"/>
              </a:ext>
            </a:extLst>
          </p:cNvPr>
          <p:cNvSpPr/>
          <p:nvPr userDrawn="1"/>
        </p:nvSpPr>
        <p:spPr>
          <a:xfrm>
            <a:off x="178974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22" name="Oval 41">
            <a:extLst>
              <a:ext uri="{FF2B5EF4-FFF2-40B4-BE49-F238E27FC236}">
                <a16:creationId xmlns:a16="http://schemas.microsoft.com/office/drawing/2014/main" id="{CFDEEA9F-EC54-95FE-CF9D-645BBB406E4A}"/>
              </a:ext>
            </a:extLst>
          </p:cNvPr>
          <p:cNvSpPr/>
          <p:nvPr userDrawn="1"/>
        </p:nvSpPr>
        <p:spPr>
          <a:xfrm>
            <a:off x="20104645"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23" name="Oval 42">
            <a:extLst>
              <a:ext uri="{FF2B5EF4-FFF2-40B4-BE49-F238E27FC236}">
                <a16:creationId xmlns:a16="http://schemas.microsoft.com/office/drawing/2014/main" id="{8F961DC0-EF52-C902-7601-71D2757BCD88}"/>
              </a:ext>
            </a:extLst>
          </p:cNvPr>
          <p:cNvSpPr/>
          <p:nvPr userDrawn="1"/>
        </p:nvSpPr>
        <p:spPr>
          <a:xfrm>
            <a:off x="20656440"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3" name="Oval 48">
            <a:extLst>
              <a:ext uri="{FF2B5EF4-FFF2-40B4-BE49-F238E27FC236}">
                <a16:creationId xmlns:a16="http://schemas.microsoft.com/office/drawing/2014/main" id="{FB44824B-10EE-1C27-04B6-90426E09EFFB}"/>
              </a:ext>
            </a:extLst>
          </p:cNvPr>
          <p:cNvSpPr/>
          <p:nvPr userDrawn="1"/>
        </p:nvSpPr>
        <p:spPr>
          <a:xfrm>
            <a:off x="23967224"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5" name="Oval 50">
            <a:extLst>
              <a:ext uri="{FF2B5EF4-FFF2-40B4-BE49-F238E27FC236}">
                <a16:creationId xmlns:a16="http://schemas.microsoft.com/office/drawing/2014/main" id="{60DA9878-1DF2-0060-C2E6-9E5E24693C73}"/>
              </a:ext>
            </a:extLst>
          </p:cNvPr>
          <p:cNvSpPr/>
          <p:nvPr userDrawn="1"/>
        </p:nvSpPr>
        <p:spPr>
          <a:xfrm>
            <a:off x="2451901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8" name="TextBox 9">
            <a:extLst>
              <a:ext uri="{FF2B5EF4-FFF2-40B4-BE49-F238E27FC236}">
                <a16:creationId xmlns:a16="http://schemas.microsoft.com/office/drawing/2014/main" id="{A6956F2F-65C2-AB84-F40E-E7065EB74CE6}"/>
              </a:ext>
            </a:extLst>
          </p:cNvPr>
          <p:cNvSpPr txBox="1"/>
          <p:nvPr userDrawn="1"/>
        </p:nvSpPr>
        <p:spPr>
          <a:xfrm>
            <a:off x="1311401" y="1109338"/>
            <a:ext cx="9425688" cy="967829"/>
          </a:xfrm>
          <a:prstGeom prst="rect">
            <a:avLst/>
          </a:prstGeom>
          <a:noFill/>
        </p:spPr>
        <p:txBody>
          <a:bodyPr wrap="square" rtlCol="0">
            <a:spAutoFit/>
          </a:bodyPr>
          <a:lstStyle/>
          <a:p>
            <a:pPr algn="ctr"/>
            <a:r>
              <a:rPr lang="en-AU" sz="5689" kern="1200" dirty="0">
                <a:solidFill>
                  <a:schemeClr val="bg1"/>
                </a:solidFill>
                <a:latin typeface="Poppins Light" panose="00000400000000000000" pitchFamily="2" charset="0"/>
                <a:ea typeface="+mn-ea"/>
                <a:cs typeface="+mn-cs"/>
              </a:rPr>
              <a:t>@danoehm.bsky.social</a:t>
            </a:r>
          </a:p>
        </p:txBody>
      </p:sp>
      <p:cxnSp>
        <p:nvCxnSpPr>
          <p:cNvPr id="39" name="Straight Connector 38">
            <a:extLst>
              <a:ext uri="{FF2B5EF4-FFF2-40B4-BE49-F238E27FC236}">
                <a16:creationId xmlns:a16="http://schemas.microsoft.com/office/drawing/2014/main" id="{CF2C0A67-689F-A700-7B65-B8CC8D233BDC}"/>
              </a:ext>
            </a:extLst>
          </p:cNvPr>
          <p:cNvCxnSpPr>
            <a:cxnSpLocks/>
            <a:endCxn id="38" idx="1"/>
          </p:cNvCxnSpPr>
          <p:nvPr userDrawn="1"/>
        </p:nvCxnSpPr>
        <p:spPr>
          <a:xfrm>
            <a:off x="672675" y="1340169"/>
            <a:ext cx="638726" cy="25308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208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bg>
      <p:bgPr>
        <a:gradFill flip="none" rotWithShape="1">
          <a:gsLst>
            <a:gs pos="0">
              <a:schemeClr val="tx1">
                <a:lumMod val="85000"/>
                <a:lumOff val="15000"/>
              </a:schemeClr>
            </a:gs>
            <a:gs pos="100000">
              <a:schemeClr val="tx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D52272-93A3-4CD2-8245-9D3A3BE66864}"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7B337E-892E-421F-83B0-396658D33F73}" type="slidenum">
              <a:rPr lang="en-AU" smtClean="0"/>
              <a:t>‹#›</a:t>
            </a:fld>
            <a:endParaRPr lang="en-AU"/>
          </a:p>
        </p:txBody>
      </p:sp>
      <p:sp>
        <p:nvSpPr>
          <p:cNvPr id="2" name="TextBox 2">
            <a:extLst>
              <a:ext uri="{FF2B5EF4-FFF2-40B4-BE49-F238E27FC236}">
                <a16:creationId xmlns:a16="http://schemas.microsoft.com/office/drawing/2014/main" id="{5FDA3137-430B-27C8-6B0D-0172A8A926B1}"/>
              </a:ext>
            </a:extLst>
          </p:cNvPr>
          <p:cNvSpPr txBox="1"/>
          <p:nvPr userDrawn="1"/>
        </p:nvSpPr>
        <p:spPr>
          <a:xfrm>
            <a:off x="24027757" y="848882"/>
            <a:ext cx="1356765" cy="967829"/>
          </a:xfrm>
          <a:prstGeom prst="rect">
            <a:avLst/>
          </a:prstGeom>
          <a:noFill/>
        </p:spPr>
        <p:txBody>
          <a:bodyPr wrap="square">
            <a:spAutoFit/>
          </a:bodyPr>
          <a:lstStyle/>
          <a:p>
            <a:pPr algn="r"/>
            <a:r>
              <a:rPr lang="en-AU" sz="5689" dirty="0">
                <a:solidFill>
                  <a:schemeClr val="bg1"/>
                </a:solidFill>
                <a:latin typeface="Poppins Light" panose="00000400000000000000" pitchFamily="2" charset="0"/>
                <a:cs typeface="Poppins Light" panose="00000400000000000000" pitchFamily="2" charset="0"/>
              </a:rPr>
              <a:t>📿</a:t>
            </a:r>
            <a:endParaRPr lang="en-AU" sz="5689" dirty="0"/>
          </a:p>
        </p:txBody>
      </p:sp>
      <p:sp>
        <p:nvSpPr>
          <p:cNvPr id="7" name="TextBox 2">
            <a:extLst>
              <a:ext uri="{FF2B5EF4-FFF2-40B4-BE49-F238E27FC236}">
                <a16:creationId xmlns:a16="http://schemas.microsoft.com/office/drawing/2014/main" id="{6A08D038-71DF-6CE1-BDB9-BD02E9DC81E4}"/>
              </a:ext>
            </a:extLst>
          </p:cNvPr>
          <p:cNvSpPr txBox="1"/>
          <p:nvPr userDrawn="1"/>
        </p:nvSpPr>
        <p:spPr>
          <a:xfrm>
            <a:off x="17423458" y="848882"/>
            <a:ext cx="1356765" cy="967829"/>
          </a:xfrm>
          <a:prstGeom prst="rect">
            <a:avLst/>
          </a:prstGeom>
          <a:noFill/>
        </p:spPr>
        <p:txBody>
          <a:bodyPr wrap="square">
            <a:spAutoFit/>
          </a:bodyPr>
          <a:lstStyle/>
          <a:p>
            <a:pPr algn="r"/>
            <a:r>
              <a:rPr lang="en-AU" sz="5689" dirty="0">
                <a:solidFill>
                  <a:schemeClr val="bg1"/>
                </a:solidFill>
                <a:latin typeface="Poppins Light" panose="00000400000000000000" pitchFamily="2" charset="0"/>
                <a:cs typeface="Poppins Light" panose="00000400000000000000" pitchFamily="2" charset="0"/>
              </a:rPr>
              <a:t>📿</a:t>
            </a:r>
            <a:endParaRPr lang="en-AU" sz="5689" dirty="0"/>
          </a:p>
        </p:txBody>
      </p:sp>
      <p:cxnSp>
        <p:nvCxnSpPr>
          <p:cNvPr id="8" name="Straight Connector 2">
            <a:extLst>
              <a:ext uri="{FF2B5EF4-FFF2-40B4-BE49-F238E27FC236}">
                <a16:creationId xmlns:a16="http://schemas.microsoft.com/office/drawing/2014/main" id="{1D498E6D-1975-6E86-DE6B-790335604546}"/>
              </a:ext>
            </a:extLst>
          </p:cNvPr>
          <p:cNvCxnSpPr>
            <a:cxnSpLocks/>
            <a:stCxn id="18" idx="3"/>
          </p:cNvCxnSpPr>
          <p:nvPr userDrawn="1"/>
        </p:nvCxnSpPr>
        <p:spPr>
          <a:xfrm flipV="1">
            <a:off x="10737089" y="1347021"/>
            <a:ext cx="17489086" cy="24623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Oval 35">
            <a:extLst>
              <a:ext uri="{FF2B5EF4-FFF2-40B4-BE49-F238E27FC236}">
                <a16:creationId xmlns:a16="http://schemas.microsoft.com/office/drawing/2014/main" id="{F5DB8C7D-1E3E-ECF7-0FEC-4D52C10C7D36}"/>
              </a:ext>
            </a:extLst>
          </p:cNvPr>
          <p:cNvSpPr/>
          <p:nvPr userDrawn="1"/>
        </p:nvSpPr>
        <p:spPr>
          <a:xfrm>
            <a:off x="16793865"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0" name="Oval 36">
            <a:extLst>
              <a:ext uri="{FF2B5EF4-FFF2-40B4-BE49-F238E27FC236}">
                <a16:creationId xmlns:a16="http://schemas.microsoft.com/office/drawing/2014/main" id="{D92FFC25-5743-10FC-43B3-CCEFDB3C3DBD}"/>
              </a:ext>
            </a:extLst>
          </p:cNvPr>
          <p:cNvSpPr/>
          <p:nvPr userDrawn="1"/>
        </p:nvSpPr>
        <p:spPr>
          <a:xfrm>
            <a:off x="173456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1" name="Oval 38">
            <a:extLst>
              <a:ext uri="{FF2B5EF4-FFF2-40B4-BE49-F238E27FC236}">
                <a16:creationId xmlns:a16="http://schemas.microsoft.com/office/drawing/2014/main" id="{2EC1351E-1D51-D87A-A56F-059E2F15E81C}"/>
              </a:ext>
            </a:extLst>
          </p:cNvPr>
          <p:cNvSpPr/>
          <p:nvPr userDrawn="1"/>
        </p:nvSpPr>
        <p:spPr>
          <a:xfrm>
            <a:off x="178974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2" name="Oval 41">
            <a:extLst>
              <a:ext uri="{FF2B5EF4-FFF2-40B4-BE49-F238E27FC236}">
                <a16:creationId xmlns:a16="http://schemas.microsoft.com/office/drawing/2014/main" id="{5ADD750B-BCD0-973C-E39A-B470CCDB8B20}"/>
              </a:ext>
            </a:extLst>
          </p:cNvPr>
          <p:cNvSpPr/>
          <p:nvPr userDrawn="1"/>
        </p:nvSpPr>
        <p:spPr>
          <a:xfrm>
            <a:off x="20104645"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3" name="Oval 42">
            <a:extLst>
              <a:ext uri="{FF2B5EF4-FFF2-40B4-BE49-F238E27FC236}">
                <a16:creationId xmlns:a16="http://schemas.microsoft.com/office/drawing/2014/main" id="{097B6890-AB7B-A8BF-FD66-C5BEF0EF55E5}"/>
              </a:ext>
            </a:extLst>
          </p:cNvPr>
          <p:cNvSpPr/>
          <p:nvPr userDrawn="1"/>
        </p:nvSpPr>
        <p:spPr>
          <a:xfrm>
            <a:off x="20656440"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4" name="Oval 48">
            <a:extLst>
              <a:ext uri="{FF2B5EF4-FFF2-40B4-BE49-F238E27FC236}">
                <a16:creationId xmlns:a16="http://schemas.microsoft.com/office/drawing/2014/main" id="{25426C5D-F44F-D771-57D4-B0A7B29E5714}"/>
              </a:ext>
            </a:extLst>
          </p:cNvPr>
          <p:cNvSpPr/>
          <p:nvPr userDrawn="1"/>
        </p:nvSpPr>
        <p:spPr>
          <a:xfrm>
            <a:off x="23967224"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6" name="Oval 50">
            <a:extLst>
              <a:ext uri="{FF2B5EF4-FFF2-40B4-BE49-F238E27FC236}">
                <a16:creationId xmlns:a16="http://schemas.microsoft.com/office/drawing/2014/main" id="{3C9D4F8C-E5DA-B5D7-90A6-6331EA52559F}"/>
              </a:ext>
            </a:extLst>
          </p:cNvPr>
          <p:cNvSpPr/>
          <p:nvPr userDrawn="1"/>
        </p:nvSpPr>
        <p:spPr>
          <a:xfrm>
            <a:off x="2451901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8" name="TextBox 9">
            <a:extLst>
              <a:ext uri="{FF2B5EF4-FFF2-40B4-BE49-F238E27FC236}">
                <a16:creationId xmlns:a16="http://schemas.microsoft.com/office/drawing/2014/main" id="{44627E51-E453-250F-D0E0-4C71B1387B77}"/>
              </a:ext>
            </a:extLst>
          </p:cNvPr>
          <p:cNvSpPr txBox="1"/>
          <p:nvPr userDrawn="1"/>
        </p:nvSpPr>
        <p:spPr>
          <a:xfrm>
            <a:off x="1311401" y="1109338"/>
            <a:ext cx="9425688" cy="967829"/>
          </a:xfrm>
          <a:prstGeom prst="rect">
            <a:avLst/>
          </a:prstGeom>
          <a:noFill/>
        </p:spPr>
        <p:txBody>
          <a:bodyPr wrap="square" rtlCol="0">
            <a:spAutoFit/>
          </a:bodyPr>
          <a:lstStyle/>
          <a:p>
            <a:pPr algn="ctr"/>
            <a:r>
              <a:rPr lang="en-AU" sz="5689" kern="1200" dirty="0">
                <a:solidFill>
                  <a:schemeClr val="bg1"/>
                </a:solidFill>
                <a:latin typeface="Poppins Light" panose="00000400000000000000" pitchFamily="2" charset="0"/>
                <a:ea typeface="+mn-ea"/>
                <a:cs typeface="+mn-cs"/>
              </a:rPr>
              <a:t>@danoehm.bsky.social</a:t>
            </a:r>
          </a:p>
        </p:txBody>
      </p:sp>
      <p:cxnSp>
        <p:nvCxnSpPr>
          <p:cNvPr id="19" name="Straight Connector 18">
            <a:extLst>
              <a:ext uri="{FF2B5EF4-FFF2-40B4-BE49-F238E27FC236}">
                <a16:creationId xmlns:a16="http://schemas.microsoft.com/office/drawing/2014/main" id="{6CC536DE-3192-FD9F-9CE5-E5BE73E64B6C}"/>
              </a:ext>
            </a:extLst>
          </p:cNvPr>
          <p:cNvCxnSpPr>
            <a:cxnSpLocks/>
            <a:endCxn id="18" idx="1"/>
          </p:cNvCxnSpPr>
          <p:nvPr userDrawn="1"/>
        </p:nvCxnSpPr>
        <p:spPr>
          <a:xfrm>
            <a:off x="672675" y="1340169"/>
            <a:ext cx="638726" cy="25308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69FCEDF3-0C4D-69D0-0C78-2041B5E67346}"/>
              </a:ext>
            </a:extLst>
          </p:cNvPr>
          <p:cNvSpPr txBox="1"/>
          <p:nvPr userDrawn="1"/>
        </p:nvSpPr>
        <p:spPr>
          <a:xfrm>
            <a:off x="17487428" y="562884"/>
            <a:ext cx="1673358" cy="821892"/>
          </a:xfrm>
          <a:prstGeom prst="rect">
            <a:avLst/>
          </a:prstGeom>
          <a:noFill/>
        </p:spPr>
        <p:txBody>
          <a:bodyPr wrap="square" rtlCol="0">
            <a:spAutoFit/>
          </a:bodyPr>
          <a:lstStyle/>
          <a:p>
            <a:r>
              <a:rPr lang="en-AU" sz="4741" dirty="0"/>
              <a:t>✋</a:t>
            </a:r>
          </a:p>
        </p:txBody>
      </p:sp>
    </p:spTree>
    <p:extLst>
      <p:ext uri="{BB962C8B-B14F-4D97-AF65-F5344CB8AC3E}">
        <p14:creationId xmlns:p14="http://schemas.microsoft.com/office/powerpoint/2010/main" val="4039730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and Content">
    <p:bg>
      <p:bgPr>
        <a:gradFill flip="none" rotWithShape="1">
          <a:gsLst>
            <a:gs pos="0">
              <a:schemeClr val="tx1">
                <a:lumMod val="85000"/>
                <a:lumOff val="15000"/>
              </a:schemeClr>
            </a:gs>
            <a:gs pos="100000">
              <a:schemeClr val="tx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D52272-93A3-4CD2-8245-9D3A3BE66864}"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7B337E-892E-421F-83B0-396658D33F73}" type="slidenum">
              <a:rPr lang="en-AU" smtClean="0"/>
              <a:t>‹#›</a:t>
            </a:fld>
            <a:endParaRPr lang="en-AU"/>
          </a:p>
        </p:txBody>
      </p:sp>
      <p:sp>
        <p:nvSpPr>
          <p:cNvPr id="2" name="TextBox 2">
            <a:extLst>
              <a:ext uri="{FF2B5EF4-FFF2-40B4-BE49-F238E27FC236}">
                <a16:creationId xmlns:a16="http://schemas.microsoft.com/office/drawing/2014/main" id="{01EDE32F-FC1E-C0E6-54F0-CC76643CB366}"/>
              </a:ext>
            </a:extLst>
          </p:cNvPr>
          <p:cNvSpPr txBox="1"/>
          <p:nvPr userDrawn="1"/>
        </p:nvSpPr>
        <p:spPr>
          <a:xfrm>
            <a:off x="24039524" y="851647"/>
            <a:ext cx="1356765" cy="967829"/>
          </a:xfrm>
          <a:prstGeom prst="rect">
            <a:avLst/>
          </a:prstGeom>
          <a:noFill/>
        </p:spPr>
        <p:txBody>
          <a:bodyPr wrap="square">
            <a:spAutoFit/>
          </a:bodyPr>
          <a:lstStyle/>
          <a:p>
            <a:pPr algn="r"/>
            <a:r>
              <a:rPr lang="en-AU" sz="5689" dirty="0">
                <a:solidFill>
                  <a:schemeClr val="bg1"/>
                </a:solidFill>
                <a:latin typeface="Poppins Light" panose="00000400000000000000" pitchFamily="2" charset="0"/>
                <a:cs typeface="Poppins Light" panose="00000400000000000000" pitchFamily="2" charset="0"/>
              </a:rPr>
              <a:t>📿</a:t>
            </a:r>
            <a:endParaRPr lang="en-AU" sz="5689" dirty="0"/>
          </a:p>
        </p:txBody>
      </p:sp>
      <p:sp>
        <p:nvSpPr>
          <p:cNvPr id="7" name="TextBox 2">
            <a:extLst>
              <a:ext uri="{FF2B5EF4-FFF2-40B4-BE49-F238E27FC236}">
                <a16:creationId xmlns:a16="http://schemas.microsoft.com/office/drawing/2014/main" id="{48025373-F55A-1FFD-BCA1-E021EEBBC7E9}"/>
              </a:ext>
            </a:extLst>
          </p:cNvPr>
          <p:cNvSpPr txBox="1"/>
          <p:nvPr userDrawn="1"/>
        </p:nvSpPr>
        <p:spPr>
          <a:xfrm>
            <a:off x="17423458" y="848882"/>
            <a:ext cx="1356765" cy="967829"/>
          </a:xfrm>
          <a:prstGeom prst="rect">
            <a:avLst/>
          </a:prstGeom>
          <a:noFill/>
        </p:spPr>
        <p:txBody>
          <a:bodyPr wrap="square">
            <a:spAutoFit/>
          </a:bodyPr>
          <a:lstStyle/>
          <a:p>
            <a:pPr algn="r"/>
            <a:r>
              <a:rPr lang="en-AU" sz="5689" dirty="0">
                <a:solidFill>
                  <a:schemeClr val="bg1"/>
                </a:solidFill>
                <a:latin typeface="Poppins Light" panose="00000400000000000000" pitchFamily="2" charset="0"/>
                <a:cs typeface="Poppins Light" panose="00000400000000000000" pitchFamily="2" charset="0"/>
              </a:rPr>
              <a:t>📿</a:t>
            </a:r>
            <a:endParaRPr lang="en-AU" sz="5689" dirty="0"/>
          </a:p>
        </p:txBody>
      </p:sp>
      <p:cxnSp>
        <p:nvCxnSpPr>
          <p:cNvPr id="8" name="Straight Connector 2">
            <a:extLst>
              <a:ext uri="{FF2B5EF4-FFF2-40B4-BE49-F238E27FC236}">
                <a16:creationId xmlns:a16="http://schemas.microsoft.com/office/drawing/2014/main" id="{AB02F110-1622-F7FC-0A76-6A2772B348CD}"/>
              </a:ext>
            </a:extLst>
          </p:cNvPr>
          <p:cNvCxnSpPr>
            <a:cxnSpLocks/>
            <a:stCxn id="18" idx="3"/>
          </p:cNvCxnSpPr>
          <p:nvPr userDrawn="1"/>
        </p:nvCxnSpPr>
        <p:spPr>
          <a:xfrm flipV="1">
            <a:off x="10737089" y="1347021"/>
            <a:ext cx="17489086" cy="24623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Oval 35">
            <a:extLst>
              <a:ext uri="{FF2B5EF4-FFF2-40B4-BE49-F238E27FC236}">
                <a16:creationId xmlns:a16="http://schemas.microsoft.com/office/drawing/2014/main" id="{63D85026-723B-AAD4-ACD6-81CAD5BC4ADC}"/>
              </a:ext>
            </a:extLst>
          </p:cNvPr>
          <p:cNvSpPr/>
          <p:nvPr userDrawn="1"/>
        </p:nvSpPr>
        <p:spPr>
          <a:xfrm>
            <a:off x="16793865"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0" name="Oval 36">
            <a:extLst>
              <a:ext uri="{FF2B5EF4-FFF2-40B4-BE49-F238E27FC236}">
                <a16:creationId xmlns:a16="http://schemas.microsoft.com/office/drawing/2014/main" id="{9F18C494-516F-07A3-AAAF-982D94E9E64B}"/>
              </a:ext>
            </a:extLst>
          </p:cNvPr>
          <p:cNvSpPr/>
          <p:nvPr userDrawn="1"/>
        </p:nvSpPr>
        <p:spPr>
          <a:xfrm>
            <a:off x="173456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1" name="Oval 38">
            <a:extLst>
              <a:ext uri="{FF2B5EF4-FFF2-40B4-BE49-F238E27FC236}">
                <a16:creationId xmlns:a16="http://schemas.microsoft.com/office/drawing/2014/main" id="{02636C2E-65E5-B210-1C00-CEF462B91CFA}"/>
              </a:ext>
            </a:extLst>
          </p:cNvPr>
          <p:cNvSpPr/>
          <p:nvPr userDrawn="1"/>
        </p:nvSpPr>
        <p:spPr>
          <a:xfrm>
            <a:off x="178974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2" name="Oval 41">
            <a:extLst>
              <a:ext uri="{FF2B5EF4-FFF2-40B4-BE49-F238E27FC236}">
                <a16:creationId xmlns:a16="http://schemas.microsoft.com/office/drawing/2014/main" id="{89618B0E-65A5-6A54-19FF-D096FC43D4FA}"/>
              </a:ext>
            </a:extLst>
          </p:cNvPr>
          <p:cNvSpPr/>
          <p:nvPr userDrawn="1"/>
        </p:nvSpPr>
        <p:spPr>
          <a:xfrm>
            <a:off x="20104645"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3" name="Oval 42">
            <a:extLst>
              <a:ext uri="{FF2B5EF4-FFF2-40B4-BE49-F238E27FC236}">
                <a16:creationId xmlns:a16="http://schemas.microsoft.com/office/drawing/2014/main" id="{7EE90C66-479B-63F8-8F12-C169BE29C4AF}"/>
              </a:ext>
            </a:extLst>
          </p:cNvPr>
          <p:cNvSpPr/>
          <p:nvPr userDrawn="1"/>
        </p:nvSpPr>
        <p:spPr>
          <a:xfrm>
            <a:off x="20656440"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6" name="Oval 50">
            <a:extLst>
              <a:ext uri="{FF2B5EF4-FFF2-40B4-BE49-F238E27FC236}">
                <a16:creationId xmlns:a16="http://schemas.microsoft.com/office/drawing/2014/main" id="{FEB0D3D8-8FC6-3D42-5D7A-C5996A8C8DC0}"/>
              </a:ext>
            </a:extLst>
          </p:cNvPr>
          <p:cNvSpPr/>
          <p:nvPr userDrawn="1"/>
        </p:nvSpPr>
        <p:spPr>
          <a:xfrm>
            <a:off x="2451901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8" name="TextBox 9">
            <a:extLst>
              <a:ext uri="{FF2B5EF4-FFF2-40B4-BE49-F238E27FC236}">
                <a16:creationId xmlns:a16="http://schemas.microsoft.com/office/drawing/2014/main" id="{1E328938-B0E0-EFB4-E6AF-72A73BD3DC6D}"/>
              </a:ext>
            </a:extLst>
          </p:cNvPr>
          <p:cNvSpPr txBox="1"/>
          <p:nvPr userDrawn="1"/>
        </p:nvSpPr>
        <p:spPr>
          <a:xfrm>
            <a:off x="1311401" y="1109338"/>
            <a:ext cx="9425688" cy="967829"/>
          </a:xfrm>
          <a:prstGeom prst="rect">
            <a:avLst/>
          </a:prstGeom>
          <a:noFill/>
        </p:spPr>
        <p:txBody>
          <a:bodyPr wrap="square" rtlCol="0">
            <a:spAutoFit/>
          </a:bodyPr>
          <a:lstStyle/>
          <a:p>
            <a:pPr algn="ctr"/>
            <a:r>
              <a:rPr lang="en-AU" sz="5689" kern="1200" dirty="0">
                <a:solidFill>
                  <a:schemeClr val="bg1"/>
                </a:solidFill>
                <a:latin typeface="Poppins Light" panose="00000400000000000000" pitchFamily="2" charset="0"/>
                <a:ea typeface="+mn-ea"/>
                <a:cs typeface="+mn-cs"/>
              </a:rPr>
              <a:t>@danoehm.bsky.social</a:t>
            </a:r>
          </a:p>
        </p:txBody>
      </p:sp>
      <p:cxnSp>
        <p:nvCxnSpPr>
          <p:cNvPr id="19" name="Straight Connector 18">
            <a:extLst>
              <a:ext uri="{FF2B5EF4-FFF2-40B4-BE49-F238E27FC236}">
                <a16:creationId xmlns:a16="http://schemas.microsoft.com/office/drawing/2014/main" id="{DD8D9D21-B7BF-CF0F-A1C6-B01A92D209F3}"/>
              </a:ext>
            </a:extLst>
          </p:cNvPr>
          <p:cNvCxnSpPr>
            <a:cxnSpLocks/>
            <a:endCxn id="18" idx="1"/>
          </p:cNvCxnSpPr>
          <p:nvPr userDrawn="1"/>
        </p:nvCxnSpPr>
        <p:spPr>
          <a:xfrm>
            <a:off x="672675" y="1340169"/>
            <a:ext cx="638726" cy="25308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A25FE56-F82F-7D62-8BAF-70F7176C4A85}"/>
              </a:ext>
            </a:extLst>
          </p:cNvPr>
          <p:cNvSpPr txBox="1"/>
          <p:nvPr userDrawn="1"/>
        </p:nvSpPr>
        <p:spPr>
          <a:xfrm>
            <a:off x="17487428" y="562884"/>
            <a:ext cx="1673358" cy="821892"/>
          </a:xfrm>
          <a:prstGeom prst="rect">
            <a:avLst/>
          </a:prstGeom>
          <a:noFill/>
        </p:spPr>
        <p:txBody>
          <a:bodyPr wrap="square" rtlCol="0">
            <a:spAutoFit/>
          </a:bodyPr>
          <a:lstStyle/>
          <a:p>
            <a:r>
              <a:rPr lang="en-AU" sz="4741" dirty="0"/>
              <a:t>✋</a:t>
            </a:r>
          </a:p>
        </p:txBody>
      </p:sp>
    </p:spTree>
    <p:extLst>
      <p:ext uri="{BB962C8B-B14F-4D97-AF65-F5344CB8AC3E}">
        <p14:creationId xmlns:p14="http://schemas.microsoft.com/office/powerpoint/2010/main" val="111954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D52272-93A3-4CD2-8245-9D3A3BE66864}"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7B337E-892E-421F-83B0-396658D33F73}" type="slidenum">
              <a:rPr lang="en-AU" smtClean="0"/>
              <a:t>‹#›</a:t>
            </a:fld>
            <a:endParaRPr lang="en-AU"/>
          </a:p>
        </p:txBody>
      </p:sp>
      <p:cxnSp>
        <p:nvCxnSpPr>
          <p:cNvPr id="27" name="Straight Connector 2">
            <a:extLst>
              <a:ext uri="{FF2B5EF4-FFF2-40B4-BE49-F238E27FC236}">
                <a16:creationId xmlns:a16="http://schemas.microsoft.com/office/drawing/2014/main" id="{7ACA8216-DAA0-2A30-264D-7F052C8CDE6A}"/>
              </a:ext>
            </a:extLst>
          </p:cNvPr>
          <p:cNvCxnSpPr>
            <a:cxnSpLocks/>
          </p:cNvCxnSpPr>
          <p:nvPr userDrawn="1"/>
        </p:nvCxnSpPr>
        <p:spPr>
          <a:xfrm>
            <a:off x="835783" y="1347019"/>
            <a:ext cx="27390397" cy="0"/>
          </a:xfrm>
          <a:prstGeom prst="line">
            <a:avLst/>
          </a:prstGeom>
          <a:ln>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29" name="Oval 35">
            <a:extLst>
              <a:ext uri="{FF2B5EF4-FFF2-40B4-BE49-F238E27FC236}">
                <a16:creationId xmlns:a16="http://schemas.microsoft.com/office/drawing/2014/main" id="{88389C80-C4B8-6F2D-4B0A-145F48420D8B}"/>
              </a:ext>
            </a:extLst>
          </p:cNvPr>
          <p:cNvSpPr/>
          <p:nvPr/>
        </p:nvSpPr>
        <p:spPr>
          <a:xfrm>
            <a:off x="16793865"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0" name="Oval 36">
            <a:extLst>
              <a:ext uri="{FF2B5EF4-FFF2-40B4-BE49-F238E27FC236}">
                <a16:creationId xmlns:a16="http://schemas.microsoft.com/office/drawing/2014/main" id="{60B5DD84-795D-B985-542A-A56E3170D766}"/>
              </a:ext>
            </a:extLst>
          </p:cNvPr>
          <p:cNvSpPr/>
          <p:nvPr/>
        </p:nvSpPr>
        <p:spPr>
          <a:xfrm>
            <a:off x="173456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1" name="Oval 37">
            <a:extLst>
              <a:ext uri="{FF2B5EF4-FFF2-40B4-BE49-F238E27FC236}">
                <a16:creationId xmlns:a16="http://schemas.microsoft.com/office/drawing/2014/main" id="{BF036C6E-382F-651A-6588-B13219AC2060}"/>
              </a:ext>
            </a:extLst>
          </p:cNvPr>
          <p:cNvSpPr/>
          <p:nvPr/>
        </p:nvSpPr>
        <p:spPr>
          <a:xfrm>
            <a:off x="18449255"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2" name="Oval 38">
            <a:extLst>
              <a:ext uri="{FF2B5EF4-FFF2-40B4-BE49-F238E27FC236}">
                <a16:creationId xmlns:a16="http://schemas.microsoft.com/office/drawing/2014/main" id="{0B0A99AF-6520-A38E-3526-A24F330577C1}"/>
              </a:ext>
            </a:extLst>
          </p:cNvPr>
          <p:cNvSpPr/>
          <p:nvPr/>
        </p:nvSpPr>
        <p:spPr>
          <a:xfrm>
            <a:off x="178974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3" name="Oval 39">
            <a:extLst>
              <a:ext uri="{FF2B5EF4-FFF2-40B4-BE49-F238E27FC236}">
                <a16:creationId xmlns:a16="http://schemas.microsoft.com/office/drawing/2014/main" id="{36FF169E-76E5-5FD0-3D66-743CE7D06409}"/>
              </a:ext>
            </a:extLst>
          </p:cNvPr>
          <p:cNvSpPr/>
          <p:nvPr/>
        </p:nvSpPr>
        <p:spPr>
          <a:xfrm>
            <a:off x="1900105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5" name="Oval 41">
            <a:extLst>
              <a:ext uri="{FF2B5EF4-FFF2-40B4-BE49-F238E27FC236}">
                <a16:creationId xmlns:a16="http://schemas.microsoft.com/office/drawing/2014/main" id="{5BB24C3F-5C1C-221E-835A-C314C2D8E73D}"/>
              </a:ext>
            </a:extLst>
          </p:cNvPr>
          <p:cNvSpPr/>
          <p:nvPr/>
        </p:nvSpPr>
        <p:spPr>
          <a:xfrm>
            <a:off x="20104645"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6" name="Oval 42">
            <a:extLst>
              <a:ext uri="{FF2B5EF4-FFF2-40B4-BE49-F238E27FC236}">
                <a16:creationId xmlns:a16="http://schemas.microsoft.com/office/drawing/2014/main" id="{5C8871D1-1444-A39A-1563-E425F561CFFF}"/>
              </a:ext>
            </a:extLst>
          </p:cNvPr>
          <p:cNvSpPr/>
          <p:nvPr/>
        </p:nvSpPr>
        <p:spPr>
          <a:xfrm>
            <a:off x="20656440"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7" name="Oval 43">
            <a:extLst>
              <a:ext uri="{FF2B5EF4-FFF2-40B4-BE49-F238E27FC236}">
                <a16:creationId xmlns:a16="http://schemas.microsoft.com/office/drawing/2014/main" id="{10B8A110-751F-73C5-9F16-3B0F3174B8B9}"/>
              </a:ext>
            </a:extLst>
          </p:cNvPr>
          <p:cNvSpPr/>
          <p:nvPr/>
        </p:nvSpPr>
        <p:spPr>
          <a:xfrm>
            <a:off x="21760034"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8" name="Oval 44">
            <a:extLst>
              <a:ext uri="{FF2B5EF4-FFF2-40B4-BE49-F238E27FC236}">
                <a16:creationId xmlns:a16="http://schemas.microsoft.com/office/drawing/2014/main" id="{8B1B3373-7896-08F8-3482-13FBEB2AD6CC}"/>
              </a:ext>
            </a:extLst>
          </p:cNvPr>
          <p:cNvSpPr/>
          <p:nvPr/>
        </p:nvSpPr>
        <p:spPr>
          <a:xfrm>
            <a:off x="21208240"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2" name="Oval 48">
            <a:extLst>
              <a:ext uri="{FF2B5EF4-FFF2-40B4-BE49-F238E27FC236}">
                <a16:creationId xmlns:a16="http://schemas.microsoft.com/office/drawing/2014/main" id="{956A5211-4E2C-2196-38D3-FF35F04FBAD1}"/>
              </a:ext>
            </a:extLst>
          </p:cNvPr>
          <p:cNvSpPr/>
          <p:nvPr/>
        </p:nvSpPr>
        <p:spPr>
          <a:xfrm>
            <a:off x="23967224"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3" name="Oval 49">
            <a:extLst>
              <a:ext uri="{FF2B5EF4-FFF2-40B4-BE49-F238E27FC236}">
                <a16:creationId xmlns:a16="http://schemas.microsoft.com/office/drawing/2014/main" id="{2CDECA57-35A8-BBCE-08D4-E3B273F00DB5}"/>
              </a:ext>
            </a:extLst>
          </p:cNvPr>
          <p:cNvSpPr/>
          <p:nvPr/>
        </p:nvSpPr>
        <p:spPr>
          <a:xfrm>
            <a:off x="2507081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4" name="Oval 50">
            <a:extLst>
              <a:ext uri="{FF2B5EF4-FFF2-40B4-BE49-F238E27FC236}">
                <a16:creationId xmlns:a16="http://schemas.microsoft.com/office/drawing/2014/main" id="{FBC4D994-0652-9F30-8D78-FA3956E17CC5}"/>
              </a:ext>
            </a:extLst>
          </p:cNvPr>
          <p:cNvSpPr/>
          <p:nvPr/>
        </p:nvSpPr>
        <p:spPr>
          <a:xfrm>
            <a:off x="2451901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5" name="Oval 51">
            <a:extLst>
              <a:ext uri="{FF2B5EF4-FFF2-40B4-BE49-F238E27FC236}">
                <a16:creationId xmlns:a16="http://schemas.microsoft.com/office/drawing/2014/main" id="{8C7158C9-93A8-FF54-9F40-6E9C53A9A2EF}"/>
              </a:ext>
            </a:extLst>
          </p:cNvPr>
          <p:cNvSpPr/>
          <p:nvPr/>
        </p:nvSpPr>
        <p:spPr>
          <a:xfrm>
            <a:off x="25622614"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6" name="Oval 52">
            <a:extLst>
              <a:ext uri="{FF2B5EF4-FFF2-40B4-BE49-F238E27FC236}">
                <a16:creationId xmlns:a16="http://schemas.microsoft.com/office/drawing/2014/main" id="{F4987F46-ECE5-E042-0050-2E1986BC0B6C}"/>
              </a:ext>
            </a:extLst>
          </p:cNvPr>
          <p:cNvSpPr/>
          <p:nvPr/>
        </p:nvSpPr>
        <p:spPr>
          <a:xfrm>
            <a:off x="2617440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7" name="TextBox 9">
            <a:extLst>
              <a:ext uri="{FF2B5EF4-FFF2-40B4-BE49-F238E27FC236}">
                <a16:creationId xmlns:a16="http://schemas.microsoft.com/office/drawing/2014/main" id="{56F9A0D3-803E-9C72-E1CE-FDC5D650272F}"/>
              </a:ext>
            </a:extLst>
          </p:cNvPr>
          <p:cNvSpPr txBox="1"/>
          <p:nvPr userDrawn="1"/>
        </p:nvSpPr>
        <p:spPr>
          <a:xfrm>
            <a:off x="2279186" y="1109338"/>
            <a:ext cx="5847573" cy="967829"/>
          </a:xfrm>
          <a:prstGeom prst="rect">
            <a:avLst/>
          </a:prstGeom>
          <a:solidFill>
            <a:schemeClr val="bg1"/>
          </a:solidFill>
        </p:spPr>
        <p:txBody>
          <a:bodyPr wrap="square" rtlCol="0">
            <a:spAutoFit/>
          </a:bodyPr>
          <a:lstStyle/>
          <a:p>
            <a:pPr algn="ctr"/>
            <a:r>
              <a:rPr lang="en-AU" sz="5689" dirty="0">
                <a:solidFill>
                  <a:schemeClr val="tx1">
                    <a:lumMod val="95000"/>
                    <a:lumOff val="5000"/>
                  </a:schemeClr>
                </a:solidFill>
                <a:latin typeface="Poppins Light" panose="00000400000000000000" pitchFamily="2" charset="0"/>
              </a:rPr>
              <a:t>@_survivordb</a:t>
            </a:r>
          </a:p>
        </p:txBody>
      </p:sp>
    </p:spTree>
    <p:extLst>
      <p:ext uri="{BB962C8B-B14F-4D97-AF65-F5344CB8AC3E}">
        <p14:creationId xmlns:p14="http://schemas.microsoft.com/office/powerpoint/2010/main" val="3087839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96D52272-93A3-4CD2-8245-9D3A3BE66864}" type="datetimeFigureOut">
              <a:rPr lang="en-AU" smtClean="0"/>
              <a:pPr/>
              <a:t>7/12/2024</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B7B337E-892E-421F-83B0-396658D33F73}" type="slidenum">
              <a:rPr lang="en-AU" smtClean="0"/>
              <a:pPr/>
              <a:t>‹#›</a:t>
            </a:fld>
            <a:endParaRPr lang="en-AU" dirty="0"/>
          </a:p>
        </p:txBody>
      </p:sp>
      <p:cxnSp>
        <p:nvCxnSpPr>
          <p:cNvPr id="7" name="Straight Connector 2">
            <a:extLst>
              <a:ext uri="{FF2B5EF4-FFF2-40B4-BE49-F238E27FC236}">
                <a16:creationId xmlns:a16="http://schemas.microsoft.com/office/drawing/2014/main" id="{8BE61EA5-7910-D39B-67E7-07B4C810BB2C}"/>
              </a:ext>
            </a:extLst>
          </p:cNvPr>
          <p:cNvCxnSpPr>
            <a:cxnSpLocks/>
          </p:cNvCxnSpPr>
          <p:nvPr userDrawn="1"/>
        </p:nvCxnSpPr>
        <p:spPr>
          <a:xfrm>
            <a:off x="835783" y="1347019"/>
            <a:ext cx="273903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Oval 35">
            <a:extLst>
              <a:ext uri="{FF2B5EF4-FFF2-40B4-BE49-F238E27FC236}">
                <a16:creationId xmlns:a16="http://schemas.microsoft.com/office/drawing/2014/main" id="{9675886D-1362-17BA-A04B-BDA0910F72E2}"/>
              </a:ext>
            </a:extLst>
          </p:cNvPr>
          <p:cNvSpPr/>
          <p:nvPr/>
        </p:nvSpPr>
        <p:spPr>
          <a:xfrm>
            <a:off x="16793865" y="1252961"/>
            <a:ext cx="426655" cy="180000"/>
          </a:xfrm>
          <a:prstGeom prst="ellipse">
            <a:avLst/>
          </a:prstGeom>
          <a:solidFill>
            <a:srgbClr val="F0DD56"/>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0" name="Oval 36">
            <a:extLst>
              <a:ext uri="{FF2B5EF4-FFF2-40B4-BE49-F238E27FC236}">
                <a16:creationId xmlns:a16="http://schemas.microsoft.com/office/drawing/2014/main" id="{82C63CAC-3C4A-E601-AD51-6581DF24FFCA}"/>
              </a:ext>
            </a:extLst>
          </p:cNvPr>
          <p:cNvSpPr/>
          <p:nvPr/>
        </p:nvSpPr>
        <p:spPr>
          <a:xfrm>
            <a:off x="17345660" y="1252961"/>
            <a:ext cx="426655" cy="180000"/>
          </a:xfrm>
          <a:prstGeom prst="ellipse">
            <a:avLst/>
          </a:prstGeom>
          <a:solidFill>
            <a:srgbClr val="F0DD56"/>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1" name="Oval 37">
            <a:extLst>
              <a:ext uri="{FF2B5EF4-FFF2-40B4-BE49-F238E27FC236}">
                <a16:creationId xmlns:a16="http://schemas.microsoft.com/office/drawing/2014/main" id="{48A6D2CD-5270-FECB-3D97-EFED14612747}"/>
              </a:ext>
            </a:extLst>
          </p:cNvPr>
          <p:cNvSpPr/>
          <p:nvPr/>
        </p:nvSpPr>
        <p:spPr>
          <a:xfrm>
            <a:off x="18449255" y="1252961"/>
            <a:ext cx="426655" cy="180000"/>
          </a:xfrm>
          <a:prstGeom prst="ellipse">
            <a:avLst/>
          </a:prstGeom>
          <a:solidFill>
            <a:srgbClr val="F0DD56"/>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2" name="Oval 38">
            <a:extLst>
              <a:ext uri="{FF2B5EF4-FFF2-40B4-BE49-F238E27FC236}">
                <a16:creationId xmlns:a16="http://schemas.microsoft.com/office/drawing/2014/main" id="{C3E66123-A117-33EB-ED70-FCE356E51D92}"/>
              </a:ext>
            </a:extLst>
          </p:cNvPr>
          <p:cNvSpPr/>
          <p:nvPr/>
        </p:nvSpPr>
        <p:spPr>
          <a:xfrm>
            <a:off x="17897460" y="1252961"/>
            <a:ext cx="426655" cy="180000"/>
          </a:xfrm>
          <a:prstGeom prst="ellipse">
            <a:avLst/>
          </a:prstGeom>
          <a:solidFill>
            <a:srgbClr val="F0DD56"/>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3" name="Oval 39">
            <a:extLst>
              <a:ext uri="{FF2B5EF4-FFF2-40B4-BE49-F238E27FC236}">
                <a16:creationId xmlns:a16="http://schemas.microsoft.com/office/drawing/2014/main" id="{82B0BA8D-F814-878C-C937-1C0AA82F99E4}"/>
              </a:ext>
            </a:extLst>
          </p:cNvPr>
          <p:cNvSpPr/>
          <p:nvPr/>
        </p:nvSpPr>
        <p:spPr>
          <a:xfrm>
            <a:off x="19001050" y="1252961"/>
            <a:ext cx="426655" cy="180000"/>
          </a:xfrm>
          <a:prstGeom prst="ellipse">
            <a:avLst/>
          </a:prstGeom>
          <a:solidFill>
            <a:srgbClr val="F0DD56"/>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5" name="Oval 41">
            <a:extLst>
              <a:ext uri="{FF2B5EF4-FFF2-40B4-BE49-F238E27FC236}">
                <a16:creationId xmlns:a16="http://schemas.microsoft.com/office/drawing/2014/main" id="{60D23DE6-D365-6A44-8D53-B07F61619E46}"/>
              </a:ext>
            </a:extLst>
          </p:cNvPr>
          <p:cNvSpPr/>
          <p:nvPr/>
        </p:nvSpPr>
        <p:spPr>
          <a:xfrm>
            <a:off x="20104645" y="1252961"/>
            <a:ext cx="426655" cy="180000"/>
          </a:xfrm>
          <a:prstGeom prst="ellipse">
            <a:avLst/>
          </a:prstGeom>
          <a:solidFill>
            <a:srgbClr val="DC514F"/>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6" name="Oval 42">
            <a:extLst>
              <a:ext uri="{FF2B5EF4-FFF2-40B4-BE49-F238E27FC236}">
                <a16:creationId xmlns:a16="http://schemas.microsoft.com/office/drawing/2014/main" id="{9E79FD59-44A5-300B-62B7-A7C57762F055}"/>
              </a:ext>
            </a:extLst>
          </p:cNvPr>
          <p:cNvSpPr/>
          <p:nvPr/>
        </p:nvSpPr>
        <p:spPr>
          <a:xfrm>
            <a:off x="20656440" y="1252961"/>
            <a:ext cx="426655" cy="180000"/>
          </a:xfrm>
          <a:prstGeom prst="ellipse">
            <a:avLst/>
          </a:prstGeom>
          <a:solidFill>
            <a:srgbClr val="DC514F"/>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7" name="Oval 43">
            <a:extLst>
              <a:ext uri="{FF2B5EF4-FFF2-40B4-BE49-F238E27FC236}">
                <a16:creationId xmlns:a16="http://schemas.microsoft.com/office/drawing/2014/main" id="{FAD695AF-25C4-89CA-E754-5B83F3AC4309}"/>
              </a:ext>
            </a:extLst>
          </p:cNvPr>
          <p:cNvSpPr/>
          <p:nvPr/>
        </p:nvSpPr>
        <p:spPr>
          <a:xfrm>
            <a:off x="21760034" y="1252961"/>
            <a:ext cx="426655" cy="180000"/>
          </a:xfrm>
          <a:prstGeom prst="ellipse">
            <a:avLst/>
          </a:prstGeom>
          <a:solidFill>
            <a:srgbClr val="DC514F"/>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18" name="Oval 44">
            <a:extLst>
              <a:ext uri="{FF2B5EF4-FFF2-40B4-BE49-F238E27FC236}">
                <a16:creationId xmlns:a16="http://schemas.microsoft.com/office/drawing/2014/main" id="{7364802C-3840-5041-56ED-8137AA5D2077}"/>
              </a:ext>
            </a:extLst>
          </p:cNvPr>
          <p:cNvSpPr/>
          <p:nvPr/>
        </p:nvSpPr>
        <p:spPr>
          <a:xfrm>
            <a:off x="21208240" y="1252961"/>
            <a:ext cx="426655" cy="180000"/>
          </a:xfrm>
          <a:prstGeom prst="ellipse">
            <a:avLst/>
          </a:prstGeom>
          <a:solidFill>
            <a:srgbClr val="DC514F"/>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22" name="Oval 48">
            <a:extLst>
              <a:ext uri="{FF2B5EF4-FFF2-40B4-BE49-F238E27FC236}">
                <a16:creationId xmlns:a16="http://schemas.microsoft.com/office/drawing/2014/main" id="{F5FC5D5F-F6CE-CF17-0D80-E1ED94621562}"/>
              </a:ext>
            </a:extLst>
          </p:cNvPr>
          <p:cNvSpPr/>
          <p:nvPr/>
        </p:nvSpPr>
        <p:spPr>
          <a:xfrm>
            <a:off x="23967224" y="1252961"/>
            <a:ext cx="426655" cy="180000"/>
          </a:xfrm>
          <a:prstGeom prst="ellipse">
            <a:avLst/>
          </a:prstGeom>
          <a:solidFill>
            <a:srgbClr val="78AADF"/>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23" name="Oval 49">
            <a:extLst>
              <a:ext uri="{FF2B5EF4-FFF2-40B4-BE49-F238E27FC236}">
                <a16:creationId xmlns:a16="http://schemas.microsoft.com/office/drawing/2014/main" id="{90CA49DF-B190-1300-D6FC-FBC6C61A6C28}"/>
              </a:ext>
            </a:extLst>
          </p:cNvPr>
          <p:cNvSpPr/>
          <p:nvPr/>
        </p:nvSpPr>
        <p:spPr>
          <a:xfrm>
            <a:off x="25070819" y="1252961"/>
            <a:ext cx="426655" cy="180000"/>
          </a:xfrm>
          <a:prstGeom prst="ellipse">
            <a:avLst/>
          </a:prstGeom>
          <a:solidFill>
            <a:srgbClr val="78AADF"/>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24" name="Oval 50">
            <a:extLst>
              <a:ext uri="{FF2B5EF4-FFF2-40B4-BE49-F238E27FC236}">
                <a16:creationId xmlns:a16="http://schemas.microsoft.com/office/drawing/2014/main" id="{BBC949BD-004E-B285-C6B4-81A8F0A85131}"/>
              </a:ext>
            </a:extLst>
          </p:cNvPr>
          <p:cNvSpPr/>
          <p:nvPr/>
        </p:nvSpPr>
        <p:spPr>
          <a:xfrm>
            <a:off x="24519019" y="1252961"/>
            <a:ext cx="426655" cy="180000"/>
          </a:xfrm>
          <a:prstGeom prst="ellipse">
            <a:avLst/>
          </a:prstGeom>
          <a:solidFill>
            <a:srgbClr val="78AADF"/>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25" name="Oval 51">
            <a:extLst>
              <a:ext uri="{FF2B5EF4-FFF2-40B4-BE49-F238E27FC236}">
                <a16:creationId xmlns:a16="http://schemas.microsoft.com/office/drawing/2014/main" id="{77D84F98-ECB2-3563-CC4D-7A780C804A2F}"/>
              </a:ext>
            </a:extLst>
          </p:cNvPr>
          <p:cNvSpPr/>
          <p:nvPr/>
        </p:nvSpPr>
        <p:spPr>
          <a:xfrm>
            <a:off x="25622614" y="1252961"/>
            <a:ext cx="426655" cy="180000"/>
          </a:xfrm>
          <a:prstGeom prst="ellipse">
            <a:avLst/>
          </a:prstGeom>
          <a:solidFill>
            <a:srgbClr val="78AADF"/>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26" name="Oval 52">
            <a:extLst>
              <a:ext uri="{FF2B5EF4-FFF2-40B4-BE49-F238E27FC236}">
                <a16:creationId xmlns:a16="http://schemas.microsoft.com/office/drawing/2014/main" id="{C765CA95-135A-1A4C-1430-45F05C434FEE}"/>
              </a:ext>
            </a:extLst>
          </p:cNvPr>
          <p:cNvSpPr/>
          <p:nvPr/>
        </p:nvSpPr>
        <p:spPr>
          <a:xfrm>
            <a:off x="26174409" y="1252961"/>
            <a:ext cx="426655" cy="180000"/>
          </a:xfrm>
          <a:prstGeom prst="ellipse">
            <a:avLst/>
          </a:prstGeom>
          <a:solidFill>
            <a:srgbClr val="78AADF"/>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27" name="TextBox 9">
            <a:extLst>
              <a:ext uri="{FF2B5EF4-FFF2-40B4-BE49-F238E27FC236}">
                <a16:creationId xmlns:a16="http://schemas.microsoft.com/office/drawing/2014/main" id="{64447DCE-6112-E90C-2A30-68D0941AB704}"/>
              </a:ext>
            </a:extLst>
          </p:cNvPr>
          <p:cNvSpPr txBox="1"/>
          <p:nvPr userDrawn="1"/>
        </p:nvSpPr>
        <p:spPr>
          <a:xfrm>
            <a:off x="2279186" y="1109338"/>
            <a:ext cx="5847573" cy="967829"/>
          </a:xfrm>
          <a:prstGeom prst="rect">
            <a:avLst/>
          </a:prstGeom>
          <a:solidFill>
            <a:schemeClr val="tx1">
              <a:lumMod val="95000"/>
              <a:lumOff val="5000"/>
            </a:schemeClr>
          </a:solidFill>
        </p:spPr>
        <p:txBody>
          <a:bodyPr wrap="square" rtlCol="0">
            <a:spAutoFit/>
          </a:bodyPr>
          <a:lstStyle/>
          <a:p>
            <a:pPr algn="ctr"/>
            <a:r>
              <a:rPr lang="en-AU" sz="5689" dirty="0">
                <a:solidFill>
                  <a:schemeClr val="bg1"/>
                </a:solidFill>
                <a:latin typeface="Poppins Light" panose="00000400000000000000" pitchFamily="2" charset="0"/>
              </a:rPr>
              <a:t>@_survivordb</a:t>
            </a:r>
          </a:p>
        </p:txBody>
      </p:sp>
    </p:spTree>
    <p:extLst>
      <p:ext uri="{BB962C8B-B14F-4D97-AF65-F5344CB8AC3E}">
        <p14:creationId xmlns:p14="http://schemas.microsoft.com/office/powerpoint/2010/main" val="1171894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and Content">
    <p:bg>
      <p:bgPr>
        <a:solidFill>
          <a:srgbClr val="F0DD56"/>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D52272-93A3-4CD2-8245-9D3A3BE66864}"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7B337E-892E-421F-83B0-396658D33F73}" type="slidenum">
              <a:rPr lang="en-AU" smtClean="0"/>
              <a:t>‹#›</a:t>
            </a:fld>
            <a:endParaRPr lang="en-AU"/>
          </a:p>
        </p:txBody>
      </p:sp>
      <p:cxnSp>
        <p:nvCxnSpPr>
          <p:cNvPr id="28" name="Straight Connector 2">
            <a:extLst>
              <a:ext uri="{FF2B5EF4-FFF2-40B4-BE49-F238E27FC236}">
                <a16:creationId xmlns:a16="http://schemas.microsoft.com/office/drawing/2014/main" id="{D46C7BEA-5080-1B56-F236-D062421C17FD}"/>
              </a:ext>
            </a:extLst>
          </p:cNvPr>
          <p:cNvCxnSpPr>
            <a:cxnSpLocks/>
          </p:cNvCxnSpPr>
          <p:nvPr userDrawn="1"/>
        </p:nvCxnSpPr>
        <p:spPr>
          <a:xfrm>
            <a:off x="835783" y="1347019"/>
            <a:ext cx="27390397" cy="0"/>
          </a:xfrm>
          <a:prstGeom prst="line">
            <a:avLst/>
          </a:prstGeom>
          <a:ln>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30" name="Oval 35">
            <a:extLst>
              <a:ext uri="{FF2B5EF4-FFF2-40B4-BE49-F238E27FC236}">
                <a16:creationId xmlns:a16="http://schemas.microsoft.com/office/drawing/2014/main" id="{014133A0-B92D-5A7E-4CA5-1527F19438BD}"/>
              </a:ext>
            </a:extLst>
          </p:cNvPr>
          <p:cNvSpPr/>
          <p:nvPr/>
        </p:nvSpPr>
        <p:spPr>
          <a:xfrm>
            <a:off x="16793865"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1" name="Oval 36">
            <a:extLst>
              <a:ext uri="{FF2B5EF4-FFF2-40B4-BE49-F238E27FC236}">
                <a16:creationId xmlns:a16="http://schemas.microsoft.com/office/drawing/2014/main" id="{512C6C5F-091C-CB57-2EF4-B4E13899BFFD}"/>
              </a:ext>
            </a:extLst>
          </p:cNvPr>
          <p:cNvSpPr/>
          <p:nvPr/>
        </p:nvSpPr>
        <p:spPr>
          <a:xfrm>
            <a:off x="173456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2" name="Oval 37">
            <a:extLst>
              <a:ext uri="{FF2B5EF4-FFF2-40B4-BE49-F238E27FC236}">
                <a16:creationId xmlns:a16="http://schemas.microsoft.com/office/drawing/2014/main" id="{B3E70EA6-ECAB-A9FE-3E41-7FE0F27E28DD}"/>
              </a:ext>
            </a:extLst>
          </p:cNvPr>
          <p:cNvSpPr/>
          <p:nvPr/>
        </p:nvSpPr>
        <p:spPr>
          <a:xfrm>
            <a:off x="18449255"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3" name="Oval 38">
            <a:extLst>
              <a:ext uri="{FF2B5EF4-FFF2-40B4-BE49-F238E27FC236}">
                <a16:creationId xmlns:a16="http://schemas.microsoft.com/office/drawing/2014/main" id="{86523BE6-0581-6B57-7A4C-471172E616F0}"/>
              </a:ext>
            </a:extLst>
          </p:cNvPr>
          <p:cNvSpPr/>
          <p:nvPr/>
        </p:nvSpPr>
        <p:spPr>
          <a:xfrm>
            <a:off x="178974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4" name="Oval 39">
            <a:extLst>
              <a:ext uri="{FF2B5EF4-FFF2-40B4-BE49-F238E27FC236}">
                <a16:creationId xmlns:a16="http://schemas.microsoft.com/office/drawing/2014/main" id="{3C7BC62C-DE1F-454C-2511-BCFBEE71CC1A}"/>
              </a:ext>
            </a:extLst>
          </p:cNvPr>
          <p:cNvSpPr/>
          <p:nvPr/>
        </p:nvSpPr>
        <p:spPr>
          <a:xfrm>
            <a:off x="1900105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6" name="Oval 41">
            <a:extLst>
              <a:ext uri="{FF2B5EF4-FFF2-40B4-BE49-F238E27FC236}">
                <a16:creationId xmlns:a16="http://schemas.microsoft.com/office/drawing/2014/main" id="{8043C570-E8CD-0602-18C7-EFCB2894A793}"/>
              </a:ext>
            </a:extLst>
          </p:cNvPr>
          <p:cNvSpPr/>
          <p:nvPr/>
        </p:nvSpPr>
        <p:spPr>
          <a:xfrm>
            <a:off x="20104645"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7" name="Oval 42">
            <a:extLst>
              <a:ext uri="{FF2B5EF4-FFF2-40B4-BE49-F238E27FC236}">
                <a16:creationId xmlns:a16="http://schemas.microsoft.com/office/drawing/2014/main" id="{F98BE074-1B91-6B20-018D-E250F056830F}"/>
              </a:ext>
            </a:extLst>
          </p:cNvPr>
          <p:cNvSpPr/>
          <p:nvPr/>
        </p:nvSpPr>
        <p:spPr>
          <a:xfrm>
            <a:off x="20656440"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8" name="Oval 43">
            <a:extLst>
              <a:ext uri="{FF2B5EF4-FFF2-40B4-BE49-F238E27FC236}">
                <a16:creationId xmlns:a16="http://schemas.microsoft.com/office/drawing/2014/main" id="{10029394-3859-FF6D-43CF-AAC403467DD1}"/>
              </a:ext>
            </a:extLst>
          </p:cNvPr>
          <p:cNvSpPr/>
          <p:nvPr/>
        </p:nvSpPr>
        <p:spPr>
          <a:xfrm>
            <a:off x="21760034"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9" name="Oval 44">
            <a:extLst>
              <a:ext uri="{FF2B5EF4-FFF2-40B4-BE49-F238E27FC236}">
                <a16:creationId xmlns:a16="http://schemas.microsoft.com/office/drawing/2014/main" id="{89E526B5-47F0-F66F-E2F1-5AA49A14D606}"/>
              </a:ext>
            </a:extLst>
          </p:cNvPr>
          <p:cNvSpPr/>
          <p:nvPr/>
        </p:nvSpPr>
        <p:spPr>
          <a:xfrm>
            <a:off x="21208240"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3" name="Oval 48">
            <a:extLst>
              <a:ext uri="{FF2B5EF4-FFF2-40B4-BE49-F238E27FC236}">
                <a16:creationId xmlns:a16="http://schemas.microsoft.com/office/drawing/2014/main" id="{926C7FA1-2276-DF72-788E-F683B0BA43F0}"/>
              </a:ext>
            </a:extLst>
          </p:cNvPr>
          <p:cNvSpPr/>
          <p:nvPr/>
        </p:nvSpPr>
        <p:spPr>
          <a:xfrm>
            <a:off x="23967224"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4" name="Oval 49">
            <a:extLst>
              <a:ext uri="{FF2B5EF4-FFF2-40B4-BE49-F238E27FC236}">
                <a16:creationId xmlns:a16="http://schemas.microsoft.com/office/drawing/2014/main" id="{FFB103F2-6BE5-C0BF-5283-F4C00B59B042}"/>
              </a:ext>
            </a:extLst>
          </p:cNvPr>
          <p:cNvSpPr/>
          <p:nvPr/>
        </p:nvSpPr>
        <p:spPr>
          <a:xfrm>
            <a:off x="2507081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5" name="Oval 50">
            <a:extLst>
              <a:ext uri="{FF2B5EF4-FFF2-40B4-BE49-F238E27FC236}">
                <a16:creationId xmlns:a16="http://schemas.microsoft.com/office/drawing/2014/main" id="{40030134-2288-0546-F163-125F41A9AD55}"/>
              </a:ext>
            </a:extLst>
          </p:cNvPr>
          <p:cNvSpPr/>
          <p:nvPr/>
        </p:nvSpPr>
        <p:spPr>
          <a:xfrm>
            <a:off x="2451901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6" name="Oval 51">
            <a:extLst>
              <a:ext uri="{FF2B5EF4-FFF2-40B4-BE49-F238E27FC236}">
                <a16:creationId xmlns:a16="http://schemas.microsoft.com/office/drawing/2014/main" id="{1FB97FFF-F1D4-05F2-D44A-FB29AC40813C}"/>
              </a:ext>
            </a:extLst>
          </p:cNvPr>
          <p:cNvSpPr/>
          <p:nvPr/>
        </p:nvSpPr>
        <p:spPr>
          <a:xfrm>
            <a:off x="25622614"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7" name="Oval 52">
            <a:extLst>
              <a:ext uri="{FF2B5EF4-FFF2-40B4-BE49-F238E27FC236}">
                <a16:creationId xmlns:a16="http://schemas.microsoft.com/office/drawing/2014/main" id="{4D21E7CD-1E7D-B3B6-CF9D-977290751581}"/>
              </a:ext>
            </a:extLst>
          </p:cNvPr>
          <p:cNvSpPr/>
          <p:nvPr/>
        </p:nvSpPr>
        <p:spPr>
          <a:xfrm>
            <a:off x="2617440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8" name="TextBox 9">
            <a:extLst>
              <a:ext uri="{FF2B5EF4-FFF2-40B4-BE49-F238E27FC236}">
                <a16:creationId xmlns:a16="http://schemas.microsoft.com/office/drawing/2014/main" id="{80C08933-9266-725D-4F67-673060825DB1}"/>
              </a:ext>
            </a:extLst>
          </p:cNvPr>
          <p:cNvSpPr txBox="1"/>
          <p:nvPr userDrawn="1"/>
        </p:nvSpPr>
        <p:spPr>
          <a:xfrm>
            <a:off x="2279186" y="1109338"/>
            <a:ext cx="5847573" cy="967829"/>
          </a:xfrm>
          <a:prstGeom prst="rect">
            <a:avLst/>
          </a:prstGeom>
          <a:solidFill>
            <a:srgbClr val="F0DD56"/>
          </a:solidFill>
        </p:spPr>
        <p:txBody>
          <a:bodyPr wrap="square" rtlCol="0">
            <a:spAutoFit/>
          </a:bodyPr>
          <a:lstStyle/>
          <a:p>
            <a:pPr algn="ctr"/>
            <a:r>
              <a:rPr lang="en-AU" sz="5689" dirty="0">
                <a:solidFill>
                  <a:schemeClr val="tx1">
                    <a:lumMod val="95000"/>
                    <a:lumOff val="5000"/>
                  </a:schemeClr>
                </a:solidFill>
                <a:latin typeface="Poppins Light" panose="00000400000000000000" pitchFamily="2" charset="0"/>
              </a:rPr>
              <a:t>@_survivordb</a:t>
            </a:r>
          </a:p>
        </p:txBody>
      </p:sp>
    </p:spTree>
    <p:extLst>
      <p:ext uri="{BB962C8B-B14F-4D97-AF65-F5344CB8AC3E}">
        <p14:creationId xmlns:p14="http://schemas.microsoft.com/office/powerpoint/2010/main" val="1479498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bg>
      <p:bgPr>
        <a:solidFill>
          <a:srgbClr val="78AAD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lumMod val="75000"/>
                    <a:lumOff val="25000"/>
                  </a:schemeClr>
                </a:solidFill>
              </a:defRPr>
            </a:lvl1pPr>
          </a:lstStyle>
          <a:p>
            <a:fld id="{96D52272-93A3-4CD2-8245-9D3A3BE66864}" type="datetimeFigureOut">
              <a:rPr lang="en-AU" smtClean="0"/>
              <a:pPr/>
              <a:t>7/12/2024</a:t>
            </a:fld>
            <a:endParaRPr lang="en-AU" dirty="0"/>
          </a:p>
        </p:txBody>
      </p:sp>
      <p:sp>
        <p:nvSpPr>
          <p:cNvPr id="5" name="Footer Placeholder 4"/>
          <p:cNvSpPr>
            <a:spLocks noGrp="1"/>
          </p:cNvSpPr>
          <p:nvPr>
            <p:ph type="ftr" sz="quarter" idx="11"/>
          </p:nvPr>
        </p:nvSpPr>
        <p:spPr/>
        <p:txBody>
          <a:bodyPr/>
          <a:lstStyle>
            <a:lvl1pPr>
              <a:defRPr>
                <a:solidFill>
                  <a:schemeClr val="tx1">
                    <a:lumMod val="75000"/>
                    <a:lumOff val="25000"/>
                  </a:schemeClr>
                </a:solidFill>
              </a:defRPr>
            </a:lvl1pPr>
          </a:lstStyle>
          <a:p>
            <a:endParaRPr lang="en-AU" dirty="0"/>
          </a:p>
        </p:txBody>
      </p:sp>
      <p:sp>
        <p:nvSpPr>
          <p:cNvPr id="6" name="Slide Number Placeholder 5"/>
          <p:cNvSpPr>
            <a:spLocks noGrp="1"/>
          </p:cNvSpPr>
          <p:nvPr>
            <p:ph type="sldNum" sz="quarter" idx="12"/>
          </p:nvPr>
        </p:nvSpPr>
        <p:spPr/>
        <p:txBody>
          <a:bodyPr/>
          <a:lstStyle>
            <a:lvl1pPr>
              <a:defRPr>
                <a:solidFill>
                  <a:schemeClr val="tx1">
                    <a:lumMod val="75000"/>
                    <a:lumOff val="25000"/>
                  </a:schemeClr>
                </a:solidFill>
              </a:defRPr>
            </a:lvl1pPr>
          </a:lstStyle>
          <a:p>
            <a:fld id="{3B7B337E-892E-421F-83B0-396658D33F73}" type="slidenum">
              <a:rPr lang="en-AU" smtClean="0"/>
              <a:pPr/>
              <a:t>‹#›</a:t>
            </a:fld>
            <a:endParaRPr lang="en-AU" dirty="0"/>
          </a:p>
        </p:txBody>
      </p:sp>
      <p:cxnSp>
        <p:nvCxnSpPr>
          <p:cNvPr id="28" name="Straight Connector 2">
            <a:extLst>
              <a:ext uri="{FF2B5EF4-FFF2-40B4-BE49-F238E27FC236}">
                <a16:creationId xmlns:a16="http://schemas.microsoft.com/office/drawing/2014/main" id="{39AC6604-0669-75F1-2530-98A1C7890D9D}"/>
              </a:ext>
            </a:extLst>
          </p:cNvPr>
          <p:cNvCxnSpPr>
            <a:cxnSpLocks/>
          </p:cNvCxnSpPr>
          <p:nvPr userDrawn="1"/>
        </p:nvCxnSpPr>
        <p:spPr>
          <a:xfrm>
            <a:off x="835783" y="1347019"/>
            <a:ext cx="27390397" cy="0"/>
          </a:xfrm>
          <a:prstGeom prst="line">
            <a:avLst/>
          </a:prstGeom>
          <a:ln>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30" name="Oval 35">
            <a:extLst>
              <a:ext uri="{FF2B5EF4-FFF2-40B4-BE49-F238E27FC236}">
                <a16:creationId xmlns:a16="http://schemas.microsoft.com/office/drawing/2014/main" id="{82E7868E-D0D4-C8B9-2D33-1A40E820025B}"/>
              </a:ext>
            </a:extLst>
          </p:cNvPr>
          <p:cNvSpPr/>
          <p:nvPr/>
        </p:nvSpPr>
        <p:spPr>
          <a:xfrm>
            <a:off x="16793865"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1" name="Oval 36">
            <a:extLst>
              <a:ext uri="{FF2B5EF4-FFF2-40B4-BE49-F238E27FC236}">
                <a16:creationId xmlns:a16="http://schemas.microsoft.com/office/drawing/2014/main" id="{47AEF8D8-027F-4038-3AFD-7F6A1E943C4D}"/>
              </a:ext>
            </a:extLst>
          </p:cNvPr>
          <p:cNvSpPr/>
          <p:nvPr/>
        </p:nvSpPr>
        <p:spPr>
          <a:xfrm>
            <a:off x="173456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2" name="Oval 37">
            <a:extLst>
              <a:ext uri="{FF2B5EF4-FFF2-40B4-BE49-F238E27FC236}">
                <a16:creationId xmlns:a16="http://schemas.microsoft.com/office/drawing/2014/main" id="{5D1C669B-570E-0840-0402-B9F7FBFA867A}"/>
              </a:ext>
            </a:extLst>
          </p:cNvPr>
          <p:cNvSpPr/>
          <p:nvPr/>
        </p:nvSpPr>
        <p:spPr>
          <a:xfrm>
            <a:off x="18449255"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3" name="Oval 38">
            <a:extLst>
              <a:ext uri="{FF2B5EF4-FFF2-40B4-BE49-F238E27FC236}">
                <a16:creationId xmlns:a16="http://schemas.microsoft.com/office/drawing/2014/main" id="{8ED7389F-CF70-D06D-8BB8-E85946212393}"/>
              </a:ext>
            </a:extLst>
          </p:cNvPr>
          <p:cNvSpPr/>
          <p:nvPr/>
        </p:nvSpPr>
        <p:spPr>
          <a:xfrm>
            <a:off x="1789746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4" name="Oval 39">
            <a:extLst>
              <a:ext uri="{FF2B5EF4-FFF2-40B4-BE49-F238E27FC236}">
                <a16:creationId xmlns:a16="http://schemas.microsoft.com/office/drawing/2014/main" id="{746B0DA3-0911-D364-1FAA-337E2DD067E0}"/>
              </a:ext>
            </a:extLst>
          </p:cNvPr>
          <p:cNvSpPr/>
          <p:nvPr/>
        </p:nvSpPr>
        <p:spPr>
          <a:xfrm>
            <a:off x="19001050" y="1252961"/>
            <a:ext cx="426655" cy="180000"/>
          </a:xfrm>
          <a:prstGeom prst="ellipse">
            <a:avLst/>
          </a:prstGeom>
          <a:solidFill>
            <a:srgbClr val="F0DD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6" name="Oval 41">
            <a:extLst>
              <a:ext uri="{FF2B5EF4-FFF2-40B4-BE49-F238E27FC236}">
                <a16:creationId xmlns:a16="http://schemas.microsoft.com/office/drawing/2014/main" id="{0741AD58-9634-3D50-1245-338D4722BEDF}"/>
              </a:ext>
            </a:extLst>
          </p:cNvPr>
          <p:cNvSpPr/>
          <p:nvPr/>
        </p:nvSpPr>
        <p:spPr>
          <a:xfrm>
            <a:off x="20104645"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7" name="Oval 42">
            <a:extLst>
              <a:ext uri="{FF2B5EF4-FFF2-40B4-BE49-F238E27FC236}">
                <a16:creationId xmlns:a16="http://schemas.microsoft.com/office/drawing/2014/main" id="{B01BA107-1884-826C-DE7F-44D89E2EB146}"/>
              </a:ext>
            </a:extLst>
          </p:cNvPr>
          <p:cNvSpPr/>
          <p:nvPr/>
        </p:nvSpPr>
        <p:spPr>
          <a:xfrm>
            <a:off x="20656440"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8" name="Oval 43">
            <a:extLst>
              <a:ext uri="{FF2B5EF4-FFF2-40B4-BE49-F238E27FC236}">
                <a16:creationId xmlns:a16="http://schemas.microsoft.com/office/drawing/2014/main" id="{65F01148-CEBB-3DFC-6D71-4275F26379CA}"/>
              </a:ext>
            </a:extLst>
          </p:cNvPr>
          <p:cNvSpPr/>
          <p:nvPr/>
        </p:nvSpPr>
        <p:spPr>
          <a:xfrm>
            <a:off x="21760034"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39" name="Oval 44">
            <a:extLst>
              <a:ext uri="{FF2B5EF4-FFF2-40B4-BE49-F238E27FC236}">
                <a16:creationId xmlns:a16="http://schemas.microsoft.com/office/drawing/2014/main" id="{90D1D4DB-73D3-1536-590E-703590084D5E}"/>
              </a:ext>
            </a:extLst>
          </p:cNvPr>
          <p:cNvSpPr/>
          <p:nvPr/>
        </p:nvSpPr>
        <p:spPr>
          <a:xfrm>
            <a:off x="21208240" y="1252961"/>
            <a:ext cx="426655" cy="180000"/>
          </a:xfrm>
          <a:prstGeom prst="ellipse">
            <a:avLst/>
          </a:prstGeom>
          <a:solidFill>
            <a:srgbClr val="DC51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3" name="Oval 48">
            <a:extLst>
              <a:ext uri="{FF2B5EF4-FFF2-40B4-BE49-F238E27FC236}">
                <a16:creationId xmlns:a16="http://schemas.microsoft.com/office/drawing/2014/main" id="{AEA05F09-24C6-B69C-7116-219BEDBCFBAD}"/>
              </a:ext>
            </a:extLst>
          </p:cNvPr>
          <p:cNvSpPr/>
          <p:nvPr/>
        </p:nvSpPr>
        <p:spPr>
          <a:xfrm>
            <a:off x="23967224"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4" name="Oval 49">
            <a:extLst>
              <a:ext uri="{FF2B5EF4-FFF2-40B4-BE49-F238E27FC236}">
                <a16:creationId xmlns:a16="http://schemas.microsoft.com/office/drawing/2014/main" id="{834D569C-C882-F0B5-C734-8F5C8C763EE6}"/>
              </a:ext>
            </a:extLst>
          </p:cNvPr>
          <p:cNvSpPr/>
          <p:nvPr/>
        </p:nvSpPr>
        <p:spPr>
          <a:xfrm>
            <a:off x="2507081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5" name="Oval 50">
            <a:extLst>
              <a:ext uri="{FF2B5EF4-FFF2-40B4-BE49-F238E27FC236}">
                <a16:creationId xmlns:a16="http://schemas.microsoft.com/office/drawing/2014/main" id="{D25A9798-AFB0-34E5-C1BC-82F423B6031B}"/>
              </a:ext>
            </a:extLst>
          </p:cNvPr>
          <p:cNvSpPr/>
          <p:nvPr/>
        </p:nvSpPr>
        <p:spPr>
          <a:xfrm>
            <a:off x="2451901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6" name="Oval 51">
            <a:extLst>
              <a:ext uri="{FF2B5EF4-FFF2-40B4-BE49-F238E27FC236}">
                <a16:creationId xmlns:a16="http://schemas.microsoft.com/office/drawing/2014/main" id="{E5BF9BC1-CEAE-C435-53D7-A788A2E6C0F1}"/>
              </a:ext>
            </a:extLst>
          </p:cNvPr>
          <p:cNvSpPr/>
          <p:nvPr/>
        </p:nvSpPr>
        <p:spPr>
          <a:xfrm>
            <a:off x="25622614"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7" name="Oval 52">
            <a:extLst>
              <a:ext uri="{FF2B5EF4-FFF2-40B4-BE49-F238E27FC236}">
                <a16:creationId xmlns:a16="http://schemas.microsoft.com/office/drawing/2014/main" id="{1901A24F-D020-F73D-453C-40A3A47ACB48}"/>
              </a:ext>
            </a:extLst>
          </p:cNvPr>
          <p:cNvSpPr/>
          <p:nvPr/>
        </p:nvSpPr>
        <p:spPr>
          <a:xfrm>
            <a:off x="26174409" y="1252961"/>
            <a:ext cx="426655" cy="180000"/>
          </a:xfrm>
          <a:prstGeom prst="ellipse">
            <a:avLst/>
          </a:prstGeom>
          <a:solidFill>
            <a:srgbClr val="78AA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4267"/>
          </a:p>
        </p:txBody>
      </p:sp>
      <p:sp>
        <p:nvSpPr>
          <p:cNvPr id="48" name="TextBox 9">
            <a:extLst>
              <a:ext uri="{FF2B5EF4-FFF2-40B4-BE49-F238E27FC236}">
                <a16:creationId xmlns:a16="http://schemas.microsoft.com/office/drawing/2014/main" id="{E84E226F-B236-6B5D-E5EC-B8E47C3A94E6}"/>
              </a:ext>
            </a:extLst>
          </p:cNvPr>
          <p:cNvSpPr txBox="1"/>
          <p:nvPr userDrawn="1"/>
        </p:nvSpPr>
        <p:spPr>
          <a:xfrm>
            <a:off x="2279186" y="1109338"/>
            <a:ext cx="5847573" cy="967829"/>
          </a:xfrm>
          <a:prstGeom prst="rect">
            <a:avLst/>
          </a:prstGeom>
          <a:solidFill>
            <a:srgbClr val="78AADF"/>
          </a:solidFill>
        </p:spPr>
        <p:txBody>
          <a:bodyPr wrap="square" rtlCol="0">
            <a:spAutoFit/>
          </a:bodyPr>
          <a:lstStyle/>
          <a:p>
            <a:pPr algn="ctr"/>
            <a:r>
              <a:rPr lang="en-AU" sz="5689" dirty="0">
                <a:solidFill>
                  <a:schemeClr val="tx1">
                    <a:lumMod val="95000"/>
                    <a:lumOff val="5000"/>
                  </a:schemeClr>
                </a:solidFill>
                <a:latin typeface="Poppins Light" panose="00000400000000000000" pitchFamily="2" charset="0"/>
              </a:rPr>
              <a:t>@_survivordb</a:t>
            </a:r>
          </a:p>
        </p:txBody>
      </p:sp>
    </p:spTree>
    <p:extLst>
      <p:ext uri="{BB962C8B-B14F-4D97-AF65-F5344CB8AC3E}">
        <p14:creationId xmlns:p14="http://schemas.microsoft.com/office/powerpoint/2010/main" val="418314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52272-93A3-4CD2-8245-9D3A3BE66864}" type="datetimeFigureOut">
              <a:rPr lang="en-AU" smtClean="0"/>
              <a:pPr/>
              <a:t>7/12/2024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B7B337E-892E-421F-83B0-396658D33F73}" type="slidenum">
              <a:rPr lang="en-AU" smtClean="0"/>
              <a:pPr/>
              <a:t>‹#›</a:t>
            </a:fld>
            <a:endParaRPr lang="en-AU" dirty="0"/>
          </a:p>
        </p:txBody>
      </p:sp>
    </p:spTree>
    <p:extLst>
      <p:ext uri="{BB962C8B-B14F-4D97-AF65-F5344CB8AC3E}">
        <p14:creationId xmlns:p14="http://schemas.microsoft.com/office/powerpoint/2010/main" val="386775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71742" y="4052716"/>
            <a:ext cx="24925260" cy="6762043"/>
          </a:xfrm>
        </p:spPr>
        <p:txBody>
          <a:bodyPr anchor="b"/>
          <a:lstStyle>
            <a:lvl1pPr>
              <a:defRPr sz="14220"/>
            </a:lvl1pPr>
          </a:lstStyle>
          <a:p>
            <a:r>
              <a:rPr lang="en-US"/>
              <a:t>Click to edit Master title style</a:t>
            </a:r>
            <a:endParaRPr lang="en-US" dirty="0"/>
          </a:p>
        </p:txBody>
      </p:sp>
      <p:sp>
        <p:nvSpPr>
          <p:cNvPr id="3" name="Text Placeholder 2"/>
          <p:cNvSpPr>
            <a:spLocks noGrp="1"/>
          </p:cNvSpPr>
          <p:nvPr>
            <p:ph type="body" idx="1"/>
          </p:nvPr>
        </p:nvSpPr>
        <p:spPr>
          <a:xfrm>
            <a:off x="1971742" y="10878730"/>
            <a:ext cx="24925260" cy="3555999"/>
          </a:xfrm>
        </p:spPr>
        <p:txBody>
          <a:bodyPr/>
          <a:lstStyle>
            <a:lvl1pPr marL="0" indent="0">
              <a:buNone/>
              <a:defRPr sz="5689">
                <a:solidFill>
                  <a:schemeClr val="tx1">
                    <a:tint val="82000"/>
                  </a:schemeClr>
                </a:solidFill>
              </a:defRPr>
            </a:lvl1pPr>
            <a:lvl2pPr marL="1083567" indent="0">
              <a:buNone/>
              <a:defRPr sz="4741">
                <a:solidFill>
                  <a:schemeClr val="tx1">
                    <a:tint val="82000"/>
                  </a:schemeClr>
                </a:solidFill>
              </a:defRPr>
            </a:lvl2pPr>
            <a:lvl3pPr marL="2167134" indent="0">
              <a:buNone/>
              <a:defRPr sz="4267">
                <a:solidFill>
                  <a:schemeClr val="tx1">
                    <a:tint val="82000"/>
                  </a:schemeClr>
                </a:solidFill>
              </a:defRPr>
            </a:lvl3pPr>
            <a:lvl4pPr marL="3250701" indent="0">
              <a:buNone/>
              <a:defRPr sz="3792">
                <a:solidFill>
                  <a:schemeClr val="tx1">
                    <a:tint val="82000"/>
                  </a:schemeClr>
                </a:solidFill>
              </a:defRPr>
            </a:lvl4pPr>
            <a:lvl5pPr marL="4334270" indent="0">
              <a:buNone/>
              <a:defRPr sz="3792">
                <a:solidFill>
                  <a:schemeClr val="tx1">
                    <a:tint val="82000"/>
                  </a:schemeClr>
                </a:solidFill>
              </a:defRPr>
            </a:lvl5pPr>
            <a:lvl6pPr marL="5417837" indent="0">
              <a:buNone/>
              <a:defRPr sz="3792">
                <a:solidFill>
                  <a:schemeClr val="tx1">
                    <a:tint val="82000"/>
                  </a:schemeClr>
                </a:solidFill>
              </a:defRPr>
            </a:lvl6pPr>
            <a:lvl7pPr marL="6501405" indent="0">
              <a:buNone/>
              <a:defRPr sz="3792">
                <a:solidFill>
                  <a:schemeClr val="tx1">
                    <a:tint val="82000"/>
                  </a:schemeClr>
                </a:solidFill>
              </a:defRPr>
            </a:lvl7pPr>
            <a:lvl8pPr marL="7584972" indent="0">
              <a:buNone/>
              <a:defRPr sz="3792">
                <a:solidFill>
                  <a:schemeClr val="tx1">
                    <a:tint val="82000"/>
                  </a:schemeClr>
                </a:solidFill>
              </a:defRPr>
            </a:lvl8pPr>
            <a:lvl9pPr marL="8668539" indent="0">
              <a:buNone/>
              <a:defRPr sz="379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52272-93A3-4CD2-8245-9D3A3BE66864}" type="datetimeFigureOut">
              <a:rPr lang="en-AU" smtClean="0"/>
              <a:t>7/12/2024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7B337E-892E-421F-83B0-396658D33F73}" type="slidenum">
              <a:rPr lang="en-AU" smtClean="0"/>
              <a:t>‹#›</a:t>
            </a:fld>
            <a:endParaRPr lang="en-AU"/>
          </a:p>
        </p:txBody>
      </p:sp>
    </p:spTree>
    <p:extLst>
      <p:ext uri="{BB962C8B-B14F-4D97-AF65-F5344CB8AC3E}">
        <p14:creationId xmlns:p14="http://schemas.microsoft.com/office/powerpoint/2010/main" val="115622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6795" y="4327409"/>
            <a:ext cx="12282010" cy="10314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630045" y="4327409"/>
            <a:ext cx="12282010" cy="10314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52272-93A3-4CD2-8245-9D3A3BE66864}"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7B337E-892E-421F-83B0-396658D33F73}" type="slidenum">
              <a:rPr lang="en-AU" smtClean="0"/>
              <a:t>‹#›</a:t>
            </a:fld>
            <a:endParaRPr lang="en-AU"/>
          </a:p>
        </p:txBody>
      </p:sp>
    </p:spTree>
    <p:extLst>
      <p:ext uri="{BB962C8B-B14F-4D97-AF65-F5344CB8AC3E}">
        <p14:creationId xmlns:p14="http://schemas.microsoft.com/office/powerpoint/2010/main" val="367535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90558" y="865483"/>
            <a:ext cx="24925260" cy="31420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90571" y="3984981"/>
            <a:ext cx="12225567" cy="1952977"/>
          </a:xfrm>
        </p:spPr>
        <p:txBody>
          <a:bodyPr anchor="b"/>
          <a:lstStyle>
            <a:lvl1pPr marL="0" indent="0">
              <a:buNone/>
              <a:defRPr sz="5689" b="1"/>
            </a:lvl1pPr>
            <a:lvl2pPr marL="1083567" indent="0">
              <a:buNone/>
              <a:defRPr sz="4741" b="1"/>
            </a:lvl2pPr>
            <a:lvl3pPr marL="2167134" indent="0">
              <a:buNone/>
              <a:defRPr sz="4267" b="1"/>
            </a:lvl3pPr>
            <a:lvl4pPr marL="3250701" indent="0">
              <a:buNone/>
              <a:defRPr sz="3792" b="1"/>
            </a:lvl4pPr>
            <a:lvl5pPr marL="4334270" indent="0">
              <a:buNone/>
              <a:defRPr sz="3792" b="1"/>
            </a:lvl5pPr>
            <a:lvl6pPr marL="5417837" indent="0">
              <a:buNone/>
              <a:defRPr sz="3792" b="1"/>
            </a:lvl6pPr>
            <a:lvl7pPr marL="6501405" indent="0">
              <a:buNone/>
              <a:defRPr sz="3792" b="1"/>
            </a:lvl7pPr>
            <a:lvl8pPr marL="7584972" indent="0">
              <a:buNone/>
              <a:defRPr sz="3792" b="1"/>
            </a:lvl8pPr>
            <a:lvl9pPr marL="8668539" indent="0">
              <a:buNone/>
              <a:defRPr sz="3792" b="1"/>
            </a:lvl9pPr>
          </a:lstStyle>
          <a:p>
            <a:pPr lvl="0"/>
            <a:r>
              <a:rPr lang="en-US"/>
              <a:t>Click to edit Master text styles</a:t>
            </a:r>
          </a:p>
        </p:txBody>
      </p:sp>
      <p:sp>
        <p:nvSpPr>
          <p:cNvPr id="4" name="Content Placeholder 3"/>
          <p:cNvSpPr>
            <a:spLocks noGrp="1"/>
          </p:cNvSpPr>
          <p:nvPr>
            <p:ph sz="half" idx="2"/>
          </p:nvPr>
        </p:nvSpPr>
        <p:spPr>
          <a:xfrm>
            <a:off x="1990571" y="5937956"/>
            <a:ext cx="12225567" cy="8733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630045" y="3984981"/>
            <a:ext cx="12285773" cy="1952977"/>
          </a:xfrm>
        </p:spPr>
        <p:txBody>
          <a:bodyPr anchor="b"/>
          <a:lstStyle>
            <a:lvl1pPr marL="0" indent="0">
              <a:buNone/>
              <a:defRPr sz="5689" b="1"/>
            </a:lvl1pPr>
            <a:lvl2pPr marL="1083567" indent="0">
              <a:buNone/>
              <a:defRPr sz="4741" b="1"/>
            </a:lvl2pPr>
            <a:lvl3pPr marL="2167134" indent="0">
              <a:buNone/>
              <a:defRPr sz="4267" b="1"/>
            </a:lvl3pPr>
            <a:lvl4pPr marL="3250701" indent="0">
              <a:buNone/>
              <a:defRPr sz="3792" b="1"/>
            </a:lvl4pPr>
            <a:lvl5pPr marL="4334270" indent="0">
              <a:buNone/>
              <a:defRPr sz="3792" b="1"/>
            </a:lvl5pPr>
            <a:lvl6pPr marL="5417837" indent="0">
              <a:buNone/>
              <a:defRPr sz="3792" b="1"/>
            </a:lvl6pPr>
            <a:lvl7pPr marL="6501405" indent="0">
              <a:buNone/>
              <a:defRPr sz="3792" b="1"/>
            </a:lvl7pPr>
            <a:lvl8pPr marL="7584972" indent="0">
              <a:buNone/>
              <a:defRPr sz="3792" b="1"/>
            </a:lvl8pPr>
            <a:lvl9pPr marL="8668539" indent="0">
              <a:buNone/>
              <a:defRPr sz="3792" b="1"/>
            </a:lvl9pPr>
          </a:lstStyle>
          <a:p>
            <a:pPr lvl="0"/>
            <a:r>
              <a:rPr lang="en-US"/>
              <a:t>Click to edit Master text styles</a:t>
            </a:r>
          </a:p>
        </p:txBody>
      </p:sp>
      <p:sp>
        <p:nvSpPr>
          <p:cNvPr id="6" name="Content Placeholder 5"/>
          <p:cNvSpPr>
            <a:spLocks noGrp="1"/>
          </p:cNvSpPr>
          <p:nvPr>
            <p:ph sz="quarter" idx="4"/>
          </p:nvPr>
        </p:nvSpPr>
        <p:spPr>
          <a:xfrm>
            <a:off x="14630045" y="5937956"/>
            <a:ext cx="12285773" cy="8733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52272-93A3-4CD2-8245-9D3A3BE66864}" type="datetimeFigureOut">
              <a:rPr lang="en-AU" smtClean="0"/>
              <a:t>7/12/2024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B7B337E-892E-421F-83B0-396658D33F73}" type="slidenum">
              <a:rPr lang="en-AU" smtClean="0"/>
              <a:t>‹#›</a:t>
            </a:fld>
            <a:endParaRPr lang="en-AU"/>
          </a:p>
        </p:txBody>
      </p:sp>
    </p:spTree>
    <p:extLst>
      <p:ext uri="{BB962C8B-B14F-4D97-AF65-F5344CB8AC3E}">
        <p14:creationId xmlns:p14="http://schemas.microsoft.com/office/powerpoint/2010/main" val="69951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52272-93A3-4CD2-8245-9D3A3BE66864}" type="datetimeFigureOut">
              <a:rPr lang="en-AU" smtClean="0"/>
              <a:t>7/12/2024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B7B337E-892E-421F-83B0-396658D33F73}" type="slidenum">
              <a:rPr lang="en-AU" smtClean="0"/>
              <a:t>‹#›</a:t>
            </a:fld>
            <a:endParaRPr lang="en-AU"/>
          </a:p>
        </p:txBody>
      </p:sp>
    </p:spTree>
    <p:extLst>
      <p:ext uri="{BB962C8B-B14F-4D97-AF65-F5344CB8AC3E}">
        <p14:creationId xmlns:p14="http://schemas.microsoft.com/office/powerpoint/2010/main" val="248621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52272-93A3-4CD2-8245-9D3A3BE66864}" type="datetimeFigureOut">
              <a:rPr lang="en-AU" smtClean="0"/>
              <a:t>7/12/2024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B7B337E-892E-421F-83B0-396658D33F73}" type="slidenum">
              <a:rPr lang="en-AU" smtClean="0"/>
              <a:t>‹#›</a:t>
            </a:fld>
            <a:endParaRPr lang="en-AU"/>
          </a:p>
        </p:txBody>
      </p:sp>
    </p:spTree>
    <p:extLst>
      <p:ext uri="{BB962C8B-B14F-4D97-AF65-F5344CB8AC3E}">
        <p14:creationId xmlns:p14="http://schemas.microsoft.com/office/powerpoint/2010/main" val="34947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563" y="1083735"/>
            <a:ext cx="9320629" cy="3793067"/>
          </a:xfrm>
        </p:spPr>
        <p:txBody>
          <a:bodyPr anchor="b"/>
          <a:lstStyle>
            <a:lvl1pPr>
              <a:defRPr sz="7585"/>
            </a:lvl1pPr>
          </a:lstStyle>
          <a:p>
            <a:r>
              <a:rPr lang="en-US"/>
              <a:t>Click to edit Master title style</a:t>
            </a:r>
            <a:endParaRPr lang="en-US" dirty="0"/>
          </a:p>
        </p:txBody>
      </p:sp>
      <p:sp>
        <p:nvSpPr>
          <p:cNvPr id="3" name="Content Placeholder 2"/>
          <p:cNvSpPr>
            <a:spLocks noGrp="1"/>
          </p:cNvSpPr>
          <p:nvPr>
            <p:ph idx="1"/>
          </p:nvPr>
        </p:nvSpPr>
        <p:spPr>
          <a:xfrm>
            <a:off x="12285773" y="2340564"/>
            <a:ext cx="14630045" cy="11552296"/>
          </a:xfrm>
        </p:spPr>
        <p:txBody>
          <a:bodyPr/>
          <a:lstStyle>
            <a:lvl1pPr>
              <a:defRPr sz="7585"/>
            </a:lvl1pPr>
            <a:lvl2pPr>
              <a:defRPr sz="6635"/>
            </a:lvl2pPr>
            <a:lvl3pPr>
              <a:defRPr sz="5689"/>
            </a:lvl3pPr>
            <a:lvl4pPr>
              <a:defRPr sz="4741"/>
            </a:lvl4pPr>
            <a:lvl5pPr>
              <a:defRPr sz="4741"/>
            </a:lvl5pPr>
            <a:lvl6pPr>
              <a:defRPr sz="4741"/>
            </a:lvl6pPr>
            <a:lvl7pPr>
              <a:defRPr sz="4741"/>
            </a:lvl7pPr>
            <a:lvl8pPr>
              <a:defRPr sz="4741"/>
            </a:lvl8pPr>
            <a:lvl9pPr>
              <a:defRPr sz="47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90563" y="4876800"/>
            <a:ext cx="9320629" cy="9034875"/>
          </a:xfrm>
        </p:spPr>
        <p:txBody>
          <a:bodyPr/>
          <a:lstStyle>
            <a:lvl1pPr marL="0" indent="0">
              <a:buNone/>
              <a:defRPr sz="3792"/>
            </a:lvl1pPr>
            <a:lvl2pPr marL="1083567" indent="0">
              <a:buNone/>
              <a:defRPr sz="3318"/>
            </a:lvl2pPr>
            <a:lvl3pPr marL="2167134" indent="0">
              <a:buNone/>
              <a:defRPr sz="2844"/>
            </a:lvl3pPr>
            <a:lvl4pPr marL="3250701" indent="0">
              <a:buNone/>
              <a:defRPr sz="2370"/>
            </a:lvl4pPr>
            <a:lvl5pPr marL="4334270" indent="0">
              <a:buNone/>
              <a:defRPr sz="2370"/>
            </a:lvl5pPr>
            <a:lvl6pPr marL="5417837" indent="0">
              <a:buNone/>
              <a:defRPr sz="2370"/>
            </a:lvl6pPr>
            <a:lvl7pPr marL="6501405" indent="0">
              <a:buNone/>
              <a:defRPr sz="2370"/>
            </a:lvl7pPr>
            <a:lvl8pPr marL="7584972" indent="0">
              <a:buNone/>
              <a:defRPr sz="2370"/>
            </a:lvl8pPr>
            <a:lvl9pPr marL="8668539" indent="0">
              <a:buNone/>
              <a:defRPr sz="2370"/>
            </a:lvl9pPr>
          </a:lstStyle>
          <a:p>
            <a:pPr lvl="0"/>
            <a:r>
              <a:rPr lang="en-US"/>
              <a:t>Click to edit Master text styles</a:t>
            </a:r>
          </a:p>
        </p:txBody>
      </p:sp>
      <p:sp>
        <p:nvSpPr>
          <p:cNvPr id="5" name="Date Placeholder 4"/>
          <p:cNvSpPr>
            <a:spLocks noGrp="1"/>
          </p:cNvSpPr>
          <p:nvPr>
            <p:ph type="dt" sz="half" idx="10"/>
          </p:nvPr>
        </p:nvSpPr>
        <p:spPr/>
        <p:txBody>
          <a:bodyPr/>
          <a:lstStyle/>
          <a:p>
            <a:fld id="{96D52272-93A3-4CD2-8245-9D3A3BE66864}"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7B337E-892E-421F-83B0-396658D33F73}" type="slidenum">
              <a:rPr lang="en-AU" smtClean="0"/>
              <a:t>‹#›</a:t>
            </a:fld>
            <a:endParaRPr lang="en-AU"/>
          </a:p>
        </p:txBody>
      </p:sp>
    </p:spTree>
    <p:extLst>
      <p:ext uri="{BB962C8B-B14F-4D97-AF65-F5344CB8AC3E}">
        <p14:creationId xmlns:p14="http://schemas.microsoft.com/office/powerpoint/2010/main" val="237274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563" y="1083735"/>
            <a:ext cx="9320629" cy="3793067"/>
          </a:xfrm>
        </p:spPr>
        <p:txBody>
          <a:bodyPr anchor="b"/>
          <a:lstStyle>
            <a:lvl1pPr>
              <a:defRPr sz="758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85773" y="2340564"/>
            <a:ext cx="14630045" cy="11552296"/>
          </a:xfrm>
        </p:spPr>
        <p:txBody>
          <a:bodyPr anchor="t"/>
          <a:lstStyle>
            <a:lvl1pPr marL="0" indent="0">
              <a:buNone/>
              <a:defRPr sz="7585"/>
            </a:lvl1pPr>
            <a:lvl2pPr marL="1083567" indent="0">
              <a:buNone/>
              <a:defRPr sz="6635"/>
            </a:lvl2pPr>
            <a:lvl3pPr marL="2167134" indent="0">
              <a:buNone/>
              <a:defRPr sz="5689"/>
            </a:lvl3pPr>
            <a:lvl4pPr marL="3250701" indent="0">
              <a:buNone/>
              <a:defRPr sz="4741"/>
            </a:lvl4pPr>
            <a:lvl5pPr marL="4334270" indent="0">
              <a:buNone/>
              <a:defRPr sz="4741"/>
            </a:lvl5pPr>
            <a:lvl6pPr marL="5417837" indent="0">
              <a:buNone/>
              <a:defRPr sz="4741"/>
            </a:lvl6pPr>
            <a:lvl7pPr marL="6501405" indent="0">
              <a:buNone/>
              <a:defRPr sz="4741"/>
            </a:lvl7pPr>
            <a:lvl8pPr marL="7584972" indent="0">
              <a:buNone/>
              <a:defRPr sz="4741"/>
            </a:lvl8pPr>
            <a:lvl9pPr marL="8668539" indent="0">
              <a:buNone/>
              <a:defRPr sz="4741"/>
            </a:lvl9pPr>
          </a:lstStyle>
          <a:p>
            <a:r>
              <a:rPr lang="en-US"/>
              <a:t>Click icon to add picture</a:t>
            </a:r>
            <a:endParaRPr lang="en-US" dirty="0"/>
          </a:p>
        </p:txBody>
      </p:sp>
      <p:sp>
        <p:nvSpPr>
          <p:cNvPr id="4" name="Text Placeholder 3"/>
          <p:cNvSpPr>
            <a:spLocks noGrp="1"/>
          </p:cNvSpPr>
          <p:nvPr>
            <p:ph type="body" sz="half" idx="2"/>
          </p:nvPr>
        </p:nvSpPr>
        <p:spPr>
          <a:xfrm>
            <a:off x="1990563" y="4876800"/>
            <a:ext cx="9320629" cy="9034875"/>
          </a:xfrm>
        </p:spPr>
        <p:txBody>
          <a:bodyPr/>
          <a:lstStyle>
            <a:lvl1pPr marL="0" indent="0">
              <a:buNone/>
              <a:defRPr sz="3792"/>
            </a:lvl1pPr>
            <a:lvl2pPr marL="1083567" indent="0">
              <a:buNone/>
              <a:defRPr sz="3318"/>
            </a:lvl2pPr>
            <a:lvl3pPr marL="2167134" indent="0">
              <a:buNone/>
              <a:defRPr sz="2844"/>
            </a:lvl3pPr>
            <a:lvl4pPr marL="3250701" indent="0">
              <a:buNone/>
              <a:defRPr sz="2370"/>
            </a:lvl4pPr>
            <a:lvl5pPr marL="4334270" indent="0">
              <a:buNone/>
              <a:defRPr sz="2370"/>
            </a:lvl5pPr>
            <a:lvl6pPr marL="5417837" indent="0">
              <a:buNone/>
              <a:defRPr sz="2370"/>
            </a:lvl6pPr>
            <a:lvl7pPr marL="6501405" indent="0">
              <a:buNone/>
              <a:defRPr sz="2370"/>
            </a:lvl7pPr>
            <a:lvl8pPr marL="7584972" indent="0">
              <a:buNone/>
              <a:defRPr sz="2370"/>
            </a:lvl8pPr>
            <a:lvl9pPr marL="8668539" indent="0">
              <a:buNone/>
              <a:defRPr sz="2370"/>
            </a:lvl9pPr>
          </a:lstStyle>
          <a:p>
            <a:pPr lvl="0"/>
            <a:r>
              <a:rPr lang="en-US"/>
              <a:t>Click to edit Master text styles</a:t>
            </a:r>
          </a:p>
        </p:txBody>
      </p:sp>
      <p:sp>
        <p:nvSpPr>
          <p:cNvPr id="5" name="Date Placeholder 4"/>
          <p:cNvSpPr>
            <a:spLocks noGrp="1"/>
          </p:cNvSpPr>
          <p:nvPr>
            <p:ph type="dt" sz="half" idx="10"/>
          </p:nvPr>
        </p:nvSpPr>
        <p:spPr/>
        <p:txBody>
          <a:bodyPr/>
          <a:lstStyle/>
          <a:p>
            <a:fld id="{96D52272-93A3-4CD2-8245-9D3A3BE66864}" type="datetimeFigureOut">
              <a:rPr lang="en-AU" smtClean="0"/>
              <a:t>7/12/2024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7B337E-892E-421F-83B0-396658D33F73}" type="slidenum">
              <a:rPr lang="en-AU" smtClean="0"/>
              <a:t>‹#›</a:t>
            </a:fld>
            <a:endParaRPr lang="en-AU"/>
          </a:p>
        </p:txBody>
      </p:sp>
    </p:spTree>
    <p:extLst>
      <p:ext uri="{BB962C8B-B14F-4D97-AF65-F5344CB8AC3E}">
        <p14:creationId xmlns:p14="http://schemas.microsoft.com/office/powerpoint/2010/main" val="158450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6795" y="865483"/>
            <a:ext cx="24925260" cy="31420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6795" y="4327409"/>
            <a:ext cx="24925260" cy="10314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6795" y="15066907"/>
            <a:ext cx="6502240" cy="865481"/>
          </a:xfrm>
          <a:prstGeom prst="rect">
            <a:avLst/>
          </a:prstGeom>
        </p:spPr>
        <p:txBody>
          <a:bodyPr vert="horz" lIns="91440" tIns="45720" rIns="91440" bIns="45720" rtlCol="0" anchor="ctr"/>
          <a:lstStyle>
            <a:lvl1pPr algn="l">
              <a:defRPr sz="2844">
                <a:solidFill>
                  <a:schemeClr val="tx1">
                    <a:tint val="82000"/>
                  </a:schemeClr>
                </a:solidFill>
              </a:defRPr>
            </a:lvl1pPr>
          </a:lstStyle>
          <a:p>
            <a:fld id="{96D52272-93A3-4CD2-8245-9D3A3BE66864}" type="datetimeFigureOut">
              <a:rPr lang="en-AU" smtClean="0"/>
              <a:pPr/>
              <a:t>7/12/2024</a:t>
            </a:fld>
            <a:endParaRPr lang="en-AU" dirty="0"/>
          </a:p>
        </p:txBody>
      </p:sp>
      <p:sp>
        <p:nvSpPr>
          <p:cNvPr id="5" name="Footer Placeholder 4"/>
          <p:cNvSpPr>
            <a:spLocks noGrp="1"/>
          </p:cNvSpPr>
          <p:nvPr>
            <p:ph type="ftr" sz="quarter" idx="3"/>
          </p:nvPr>
        </p:nvSpPr>
        <p:spPr>
          <a:xfrm>
            <a:off x="9572745" y="15066907"/>
            <a:ext cx="9753360" cy="865481"/>
          </a:xfrm>
          <a:prstGeom prst="rect">
            <a:avLst/>
          </a:prstGeom>
        </p:spPr>
        <p:txBody>
          <a:bodyPr vert="horz" lIns="91440" tIns="45720" rIns="91440" bIns="45720" rtlCol="0" anchor="ctr"/>
          <a:lstStyle>
            <a:lvl1pPr algn="ctr">
              <a:defRPr sz="2844">
                <a:solidFill>
                  <a:schemeClr val="tx1">
                    <a:tint val="82000"/>
                  </a:schemeClr>
                </a:solidFill>
              </a:defRPr>
            </a:lvl1pPr>
          </a:lstStyle>
          <a:p>
            <a:endParaRPr lang="en-AU" dirty="0"/>
          </a:p>
        </p:txBody>
      </p:sp>
      <p:sp>
        <p:nvSpPr>
          <p:cNvPr id="6" name="Slide Number Placeholder 5"/>
          <p:cNvSpPr>
            <a:spLocks noGrp="1"/>
          </p:cNvSpPr>
          <p:nvPr>
            <p:ph type="sldNum" sz="quarter" idx="4"/>
          </p:nvPr>
        </p:nvSpPr>
        <p:spPr>
          <a:xfrm>
            <a:off x="20409815" y="15066907"/>
            <a:ext cx="6502240" cy="865481"/>
          </a:xfrm>
          <a:prstGeom prst="rect">
            <a:avLst/>
          </a:prstGeom>
        </p:spPr>
        <p:txBody>
          <a:bodyPr vert="horz" lIns="91440" tIns="45720" rIns="91440" bIns="45720" rtlCol="0" anchor="ctr"/>
          <a:lstStyle>
            <a:lvl1pPr algn="r">
              <a:defRPr sz="2844">
                <a:solidFill>
                  <a:schemeClr val="tx1">
                    <a:tint val="82000"/>
                  </a:schemeClr>
                </a:solidFill>
              </a:defRPr>
            </a:lvl1pPr>
          </a:lstStyle>
          <a:p>
            <a:fld id="{3B7B337E-892E-421F-83B0-396658D33F73}" type="slidenum">
              <a:rPr lang="en-AU" smtClean="0"/>
              <a:pPr/>
              <a:t>‹#›</a:t>
            </a:fld>
            <a:endParaRPr lang="en-AU" dirty="0"/>
          </a:p>
        </p:txBody>
      </p:sp>
    </p:spTree>
    <p:extLst>
      <p:ext uri="{BB962C8B-B14F-4D97-AF65-F5344CB8AC3E}">
        <p14:creationId xmlns:p14="http://schemas.microsoft.com/office/powerpoint/2010/main" val="406376664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685" r:id="rId13"/>
    <p:sldLayoutId id="2147483686" r:id="rId14"/>
    <p:sldLayoutId id="2147483700" r:id="rId15"/>
    <p:sldLayoutId id="2147483696" r:id="rId16"/>
    <p:sldLayoutId id="2147483697" r:id="rId17"/>
    <p:sldLayoutId id="2147483699" r:id="rId18"/>
    <p:sldLayoutId id="2147483698" r:id="rId19"/>
  </p:sldLayoutIdLst>
  <p:txStyles>
    <p:titleStyle>
      <a:lvl1pPr algn="l" defTabSz="2167134" rtl="0" eaLnBrk="1" latinLnBrk="0" hangingPunct="1">
        <a:lnSpc>
          <a:spcPct val="90000"/>
        </a:lnSpc>
        <a:spcBef>
          <a:spcPct val="0"/>
        </a:spcBef>
        <a:buNone/>
        <a:defRPr sz="10427" kern="1200">
          <a:solidFill>
            <a:schemeClr val="tx1"/>
          </a:solidFill>
          <a:latin typeface="+mj-lt"/>
          <a:ea typeface="+mj-ea"/>
          <a:cs typeface="+mj-cs"/>
        </a:defRPr>
      </a:lvl1pPr>
    </p:titleStyle>
    <p:bodyStyle>
      <a:lvl1pPr marL="541783" indent="-541783" algn="l" defTabSz="2167134" rtl="0" eaLnBrk="1" latinLnBrk="0" hangingPunct="1">
        <a:lnSpc>
          <a:spcPct val="90000"/>
        </a:lnSpc>
        <a:spcBef>
          <a:spcPts val="2370"/>
        </a:spcBef>
        <a:buFont typeface="Arial" panose="020B0604020202020204" pitchFamily="34" charset="0"/>
        <a:buChar char="•"/>
        <a:defRPr sz="6635" kern="1200">
          <a:solidFill>
            <a:schemeClr val="tx1"/>
          </a:solidFill>
          <a:latin typeface="+mn-lt"/>
          <a:ea typeface="+mn-ea"/>
          <a:cs typeface="+mn-cs"/>
        </a:defRPr>
      </a:lvl1pPr>
      <a:lvl2pPr marL="1625351" indent="-541783" algn="l" defTabSz="2167134" rtl="0" eaLnBrk="1" latinLnBrk="0" hangingPunct="1">
        <a:lnSpc>
          <a:spcPct val="90000"/>
        </a:lnSpc>
        <a:spcBef>
          <a:spcPts val="1185"/>
        </a:spcBef>
        <a:buFont typeface="Arial" panose="020B0604020202020204" pitchFamily="34" charset="0"/>
        <a:buChar char="•"/>
        <a:defRPr sz="5689" kern="1200">
          <a:solidFill>
            <a:schemeClr val="tx1"/>
          </a:solidFill>
          <a:latin typeface="+mn-lt"/>
          <a:ea typeface="+mn-ea"/>
          <a:cs typeface="+mn-cs"/>
        </a:defRPr>
      </a:lvl2pPr>
      <a:lvl3pPr marL="2708919" indent="-541783" algn="l" defTabSz="2167134" rtl="0" eaLnBrk="1" latinLnBrk="0" hangingPunct="1">
        <a:lnSpc>
          <a:spcPct val="90000"/>
        </a:lnSpc>
        <a:spcBef>
          <a:spcPts val="1185"/>
        </a:spcBef>
        <a:buFont typeface="Arial" panose="020B0604020202020204" pitchFamily="34" charset="0"/>
        <a:buChar char="•"/>
        <a:defRPr sz="4741" kern="1200">
          <a:solidFill>
            <a:schemeClr val="tx1"/>
          </a:solidFill>
          <a:latin typeface="+mn-lt"/>
          <a:ea typeface="+mn-ea"/>
          <a:cs typeface="+mn-cs"/>
        </a:defRPr>
      </a:lvl3pPr>
      <a:lvl4pPr marL="3792486" indent="-541783" algn="l" defTabSz="2167134" rtl="0" eaLnBrk="1" latinLnBrk="0" hangingPunct="1">
        <a:lnSpc>
          <a:spcPct val="90000"/>
        </a:lnSpc>
        <a:spcBef>
          <a:spcPts val="1185"/>
        </a:spcBef>
        <a:buFont typeface="Arial" panose="020B0604020202020204" pitchFamily="34" charset="0"/>
        <a:buChar char="•"/>
        <a:defRPr sz="4267" kern="1200">
          <a:solidFill>
            <a:schemeClr val="tx1"/>
          </a:solidFill>
          <a:latin typeface="+mn-lt"/>
          <a:ea typeface="+mn-ea"/>
          <a:cs typeface="+mn-cs"/>
        </a:defRPr>
      </a:lvl4pPr>
      <a:lvl5pPr marL="4876053" indent="-541783" algn="l" defTabSz="2167134" rtl="0" eaLnBrk="1" latinLnBrk="0" hangingPunct="1">
        <a:lnSpc>
          <a:spcPct val="90000"/>
        </a:lnSpc>
        <a:spcBef>
          <a:spcPts val="1185"/>
        </a:spcBef>
        <a:buFont typeface="Arial" panose="020B0604020202020204" pitchFamily="34" charset="0"/>
        <a:buChar char="•"/>
        <a:defRPr sz="4267" kern="1200">
          <a:solidFill>
            <a:schemeClr val="tx1"/>
          </a:solidFill>
          <a:latin typeface="+mn-lt"/>
          <a:ea typeface="+mn-ea"/>
          <a:cs typeface="+mn-cs"/>
        </a:defRPr>
      </a:lvl5pPr>
      <a:lvl6pPr marL="5959620" indent="-541783" algn="l" defTabSz="2167134" rtl="0" eaLnBrk="1" latinLnBrk="0" hangingPunct="1">
        <a:lnSpc>
          <a:spcPct val="90000"/>
        </a:lnSpc>
        <a:spcBef>
          <a:spcPts val="1185"/>
        </a:spcBef>
        <a:buFont typeface="Arial" panose="020B0604020202020204" pitchFamily="34" charset="0"/>
        <a:buChar char="•"/>
        <a:defRPr sz="4267" kern="1200">
          <a:solidFill>
            <a:schemeClr val="tx1"/>
          </a:solidFill>
          <a:latin typeface="+mn-lt"/>
          <a:ea typeface="+mn-ea"/>
          <a:cs typeface="+mn-cs"/>
        </a:defRPr>
      </a:lvl6pPr>
      <a:lvl7pPr marL="7043188" indent="-541783" algn="l" defTabSz="2167134" rtl="0" eaLnBrk="1" latinLnBrk="0" hangingPunct="1">
        <a:lnSpc>
          <a:spcPct val="90000"/>
        </a:lnSpc>
        <a:spcBef>
          <a:spcPts val="1185"/>
        </a:spcBef>
        <a:buFont typeface="Arial" panose="020B0604020202020204" pitchFamily="34" charset="0"/>
        <a:buChar char="•"/>
        <a:defRPr sz="4267" kern="1200">
          <a:solidFill>
            <a:schemeClr val="tx1"/>
          </a:solidFill>
          <a:latin typeface="+mn-lt"/>
          <a:ea typeface="+mn-ea"/>
          <a:cs typeface="+mn-cs"/>
        </a:defRPr>
      </a:lvl7pPr>
      <a:lvl8pPr marL="8126755" indent="-541783" algn="l" defTabSz="2167134" rtl="0" eaLnBrk="1" latinLnBrk="0" hangingPunct="1">
        <a:lnSpc>
          <a:spcPct val="90000"/>
        </a:lnSpc>
        <a:spcBef>
          <a:spcPts val="1185"/>
        </a:spcBef>
        <a:buFont typeface="Arial" panose="020B0604020202020204" pitchFamily="34" charset="0"/>
        <a:buChar char="•"/>
        <a:defRPr sz="4267" kern="1200">
          <a:solidFill>
            <a:schemeClr val="tx1"/>
          </a:solidFill>
          <a:latin typeface="+mn-lt"/>
          <a:ea typeface="+mn-ea"/>
          <a:cs typeface="+mn-cs"/>
        </a:defRPr>
      </a:lvl8pPr>
      <a:lvl9pPr marL="9210322" indent="-541783" algn="l" defTabSz="2167134" rtl="0" eaLnBrk="1" latinLnBrk="0" hangingPunct="1">
        <a:lnSpc>
          <a:spcPct val="90000"/>
        </a:lnSpc>
        <a:spcBef>
          <a:spcPts val="1185"/>
        </a:spcBef>
        <a:buFont typeface="Arial" panose="020B0604020202020204" pitchFamily="34" charset="0"/>
        <a:buChar char="•"/>
        <a:defRPr sz="4267" kern="1200">
          <a:solidFill>
            <a:schemeClr val="tx1"/>
          </a:solidFill>
          <a:latin typeface="+mn-lt"/>
          <a:ea typeface="+mn-ea"/>
          <a:cs typeface="+mn-cs"/>
        </a:defRPr>
      </a:lvl9pPr>
    </p:bodyStyle>
    <p:otherStyle>
      <a:defPPr>
        <a:defRPr lang="en-US"/>
      </a:defPPr>
      <a:lvl1pPr marL="0" algn="l" defTabSz="2167134" rtl="0" eaLnBrk="1" latinLnBrk="0" hangingPunct="1">
        <a:defRPr sz="4267" kern="1200">
          <a:solidFill>
            <a:schemeClr val="tx1"/>
          </a:solidFill>
          <a:latin typeface="+mn-lt"/>
          <a:ea typeface="+mn-ea"/>
          <a:cs typeface="+mn-cs"/>
        </a:defRPr>
      </a:lvl1pPr>
      <a:lvl2pPr marL="1083567" algn="l" defTabSz="2167134" rtl="0" eaLnBrk="1" latinLnBrk="0" hangingPunct="1">
        <a:defRPr sz="4267" kern="1200">
          <a:solidFill>
            <a:schemeClr val="tx1"/>
          </a:solidFill>
          <a:latin typeface="+mn-lt"/>
          <a:ea typeface="+mn-ea"/>
          <a:cs typeface="+mn-cs"/>
        </a:defRPr>
      </a:lvl2pPr>
      <a:lvl3pPr marL="2167134" algn="l" defTabSz="2167134" rtl="0" eaLnBrk="1" latinLnBrk="0" hangingPunct="1">
        <a:defRPr sz="4267" kern="1200">
          <a:solidFill>
            <a:schemeClr val="tx1"/>
          </a:solidFill>
          <a:latin typeface="+mn-lt"/>
          <a:ea typeface="+mn-ea"/>
          <a:cs typeface="+mn-cs"/>
        </a:defRPr>
      </a:lvl3pPr>
      <a:lvl4pPr marL="3250701" algn="l" defTabSz="2167134" rtl="0" eaLnBrk="1" latinLnBrk="0" hangingPunct="1">
        <a:defRPr sz="4267" kern="1200">
          <a:solidFill>
            <a:schemeClr val="tx1"/>
          </a:solidFill>
          <a:latin typeface="+mn-lt"/>
          <a:ea typeface="+mn-ea"/>
          <a:cs typeface="+mn-cs"/>
        </a:defRPr>
      </a:lvl4pPr>
      <a:lvl5pPr marL="4334270" algn="l" defTabSz="2167134" rtl="0" eaLnBrk="1" latinLnBrk="0" hangingPunct="1">
        <a:defRPr sz="4267" kern="1200">
          <a:solidFill>
            <a:schemeClr val="tx1"/>
          </a:solidFill>
          <a:latin typeface="+mn-lt"/>
          <a:ea typeface="+mn-ea"/>
          <a:cs typeface="+mn-cs"/>
        </a:defRPr>
      </a:lvl5pPr>
      <a:lvl6pPr marL="5417837" algn="l" defTabSz="2167134" rtl="0" eaLnBrk="1" latinLnBrk="0" hangingPunct="1">
        <a:defRPr sz="4267" kern="1200">
          <a:solidFill>
            <a:schemeClr val="tx1"/>
          </a:solidFill>
          <a:latin typeface="+mn-lt"/>
          <a:ea typeface="+mn-ea"/>
          <a:cs typeface="+mn-cs"/>
        </a:defRPr>
      </a:lvl6pPr>
      <a:lvl7pPr marL="6501405" algn="l" defTabSz="2167134" rtl="0" eaLnBrk="1" latinLnBrk="0" hangingPunct="1">
        <a:defRPr sz="4267" kern="1200">
          <a:solidFill>
            <a:schemeClr val="tx1"/>
          </a:solidFill>
          <a:latin typeface="+mn-lt"/>
          <a:ea typeface="+mn-ea"/>
          <a:cs typeface="+mn-cs"/>
        </a:defRPr>
      </a:lvl7pPr>
      <a:lvl8pPr marL="7584972" algn="l" defTabSz="2167134" rtl="0" eaLnBrk="1" latinLnBrk="0" hangingPunct="1">
        <a:defRPr sz="4267" kern="1200">
          <a:solidFill>
            <a:schemeClr val="tx1"/>
          </a:solidFill>
          <a:latin typeface="+mn-lt"/>
          <a:ea typeface="+mn-ea"/>
          <a:cs typeface="+mn-cs"/>
        </a:defRPr>
      </a:lvl8pPr>
      <a:lvl9pPr marL="8668539" algn="l" defTabSz="2167134" rtl="0" eaLnBrk="1" latinLnBrk="0" hangingPunct="1">
        <a:defRPr sz="42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C:\Users\danie\OneDrive\Documents\Repos\tidytues\scripts\2024\week-49-traffic\traffic.png"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85000"/>
                <a:lumOff val="15000"/>
              </a:schemeClr>
            </a:gs>
            <a:gs pos="100000">
              <a:schemeClr val="tx1">
                <a:lumMod val="95000"/>
                <a:lumOff val="5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AEA3FCAC-FBAE-5157-49D9-AB87EEB7135C}"/>
            </a:ext>
          </a:extLst>
        </p:cNvPr>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A0EBC211-E4B8-4E96-2BC6-E6D2D9231195}"/>
              </a:ext>
            </a:extLst>
          </p:cNvPr>
          <p:cNvSpPr/>
          <p:nvPr/>
        </p:nvSpPr>
        <p:spPr>
          <a:xfrm>
            <a:off x="11249993" y="736600"/>
            <a:ext cx="14912009" cy="1656494"/>
          </a:xfrm>
          <a:prstGeom prst="roundRect">
            <a:avLst>
              <a:gd name="adj" fmla="val 50000"/>
            </a:avLst>
          </a:prstGeom>
          <a:solidFill>
            <a:schemeClr val="bg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descr="A screenshot of a computer screen&#10;&#10;Description automatically generated">
            <a:extLst>
              <a:ext uri="{FF2B5EF4-FFF2-40B4-BE49-F238E27FC236}">
                <a16:creationId xmlns:a16="http://schemas.microsoft.com/office/drawing/2014/main" id="{24CB42F5-B46F-B05B-E07C-224D7B533619}"/>
              </a:ext>
            </a:extLst>
          </p:cNvPr>
          <p:cNvPicPr>
            <a:picLocks noChangeAspect="1"/>
          </p:cNvPicPr>
          <p:nvPr/>
        </p:nvPicPr>
        <p:blipFill>
          <a:blip r:link="rId3"/>
          <a:stretch>
            <a:fillRect/>
          </a:stretch>
        </p:blipFill>
        <p:spPr>
          <a:xfrm>
            <a:off x="8476069" y="1926762"/>
            <a:ext cx="19915672" cy="13277114"/>
          </a:xfrm>
          <a:prstGeom prst="rect">
            <a:avLst/>
          </a:prstGeom>
        </p:spPr>
      </p:pic>
      <p:sp>
        <p:nvSpPr>
          <p:cNvPr id="5" name="TextBox 4">
            <a:extLst>
              <a:ext uri="{FF2B5EF4-FFF2-40B4-BE49-F238E27FC236}">
                <a16:creationId xmlns:a16="http://schemas.microsoft.com/office/drawing/2014/main" id="{485E861C-8A8C-DD3F-5460-5614A322A749}"/>
              </a:ext>
            </a:extLst>
          </p:cNvPr>
          <p:cNvSpPr txBox="1"/>
          <p:nvPr/>
        </p:nvSpPr>
        <p:spPr>
          <a:xfrm>
            <a:off x="8785087" y="2623927"/>
            <a:ext cx="2295939" cy="461665"/>
          </a:xfrm>
          <a:prstGeom prst="rect">
            <a:avLst/>
          </a:prstGeom>
          <a:noFill/>
        </p:spPr>
        <p:txBody>
          <a:bodyPr wrap="square" rtlCol="0">
            <a:spAutoFit/>
          </a:bodyPr>
          <a:lstStyle/>
          <a:p>
            <a:pPr algn="ctr"/>
            <a:r>
              <a:rPr lang="en-AU" sz="2400" dirty="0">
                <a:solidFill>
                  <a:schemeClr val="bg1"/>
                </a:solidFill>
                <a:latin typeface="Poppins Medium" panose="00000600000000000000" pitchFamily="2" charset="0"/>
                <a:cs typeface="Poppins Medium" panose="00000600000000000000" pitchFamily="2" charset="0"/>
              </a:rPr>
              <a:t>Site ID</a:t>
            </a:r>
          </a:p>
        </p:txBody>
      </p:sp>
      <p:sp>
        <p:nvSpPr>
          <p:cNvPr id="6" name="TextBox 5">
            <a:extLst>
              <a:ext uri="{FF2B5EF4-FFF2-40B4-BE49-F238E27FC236}">
                <a16:creationId xmlns:a16="http://schemas.microsoft.com/office/drawing/2014/main" id="{4FAAAA5E-EEE0-5EB3-2685-F33EB1EFBC37}"/>
              </a:ext>
            </a:extLst>
          </p:cNvPr>
          <p:cNvSpPr txBox="1"/>
          <p:nvPr/>
        </p:nvSpPr>
        <p:spPr>
          <a:xfrm>
            <a:off x="25714739" y="2393094"/>
            <a:ext cx="2295939" cy="461665"/>
          </a:xfrm>
          <a:prstGeom prst="rect">
            <a:avLst/>
          </a:prstGeom>
          <a:noFill/>
        </p:spPr>
        <p:txBody>
          <a:bodyPr wrap="square" rtlCol="0">
            <a:spAutoFit/>
          </a:bodyPr>
          <a:lstStyle/>
          <a:p>
            <a:pPr algn="ctr"/>
            <a:r>
              <a:rPr lang="en-AU" sz="2400" dirty="0">
                <a:solidFill>
                  <a:schemeClr val="bg1"/>
                </a:solidFill>
                <a:latin typeface="Poppins Medium" panose="00000600000000000000" pitchFamily="2" charset="0"/>
                <a:cs typeface="Poppins Medium" panose="00000600000000000000" pitchFamily="2" charset="0"/>
              </a:rPr>
              <a:t>Speed</a:t>
            </a:r>
          </a:p>
        </p:txBody>
      </p:sp>
      <p:sp>
        <p:nvSpPr>
          <p:cNvPr id="7" name="TextBox 6">
            <a:extLst>
              <a:ext uri="{FF2B5EF4-FFF2-40B4-BE49-F238E27FC236}">
                <a16:creationId xmlns:a16="http://schemas.microsoft.com/office/drawing/2014/main" id="{D57B5A71-3AC7-3248-DBE8-1777444F557C}"/>
              </a:ext>
            </a:extLst>
          </p:cNvPr>
          <p:cNvSpPr txBox="1"/>
          <p:nvPr/>
        </p:nvSpPr>
        <p:spPr>
          <a:xfrm>
            <a:off x="17458635" y="15203876"/>
            <a:ext cx="2295939" cy="461665"/>
          </a:xfrm>
          <a:prstGeom prst="rect">
            <a:avLst/>
          </a:prstGeom>
          <a:noFill/>
        </p:spPr>
        <p:txBody>
          <a:bodyPr wrap="square" rtlCol="0">
            <a:spAutoFit/>
          </a:bodyPr>
          <a:lstStyle/>
          <a:p>
            <a:pPr algn="ctr"/>
            <a:r>
              <a:rPr lang="en-AU" sz="2400" dirty="0">
                <a:solidFill>
                  <a:schemeClr val="bg1"/>
                </a:solidFill>
                <a:latin typeface="Poppins Medium" panose="00000600000000000000" pitchFamily="2" charset="0"/>
                <a:cs typeface="Poppins Medium" panose="00000600000000000000" pitchFamily="2" charset="0"/>
              </a:rPr>
              <a:t>Time of day</a:t>
            </a:r>
          </a:p>
        </p:txBody>
      </p:sp>
      <p:sp>
        <p:nvSpPr>
          <p:cNvPr id="8" name="TextBox 7">
            <a:extLst>
              <a:ext uri="{FF2B5EF4-FFF2-40B4-BE49-F238E27FC236}">
                <a16:creationId xmlns:a16="http://schemas.microsoft.com/office/drawing/2014/main" id="{028D46CC-92FD-5926-46ED-CDD130791D1D}"/>
              </a:ext>
            </a:extLst>
          </p:cNvPr>
          <p:cNvSpPr txBox="1"/>
          <p:nvPr/>
        </p:nvSpPr>
        <p:spPr>
          <a:xfrm>
            <a:off x="14514840" y="944106"/>
            <a:ext cx="7838128" cy="584775"/>
          </a:xfrm>
          <a:prstGeom prst="rect">
            <a:avLst/>
          </a:prstGeom>
          <a:noFill/>
        </p:spPr>
        <p:txBody>
          <a:bodyPr wrap="square" rtlCol="0">
            <a:spAutoFit/>
          </a:bodyPr>
          <a:lstStyle/>
          <a:p>
            <a:pPr algn="ctr"/>
            <a:r>
              <a:rPr lang="en-AU" sz="3200" b="1" dirty="0">
                <a:solidFill>
                  <a:srgbClr val="118180"/>
                </a:solidFill>
                <a:latin typeface="Poppins Medium" panose="00000600000000000000" pitchFamily="2" charset="0"/>
                <a:cs typeface="Poppins Medium" panose="00000600000000000000" pitchFamily="2" charset="0"/>
              </a:rPr>
              <a:t>Total Monthly Volume for May 2024</a:t>
            </a:r>
          </a:p>
        </p:txBody>
      </p:sp>
      <p:sp>
        <p:nvSpPr>
          <p:cNvPr id="9" name="TextBox 8">
            <a:extLst>
              <a:ext uri="{FF2B5EF4-FFF2-40B4-BE49-F238E27FC236}">
                <a16:creationId xmlns:a16="http://schemas.microsoft.com/office/drawing/2014/main" id="{03E76B00-D16E-EB66-A10F-E373908D58CC}"/>
              </a:ext>
            </a:extLst>
          </p:cNvPr>
          <p:cNvSpPr txBox="1"/>
          <p:nvPr/>
        </p:nvSpPr>
        <p:spPr>
          <a:xfrm>
            <a:off x="11491422" y="1643987"/>
            <a:ext cx="2004813" cy="584775"/>
          </a:xfrm>
          <a:prstGeom prst="rect">
            <a:avLst/>
          </a:prstGeom>
          <a:noFill/>
        </p:spPr>
        <p:txBody>
          <a:bodyPr wrap="square" rtlCol="0">
            <a:spAutoFit/>
          </a:bodyPr>
          <a:lstStyle/>
          <a:p>
            <a:pPr algn="ctr"/>
            <a:r>
              <a:rPr lang="en-AU" sz="3200" dirty="0">
                <a:solidFill>
                  <a:schemeClr val="bg1"/>
                </a:solidFill>
                <a:latin typeface="Poppins Medium" panose="00000600000000000000" pitchFamily="2" charset="0"/>
                <a:cs typeface="Poppins Medium" panose="00000600000000000000" pitchFamily="2" charset="0"/>
              </a:rPr>
              <a:t>221k</a:t>
            </a:r>
          </a:p>
        </p:txBody>
      </p:sp>
      <p:sp>
        <p:nvSpPr>
          <p:cNvPr id="10" name="TextBox 9">
            <a:extLst>
              <a:ext uri="{FF2B5EF4-FFF2-40B4-BE49-F238E27FC236}">
                <a16:creationId xmlns:a16="http://schemas.microsoft.com/office/drawing/2014/main" id="{BB7BAEEF-07D9-2274-12FD-10E070901411}"/>
              </a:ext>
            </a:extLst>
          </p:cNvPr>
          <p:cNvSpPr txBox="1"/>
          <p:nvPr/>
        </p:nvSpPr>
        <p:spPr>
          <a:xfrm>
            <a:off x="15380937" y="1643987"/>
            <a:ext cx="2004813" cy="584775"/>
          </a:xfrm>
          <a:prstGeom prst="rect">
            <a:avLst/>
          </a:prstGeom>
          <a:noFill/>
        </p:spPr>
        <p:txBody>
          <a:bodyPr wrap="square" rtlCol="0">
            <a:spAutoFit/>
          </a:bodyPr>
          <a:lstStyle/>
          <a:p>
            <a:pPr algn="ctr"/>
            <a:r>
              <a:rPr lang="en-AU" sz="3200" dirty="0">
                <a:solidFill>
                  <a:schemeClr val="bg1"/>
                </a:solidFill>
                <a:latin typeface="Poppins Medium" panose="00000600000000000000" pitchFamily="2" charset="0"/>
                <a:cs typeface="Poppins Medium" panose="00000600000000000000" pitchFamily="2" charset="0"/>
              </a:rPr>
              <a:t>221k</a:t>
            </a:r>
          </a:p>
        </p:txBody>
      </p:sp>
      <p:sp>
        <p:nvSpPr>
          <p:cNvPr id="11" name="TextBox 10">
            <a:extLst>
              <a:ext uri="{FF2B5EF4-FFF2-40B4-BE49-F238E27FC236}">
                <a16:creationId xmlns:a16="http://schemas.microsoft.com/office/drawing/2014/main" id="{7AC4C72F-50AF-953D-5769-FF3C367253CF}"/>
              </a:ext>
            </a:extLst>
          </p:cNvPr>
          <p:cNvSpPr txBox="1"/>
          <p:nvPr/>
        </p:nvSpPr>
        <p:spPr>
          <a:xfrm>
            <a:off x="19399657" y="1643987"/>
            <a:ext cx="2004813" cy="584775"/>
          </a:xfrm>
          <a:prstGeom prst="rect">
            <a:avLst/>
          </a:prstGeom>
          <a:noFill/>
        </p:spPr>
        <p:txBody>
          <a:bodyPr wrap="square" rtlCol="0">
            <a:spAutoFit/>
          </a:bodyPr>
          <a:lstStyle/>
          <a:p>
            <a:pPr algn="ctr"/>
            <a:r>
              <a:rPr lang="en-AU" sz="3200" dirty="0">
                <a:solidFill>
                  <a:schemeClr val="bg1"/>
                </a:solidFill>
                <a:latin typeface="Poppins Medium" panose="00000600000000000000" pitchFamily="2" charset="0"/>
                <a:cs typeface="Poppins Medium" panose="00000600000000000000" pitchFamily="2" charset="0"/>
              </a:rPr>
              <a:t>286k</a:t>
            </a:r>
          </a:p>
        </p:txBody>
      </p:sp>
      <p:sp>
        <p:nvSpPr>
          <p:cNvPr id="12" name="TextBox 11">
            <a:extLst>
              <a:ext uri="{FF2B5EF4-FFF2-40B4-BE49-F238E27FC236}">
                <a16:creationId xmlns:a16="http://schemas.microsoft.com/office/drawing/2014/main" id="{21699EE5-7B47-E4E7-982B-A3F97D3EDDC1}"/>
              </a:ext>
            </a:extLst>
          </p:cNvPr>
          <p:cNvSpPr txBox="1"/>
          <p:nvPr/>
        </p:nvSpPr>
        <p:spPr>
          <a:xfrm>
            <a:off x="23289170" y="1643987"/>
            <a:ext cx="2004813" cy="584775"/>
          </a:xfrm>
          <a:prstGeom prst="rect">
            <a:avLst/>
          </a:prstGeom>
          <a:noFill/>
        </p:spPr>
        <p:txBody>
          <a:bodyPr wrap="square" rtlCol="0">
            <a:spAutoFit/>
          </a:bodyPr>
          <a:lstStyle/>
          <a:p>
            <a:pPr algn="ctr"/>
            <a:r>
              <a:rPr lang="en-AU" sz="3200" dirty="0">
                <a:solidFill>
                  <a:schemeClr val="bg1"/>
                </a:solidFill>
                <a:latin typeface="Poppins Medium" panose="00000600000000000000" pitchFamily="2" charset="0"/>
                <a:cs typeface="Poppins Medium" panose="00000600000000000000" pitchFamily="2" charset="0"/>
              </a:rPr>
              <a:t>168k</a:t>
            </a:r>
          </a:p>
        </p:txBody>
      </p:sp>
      <p:sp>
        <p:nvSpPr>
          <p:cNvPr id="13" name="TextBox 12">
            <a:extLst>
              <a:ext uri="{FF2B5EF4-FFF2-40B4-BE49-F238E27FC236}">
                <a16:creationId xmlns:a16="http://schemas.microsoft.com/office/drawing/2014/main" id="{CED8851F-93BF-A4D2-4CCB-B39CFC138DDE}"/>
              </a:ext>
            </a:extLst>
          </p:cNvPr>
          <p:cNvSpPr txBox="1"/>
          <p:nvPr/>
        </p:nvSpPr>
        <p:spPr>
          <a:xfrm>
            <a:off x="1026621" y="736600"/>
            <a:ext cx="6765657" cy="3785652"/>
          </a:xfrm>
          <a:prstGeom prst="rect">
            <a:avLst/>
          </a:prstGeom>
          <a:noFill/>
        </p:spPr>
        <p:txBody>
          <a:bodyPr wrap="square" rtlCol="0">
            <a:spAutoFit/>
          </a:bodyPr>
          <a:lstStyle/>
          <a:p>
            <a:r>
              <a:rPr lang="en-AU" sz="8000" b="1" dirty="0">
                <a:solidFill>
                  <a:srgbClr val="118180"/>
                </a:solidFill>
                <a:latin typeface="Poppins Medium" panose="00000600000000000000" pitchFamily="2" charset="0"/>
                <a:cs typeface="Poppins Medium" panose="00000600000000000000" pitchFamily="2" charset="0"/>
              </a:rPr>
              <a:t>National Highways Traffic Flow</a:t>
            </a:r>
          </a:p>
        </p:txBody>
      </p:sp>
      <p:sp>
        <p:nvSpPr>
          <p:cNvPr id="15" name="TextBox 14">
            <a:extLst>
              <a:ext uri="{FF2B5EF4-FFF2-40B4-BE49-F238E27FC236}">
                <a16:creationId xmlns:a16="http://schemas.microsoft.com/office/drawing/2014/main" id="{9B44FD23-1D43-51A9-1267-31A4D191365C}"/>
              </a:ext>
            </a:extLst>
          </p:cNvPr>
          <p:cNvSpPr txBox="1"/>
          <p:nvPr/>
        </p:nvSpPr>
        <p:spPr>
          <a:xfrm>
            <a:off x="1026621" y="5295900"/>
            <a:ext cx="6860079" cy="9058890"/>
          </a:xfrm>
          <a:prstGeom prst="rect">
            <a:avLst/>
          </a:prstGeom>
          <a:noFill/>
        </p:spPr>
        <p:txBody>
          <a:bodyPr wrap="square" rtlCol="0">
            <a:spAutoFit/>
          </a:bodyPr>
          <a:lstStyle/>
          <a:p>
            <a:pPr>
              <a:lnSpc>
                <a:spcPct val="120000"/>
              </a:lnSpc>
              <a:spcBef>
                <a:spcPts val="375"/>
              </a:spcBef>
              <a:spcAft>
                <a:spcPts val="375"/>
              </a:spcAft>
            </a:pPr>
            <a:r>
              <a:rPr lang="en-US" sz="2800" dirty="0">
                <a:solidFill>
                  <a:srgbClr val="FFFFFF"/>
                </a:solidFill>
                <a:latin typeface="Poppins ExtraLight" panose="00000300000000000000" pitchFamily="2" charset="0"/>
                <a:cs typeface="Poppins ExtraLight" panose="00000300000000000000" pitchFamily="2" charset="0"/>
              </a:rPr>
              <a:t>Traffic volumes collected from four key sites on England motorways, including Speed, and Time of Day. The data highlights the total monthly volume for May 2024, with figures of 221k, 221k, 286k, and 168k at the different sites. This information is crucial for understanding traffic patterns and planning improvements.</a:t>
            </a:r>
          </a:p>
          <a:p>
            <a:pPr>
              <a:lnSpc>
                <a:spcPct val="120000"/>
              </a:lnSpc>
              <a:spcBef>
                <a:spcPts val="375"/>
              </a:spcBef>
              <a:spcAft>
                <a:spcPts val="375"/>
              </a:spcAft>
            </a:pPr>
            <a:endParaRPr lang="en-US" sz="2800" dirty="0">
              <a:solidFill>
                <a:srgbClr val="FFFFFF"/>
              </a:solidFill>
              <a:latin typeface="Poppins ExtraLight" panose="00000300000000000000" pitchFamily="2" charset="0"/>
              <a:cs typeface="Poppins ExtraLight" panose="00000300000000000000" pitchFamily="2" charset="0"/>
            </a:endParaRPr>
          </a:p>
          <a:p>
            <a:pPr>
              <a:lnSpc>
                <a:spcPct val="120000"/>
              </a:lnSpc>
              <a:spcBef>
                <a:spcPts val="375"/>
              </a:spcBef>
              <a:spcAft>
                <a:spcPts val="375"/>
              </a:spcAft>
            </a:pPr>
            <a:r>
              <a:rPr lang="en-US" sz="2800" dirty="0">
                <a:solidFill>
                  <a:srgbClr val="FFFFFF"/>
                </a:solidFill>
                <a:latin typeface="Poppins ExtraLight" panose="00000300000000000000" pitchFamily="2" charset="0"/>
                <a:cs typeface="Poppins ExtraLight" panose="00000300000000000000" pitchFamily="2" charset="0"/>
              </a:rPr>
              <a:t>The data is part of the National Highways Traffic Flow project, which aims to monitor and enhance traffic management across the country. By analyzing this data, we can identify trends and make informed decisions to improve road safety and efficiency.</a:t>
            </a:r>
          </a:p>
        </p:txBody>
      </p:sp>
    </p:spTree>
    <p:extLst>
      <p:ext uri="{BB962C8B-B14F-4D97-AF65-F5344CB8AC3E}">
        <p14:creationId xmlns:p14="http://schemas.microsoft.com/office/powerpoint/2010/main" val="11334574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Survivor Recap">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20624</TotalTime>
  <Words>133</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Poppins ExtraLight</vt:lpstr>
      <vt:lpstr>Poppins Light</vt:lpstr>
      <vt:lpstr>Poppins Medium</vt:lpstr>
      <vt:lpstr>Survivor Font</vt:lpstr>
      <vt:lpstr>Survivor 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Oehm</dc:creator>
  <cp:lastModifiedBy>Daniel Oehm</cp:lastModifiedBy>
  <cp:revision>11</cp:revision>
  <dcterms:created xsi:type="dcterms:W3CDTF">2024-08-30T04:44:20Z</dcterms:created>
  <dcterms:modified xsi:type="dcterms:W3CDTF">2024-12-07T09:38:47Z</dcterms:modified>
</cp:coreProperties>
</file>