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0561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0475E"/>
        </a:solidFill>
        <a:effectLst/>
        <a:uFillTx/>
        <a:latin typeface="JDLangZhengTi"/>
        <a:ea typeface="JDLangZhengTi"/>
        <a:cs typeface="JDLangZhengTi"/>
        <a:sym typeface="JDLangZhengTi"/>
      </a:defRPr>
    </a:lvl1pPr>
    <a:lvl2pPr marL="0" marR="0" indent="514350" algn="l" defTabSz="20561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0475E"/>
        </a:solidFill>
        <a:effectLst/>
        <a:uFillTx/>
        <a:latin typeface="JDLangZhengTi"/>
        <a:ea typeface="JDLangZhengTi"/>
        <a:cs typeface="JDLangZhengTi"/>
        <a:sym typeface="JDLangZhengTi"/>
      </a:defRPr>
    </a:lvl2pPr>
    <a:lvl3pPr marL="0" marR="0" indent="1028700" algn="l" defTabSz="20561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0475E"/>
        </a:solidFill>
        <a:effectLst/>
        <a:uFillTx/>
        <a:latin typeface="JDLangZhengTi"/>
        <a:ea typeface="JDLangZhengTi"/>
        <a:cs typeface="JDLangZhengTi"/>
        <a:sym typeface="JDLangZhengTi"/>
      </a:defRPr>
    </a:lvl3pPr>
    <a:lvl4pPr marL="0" marR="0" indent="1543050" algn="l" defTabSz="20561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0475E"/>
        </a:solidFill>
        <a:effectLst/>
        <a:uFillTx/>
        <a:latin typeface="JDLangZhengTi"/>
        <a:ea typeface="JDLangZhengTi"/>
        <a:cs typeface="JDLangZhengTi"/>
        <a:sym typeface="JDLangZhengTi"/>
      </a:defRPr>
    </a:lvl4pPr>
    <a:lvl5pPr marL="0" marR="0" indent="2057400" algn="l" defTabSz="20561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0475E"/>
        </a:solidFill>
        <a:effectLst/>
        <a:uFillTx/>
        <a:latin typeface="JDLangZhengTi"/>
        <a:ea typeface="JDLangZhengTi"/>
        <a:cs typeface="JDLangZhengTi"/>
        <a:sym typeface="JDLangZhengTi"/>
      </a:defRPr>
    </a:lvl5pPr>
    <a:lvl6pPr marL="0" marR="0" indent="2571750" algn="l" defTabSz="20561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0475E"/>
        </a:solidFill>
        <a:effectLst/>
        <a:uFillTx/>
        <a:latin typeface="JDLangZhengTi"/>
        <a:ea typeface="JDLangZhengTi"/>
        <a:cs typeface="JDLangZhengTi"/>
        <a:sym typeface="JDLangZhengTi"/>
      </a:defRPr>
    </a:lvl6pPr>
    <a:lvl7pPr marL="0" marR="0" indent="3086100" algn="l" defTabSz="20561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0475E"/>
        </a:solidFill>
        <a:effectLst/>
        <a:uFillTx/>
        <a:latin typeface="JDLangZhengTi"/>
        <a:ea typeface="JDLangZhengTi"/>
        <a:cs typeface="JDLangZhengTi"/>
        <a:sym typeface="JDLangZhengTi"/>
      </a:defRPr>
    </a:lvl7pPr>
    <a:lvl8pPr marL="0" marR="0" indent="3600450" algn="l" defTabSz="20561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0475E"/>
        </a:solidFill>
        <a:effectLst/>
        <a:uFillTx/>
        <a:latin typeface="JDLangZhengTi"/>
        <a:ea typeface="JDLangZhengTi"/>
        <a:cs typeface="JDLangZhengTi"/>
        <a:sym typeface="JDLangZhengTi"/>
      </a:defRPr>
    </a:lvl8pPr>
    <a:lvl9pPr marL="0" marR="0" indent="4114165" algn="l" defTabSz="20561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0475E"/>
        </a:solidFill>
        <a:effectLst/>
        <a:uFillTx/>
        <a:latin typeface="JDLangZhengTi"/>
        <a:ea typeface="JDLangZhengTi"/>
        <a:cs typeface="JDLangZhengTi"/>
        <a:sym typeface="JDLangZhengT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056129" latinLnBrk="0">
      <a:defRPr sz="2400">
        <a:latin typeface="+mj-lt"/>
        <a:ea typeface="+mj-ea"/>
        <a:cs typeface="+mj-cs"/>
        <a:sym typeface="Calibri"/>
      </a:defRPr>
    </a:lvl1pPr>
    <a:lvl2pPr indent="228600" defTabSz="2056129" latinLnBrk="0">
      <a:defRPr sz="2400">
        <a:latin typeface="+mj-lt"/>
        <a:ea typeface="+mj-ea"/>
        <a:cs typeface="+mj-cs"/>
        <a:sym typeface="Calibri"/>
      </a:defRPr>
    </a:lvl2pPr>
    <a:lvl3pPr indent="457200" defTabSz="2056129" latinLnBrk="0">
      <a:defRPr sz="2400">
        <a:latin typeface="+mj-lt"/>
        <a:ea typeface="+mj-ea"/>
        <a:cs typeface="+mj-cs"/>
        <a:sym typeface="Calibri"/>
      </a:defRPr>
    </a:lvl3pPr>
    <a:lvl4pPr indent="685800" defTabSz="2056129" latinLnBrk="0">
      <a:defRPr sz="2400">
        <a:latin typeface="+mj-lt"/>
        <a:ea typeface="+mj-ea"/>
        <a:cs typeface="+mj-cs"/>
        <a:sym typeface="Calibri"/>
      </a:defRPr>
    </a:lvl4pPr>
    <a:lvl5pPr indent="914400" defTabSz="2056129" latinLnBrk="0">
      <a:defRPr sz="2400">
        <a:latin typeface="+mj-lt"/>
        <a:ea typeface="+mj-ea"/>
        <a:cs typeface="+mj-cs"/>
        <a:sym typeface="Calibri"/>
      </a:defRPr>
    </a:lvl5pPr>
    <a:lvl6pPr indent="1143000" defTabSz="2056129" latinLnBrk="0">
      <a:defRPr sz="2400">
        <a:latin typeface="+mj-lt"/>
        <a:ea typeface="+mj-ea"/>
        <a:cs typeface="+mj-cs"/>
        <a:sym typeface="Calibri"/>
      </a:defRPr>
    </a:lvl6pPr>
    <a:lvl7pPr indent="1371600" defTabSz="2056129" latinLnBrk="0">
      <a:defRPr sz="2400">
        <a:latin typeface="+mj-lt"/>
        <a:ea typeface="+mj-ea"/>
        <a:cs typeface="+mj-cs"/>
        <a:sym typeface="Calibri"/>
      </a:defRPr>
    </a:lvl7pPr>
    <a:lvl8pPr indent="1600200" defTabSz="2056129" latinLnBrk="0">
      <a:defRPr sz="2400">
        <a:latin typeface="+mj-lt"/>
        <a:ea typeface="+mj-ea"/>
        <a:cs typeface="+mj-cs"/>
        <a:sym typeface="Calibri"/>
      </a:defRPr>
    </a:lvl8pPr>
    <a:lvl9pPr indent="1828800" defTabSz="2056129" latinLnBrk="0">
      <a:defRPr sz="24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封面"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7749" y="-4350948"/>
            <a:ext cx="3406983" cy="1043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7749" y="-4350948"/>
            <a:ext cx="3406983" cy="1043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8799" y="-57106"/>
            <a:ext cx="24541598" cy="1383021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65100" dist="25400" dir="5400000">
              <a:srgbClr val="000000">
                <a:alpha val="30000"/>
              </a:srgbClr>
            </a:outerShdw>
          </a:effectLst>
        </p:spPr>
      </p:pic>
      <p:sp>
        <p:nvSpPr>
          <p:cNvPr id="19" name="标题文本"/>
          <p:cNvSpPr txBox="1"/>
          <p:nvPr>
            <p:ph type="title"/>
          </p:nvPr>
        </p:nvSpPr>
        <p:spPr>
          <a:xfrm>
            <a:off x="1596571" y="2174875"/>
            <a:ext cx="9393692" cy="2286000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 algn="l" defTabSz="2175592">
              <a:defRPr sz="10200">
                <a:latin typeface="JDLangZhengTi"/>
                <a:ea typeface="JDLangZhengTi"/>
                <a:cs typeface="JDLangZhengTi"/>
                <a:sym typeface="JDLangZhengT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" name="幻灯片编号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2056129"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目录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54831" y="761685"/>
            <a:ext cx="2954512" cy="11737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2056129"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21059661" y="849857"/>
            <a:ext cx="2744851" cy="84028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线条"/>
          <p:cNvSpPr/>
          <p:nvPr/>
        </p:nvSpPr>
        <p:spPr>
          <a:xfrm>
            <a:off x="1368905" y="2298525"/>
            <a:ext cx="22355399" cy="1"/>
          </a:xfrm>
          <a:prstGeom prst="line">
            <a:avLst/>
          </a:prstGeom>
          <a:ln w="25400">
            <a:solidFill>
              <a:srgbClr val="CF3929"/>
            </a:solidFill>
          </a:ln>
        </p:spPr>
        <p:txBody>
          <a:bodyPr tIns="91439" bIns="91439"/>
          <a:lstStyle/>
          <a:p>
            <a:pPr algn="ctr"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3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54831" y="761685"/>
            <a:ext cx="2954512" cy="117371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正文级别 1…"/>
          <p:cNvSpPr txBox="1"/>
          <p:nvPr>
            <p:ph type="body" sz="quarter" idx="1" hasCustomPrompt="1"/>
          </p:nvPr>
        </p:nvSpPr>
        <p:spPr>
          <a:xfrm>
            <a:off x="2257737" y="686961"/>
            <a:ext cx="18333598" cy="1370929"/>
          </a:xfrm>
          <a:prstGeom prst="rect">
            <a:avLst/>
          </a:prstGeom>
        </p:spPr>
        <p:txBody>
          <a:bodyPr lIns="91439" tIns="91439" rIns="91439" bIns="91439"/>
          <a:lstStyle>
            <a:lvl1pPr marL="815678" indent="-815678" defTabSz="2175592">
              <a:spcBef>
                <a:spcPts val="5500"/>
              </a:spcBef>
              <a:buClrTx/>
              <a:buSzTx/>
              <a:buNone/>
              <a:defRPr sz="7000">
                <a:solidFill>
                  <a:srgbClr val="E2231A"/>
                </a:solidFill>
                <a:latin typeface="JDLangZhengTi"/>
                <a:ea typeface="JDLangZhengTi"/>
                <a:cs typeface="JDLangZhengTi"/>
                <a:sym typeface="JDLangZhengTi"/>
              </a:defRPr>
            </a:lvl1pPr>
            <a:lvl2pPr marL="990455" indent="-446221" defTabSz="2175592">
              <a:spcBef>
                <a:spcPts val="5500"/>
              </a:spcBef>
              <a:buClrTx/>
              <a:buSzPct val="100000"/>
              <a:buChar char="–"/>
              <a:defRPr sz="7000">
                <a:solidFill>
                  <a:srgbClr val="E2231A"/>
                </a:solidFill>
                <a:latin typeface="JDLangZhengTi"/>
                <a:ea typeface="JDLangZhengTi"/>
                <a:cs typeface="JDLangZhengTi"/>
                <a:sym typeface="JDLangZhengTi"/>
              </a:defRPr>
            </a:lvl2pPr>
            <a:lvl3pPr marL="1496642" indent="-408175" defTabSz="2175592">
              <a:spcBef>
                <a:spcPts val="5500"/>
              </a:spcBef>
              <a:buClrTx/>
              <a:buSzPct val="100000"/>
              <a:defRPr sz="7000">
                <a:solidFill>
                  <a:srgbClr val="E2231A"/>
                </a:solidFill>
                <a:latin typeface="JDLangZhengTi"/>
                <a:ea typeface="JDLangZhengTi"/>
                <a:cs typeface="JDLangZhengTi"/>
                <a:sym typeface="JDLangZhengTi"/>
              </a:defRPr>
            </a:lvl3pPr>
            <a:lvl4pPr marL="2129610" indent="-496909" defTabSz="2175592">
              <a:spcBef>
                <a:spcPts val="5500"/>
              </a:spcBef>
              <a:buClrTx/>
              <a:buSzPct val="100000"/>
              <a:buChar char="–"/>
              <a:defRPr sz="7000">
                <a:solidFill>
                  <a:srgbClr val="E2231A"/>
                </a:solidFill>
                <a:latin typeface="JDLangZhengTi"/>
                <a:ea typeface="JDLangZhengTi"/>
                <a:cs typeface="JDLangZhengTi"/>
                <a:sym typeface="JDLangZhengTi"/>
              </a:defRPr>
            </a:lvl4pPr>
            <a:lvl5pPr marL="2673844" indent="-496909" defTabSz="2175592">
              <a:spcBef>
                <a:spcPts val="5500"/>
              </a:spcBef>
              <a:buClrTx/>
              <a:buSzPct val="100000"/>
              <a:buChar char="»"/>
              <a:defRPr sz="7000">
                <a:solidFill>
                  <a:srgbClr val="E2231A"/>
                </a:solidFill>
                <a:latin typeface="JDLangZhengTi"/>
                <a:ea typeface="JDLangZhengTi"/>
                <a:cs typeface="JDLangZhengTi"/>
                <a:sym typeface="JDLangZhengTi"/>
              </a:defRPr>
            </a:lvl5pPr>
          </a:lstStyle>
          <a:p>
            <a:pPr/>
            <a:r>
              <a:t>单击此处添加标题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" name="幻灯片编号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2056129"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" descr="图片 4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21059661" y="849857"/>
            <a:ext cx="2744851" cy="840287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三角形"/>
          <p:cNvSpPr/>
          <p:nvPr/>
        </p:nvSpPr>
        <p:spPr>
          <a:xfrm flipH="1" rot="10800000">
            <a:off x="0" y="0"/>
            <a:ext cx="2744851" cy="2744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2231A"/>
          </a:solidFill>
          <a:ln w="12700">
            <a:miter lim="400000"/>
          </a:ln>
        </p:spPr>
        <p:txBody>
          <a:bodyPr tIns="91439" bIns="91439" anchor="ctr"/>
          <a:lstStyle/>
          <a:p>
            <a:pPr marL="815678" indent="-815678" defTabSz="2175592">
              <a:spcBef>
                <a:spcPts val="1300"/>
              </a:spcBef>
              <a:defRPr sz="5800">
                <a:solidFill>
                  <a:srgbClr val="FFFFFF"/>
                </a:solidFill>
              </a:defRPr>
            </a:pPr>
          </a:p>
        </p:txBody>
      </p:sp>
      <p:sp>
        <p:nvSpPr>
          <p:cNvPr id="48" name="线条"/>
          <p:cNvSpPr/>
          <p:nvPr/>
        </p:nvSpPr>
        <p:spPr>
          <a:xfrm>
            <a:off x="1368905" y="2298525"/>
            <a:ext cx="22355399" cy="1"/>
          </a:xfrm>
          <a:prstGeom prst="line">
            <a:avLst/>
          </a:prstGeom>
          <a:ln w="25400">
            <a:solidFill>
              <a:srgbClr val="CF3929"/>
            </a:solidFill>
          </a:ln>
        </p:spPr>
        <p:txBody>
          <a:bodyPr tIns="91439" bIns="91439"/>
          <a:lstStyle/>
          <a:p>
            <a:pPr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pic>
        <p:nvPicPr>
          <p:cNvPr id="4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54831" y="761685"/>
            <a:ext cx="2954512" cy="117371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标题文本"/>
          <p:cNvSpPr txBox="1"/>
          <p:nvPr>
            <p:ph type="title"/>
          </p:nvPr>
        </p:nvSpPr>
        <p:spPr>
          <a:xfrm>
            <a:off x="145142" y="38666"/>
            <a:ext cx="1518955" cy="1998210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 algn="l" defTabSz="2056129">
              <a:defRPr sz="4000">
                <a:latin typeface="JDLangZhengTi"/>
                <a:ea typeface="JDLangZhengTi"/>
                <a:cs typeface="JDLangZhengTi"/>
                <a:sym typeface="JDLangZhengT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1" name="正文级别 1…"/>
          <p:cNvSpPr txBox="1"/>
          <p:nvPr>
            <p:ph type="body" sz="quarter" idx="1"/>
          </p:nvPr>
        </p:nvSpPr>
        <p:spPr>
          <a:xfrm>
            <a:off x="2257737" y="686961"/>
            <a:ext cx="18333598" cy="1370929"/>
          </a:xfrm>
          <a:prstGeom prst="rect">
            <a:avLst/>
          </a:prstGeom>
        </p:spPr>
        <p:txBody>
          <a:bodyPr lIns="91439" tIns="91439" rIns="91439" bIns="91439"/>
          <a:lstStyle>
            <a:lvl1pPr marL="815678" indent="-815678" defTabSz="2175592">
              <a:spcBef>
                <a:spcPts val="5500"/>
              </a:spcBef>
              <a:buClrTx/>
              <a:buSzTx/>
              <a:buNone/>
              <a:defRPr sz="7000">
                <a:solidFill>
                  <a:srgbClr val="E2231A"/>
                </a:solidFill>
                <a:latin typeface="JDLangZhengTi"/>
                <a:ea typeface="JDLangZhengTi"/>
                <a:cs typeface="JDLangZhengTi"/>
                <a:sym typeface="JDLangZhengTi"/>
              </a:defRPr>
            </a:lvl1pPr>
            <a:lvl2pPr marL="990455" indent="-446221" defTabSz="2175592">
              <a:spcBef>
                <a:spcPts val="5500"/>
              </a:spcBef>
              <a:buClrTx/>
              <a:buSzPct val="100000"/>
              <a:buChar char="–"/>
              <a:defRPr sz="7000">
                <a:solidFill>
                  <a:srgbClr val="E2231A"/>
                </a:solidFill>
                <a:latin typeface="JDLangZhengTi"/>
                <a:ea typeface="JDLangZhengTi"/>
                <a:cs typeface="JDLangZhengTi"/>
                <a:sym typeface="JDLangZhengTi"/>
              </a:defRPr>
            </a:lvl2pPr>
            <a:lvl3pPr marL="1496642" indent="-408175" defTabSz="2175592">
              <a:spcBef>
                <a:spcPts val="5500"/>
              </a:spcBef>
              <a:buClrTx/>
              <a:buSzPct val="100000"/>
              <a:defRPr sz="7000">
                <a:solidFill>
                  <a:srgbClr val="E2231A"/>
                </a:solidFill>
                <a:latin typeface="JDLangZhengTi"/>
                <a:ea typeface="JDLangZhengTi"/>
                <a:cs typeface="JDLangZhengTi"/>
                <a:sym typeface="JDLangZhengTi"/>
              </a:defRPr>
            </a:lvl3pPr>
            <a:lvl4pPr marL="2129610" indent="-496909" defTabSz="2175592">
              <a:spcBef>
                <a:spcPts val="5500"/>
              </a:spcBef>
              <a:buClrTx/>
              <a:buSzPct val="100000"/>
              <a:buChar char="–"/>
              <a:defRPr sz="7000">
                <a:solidFill>
                  <a:srgbClr val="E2231A"/>
                </a:solidFill>
                <a:latin typeface="JDLangZhengTi"/>
                <a:ea typeface="JDLangZhengTi"/>
                <a:cs typeface="JDLangZhengTi"/>
                <a:sym typeface="JDLangZhengTi"/>
              </a:defRPr>
            </a:lvl4pPr>
            <a:lvl5pPr marL="2673844" indent="-496909" defTabSz="2175592">
              <a:spcBef>
                <a:spcPts val="5500"/>
              </a:spcBef>
              <a:buClrTx/>
              <a:buSzPct val="100000"/>
              <a:buChar char="»"/>
              <a:defRPr sz="7000">
                <a:solidFill>
                  <a:srgbClr val="E2231A"/>
                </a:solidFill>
                <a:latin typeface="JDLangZhengTi"/>
                <a:ea typeface="JDLangZhengTi"/>
                <a:cs typeface="JDLangZhengTi"/>
                <a:sym typeface="JDLangZhengT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" name="幻灯片编号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2056129"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dc logo black.png" descr="hdc logo black.png"/>
          <p:cNvPicPr>
            <a:picLocks noChangeAspect="1"/>
          </p:cNvPicPr>
          <p:nvPr/>
        </p:nvPicPr>
        <p:blipFill>
          <a:blip r:embed="rId2">
            <a:extLst/>
          </a:blip>
          <a:srcRect l="19289" t="36905" r="19289" b="38389"/>
          <a:stretch>
            <a:fillRect/>
          </a:stretch>
        </p:blipFill>
        <p:spPr>
          <a:xfrm>
            <a:off x="17855226" y="1049511"/>
            <a:ext cx="6315092" cy="127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design.png" descr="design.png"/>
          <p:cNvPicPr>
            <a:picLocks noChangeAspect="1"/>
          </p:cNvPicPr>
          <p:nvPr/>
        </p:nvPicPr>
        <p:blipFill>
          <a:blip r:embed="rId3">
            <a:extLst/>
          </a:blip>
          <a:srcRect l="0" t="26984" r="56809" b="0"/>
          <a:stretch>
            <a:fillRect/>
          </a:stretch>
        </p:blipFill>
        <p:spPr>
          <a:xfrm flipH="1">
            <a:off x="20879471" y="10611347"/>
            <a:ext cx="3885692" cy="3284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2.png" descr="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703041" y="8140872"/>
            <a:ext cx="2812159" cy="3268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esign.png" descr="design.png"/>
          <p:cNvPicPr>
            <a:picLocks noChangeAspect="1"/>
          </p:cNvPicPr>
          <p:nvPr/>
        </p:nvPicPr>
        <p:blipFill>
          <a:blip r:embed="rId3">
            <a:extLst/>
          </a:blip>
          <a:srcRect l="71009" t="0" r="0" b="0"/>
          <a:stretch>
            <a:fillRect/>
          </a:stretch>
        </p:blipFill>
        <p:spPr>
          <a:xfrm flipH="1">
            <a:off x="-579461" y="-1787047"/>
            <a:ext cx="3149102" cy="543118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&lt; HDC &gt; PPT template"/>
          <p:cNvSpPr txBox="1"/>
          <p:nvPr/>
        </p:nvSpPr>
        <p:spPr>
          <a:xfrm>
            <a:off x="1189761" y="12456585"/>
            <a:ext cx="2810048" cy="44767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 defTabSz="821530"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&lt; HDC &gt; October, 2021</a:t>
            </a:r>
          </a:p>
        </p:txBody>
      </p:sp>
      <p:sp>
        <p:nvSpPr>
          <p:cNvPr id="7" name="标题文本"/>
          <p:cNvSpPr txBox="1"/>
          <p:nvPr>
            <p:ph type="title"/>
          </p:nvPr>
        </p:nvSpPr>
        <p:spPr>
          <a:xfrm>
            <a:off x="3653366" y="1958422"/>
            <a:ext cx="19507201" cy="24998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8" name="正文级别 1…"/>
          <p:cNvSpPr txBox="1"/>
          <p:nvPr>
            <p:ph type="body" idx="1"/>
          </p:nvPr>
        </p:nvSpPr>
        <p:spPr>
          <a:xfrm>
            <a:off x="13610166" y="4458252"/>
            <a:ext cx="9550401" cy="876189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  <a:ln w="25400">
            <a:miter lim="400000"/>
          </a:ln>
        </p:spPr>
        <p:txBody>
          <a:bodyPr wrap="none" lIns="71436" tIns="71436" rIns="71436" bIns="71436">
            <a:spAutoFit/>
          </a:bodyPr>
          <a:lstStyle>
            <a:lvl1pPr algn="ctr" defTabSz="821530"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</p:sldLayoutIdLst>
  <p:transition xmlns:p14="http://schemas.microsoft.com/office/powerpoint/2010/main" spd="med" advClick="1"/>
  <p:txStyles>
    <p:titleStyle>
      <a:lvl1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11187" marR="0" indent="-611187" algn="l" defTabSz="82153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6" marR="0" indent="-611187" algn="l" defTabSz="82153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6" marR="0" indent="-611186" algn="l" defTabSz="82153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6" marR="0" indent="-611186" algn="l" defTabSz="82153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153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H - Taro - SIG"/>
          <p:cNvSpPr txBox="1"/>
          <p:nvPr>
            <p:ph type="title"/>
          </p:nvPr>
        </p:nvSpPr>
        <p:spPr>
          <a:xfrm>
            <a:off x="1333569" y="1911873"/>
            <a:ext cx="19090554" cy="470350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</a:lstStyle>
          <a:p>
            <a:pPr/>
            <a:r>
              <a:t>OH - Taro - SIG</a:t>
            </a:r>
          </a:p>
        </p:txBody>
      </p:sp>
      <p:sp>
        <p:nvSpPr>
          <p:cNvPr id="69" name="2021年11月"/>
          <p:cNvSpPr txBox="1"/>
          <p:nvPr/>
        </p:nvSpPr>
        <p:spPr>
          <a:xfrm>
            <a:off x="1381006" y="7314793"/>
            <a:ext cx="3919221" cy="868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lnSpc>
                <a:spcPct val="150000"/>
              </a:lnSpc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2021年11月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penHarmony Taro SIG 定位"/>
          <p:cNvSpPr txBox="1"/>
          <p:nvPr>
            <p:ph type="body" sz="quarter" idx="1"/>
          </p:nvPr>
        </p:nvSpPr>
        <p:spPr>
          <a:xfrm>
            <a:off x="1749737" y="686961"/>
            <a:ext cx="18333598" cy="1370929"/>
          </a:xfrm>
          <a:prstGeom prst="rect">
            <a:avLst/>
          </a:prstGeom>
        </p:spPr>
        <p:txBody>
          <a:bodyPr/>
          <a:lstStyle/>
          <a:p>
            <a:pPr/>
            <a:r>
              <a:t>OpenHarmony Taro SIG 定位</a:t>
            </a:r>
          </a:p>
        </p:txBody>
      </p:sp>
      <p:sp>
        <p:nvSpPr>
          <p:cNvPr id="72" name="OH 应用支持使用 JS 编写 UI。而 Taro 作为业界首选的跨平台解决方案，能帮助 OH 扩展前端开发范式，降低开发复杂度，吸引广大开发者开发 OH 应用。同时，借助 Taro 的能力可以把业界海量的小程序应用直接转换为 OH 应用，有效扩展 OH 的生态。"/>
          <p:cNvSpPr txBox="1"/>
          <p:nvPr/>
        </p:nvSpPr>
        <p:spPr>
          <a:xfrm>
            <a:off x="1839911" y="2906907"/>
            <a:ext cx="20704179" cy="4041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lnSpc>
                <a:spcPct val="130000"/>
              </a:lnSpc>
              <a:defRPr sz="440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    OH 应用支持使用 JS 编写 UI。而 Taro 作为业界首选的跨平台解决方案，能帮助 OH 扩展前端开发范式，降低开发复杂度，吸引广大开发者开发 OH 应用。同时，借助 Taro 的能力可以把业界海量的小程序应用直接转换为 OH 应用，有效扩展 OH 的生态。</a:t>
            </a:r>
          </a:p>
        </p:txBody>
      </p:sp>
      <p:sp>
        <p:nvSpPr>
          <p:cNvPr id="73" name="工作范围：…"/>
          <p:cNvSpPr txBox="1"/>
          <p:nvPr/>
        </p:nvSpPr>
        <p:spPr>
          <a:xfrm>
            <a:off x="1839911" y="7797065"/>
            <a:ext cx="20704179" cy="4041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lnSpc>
                <a:spcPct val="130000"/>
              </a:lnSpc>
              <a:defRPr sz="440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工作范围：</a:t>
            </a:r>
          </a:p>
          <a:p>
            <a:pPr marL="441157" indent="-441157">
              <a:lnSpc>
                <a:spcPct val="130000"/>
              </a:lnSpc>
              <a:buSzPct val="100000"/>
              <a:buChar char="•"/>
              <a:defRPr sz="440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开发 Taro 适配 OH 平台的能力</a:t>
            </a:r>
          </a:p>
          <a:p>
            <a:pPr marL="441157" indent="-441157">
              <a:lnSpc>
                <a:spcPct val="130000"/>
              </a:lnSpc>
              <a:buSzPct val="100000"/>
              <a:buChar char="•"/>
              <a:defRPr sz="440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完善周边开发生态，如开发 OH UI 库等</a:t>
            </a:r>
          </a:p>
          <a:p>
            <a:pPr marL="441157" indent="-441157">
              <a:lnSpc>
                <a:spcPct val="130000"/>
              </a:lnSpc>
              <a:buSzPct val="100000"/>
              <a:buChar char="•"/>
              <a:defRPr sz="440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维护、迭代上述能力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penHarmony Taro 先期筹备单位"/>
          <p:cNvSpPr txBox="1"/>
          <p:nvPr>
            <p:ph type="body" sz="quarter" idx="1"/>
          </p:nvPr>
        </p:nvSpPr>
        <p:spPr>
          <a:xfrm>
            <a:off x="1749737" y="686961"/>
            <a:ext cx="18333598" cy="1370929"/>
          </a:xfrm>
          <a:prstGeom prst="rect">
            <a:avLst/>
          </a:prstGeom>
        </p:spPr>
        <p:txBody>
          <a:bodyPr/>
          <a:lstStyle/>
          <a:p>
            <a:pPr/>
            <a:r>
              <a:t>OpenHarmony Taro 先期筹备单位</a:t>
            </a:r>
          </a:p>
        </p:txBody>
      </p:sp>
      <p:sp>
        <p:nvSpPr>
          <p:cNvPr id="76" name="京东集团"/>
          <p:cNvSpPr txBox="1"/>
          <p:nvPr/>
        </p:nvSpPr>
        <p:spPr>
          <a:xfrm>
            <a:off x="1947293" y="3386181"/>
            <a:ext cx="3243581" cy="98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京东集团</a:t>
            </a:r>
          </a:p>
        </p:txBody>
      </p:sp>
      <p:sp>
        <p:nvSpPr>
          <p:cNvPr id="77" name="兴趣组成员：…"/>
          <p:cNvSpPr txBox="1"/>
          <p:nvPr/>
        </p:nvSpPr>
        <p:spPr>
          <a:xfrm>
            <a:off x="3272245" y="4919473"/>
            <a:ext cx="18333598" cy="506476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lnSpc>
                <a:spcPct val="130000"/>
              </a:lnSpc>
              <a:defRPr sz="440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兴趣组成员：</a:t>
            </a:r>
          </a:p>
          <a:p>
            <a:pPr>
              <a:lnSpc>
                <a:spcPct val="130000"/>
              </a:lnSpc>
              <a:defRPr sz="440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Taro 团队：taro@jd.com</a:t>
            </a:r>
          </a:p>
          <a:p>
            <a:pPr>
              <a:lnSpc>
                <a:spcPct val="130000"/>
              </a:lnSpc>
              <a:defRPr sz="440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业界合作团队：腾讯有数、58 安居客、携程等</a:t>
            </a:r>
          </a:p>
          <a:p>
            <a:pPr>
              <a:lnSpc>
                <a:spcPct val="130000"/>
              </a:lnSpc>
              <a:defRPr sz="4400">
                <a:solidFill>
                  <a:srgbClr val="00000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卓越开发者：@nanjingboy、@jsNewBee、@Qiyu8 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penHarmony Taro SIG 工作思路"/>
          <p:cNvSpPr txBox="1"/>
          <p:nvPr>
            <p:ph type="body" sz="quarter" idx="1"/>
          </p:nvPr>
        </p:nvSpPr>
        <p:spPr>
          <a:xfrm>
            <a:off x="1749737" y="686961"/>
            <a:ext cx="18333598" cy="1370929"/>
          </a:xfrm>
          <a:prstGeom prst="rect">
            <a:avLst/>
          </a:prstGeom>
        </p:spPr>
        <p:txBody>
          <a:bodyPr/>
          <a:lstStyle/>
          <a:p>
            <a:pPr/>
            <a:r>
              <a:t>OpenHarmony Taro SIG 工作思路</a:t>
            </a:r>
          </a:p>
        </p:txBody>
      </p:sp>
      <p:sp>
        <p:nvSpPr>
          <p:cNvPr id="80" name="Taro 适配 OH 的渲染流程"/>
          <p:cNvSpPr txBox="1"/>
          <p:nvPr>
            <p:ph type="title" idx="4294967295"/>
          </p:nvPr>
        </p:nvSpPr>
        <p:spPr>
          <a:xfrm>
            <a:off x="4013543" y="3174200"/>
            <a:ext cx="16356914" cy="1095007"/>
          </a:xfrm>
          <a:prstGeom prst="rect">
            <a:avLst/>
          </a:prstGeom>
        </p:spPr>
        <p:txBody>
          <a:bodyPr lIns="0" tIns="0" rIns="0" bIns="0"/>
          <a:lstStyle>
            <a:lvl1pPr defTabSz="696514">
              <a:lnSpc>
                <a:spcPct val="130000"/>
              </a:lnSpc>
              <a:defRPr spc="600" sz="6000">
                <a:solidFill>
                  <a:srgbClr val="000000"/>
                </a:solidFill>
                <a:latin typeface="JDLangZhengTi"/>
                <a:ea typeface="JDLangZhengTi"/>
                <a:cs typeface="JDLangZhengTi"/>
                <a:sym typeface="JDLangZhengTi"/>
              </a:defRPr>
            </a:lvl1pPr>
          </a:lstStyle>
          <a:p>
            <a:pPr/>
            <a:r>
              <a:t>Taro 适配 OH 的渲染流程</a:t>
            </a:r>
          </a:p>
        </p:txBody>
      </p:sp>
      <p:grpSp>
        <p:nvGrpSpPr>
          <p:cNvPr id="96" name="成组"/>
          <p:cNvGrpSpPr/>
          <p:nvPr/>
        </p:nvGrpSpPr>
        <p:grpSpPr>
          <a:xfrm>
            <a:off x="499978" y="4756641"/>
            <a:ext cx="7510489" cy="7837528"/>
            <a:chOff x="0" y="0"/>
            <a:chExt cx="7510488" cy="7837527"/>
          </a:xfrm>
        </p:grpSpPr>
        <p:sp>
          <p:nvSpPr>
            <p:cNvPr id="81" name="圆角矩形"/>
            <p:cNvSpPr/>
            <p:nvPr/>
          </p:nvSpPr>
          <p:spPr>
            <a:xfrm>
              <a:off x="0" y="0"/>
              <a:ext cx="7510489" cy="7837528"/>
            </a:xfrm>
            <a:prstGeom prst="roundRect">
              <a:avLst>
                <a:gd name="adj" fmla="val 2641"/>
              </a:avLst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2" name="打包应用"/>
            <p:cNvSpPr txBox="1"/>
            <p:nvPr/>
          </p:nvSpPr>
          <p:spPr>
            <a:xfrm>
              <a:off x="2809094" y="207659"/>
              <a:ext cx="1892301" cy="7239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defRPr sz="3500">
                  <a:solidFill>
                    <a:srgbClr val="929292"/>
                  </a:solidFill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lvl1pPr>
            </a:lstStyle>
            <a:p>
              <a:pPr/>
              <a:r>
                <a:t>打包应用</a:t>
              </a:r>
            </a:p>
          </p:txBody>
        </p:sp>
        <p:grpSp>
          <p:nvGrpSpPr>
            <p:cNvPr id="95" name="成组"/>
            <p:cNvGrpSpPr/>
            <p:nvPr/>
          </p:nvGrpSpPr>
          <p:grpSpPr>
            <a:xfrm>
              <a:off x="407477" y="1947330"/>
              <a:ext cx="6695535" cy="3942867"/>
              <a:chOff x="0" y="0"/>
              <a:chExt cx="6695534" cy="3942865"/>
            </a:xfrm>
          </p:grpSpPr>
          <p:grpSp>
            <p:nvGrpSpPr>
              <p:cNvPr id="87" name="成组"/>
              <p:cNvGrpSpPr/>
              <p:nvPr/>
            </p:nvGrpSpPr>
            <p:grpSpPr>
              <a:xfrm>
                <a:off x="3748923" y="0"/>
                <a:ext cx="2946612" cy="3942866"/>
                <a:chOff x="0" y="0"/>
                <a:chExt cx="2946610" cy="3942865"/>
              </a:xfrm>
            </p:grpSpPr>
            <p:sp>
              <p:nvSpPr>
                <p:cNvPr id="83" name="圆角矩形"/>
                <p:cNvSpPr/>
                <p:nvPr/>
              </p:nvSpPr>
              <p:spPr>
                <a:xfrm>
                  <a:off x="0" y="0"/>
                  <a:ext cx="2946611" cy="3942866"/>
                </a:xfrm>
                <a:prstGeom prst="roundRect">
                  <a:avLst>
                    <a:gd name="adj" fmla="val 8376"/>
                  </a:avLst>
                </a:prstGeom>
                <a:solidFill>
                  <a:srgbClr val="FFFFFF"/>
                </a:solidFill>
                <a:ln w="38100" cap="flat">
                  <a:solidFill>
                    <a:srgbClr val="0076BA"/>
                  </a:solidFill>
                  <a:prstDash val="sysDot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825500">
                    <a:defRPr sz="3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84" name="JS"/>
                <p:cNvSpPr/>
                <p:nvPr/>
              </p:nvSpPr>
              <p:spPr>
                <a:xfrm>
                  <a:off x="514825" y="376175"/>
                  <a:ext cx="1916961" cy="818956"/>
                </a:xfrm>
                <a:prstGeom prst="roundRect">
                  <a:avLst>
                    <a:gd name="adj" fmla="val 15073"/>
                  </a:avLst>
                </a:prstGeom>
                <a:solidFill>
                  <a:srgbClr val="DCCD45"/>
                </a:solidFill>
                <a:ln w="12700" cap="flat">
                  <a:solidFill>
                    <a:srgbClr val="0076BA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825500">
                    <a:defRPr sz="3200">
                      <a:solidFill>
                        <a:srgbClr val="FFFFFF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/>
                  <a:r>
                    <a:t>JS</a:t>
                  </a:r>
                </a:p>
              </p:txBody>
            </p:sp>
            <p:sp>
              <p:nvSpPr>
                <p:cNvPr id="85" name="HML"/>
                <p:cNvSpPr/>
                <p:nvPr/>
              </p:nvSpPr>
              <p:spPr>
                <a:xfrm>
                  <a:off x="501884" y="1561955"/>
                  <a:ext cx="1942842" cy="818956"/>
                </a:xfrm>
                <a:prstGeom prst="roundRect">
                  <a:avLst>
                    <a:gd name="adj" fmla="val 19365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0076BA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825500">
                    <a:defRPr>
                      <a:solidFill>
                        <a:srgbClr val="004D8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/>
                  <a:r>
                    <a:t>HML</a:t>
                  </a:r>
                </a:p>
              </p:txBody>
            </p:sp>
            <p:sp>
              <p:nvSpPr>
                <p:cNvPr id="86" name="CSS"/>
                <p:cNvSpPr/>
                <p:nvPr/>
              </p:nvSpPr>
              <p:spPr>
                <a:xfrm>
                  <a:off x="514825" y="2747734"/>
                  <a:ext cx="1916961" cy="818956"/>
                </a:xfrm>
                <a:prstGeom prst="roundRect">
                  <a:avLst>
                    <a:gd name="adj" fmla="val 15073"/>
                  </a:avLst>
                </a:prstGeom>
                <a:solidFill>
                  <a:srgbClr val="F2F2F2"/>
                </a:solidFill>
                <a:ln w="12700" cap="flat">
                  <a:solidFill>
                    <a:srgbClr val="0076BA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825500">
                    <a:defRPr sz="3200">
                      <a:solidFill>
                        <a:srgbClr val="004D8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/>
                  <a:r>
                    <a:t>CSS</a:t>
                  </a:r>
                </a:p>
              </p:txBody>
            </p:sp>
          </p:grpSp>
          <p:grpSp>
            <p:nvGrpSpPr>
              <p:cNvPr id="91" name="成组"/>
              <p:cNvGrpSpPr/>
              <p:nvPr/>
            </p:nvGrpSpPr>
            <p:grpSpPr>
              <a:xfrm>
                <a:off x="0" y="281825"/>
                <a:ext cx="1003300" cy="3379215"/>
                <a:chOff x="0" y="0"/>
                <a:chExt cx="1003300" cy="3379213"/>
              </a:xfrm>
            </p:grpSpPr>
            <p:pic>
              <p:nvPicPr>
                <p:cNvPr id="88" name="图像" descr="图像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7752" y="1457828"/>
                  <a:ext cx="967796" cy="96779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9" name="图像" descr="图像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1003300" cy="89050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90" name="文本框 4"/>
                <p:cNvSpPr txBox="1"/>
                <p:nvPr/>
              </p:nvSpPr>
              <p:spPr>
                <a:xfrm>
                  <a:off x="97535" y="2665473"/>
                  <a:ext cx="808229" cy="713741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defTabSz="914400">
                    <a:defRPr sz="3500">
                      <a:solidFill>
                        <a:srgbClr val="000000"/>
                      </a:solidFill>
                      <a:latin typeface="PingFang SC Regular"/>
                      <a:ea typeface="PingFang SC Regular"/>
                      <a:cs typeface="PingFang SC Regular"/>
                      <a:sym typeface="PingFang SC Regular"/>
                    </a:defRPr>
                  </a:lvl1pPr>
                </a:lstStyle>
                <a:p>
                  <a:pPr/>
                  <a:r>
                    <a:t>......</a:t>
                  </a:r>
                </a:p>
              </p:txBody>
            </p:sp>
          </p:grpSp>
          <p:grpSp>
            <p:nvGrpSpPr>
              <p:cNvPr id="94" name="成组"/>
              <p:cNvGrpSpPr/>
              <p:nvPr/>
            </p:nvGrpSpPr>
            <p:grpSpPr>
              <a:xfrm>
                <a:off x="1429961" y="1636674"/>
                <a:ext cx="1892301" cy="669519"/>
                <a:chOff x="0" y="0"/>
                <a:chExt cx="1892300" cy="669518"/>
              </a:xfrm>
            </p:grpSpPr>
            <p:sp>
              <p:nvSpPr>
                <p:cNvPr id="92" name="线条"/>
                <p:cNvSpPr/>
                <p:nvPr/>
              </p:nvSpPr>
              <p:spPr>
                <a:xfrm>
                  <a:off x="0" y="669518"/>
                  <a:ext cx="1892301" cy="1"/>
                </a:xfrm>
                <a:prstGeom prst="line">
                  <a:avLst/>
                </a:prstGeom>
                <a:noFill/>
                <a:ln w="38100" cap="flat">
                  <a:solidFill>
                    <a:srgbClr val="005E95"/>
                  </a:solidFill>
                  <a:custDash>
                    <a:ds d="200000" sp="200000"/>
                  </a:custDash>
                  <a:miter lim="400000"/>
                  <a:tailEnd type="triangle" w="med" len="med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 algn="ctr" defTabSz="821530">
                    <a:defRPr sz="3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93" name="Webpack"/>
                <p:cNvSpPr txBox="1"/>
                <p:nvPr/>
              </p:nvSpPr>
              <p:spPr>
                <a:xfrm>
                  <a:off x="156845" y="0"/>
                  <a:ext cx="1477011" cy="558801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ctr" defTabSz="825500">
                    <a:defRPr sz="2500">
                      <a:solidFill>
                        <a:srgbClr val="929292"/>
                      </a:solidFill>
                      <a:latin typeface="PingFang SC Regular"/>
                      <a:ea typeface="PingFang SC Regular"/>
                      <a:cs typeface="PingFang SC Regular"/>
                      <a:sym typeface="PingFang SC Regular"/>
                    </a:defRPr>
                  </a:lvl1pPr>
                </a:lstStyle>
                <a:p>
                  <a:pPr/>
                  <a:r>
                    <a:t>Webpack</a:t>
                  </a:r>
                </a:p>
              </p:txBody>
            </p:sp>
          </p:grpSp>
        </p:grpSp>
      </p:grpSp>
      <p:grpSp>
        <p:nvGrpSpPr>
          <p:cNvPr id="125" name="成组"/>
          <p:cNvGrpSpPr/>
          <p:nvPr/>
        </p:nvGrpSpPr>
        <p:grpSpPr>
          <a:xfrm>
            <a:off x="8217182" y="4756641"/>
            <a:ext cx="10354425" cy="7837528"/>
            <a:chOff x="0" y="0"/>
            <a:chExt cx="10354423" cy="7837527"/>
          </a:xfrm>
        </p:grpSpPr>
        <p:sp>
          <p:nvSpPr>
            <p:cNvPr id="97" name="圆角矩形"/>
            <p:cNvSpPr/>
            <p:nvPr/>
          </p:nvSpPr>
          <p:spPr>
            <a:xfrm>
              <a:off x="0" y="0"/>
              <a:ext cx="10354424" cy="7837528"/>
            </a:xfrm>
            <a:prstGeom prst="roundRect">
              <a:avLst>
                <a:gd name="adj" fmla="val 2543"/>
              </a:avLst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8" name="圆角矩形"/>
            <p:cNvSpPr/>
            <p:nvPr/>
          </p:nvSpPr>
          <p:spPr>
            <a:xfrm>
              <a:off x="422126" y="1256880"/>
              <a:ext cx="3793030" cy="6032774"/>
            </a:xfrm>
            <a:prstGeom prst="roundRect">
              <a:avLst>
                <a:gd name="adj" fmla="val 6507"/>
              </a:avLst>
            </a:prstGeom>
            <a:solidFill>
              <a:srgbClr val="FFFFFF"/>
            </a:solidFill>
            <a:ln w="38100" cap="flat">
              <a:solidFill>
                <a:srgbClr val="0076BA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" name="JS 执行环境"/>
            <p:cNvSpPr txBox="1"/>
            <p:nvPr/>
          </p:nvSpPr>
          <p:spPr>
            <a:xfrm>
              <a:off x="1224218" y="1425552"/>
              <a:ext cx="2188846" cy="6350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defRPr>
                  <a:solidFill>
                    <a:srgbClr val="004D8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JS 执行环境</a:t>
              </a:r>
            </a:p>
          </p:txBody>
        </p:sp>
        <p:sp>
          <p:nvSpPr>
            <p:cNvPr id="100" name="圆角矩形"/>
            <p:cNvSpPr/>
            <p:nvPr/>
          </p:nvSpPr>
          <p:spPr>
            <a:xfrm>
              <a:off x="6119609" y="1282339"/>
              <a:ext cx="3793029" cy="5981856"/>
            </a:xfrm>
            <a:prstGeom prst="roundRect">
              <a:avLst>
                <a:gd name="adj" fmla="val 6507"/>
              </a:avLst>
            </a:prstGeom>
            <a:solidFill>
              <a:srgbClr val="FFFFFF"/>
            </a:solidFill>
            <a:ln w="38100" cap="flat">
              <a:solidFill>
                <a:srgbClr val="0076BA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1" name="视图 UI 层"/>
            <p:cNvSpPr txBox="1"/>
            <p:nvPr/>
          </p:nvSpPr>
          <p:spPr>
            <a:xfrm>
              <a:off x="7094676" y="1425552"/>
              <a:ext cx="1842898" cy="6350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defRPr>
                  <a:solidFill>
                    <a:srgbClr val="004D8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视图 UI 层</a:t>
              </a:r>
            </a:p>
          </p:txBody>
        </p:sp>
        <p:sp>
          <p:nvSpPr>
            <p:cNvPr id="102" name="圆角矩形"/>
            <p:cNvSpPr/>
            <p:nvPr/>
          </p:nvSpPr>
          <p:spPr>
            <a:xfrm>
              <a:off x="6549169" y="2277263"/>
              <a:ext cx="2933911" cy="4645342"/>
            </a:xfrm>
            <a:prstGeom prst="roundRect">
              <a:avLst>
                <a:gd name="adj" fmla="val 4207"/>
              </a:avLst>
            </a:prstGeom>
            <a:solidFill>
              <a:srgbClr val="D5D5D5"/>
            </a:solidFill>
            <a:ln w="12700" cap="flat">
              <a:solidFill>
                <a:srgbClr val="0076B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004D8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03" name="Page"/>
            <p:cNvSpPr txBox="1"/>
            <p:nvPr/>
          </p:nvSpPr>
          <p:spPr>
            <a:xfrm>
              <a:off x="7521586" y="2558830"/>
              <a:ext cx="989077" cy="548133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defRPr>
                  <a:solidFill>
                    <a:srgbClr val="004D8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Page</a:t>
              </a:r>
            </a:p>
          </p:txBody>
        </p:sp>
        <p:sp>
          <p:nvSpPr>
            <p:cNvPr id="104" name="线条"/>
            <p:cNvSpPr/>
            <p:nvPr/>
          </p:nvSpPr>
          <p:spPr>
            <a:xfrm>
              <a:off x="4434261" y="3918763"/>
              <a:ext cx="1485900" cy="1"/>
            </a:xfrm>
            <a:prstGeom prst="line">
              <a:avLst/>
            </a:prstGeom>
            <a:noFill/>
            <a:ln w="38100" cap="flat">
              <a:solidFill>
                <a:srgbClr val="004D80"/>
              </a:solidFill>
              <a:custDash>
                <a:ds d="200000" sp="200000"/>
              </a:custDash>
              <a:miter lim="400000"/>
              <a:tail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5" name="线条"/>
            <p:cNvSpPr/>
            <p:nvPr/>
          </p:nvSpPr>
          <p:spPr>
            <a:xfrm>
              <a:off x="4434261" y="5033735"/>
              <a:ext cx="1485900" cy="1"/>
            </a:xfrm>
            <a:prstGeom prst="line">
              <a:avLst/>
            </a:prstGeom>
            <a:noFill/>
            <a:ln w="38100" cap="flat">
              <a:solidFill>
                <a:srgbClr val="004D80"/>
              </a:solidFill>
              <a:custDash>
                <a:ds d="200000" sp="200000"/>
              </a:custDash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6" name="this.data"/>
            <p:cNvSpPr txBox="1"/>
            <p:nvPr/>
          </p:nvSpPr>
          <p:spPr>
            <a:xfrm>
              <a:off x="4432197" y="3422653"/>
              <a:ext cx="1337628" cy="47371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defRPr sz="2500">
                  <a:solidFill>
                    <a:srgbClr val="92929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this.data</a:t>
              </a:r>
            </a:p>
          </p:txBody>
        </p:sp>
        <p:sp>
          <p:nvSpPr>
            <p:cNvPr id="107" name="events"/>
            <p:cNvSpPr txBox="1"/>
            <p:nvPr/>
          </p:nvSpPr>
          <p:spPr>
            <a:xfrm>
              <a:off x="4652542" y="4537625"/>
              <a:ext cx="1049338" cy="47371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defRPr sz="2500">
                  <a:solidFill>
                    <a:srgbClr val="92929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events</a:t>
              </a:r>
            </a:p>
          </p:txBody>
        </p:sp>
        <p:sp>
          <p:nvSpPr>
            <p:cNvPr id="108" name="JS"/>
            <p:cNvSpPr/>
            <p:nvPr/>
          </p:nvSpPr>
          <p:spPr>
            <a:xfrm>
              <a:off x="816747" y="2268764"/>
              <a:ext cx="3003789" cy="818955"/>
            </a:xfrm>
            <a:prstGeom prst="roundRect">
              <a:avLst>
                <a:gd name="adj" fmla="val 15073"/>
              </a:avLst>
            </a:prstGeom>
            <a:solidFill>
              <a:srgbClr val="DCCD45"/>
            </a:solidFill>
            <a:ln w="12700" cap="flat">
              <a:solidFill>
                <a:srgbClr val="0076BA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32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JS</a:t>
              </a:r>
            </a:p>
          </p:txBody>
        </p:sp>
        <p:sp>
          <p:nvSpPr>
            <p:cNvPr id="109" name="圆角矩形"/>
            <p:cNvSpPr/>
            <p:nvPr/>
          </p:nvSpPr>
          <p:spPr>
            <a:xfrm>
              <a:off x="811073" y="3390489"/>
              <a:ext cx="3015135" cy="3524329"/>
            </a:xfrm>
            <a:prstGeom prst="roundRect">
              <a:avLst>
                <a:gd name="adj" fmla="val 4094"/>
              </a:avLst>
            </a:prstGeom>
            <a:solidFill>
              <a:srgbClr val="8AA8F9"/>
            </a:solidFill>
            <a:ln w="12700" cap="flat">
              <a:solidFill>
                <a:srgbClr val="0076B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defRPr sz="3200">
                  <a:solidFill>
                    <a:srgbClr val="004D8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10" name="Taro 运行时"/>
            <p:cNvSpPr txBox="1"/>
            <p:nvPr/>
          </p:nvSpPr>
          <p:spPr>
            <a:xfrm>
              <a:off x="1441229" y="3533299"/>
              <a:ext cx="1754823" cy="5588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defRPr sz="25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Taro 运行时</a:t>
              </a:r>
            </a:p>
          </p:txBody>
        </p:sp>
        <p:sp>
          <p:nvSpPr>
            <p:cNvPr id="111" name="DOM/BOM/Adapter"/>
            <p:cNvSpPr/>
            <p:nvPr/>
          </p:nvSpPr>
          <p:spPr>
            <a:xfrm>
              <a:off x="998229" y="4242855"/>
              <a:ext cx="2666461" cy="622301"/>
            </a:xfrm>
            <a:prstGeom prst="roundRect">
              <a:avLst>
                <a:gd name="adj" fmla="val 28110"/>
              </a:avLst>
            </a:prstGeom>
            <a:solidFill>
              <a:srgbClr val="F2F2F2"/>
            </a:solidFill>
            <a:ln w="12700" cap="flat">
              <a:solidFill>
                <a:srgbClr val="0076BA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2000">
                  <a:solidFill>
                    <a:srgbClr val="004D8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DOM/BOM/Adapter</a:t>
              </a:r>
            </a:p>
          </p:txBody>
        </p:sp>
        <p:sp>
          <p:nvSpPr>
            <p:cNvPr id="112" name="微信规范的组件库"/>
            <p:cNvSpPr/>
            <p:nvPr/>
          </p:nvSpPr>
          <p:spPr>
            <a:xfrm>
              <a:off x="998229" y="5147896"/>
              <a:ext cx="2666461" cy="622301"/>
            </a:xfrm>
            <a:prstGeom prst="roundRect">
              <a:avLst>
                <a:gd name="adj" fmla="val 28110"/>
              </a:avLst>
            </a:prstGeom>
            <a:solidFill>
              <a:srgbClr val="F2F2F2"/>
            </a:solidFill>
            <a:ln w="12700" cap="flat">
              <a:solidFill>
                <a:srgbClr val="0076BA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2000">
                  <a:solidFill>
                    <a:srgbClr val="004D8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微信规范的组件库</a:t>
              </a:r>
            </a:p>
          </p:txBody>
        </p:sp>
        <p:sp>
          <p:nvSpPr>
            <p:cNvPr id="113" name="微信规范的 API 库"/>
            <p:cNvSpPr/>
            <p:nvPr/>
          </p:nvSpPr>
          <p:spPr>
            <a:xfrm>
              <a:off x="998229" y="6052936"/>
              <a:ext cx="2666461" cy="622301"/>
            </a:xfrm>
            <a:prstGeom prst="roundRect">
              <a:avLst>
                <a:gd name="adj" fmla="val 28110"/>
              </a:avLst>
            </a:prstGeom>
            <a:solidFill>
              <a:srgbClr val="F2F2F2"/>
            </a:solidFill>
            <a:ln w="12700" cap="flat">
              <a:solidFill>
                <a:srgbClr val="0076BA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2000">
                  <a:solidFill>
                    <a:srgbClr val="004D8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微信规范的 API 库</a:t>
              </a:r>
            </a:p>
          </p:txBody>
        </p:sp>
        <p:grpSp>
          <p:nvGrpSpPr>
            <p:cNvPr id="123" name="成组"/>
            <p:cNvGrpSpPr/>
            <p:nvPr/>
          </p:nvGrpSpPr>
          <p:grpSpPr>
            <a:xfrm>
              <a:off x="6663726" y="3786668"/>
              <a:ext cx="2717686" cy="2227051"/>
              <a:chOff x="0" y="0"/>
              <a:chExt cx="2717684" cy="2227050"/>
            </a:xfrm>
          </p:grpSpPr>
          <p:sp>
            <p:nvSpPr>
              <p:cNvPr id="114" name="自定义组件"/>
              <p:cNvSpPr/>
              <p:nvPr/>
            </p:nvSpPr>
            <p:spPr>
              <a:xfrm>
                <a:off x="545198" y="0"/>
                <a:ext cx="1015784" cy="419308"/>
              </a:xfrm>
              <a:prstGeom prst="roundRect">
                <a:avLst>
                  <a:gd name="adj" fmla="val 13465"/>
                </a:avLst>
              </a:prstGeom>
              <a:solidFill>
                <a:srgbClr val="FFFFFF"/>
              </a:solidFill>
              <a:ln w="12700" cap="flat">
                <a:solidFill>
                  <a:srgbClr val="92929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825500">
                  <a:defRPr sz="1400">
                    <a:solidFill>
                      <a:srgbClr val="5E5E5E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/>
                <a:r>
                  <a:t>自定义组件</a:t>
                </a:r>
              </a:p>
            </p:txBody>
          </p:sp>
          <p:cxnSp>
            <p:nvCxnSpPr>
              <p:cNvPr id="115" name="连接线"/>
              <p:cNvCxnSpPr>
                <a:stCxn id="119" idx="0"/>
                <a:endCxn id="114" idx="0"/>
              </p:cNvCxnSpPr>
              <p:nvPr/>
            </p:nvCxnSpPr>
            <p:spPr>
              <a:xfrm flipV="1">
                <a:off x="514335" y="209653"/>
                <a:ext cx="538755" cy="903873"/>
              </a:xfrm>
              <a:prstGeom prst="straightConnector1">
                <a:avLst/>
              </a:prstGeom>
              <a:ln w="254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116" name="连接线"/>
              <p:cNvCxnSpPr>
                <a:stCxn id="114" idx="0"/>
                <a:endCxn id="120" idx="0"/>
              </p:cNvCxnSpPr>
              <p:nvPr/>
            </p:nvCxnSpPr>
            <p:spPr>
              <a:xfrm>
                <a:off x="1053089" y="209653"/>
                <a:ext cx="598220" cy="903873"/>
              </a:xfrm>
              <a:prstGeom prst="straightConnector1">
                <a:avLst/>
              </a:prstGeom>
              <a:ln w="254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</p:cxnSp>
          <p:sp>
            <p:nvSpPr>
              <p:cNvPr id="130" name="连接线"/>
              <p:cNvSpPr/>
              <p:nvPr/>
            </p:nvSpPr>
            <p:spPr>
              <a:xfrm>
                <a:off x="1179840" y="1105805"/>
                <a:ext cx="408168" cy="695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0"/>
                    </a:lnTo>
                  </a:path>
                </a:pathLst>
              </a:custGeom>
              <a:noFill/>
              <a:ln w="254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31" name="连接线"/>
              <p:cNvSpPr/>
              <p:nvPr/>
            </p:nvSpPr>
            <p:spPr>
              <a:xfrm>
                <a:off x="1589324" y="1105805"/>
                <a:ext cx="470915" cy="680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19" name="自定义组件"/>
              <p:cNvSpPr/>
              <p:nvPr/>
            </p:nvSpPr>
            <p:spPr>
              <a:xfrm>
                <a:off x="0" y="903871"/>
                <a:ext cx="1028671" cy="419309"/>
              </a:xfrm>
              <a:prstGeom prst="roundRect">
                <a:avLst>
                  <a:gd name="adj" fmla="val 13465"/>
                </a:avLst>
              </a:prstGeom>
              <a:solidFill>
                <a:srgbClr val="FFFFFF"/>
              </a:solidFill>
              <a:ln w="12700" cap="flat">
                <a:solidFill>
                  <a:srgbClr val="92929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825500">
                  <a:defRPr sz="1400">
                    <a:solidFill>
                      <a:srgbClr val="5E5E5E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/>
                <a:r>
                  <a:t>自定义组件</a:t>
                </a:r>
              </a:p>
            </p:txBody>
          </p:sp>
          <p:sp>
            <p:nvSpPr>
              <p:cNvPr id="120" name="自定义组件"/>
              <p:cNvSpPr/>
              <p:nvPr/>
            </p:nvSpPr>
            <p:spPr>
              <a:xfrm>
                <a:off x="1143417" y="903871"/>
                <a:ext cx="1015784" cy="419309"/>
              </a:xfrm>
              <a:prstGeom prst="roundRect">
                <a:avLst>
                  <a:gd name="adj" fmla="val 13465"/>
                </a:avLst>
              </a:prstGeom>
              <a:solidFill>
                <a:srgbClr val="FFFFFF"/>
              </a:solidFill>
              <a:ln w="12700" cap="flat">
                <a:solidFill>
                  <a:srgbClr val="92929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825500">
                  <a:defRPr sz="1400">
                    <a:solidFill>
                      <a:srgbClr val="5E5E5E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/>
                <a:r>
                  <a:t>自定义组件</a:t>
                </a:r>
              </a:p>
            </p:txBody>
          </p:sp>
          <p:sp>
            <p:nvSpPr>
              <p:cNvPr id="121" name="自定义组件"/>
              <p:cNvSpPr/>
              <p:nvPr/>
            </p:nvSpPr>
            <p:spPr>
              <a:xfrm>
                <a:off x="545198" y="1807742"/>
                <a:ext cx="1015784" cy="419309"/>
              </a:xfrm>
              <a:prstGeom prst="roundRect">
                <a:avLst>
                  <a:gd name="adj" fmla="val 13465"/>
                </a:avLst>
              </a:prstGeom>
              <a:solidFill>
                <a:srgbClr val="FFFFFF"/>
              </a:solidFill>
              <a:ln w="12700" cap="flat">
                <a:solidFill>
                  <a:srgbClr val="92929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825500">
                  <a:defRPr sz="1400">
                    <a:solidFill>
                      <a:srgbClr val="5E5E5E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/>
                <a:r>
                  <a:t>自定义组件</a:t>
                </a:r>
              </a:p>
            </p:txBody>
          </p:sp>
          <p:sp>
            <p:nvSpPr>
              <p:cNvPr id="122" name="自定义组件"/>
              <p:cNvSpPr/>
              <p:nvPr/>
            </p:nvSpPr>
            <p:spPr>
              <a:xfrm>
                <a:off x="1701901" y="1792301"/>
                <a:ext cx="1015784" cy="419309"/>
              </a:xfrm>
              <a:prstGeom prst="roundRect">
                <a:avLst>
                  <a:gd name="adj" fmla="val 13465"/>
                </a:avLst>
              </a:prstGeom>
              <a:solidFill>
                <a:srgbClr val="FFFFFF"/>
              </a:solidFill>
              <a:ln w="12700" cap="flat">
                <a:solidFill>
                  <a:srgbClr val="92929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825500">
                  <a:defRPr sz="1400">
                    <a:solidFill>
                      <a:srgbClr val="5E5E5E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/>
                <a:r>
                  <a:t>自定义组件</a:t>
                </a:r>
              </a:p>
            </p:txBody>
          </p:sp>
        </p:grpSp>
        <p:sp>
          <p:nvSpPr>
            <p:cNvPr id="124" name="前端框架层"/>
            <p:cNvSpPr txBox="1"/>
            <p:nvPr/>
          </p:nvSpPr>
          <p:spPr>
            <a:xfrm>
              <a:off x="3947807" y="209461"/>
              <a:ext cx="2336801" cy="7239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defRPr sz="3500">
                  <a:solidFill>
                    <a:srgbClr val="929292"/>
                  </a:solidFill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lvl1pPr>
            </a:lstStyle>
            <a:p>
              <a:pPr/>
              <a:r>
                <a:t>前端框架层</a:t>
              </a:r>
            </a:p>
          </p:txBody>
        </p:sp>
      </p:grpSp>
      <p:sp>
        <p:nvSpPr>
          <p:cNvPr id="126" name="桥…"/>
          <p:cNvSpPr/>
          <p:nvPr/>
        </p:nvSpPr>
        <p:spPr>
          <a:xfrm>
            <a:off x="18778322" y="4756641"/>
            <a:ext cx="1121388" cy="7837528"/>
          </a:xfrm>
          <a:prstGeom prst="roundRect">
            <a:avLst>
              <a:gd name="adj" fmla="val 17686"/>
            </a:avLst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92929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桥</a:t>
            </a:r>
          </a:p>
          <a:p>
            <a:pPr algn="ctr" defTabSz="825500">
              <a:defRPr sz="3200">
                <a:solidFill>
                  <a:srgbClr val="92929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接</a:t>
            </a:r>
          </a:p>
          <a:p>
            <a:pPr algn="ctr" defTabSz="825500">
              <a:defRPr sz="3200">
                <a:solidFill>
                  <a:srgbClr val="92929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层</a:t>
            </a:r>
          </a:p>
        </p:txBody>
      </p:sp>
      <p:sp>
        <p:nvSpPr>
          <p:cNvPr id="127" name="引…"/>
          <p:cNvSpPr/>
          <p:nvPr/>
        </p:nvSpPr>
        <p:spPr>
          <a:xfrm>
            <a:off x="20106425" y="4756641"/>
            <a:ext cx="1121389" cy="7837528"/>
          </a:xfrm>
          <a:prstGeom prst="roundRect">
            <a:avLst>
              <a:gd name="adj" fmla="val 17686"/>
            </a:avLst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92929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引</a:t>
            </a:r>
          </a:p>
          <a:p>
            <a:pPr algn="ctr" defTabSz="825500">
              <a:defRPr sz="3200">
                <a:solidFill>
                  <a:srgbClr val="92929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擎</a:t>
            </a:r>
          </a:p>
          <a:p>
            <a:pPr algn="ctr" defTabSz="825500">
              <a:defRPr sz="3200">
                <a:solidFill>
                  <a:srgbClr val="92929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层</a:t>
            </a:r>
          </a:p>
        </p:txBody>
      </p:sp>
      <p:sp>
        <p:nvSpPr>
          <p:cNvPr id="128" name="平…"/>
          <p:cNvSpPr/>
          <p:nvPr/>
        </p:nvSpPr>
        <p:spPr>
          <a:xfrm>
            <a:off x="21434528" y="4756641"/>
            <a:ext cx="1121389" cy="7837528"/>
          </a:xfrm>
          <a:prstGeom prst="roundRect">
            <a:avLst>
              <a:gd name="adj" fmla="val 17686"/>
            </a:avLst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92929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平</a:t>
            </a:r>
          </a:p>
          <a:p>
            <a:pPr algn="ctr" defTabSz="825500">
              <a:defRPr sz="3200">
                <a:solidFill>
                  <a:srgbClr val="92929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台</a:t>
            </a:r>
          </a:p>
          <a:p>
            <a:pPr algn="ctr" defTabSz="825500">
              <a:defRPr sz="3200">
                <a:solidFill>
                  <a:srgbClr val="92929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抽</a:t>
            </a:r>
          </a:p>
          <a:p>
            <a:pPr algn="ctr" defTabSz="825500">
              <a:defRPr sz="3200">
                <a:solidFill>
                  <a:srgbClr val="92929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象</a:t>
            </a:r>
          </a:p>
          <a:p>
            <a:pPr algn="ctr" defTabSz="825500">
              <a:defRPr sz="3200">
                <a:solidFill>
                  <a:srgbClr val="92929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层</a:t>
            </a:r>
          </a:p>
        </p:txBody>
      </p:sp>
      <p:sp>
        <p:nvSpPr>
          <p:cNvPr id="129" name="OH"/>
          <p:cNvSpPr/>
          <p:nvPr/>
        </p:nvSpPr>
        <p:spPr>
          <a:xfrm>
            <a:off x="22762633" y="4756641"/>
            <a:ext cx="1121389" cy="7837528"/>
          </a:xfrm>
          <a:prstGeom prst="roundRect">
            <a:avLst>
              <a:gd name="adj" fmla="val 17686"/>
            </a:avLst>
          </a:prstGeom>
          <a:solidFill>
            <a:srgbClr val="EEEE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200">
                <a:solidFill>
                  <a:srgbClr val="92929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OH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对接单位及其贡献模块详情表"/>
          <p:cNvSpPr txBox="1"/>
          <p:nvPr>
            <p:ph type="body" sz="quarter" idx="1"/>
          </p:nvPr>
        </p:nvSpPr>
        <p:spPr>
          <a:xfrm>
            <a:off x="1749737" y="686961"/>
            <a:ext cx="18333598" cy="1370929"/>
          </a:xfrm>
          <a:prstGeom prst="rect">
            <a:avLst/>
          </a:prstGeom>
        </p:spPr>
        <p:txBody>
          <a:bodyPr/>
          <a:lstStyle/>
          <a:p>
            <a:pPr/>
            <a:r>
              <a:t>对接单位及其贡献模块详情表</a:t>
            </a:r>
          </a:p>
        </p:txBody>
      </p:sp>
      <p:graphicFrame>
        <p:nvGraphicFramePr>
          <p:cNvPr id="134" name="表格"/>
          <p:cNvGraphicFramePr/>
          <p:nvPr/>
        </p:nvGraphicFramePr>
        <p:xfrm>
          <a:off x="1249850" y="2906907"/>
          <a:ext cx="21909700" cy="1016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{33BA23B1-9221-436E-865A-0063620EA4FD}</a:tableStyleId>
              </a:tblPr>
              <a:tblGrid>
                <a:gridCol w="3647383"/>
                <a:gridCol w="3647383"/>
                <a:gridCol w="3647383"/>
                <a:gridCol w="3647383"/>
                <a:gridCol w="3647383"/>
                <a:gridCol w="3647383"/>
              </a:tblGrid>
              <a:tr h="2026920"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600"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负责方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600"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功能模块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600"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工作范围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600"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预计投入人力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600"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预计开始时间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600"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预计完成时间</a:t>
                      </a:r>
                    </a:p>
                  </a:txBody>
                  <a:tcPr marL="0" marR="0" marT="0" marB="0" anchor="ctr" anchorCtr="0" horzOverflow="overflow"/>
                </a:tc>
              </a:tr>
              <a:tr h="2026920"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Taro 团队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适配核心插件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Taro 适配 OH 平台的核心插件逻辑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18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21年6月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22年Q1</a:t>
                      </a:r>
                    </a:p>
                  </a:txBody>
                  <a:tcPr marL="0" marR="0" marT="0" marB="0" anchor="ctr" anchorCtr="0" horzOverflow="overflow"/>
                </a:tc>
              </a:tr>
              <a:tr h="2026920"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Taro 团队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OH 组件库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遵循小程序规范的
OH 组件库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18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21年6月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22年Q1</a:t>
                      </a:r>
                    </a:p>
                  </a:txBody>
                  <a:tcPr marL="0" marR="0" marT="0" marB="0" anchor="ctr" anchorCtr="0" horzOverflow="overflow"/>
                </a:tc>
              </a:tr>
              <a:tr h="2026920"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Taro 团队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OH API 库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遵循小程序规范的
OH API 库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18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21年6月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22年Q1</a:t>
                      </a:r>
                    </a:p>
                  </a:txBody>
                  <a:tcPr marL="0" marR="0" marT="0" marB="0" anchor="ctr" anchorCtr="0" horzOverflow="overflow"/>
                </a:tc>
              </a:tr>
              <a:tr h="2026920"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Taro 团队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UI 库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UI 组件库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18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22年Q2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2175592">
                        <a:defRPr sz="1800"/>
                      </a:pPr>
                      <a:r>
                        <a:rPr sz="3000">
                          <a:solidFill>
                            <a:srgbClr val="535353"/>
                          </a:solidFill>
                          <a:latin typeface="PingFang SC Regular"/>
                          <a:ea typeface="PingFang SC Regular"/>
                          <a:cs typeface="PingFang SC Regular"/>
                          <a:sym typeface="PingFang SC Regular"/>
                        </a:rPr>
                        <a:t>22年Q3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hanks"/>
          <p:cNvSpPr txBox="1"/>
          <p:nvPr>
            <p:ph type="title"/>
          </p:nvPr>
        </p:nvSpPr>
        <p:spPr>
          <a:xfrm>
            <a:off x="2646723" y="4506249"/>
            <a:ext cx="19090554" cy="470350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京东 1">
  <a:themeElements>
    <a:clrScheme name="京东 1">
      <a:dk1>
        <a:srgbClr val="30475E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京东 1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京东 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165100" dist="25400" dir="5400000">
              <a:srgbClr val="000000">
                <a:alpha val="29544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815678" marR="0" indent="-815678" algn="ctr" defTabSz="2175592" rtl="0" fontAlgn="auto" latinLnBrk="0" hangingPunct="0">
          <a:lnSpc>
            <a:spcPct val="100000"/>
          </a:lnSpc>
          <a:spcBef>
            <a:spcPts val="1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E2231A"/>
            </a:solidFill>
            <a:effectLst/>
            <a:uFillTx/>
            <a:latin typeface="JDLangZhengTi"/>
            <a:ea typeface="JDLangZhengTi"/>
            <a:cs typeface="JDLangZhengTi"/>
            <a:sym typeface="JDLangZhengT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20561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0475E"/>
            </a:solidFill>
            <a:effectLst/>
            <a:uFillTx/>
            <a:latin typeface="JDLangZhengTi"/>
            <a:ea typeface="JDLangZhengTi"/>
            <a:cs typeface="JDLangZhengTi"/>
            <a:sym typeface="JDLangZhengT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京东 1">
  <a:themeElements>
    <a:clrScheme name="京东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京东 1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京东 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165100" dist="25400" dir="5400000">
              <a:srgbClr val="000000">
                <a:alpha val="29544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815678" marR="0" indent="-815678" algn="ctr" defTabSz="2175592" rtl="0" fontAlgn="auto" latinLnBrk="0" hangingPunct="0">
          <a:lnSpc>
            <a:spcPct val="100000"/>
          </a:lnSpc>
          <a:spcBef>
            <a:spcPts val="1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E2231A"/>
            </a:solidFill>
            <a:effectLst/>
            <a:uFillTx/>
            <a:latin typeface="JDLangZhengTi"/>
            <a:ea typeface="JDLangZhengTi"/>
            <a:cs typeface="JDLangZhengTi"/>
            <a:sym typeface="JDLangZhengT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20561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0475E"/>
            </a:solidFill>
            <a:effectLst/>
            <a:uFillTx/>
            <a:latin typeface="JDLangZhengTi"/>
            <a:ea typeface="JDLangZhengTi"/>
            <a:cs typeface="JDLangZhengTi"/>
            <a:sym typeface="JDLangZhengT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