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0" r:id="rId13"/>
  </p:sldIdLst>
  <p:sldSz cx="12192000" cy="6858000"/>
  <p:notesSz cx="7104063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3" initials="l" lastIdx="13" clrIdx="0"/>
  <p:cmAuthor id="7" name="1206988966@qq.com" initials="1" lastIdx="1" clrIdx="2"/>
  <p:cmAuthor id="1" name="Liujie (Faunia)" initials="L(" lastIdx="3" clrIdx="0"/>
  <p:cmAuthor id="8" name="姜伟光" initials="姜" lastIdx="1" clrIdx="0"/>
  <p:cmAuthor id="2" name="Tao" initials="T" lastIdx="1" clrIdx="0"/>
  <p:cmAuthor id="3" name="客厅" initials="客厅" lastIdx="1" clrIdx="2"/>
  <p:cmAuthor id="4" name="lenovo" initials="l" lastIdx="1" clrIdx="3"/>
  <p:cmAuthor id="5" name="talkwebcaiwuwu" initials="t" lastIdx="2" clrIdx="4"/>
  <p:cmAuthor id="6" name="ming qiu" initials="m" lastIdx="17" clrIdx="1"/>
  <p:cmAuthor id="76" name="Wurui (Ray)" initials="W(" lastIdx="1" clrIdx="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0C5"/>
    <a:srgbClr val="086AA8"/>
    <a:srgbClr val="051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52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5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5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4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6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4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4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5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5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48872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73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74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75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876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877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82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9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489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4858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8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8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9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59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3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04889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9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9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9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898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899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900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1048918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19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20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21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922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9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927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28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9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30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9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8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8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87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48888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35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36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37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38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048939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40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941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488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8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9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04890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0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0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0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909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910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9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04857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580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581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emf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emf"/><Relationship Id="rId2" Type="http://schemas.openxmlformats.org/officeDocument/2006/relationships/image" Target="../media/image2.png"/><Relationship Id="rId16" Type="http://schemas.openxmlformats.org/officeDocument/2006/relationships/image" Target="../media/image16.emf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emf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jpeg"/><Relationship Id="rId2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41.jpeg"/><Relationship Id="rId12" Type="http://schemas.openxmlformats.org/officeDocument/2006/relationships/image" Target="../media/image62.png"/><Relationship Id="rId17" Type="http://schemas.openxmlformats.org/officeDocument/2006/relationships/image" Target="../media/image66.jpeg"/><Relationship Id="rId2" Type="http://schemas.openxmlformats.org/officeDocument/2006/relationships/image" Target="../media/image54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4.jpeg"/><Relationship Id="rId10" Type="http://schemas.openxmlformats.org/officeDocument/2006/relationships/image" Target="../media/image60.png"/><Relationship Id="rId4" Type="http://schemas.openxmlformats.org/officeDocument/2006/relationships/image" Target="../media/image56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7"/>
          <p:cNvSpPr/>
          <p:nvPr/>
        </p:nvSpPr>
        <p:spPr>
          <a:xfrm>
            <a:off x="2583841" y="2358459"/>
            <a:ext cx="5939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物联感知网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-SIG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8" name="TextBox 8"/>
          <p:cNvSpPr/>
          <p:nvPr/>
        </p:nvSpPr>
        <p:spPr>
          <a:xfrm>
            <a:off x="3950590" y="4143422"/>
            <a:ext cx="427713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华为数通产品线 行业解决方案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79" y="229235"/>
            <a:ext cx="1070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物联感知网</a:t>
            </a:r>
            <a:r>
              <a:rPr lang="en-US" altLang="zh-CN" dirty="0" smtClean="0"/>
              <a:t>SIG</a:t>
            </a:r>
            <a:r>
              <a:rPr lang="zh-CN" altLang="en-US" dirty="0" smtClean="0"/>
              <a:t>价值场景示例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：高可靠通信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703896" y="1920390"/>
            <a:ext cx="1091782" cy="4510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46">
              <a:lnSpc>
                <a:spcPts val="3438"/>
              </a:lnSpc>
            </a:pPr>
            <a:r>
              <a:rPr lang="zh-CN" altLang="en-US" sz="11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物联网关</a:t>
            </a:r>
            <a:endParaRPr lang="zh-CN" altLang="en-US" sz="1100" dirty="0">
              <a:solidFill>
                <a:srgbClr val="1D1D1A"/>
              </a:solidFill>
              <a:latin typeface="Microsoft YaHei" panose="020B0503020204020204" pitchFamily="34" charset="-122"/>
              <a:ea typeface="宋体" pitchFamily="2" charset="-122"/>
            </a:endParaRPr>
          </a:p>
        </p:txBody>
      </p:sp>
      <p:grpSp>
        <p:nvGrpSpPr>
          <p:cNvPr id="113" name="组合 199"/>
          <p:cNvGrpSpPr>
            <a:grpSpLocks noChangeAspect="1"/>
          </p:cNvGrpSpPr>
          <p:nvPr/>
        </p:nvGrpSpPr>
        <p:grpSpPr bwMode="auto">
          <a:xfrm>
            <a:off x="3824956" y="3489370"/>
            <a:ext cx="598342" cy="315216"/>
            <a:chOff x="6613525" y="2281238"/>
            <a:chExt cx="865188" cy="401638"/>
          </a:xfrm>
          <a:solidFill>
            <a:srgbClr val="1AABE2"/>
          </a:solidFill>
        </p:grpSpPr>
        <p:sp>
          <p:nvSpPr>
            <p:cNvPr id="114" name="Freeform 145"/>
            <p:cNvSpPr>
              <a:spLocks noEditPoints="1"/>
            </p:cNvSpPr>
            <p:nvPr/>
          </p:nvSpPr>
          <p:spPr bwMode="auto">
            <a:xfrm>
              <a:off x="6613525" y="2281238"/>
              <a:ext cx="865188" cy="401638"/>
            </a:xfrm>
            <a:custGeom>
              <a:avLst/>
              <a:gdLst>
                <a:gd name="T0" fmla="*/ 2147483646 w 2062"/>
                <a:gd name="T1" fmla="*/ 2147483646 h 960"/>
                <a:gd name="T2" fmla="*/ 2147483646 w 2062"/>
                <a:gd name="T3" fmla="*/ 2147483646 h 960"/>
                <a:gd name="T4" fmla="*/ 2147483646 w 2062"/>
                <a:gd name="T5" fmla="*/ 2147483646 h 960"/>
                <a:gd name="T6" fmla="*/ 2147483646 w 2062"/>
                <a:gd name="T7" fmla="*/ 2147483646 h 960"/>
                <a:gd name="T8" fmla="*/ 2147483646 w 2062"/>
                <a:gd name="T9" fmla="*/ 2147483646 h 960"/>
                <a:gd name="T10" fmla="*/ 2147483646 w 2062"/>
                <a:gd name="T11" fmla="*/ 2147483646 h 960"/>
                <a:gd name="T12" fmla="*/ 2147483646 w 2062"/>
                <a:gd name="T13" fmla="*/ 2147483646 h 960"/>
                <a:gd name="T14" fmla="*/ 2147483646 w 2062"/>
                <a:gd name="T15" fmla="*/ 2147483646 h 960"/>
                <a:gd name="T16" fmla="*/ 2147483646 w 2062"/>
                <a:gd name="T17" fmla="*/ 2147483646 h 960"/>
                <a:gd name="T18" fmla="*/ 2147483646 w 2062"/>
                <a:gd name="T19" fmla="*/ 2147483646 h 960"/>
                <a:gd name="T20" fmla="*/ 2147483646 w 2062"/>
                <a:gd name="T21" fmla="*/ 2147483646 h 960"/>
                <a:gd name="T22" fmla="*/ 2147483646 w 2062"/>
                <a:gd name="T23" fmla="*/ 2147483646 h 960"/>
                <a:gd name="T24" fmla="*/ 2147483646 w 2062"/>
                <a:gd name="T25" fmla="*/ 2147483646 h 960"/>
                <a:gd name="T26" fmla="*/ 2147483646 w 2062"/>
                <a:gd name="T27" fmla="*/ 2147483646 h 960"/>
                <a:gd name="T28" fmla="*/ 2147483646 w 2062"/>
                <a:gd name="T29" fmla="*/ 2147483646 h 960"/>
                <a:gd name="T30" fmla="*/ 2147483646 w 2062"/>
                <a:gd name="T31" fmla="*/ 2147483646 h 960"/>
                <a:gd name="T32" fmla="*/ 2147483646 w 2062"/>
                <a:gd name="T33" fmla="*/ 2147483646 h 960"/>
                <a:gd name="T34" fmla="*/ 2147483646 w 2062"/>
                <a:gd name="T35" fmla="*/ 2147483646 h 960"/>
                <a:gd name="T36" fmla="*/ 2147483646 w 2062"/>
                <a:gd name="T37" fmla="*/ 2147483646 h 960"/>
                <a:gd name="T38" fmla="*/ 2147483646 w 2062"/>
                <a:gd name="T39" fmla="*/ 2147483646 h 960"/>
                <a:gd name="T40" fmla="*/ 2147483646 w 2062"/>
                <a:gd name="T41" fmla="*/ 2147483646 h 960"/>
                <a:gd name="T42" fmla="*/ 2147483646 w 2062"/>
                <a:gd name="T43" fmla="*/ 2147483646 h 960"/>
                <a:gd name="T44" fmla="*/ 2147483646 w 2062"/>
                <a:gd name="T45" fmla="*/ 2147483646 h 960"/>
                <a:gd name="T46" fmla="*/ 2147483646 w 2062"/>
                <a:gd name="T47" fmla="*/ 2147483646 h 960"/>
                <a:gd name="T48" fmla="*/ 2147483646 w 2062"/>
                <a:gd name="T49" fmla="*/ 2147483646 h 960"/>
                <a:gd name="T50" fmla="*/ 2147483646 w 2062"/>
                <a:gd name="T51" fmla="*/ 2147483646 h 960"/>
                <a:gd name="T52" fmla="*/ 2147483646 w 2062"/>
                <a:gd name="T53" fmla="*/ 2147483646 h 960"/>
                <a:gd name="T54" fmla="*/ 2147483646 w 2062"/>
                <a:gd name="T55" fmla="*/ 2147483646 h 960"/>
                <a:gd name="T56" fmla="*/ 2147483646 w 2062"/>
                <a:gd name="T57" fmla="*/ 2147483646 h 960"/>
                <a:gd name="T58" fmla="*/ 2147483646 w 2062"/>
                <a:gd name="T59" fmla="*/ 2147483646 h 960"/>
                <a:gd name="T60" fmla="*/ 2147483646 w 2062"/>
                <a:gd name="T61" fmla="*/ 2147483646 h 960"/>
                <a:gd name="T62" fmla="*/ 2147483646 w 2062"/>
                <a:gd name="T63" fmla="*/ 2147483646 h 960"/>
                <a:gd name="T64" fmla="*/ 2147483646 w 2062"/>
                <a:gd name="T65" fmla="*/ 2147483646 h 960"/>
                <a:gd name="T66" fmla="*/ 2147483646 w 2062"/>
                <a:gd name="T67" fmla="*/ 2147483646 h 960"/>
                <a:gd name="T68" fmla="*/ 2147483646 w 2062"/>
                <a:gd name="T69" fmla="*/ 2147483646 h 960"/>
                <a:gd name="T70" fmla="*/ 2147483646 w 2062"/>
                <a:gd name="T71" fmla="*/ 2147483646 h 960"/>
                <a:gd name="T72" fmla="*/ 2147483646 w 2062"/>
                <a:gd name="T73" fmla="*/ 2147483646 h 960"/>
                <a:gd name="T74" fmla="*/ 2147483646 w 2062"/>
                <a:gd name="T75" fmla="*/ 2147483646 h 960"/>
                <a:gd name="T76" fmla="*/ 2147483646 w 2062"/>
                <a:gd name="T77" fmla="*/ 2147483646 h 960"/>
                <a:gd name="T78" fmla="*/ 2147483646 w 2062"/>
                <a:gd name="T79" fmla="*/ 2147483646 h 960"/>
                <a:gd name="T80" fmla="*/ 2147483646 w 2062"/>
                <a:gd name="T81" fmla="*/ 2147483646 h 960"/>
                <a:gd name="T82" fmla="*/ 2147483646 w 2062"/>
                <a:gd name="T83" fmla="*/ 2147483646 h 960"/>
                <a:gd name="T84" fmla="*/ 2147483646 w 2062"/>
                <a:gd name="T85" fmla="*/ 2147483646 h 960"/>
                <a:gd name="T86" fmla="*/ 2147483646 w 2062"/>
                <a:gd name="T87" fmla="*/ 2147483646 h 960"/>
                <a:gd name="T88" fmla="*/ 2147483646 w 2062"/>
                <a:gd name="T89" fmla="*/ 2147483646 h 960"/>
                <a:gd name="T90" fmla="*/ 2147483646 w 2062"/>
                <a:gd name="T91" fmla="*/ 2147483646 h 960"/>
                <a:gd name="T92" fmla="*/ 2147483646 w 2062"/>
                <a:gd name="T93" fmla="*/ 2147483646 h 960"/>
                <a:gd name="T94" fmla="*/ 2147483646 w 2062"/>
                <a:gd name="T95" fmla="*/ 2147483646 h 960"/>
                <a:gd name="T96" fmla="*/ 2147483646 w 2062"/>
                <a:gd name="T97" fmla="*/ 2147483646 h 960"/>
                <a:gd name="T98" fmla="*/ 2147483646 w 2062"/>
                <a:gd name="T99" fmla="*/ 2147483646 h 960"/>
                <a:gd name="T100" fmla="*/ 2147483646 w 2062"/>
                <a:gd name="T101" fmla="*/ 2147483646 h 960"/>
                <a:gd name="T102" fmla="*/ 2147483646 w 2062"/>
                <a:gd name="T103" fmla="*/ 2147483646 h 960"/>
                <a:gd name="T104" fmla="*/ 2147483646 w 2062"/>
                <a:gd name="T105" fmla="*/ 2147483646 h 960"/>
                <a:gd name="T106" fmla="*/ 2147483646 w 2062"/>
                <a:gd name="T107" fmla="*/ 2147483646 h 960"/>
                <a:gd name="T108" fmla="*/ 2147483646 w 2062"/>
                <a:gd name="T109" fmla="*/ 2147483646 h 960"/>
                <a:gd name="T110" fmla="*/ 2147483646 w 2062"/>
                <a:gd name="T111" fmla="*/ 2147483646 h 960"/>
                <a:gd name="T112" fmla="*/ 2147483646 w 2062"/>
                <a:gd name="T113" fmla="*/ 2147483646 h 960"/>
                <a:gd name="T114" fmla="*/ 2147483646 w 2062"/>
                <a:gd name="T115" fmla="*/ 2147483646 h 960"/>
                <a:gd name="T116" fmla="*/ 2147483646 w 2062"/>
                <a:gd name="T117" fmla="*/ 2147483646 h 960"/>
                <a:gd name="T118" fmla="*/ 2147483646 w 2062"/>
                <a:gd name="T119" fmla="*/ 2147483646 h 960"/>
                <a:gd name="T120" fmla="*/ 2147483646 w 2062"/>
                <a:gd name="T121" fmla="*/ 2147483646 h 960"/>
                <a:gd name="T122" fmla="*/ 2147483646 w 2062"/>
                <a:gd name="T123" fmla="*/ 2147483646 h 960"/>
                <a:gd name="T124" fmla="*/ 2147483646 w 2062"/>
                <a:gd name="T125" fmla="*/ 2147483646 h 9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62"/>
                <a:gd name="T190" fmla="*/ 0 h 960"/>
                <a:gd name="T191" fmla="*/ 2062 w 2062"/>
                <a:gd name="T192" fmla="*/ 960 h 96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62" h="960">
                  <a:moveTo>
                    <a:pt x="746" y="784"/>
                  </a:moveTo>
                  <a:lnTo>
                    <a:pt x="746" y="784"/>
                  </a:lnTo>
                  <a:lnTo>
                    <a:pt x="746" y="635"/>
                  </a:lnTo>
                  <a:cubicBezTo>
                    <a:pt x="746" y="628"/>
                    <a:pt x="743" y="621"/>
                    <a:pt x="736" y="617"/>
                  </a:cubicBezTo>
                  <a:cubicBezTo>
                    <a:pt x="572" y="525"/>
                    <a:pt x="393" y="497"/>
                    <a:pt x="385" y="495"/>
                  </a:cubicBezTo>
                  <a:cubicBezTo>
                    <a:pt x="379" y="495"/>
                    <a:pt x="373" y="496"/>
                    <a:pt x="369" y="500"/>
                  </a:cubicBezTo>
                  <a:cubicBezTo>
                    <a:pt x="365" y="504"/>
                    <a:pt x="362" y="509"/>
                    <a:pt x="362" y="515"/>
                  </a:cubicBezTo>
                  <a:lnTo>
                    <a:pt x="362" y="650"/>
                  </a:lnTo>
                  <a:cubicBezTo>
                    <a:pt x="241" y="606"/>
                    <a:pt x="147" y="570"/>
                    <a:pt x="128" y="559"/>
                  </a:cubicBezTo>
                  <a:cubicBezTo>
                    <a:pt x="103" y="544"/>
                    <a:pt x="78" y="519"/>
                    <a:pt x="74" y="483"/>
                  </a:cubicBezTo>
                  <a:cubicBezTo>
                    <a:pt x="185" y="458"/>
                    <a:pt x="679" y="385"/>
                    <a:pt x="1142" y="893"/>
                  </a:cubicBezTo>
                  <a:cubicBezTo>
                    <a:pt x="1109" y="892"/>
                    <a:pt x="1072" y="887"/>
                    <a:pt x="1032" y="876"/>
                  </a:cubicBezTo>
                  <a:cubicBezTo>
                    <a:pt x="987" y="864"/>
                    <a:pt x="876" y="828"/>
                    <a:pt x="746" y="784"/>
                  </a:cubicBez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646" y="646"/>
                  </a:lnTo>
                  <a:lnTo>
                    <a:pt x="646" y="722"/>
                  </a:lnTo>
                  <a:lnTo>
                    <a:pt x="706" y="742"/>
                  </a:lnTo>
                  <a:lnTo>
                    <a:pt x="706" y="771"/>
                  </a:lnTo>
                  <a:cubicBezTo>
                    <a:pt x="606" y="736"/>
                    <a:pt x="498" y="698"/>
                    <a:pt x="402" y="664"/>
                  </a:cubicBezTo>
                  <a:lnTo>
                    <a:pt x="402" y="539"/>
                  </a:lnTo>
                  <a:cubicBezTo>
                    <a:pt x="454" y="549"/>
                    <a:pt x="585" y="580"/>
                    <a:pt x="706" y="647"/>
                  </a:cubicBezTo>
                  <a:lnTo>
                    <a:pt x="706" y="666"/>
                  </a:lnTo>
                  <a:close/>
                  <a:moveTo>
                    <a:pt x="625" y="164"/>
                  </a:moveTo>
                  <a:lnTo>
                    <a:pt x="625" y="164"/>
                  </a:lnTo>
                  <a:cubicBezTo>
                    <a:pt x="906" y="88"/>
                    <a:pt x="1416" y="193"/>
                    <a:pt x="1646" y="260"/>
                  </a:cubicBezTo>
                  <a:cubicBezTo>
                    <a:pt x="1823" y="311"/>
                    <a:pt x="1931" y="361"/>
                    <a:pt x="1974" y="392"/>
                  </a:cubicBezTo>
                  <a:cubicBezTo>
                    <a:pt x="1576" y="512"/>
                    <a:pt x="1260" y="753"/>
                    <a:pt x="1171" y="826"/>
                  </a:cubicBezTo>
                  <a:cubicBezTo>
                    <a:pt x="890" y="528"/>
                    <a:pt x="601" y="434"/>
                    <a:pt x="405" y="407"/>
                  </a:cubicBezTo>
                  <a:cubicBezTo>
                    <a:pt x="265" y="388"/>
                    <a:pt x="153" y="400"/>
                    <a:pt x="89" y="411"/>
                  </a:cubicBezTo>
                  <a:cubicBezTo>
                    <a:pt x="91" y="408"/>
                    <a:pt x="92" y="406"/>
                    <a:pt x="93" y="403"/>
                  </a:cubicBezTo>
                  <a:cubicBezTo>
                    <a:pt x="136" y="323"/>
                    <a:pt x="290" y="254"/>
                    <a:pt x="625" y="164"/>
                  </a:cubicBezTo>
                  <a:close/>
                  <a:moveTo>
                    <a:pt x="2062" y="413"/>
                  </a:moveTo>
                  <a:lnTo>
                    <a:pt x="2062" y="413"/>
                  </a:lnTo>
                  <a:cubicBezTo>
                    <a:pt x="2062" y="412"/>
                    <a:pt x="2062" y="411"/>
                    <a:pt x="2062" y="410"/>
                  </a:cubicBezTo>
                  <a:cubicBezTo>
                    <a:pt x="2062" y="410"/>
                    <a:pt x="2062" y="409"/>
                    <a:pt x="2062" y="409"/>
                  </a:cubicBezTo>
                  <a:cubicBezTo>
                    <a:pt x="2062" y="409"/>
                    <a:pt x="2062" y="408"/>
                    <a:pt x="2062" y="408"/>
                  </a:cubicBezTo>
                  <a:cubicBezTo>
                    <a:pt x="2057" y="342"/>
                    <a:pt x="1924" y="270"/>
                    <a:pt x="1664" y="196"/>
                  </a:cubicBezTo>
                  <a:cubicBezTo>
                    <a:pt x="1636" y="188"/>
                    <a:pt x="977" y="0"/>
                    <a:pt x="607" y="99"/>
                  </a:cubicBezTo>
                  <a:cubicBezTo>
                    <a:pt x="243" y="197"/>
                    <a:pt x="88" y="271"/>
                    <a:pt x="35" y="371"/>
                  </a:cubicBezTo>
                  <a:cubicBezTo>
                    <a:pt x="20" y="399"/>
                    <a:pt x="11" y="426"/>
                    <a:pt x="8" y="452"/>
                  </a:cubicBezTo>
                  <a:cubicBezTo>
                    <a:pt x="8" y="453"/>
                    <a:pt x="8" y="453"/>
                    <a:pt x="8" y="454"/>
                  </a:cubicBezTo>
                  <a:cubicBezTo>
                    <a:pt x="0" y="520"/>
                    <a:pt x="30" y="578"/>
                    <a:pt x="94" y="616"/>
                  </a:cubicBezTo>
                  <a:cubicBezTo>
                    <a:pt x="162" y="657"/>
                    <a:pt x="884" y="906"/>
                    <a:pt x="1014" y="941"/>
                  </a:cubicBezTo>
                  <a:cubicBezTo>
                    <a:pt x="1067" y="955"/>
                    <a:pt x="1113" y="960"/>
                    <a:pt x="1155" y="960"/>
                  </a:cubicBezTo>
                  <a:cubicBezTo>
                    <a:pt x="1231" y="960"/>
                    <a:pt x="1292" y="943"/>
                    <a:pt x="1349" y="926"/>
                  </a:cubicBezTo>
                  <a:cubicBezTo>
                    <a:pt x="1374" y="919"/>
                    <a:pt x="1433" y="902"/>
                    <a:pt x="1503" y="879"/>
                  </a:cubicBezTo>
                  <a:cubicBezTo>
                    <a:pt x="1521" y="893"/>
                    <a:pt x="1546" y="899"/>
                    <a:pt x="1569" y="890"/>
                  </a:cubicBezTo>
                  <a:cubicBezTo>
                    <a:pt x="1605" y="877"/>
                    <a:pt x="1624" y="837"/>
                    <a:pt x="1611" y="801"/>
                  </a:cubicBezTo>
                  <a:cubicBezTo>
                    <a:pt x="1599" y="765"/>
                    <a:pt x="1559" y="747"/>
                    <a:pt x="1523" y="759"/>
                  </a:cubicBezTo>
                  <a:cubicBezTo>
                    <a:pt x="1497" y="769"/>
                    <a:pt x="1480" y="792"/>
                    <a:pt x="1477" y="818"/>
                  </a:cubicBezTo>
                  <a:cubicBezTo>
                    <a:pt x="1410" y="839"/>
                    <a:pt x="1355" y="855"/>
                    <a:pt x="1331" y="862"/>
                  </a:cubicBezTo>
                  <a:cubicBezTo>
                    <a:pt x="1289" y="874"/>
                    <a:pt x="1246" y="886"/>
                    <a:pt x="1197" y="891"/>
                  </a:cubicBezTo>
                  <a:cubicBezTo>
                    <a:pt x="1249" y="848"/>
                    <a:pt x="1572" y="586"/>
                    <a:pt x="1980" y="460"/>
                  </a:cubicBezTo>
                  <a:cubicBezTo>
                    <a:pt x="1962" y="504"/>
                    <a:pt x="1929" y="569"/>
                    <a:pt x="1896" y="625"/>
                  </a:cubicBezTo>
                  <a:cubicBezTo>
                    <a:pt x="1891" y="634"/>
                    <a:pt x="1871" y="658"/>
                    <a:pt x="1789" y="698"/>
                  </a:cubicBezTo>
                  <a:cubicBezTo>
                    <a:pt x="1771" y="684"/>
                    <a:pt x="1746" y="680"/>
                    <a:pt x="1723" y="688"/>
                  </a:cubicBezTo>
                  <a:cubicBezTo>
                    <a:pt x="1687" y="701"/>
                    <a:pt x="1668" y="740"/>
                    <a:pt x="1681" y="777"/>
                  </a:cubicBezTo>
                  <a:cubicBezTo>
                    <a:pt x="1694" y="813"/>
                    <a:pt x="1734" y="832"/>
                    <a:pt x="1770" y="819"/>
                  </a:cubicBezTo>
                  <a:cubicBezTo>
                    <a:pt x="1796" y="809"/>
                    <a:pt x="1813" y="786"/>
                    <a:pt x="1816" y="759"/>
                  </a:cubicBezTo>
                  <a:cubicBezTo>
                    <a:pt x="1916" y="711"/>
                    <a:pt x="1944" y="678"/>
                    <a:pt x="1955" y="657"/>
                  </a:cubicBezTo>
                  <a:cubicBezTo>
                    <a:pt x="1979" y="615"/>
                    <a:pt x="2058" y="474"/>
                    <a:pt x="2062" y="415"/>
                  </a:cubicBezTo>
                  <a:cubicBezTo>
                    <a:pt x="2062" y="415"/>
                    <a:pt x="2062" y="414"/>
                    <a:pt x="2062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746"/>
              <a:endParaRPr lang="zh-CN" altLang="en-US" sz="1798">
                <a:solidFill>
                  <a:srgbClr val="1D1D1A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15" name="Freeform 146"/>
            <p:cNvSpPr>
              <a:spLocks/>
            </p:cNvSpPr>
            <p:nvPr/>
          </p:nvSpPr>
          <p:spPr bwMode="auto">
            <a:xfrm>
              <a:off x="6831013" y="2533650"/>
              <a:ext cx="34925" cy="42863"/>
            </a:xfrm>
            <a:custGeom>
              <a:avLst/>
              <a:gdLst>
                <a:gd name="T0" fmla="*/ 2147483646 w 80"/>
                <a:gd name="T1" fmla="*/ 2147483646 h 103"/>
                <a:gd name="T2" fmla="*/ 2147483646 w 80"/>
                <a:gd name="T3" fmla="*/ 2147483646 h 103"/>
                <a:gd name="T4" fmla="*/ 0 w 80"/>
                <a:gd name="T5" fmla="*/ 0 h 103"/>
                <a:gd name="T6" fmla="*/ 0 w 80"/>
                <a:gd name="T7" fmla="*/ 2147483646 h 103"/>
                <a:gd name="T8" fmla="*/ 2147483646 w 80"/>
                <a:gd name="T9" fmla="*/ 2147483646 h 103"/>
                <a:gd name="T10" fmla="*/ 2147483646 w 80"/>
                <a:gd name="T11" fmla="*/ 2147483646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3"/>
                <a:gd name="T20" fmla="*/ 80 w 80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3">
                  <a:moveTo>
                    <a:pt x="80" y="27"/>
                  </a:moveTo>
                  <a:lnTo>
                    <a:pt x="80" y="27"/>
                  </a:lnTo>
                  <a:lnTo>
                    <a:pt x="0" y="0"/>
                  </a:lnTo>
                  <a:lnTo>
                    <a:pt x="0" y="76"/>
                  </a:lnTo>
                  <a:lnTo>
                    <a:pt x="80" y="103"/>
                  </a:lnTo>
                  <a:lnTo>
                    <a:pt x="8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746"/>
              <a:endParaRPr lang="zh-CN" altLang="en-US" sz="1798">
                <a:solidFill>
                  <a:srgbClr val="1D1D1A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16" name="Freeform 147"/>
            <p:cNvSpPr>
              <a:spLocks/>
            </p:cNvSpPr>
            <p:nvPr/>
          </p:nvSpPr>
          <p:spPr bwMode="auto">
            <a:xfrm>
              <a:off x="6791325" y="2524125"/>
              <a:ext cx="23813" cy="30163"/>
            </a:xfrm>
            <a:custGeom>
              <a:avLst/>
              <a:gdLst>
                <a:gd name="T0" fmla="*/ 2147483646 w 57"/>
                <a:gd name="T1" fmla="*/ 2147483646 h 73"/>
                <a:gd name="T2" fmla="*/ 2147483646 w 57"/>
                <a:gd name="T3" fmla="*/ 2147483646 h 73"/>
                <a:gd name="T4" fmla="*/ 0 w 57"/>
                <a:gd name="T5" fmla="*/ 0 h 73"/>
                <a:gd name="T6" fmla="*/ 0 w 57"/>
                <a:gd name="T7" fmla="*/ 2147483646 h 73"/>
                <a:gd name="T8" fmla="*/ 2147483646 w 57"/>
                <a:gd name="T9" fmla="*/ 2147483646 h 73"/>
                <a:gd name="T10" fmla="*/ 2147483646 w 57"/>
                <a:gd name="T11" fmla="*/ 2147483646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73"/>
                <a:gd name="T20" fmla="*/ 57 w 57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73">
                  <a:moveTo>
                    <a:pt x="57" y="19"/>
                  </a:moveTo>
                  <a:lnTo>
                    <a:pt x="57" y="19"/>
                  </a:lnTo>
                  <a:lnTo>
                    <a:pt x="0" y="0"/>
                  </a:lnTo>
                  <a:lnTo>
                    <a:pt x="0" y="54"/>
                  </a:lnTo>
                  <a:lnTo>
                    <a:pt x="57" y="73"/>
                  </a:lnTo>
                  <a:lnTo>
                    <a:pt x="5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746"/>
              <a:endParaRPr lang="zh-CN" altLang="en-US" sz="1798">
                <a:solidFill>
                  <a:srgbClr val="1D1D1A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1" y="2634215"/>
            <a:ext cx="336452" cy="392347"/>
          </a:xfrm>
          <a:prstGeom prst="rect">
            <a:avLst/>
          </a:prstGeom>
        </p:spPr>
      </p:pic>
      <p:sp>
        <p:nvSpPr>
          <p:cNvPr id="143" name="文本框 142"/>
          <p:cNvSpPr txBox="1"/>
          <p:nvPr/>
        </p:nvSpPr>
        <p:spPr>
          <a:xfrm>
            <a:off x="1893536" y="1979997"/>
            <a:ext cx="1163418" cy="5279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46">
              <a:lnSpc>
                <a:spcPts val="3438"/>
              </a:lnSpc>
            </a:pP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医疗物联网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3401346" y="3497609"/>
            <a:ext cx="815245" cy="26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46"/>
            <a:r>
              <a:rPr lang="en-US" altLang="zh-CN" sz="1100" dirty="0">
                <a:solidFill>
                  <a:srgbClr val="1D1D1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AP1</a:t>
            </a:r>
            <a:endParaRPr lang="zh-CN" altLang="en-US" sz="1100" dirty="0">
              <a:solidFill>
                <a:srgbClr val="1D1D1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564425" y="4697747"/>
            <a:ext cx="670747" cy="5279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46">
              <a:lnSpc>
                <a:spcPts val="3438"/>
              </a:lnSpc>
            </a:pPr>
            <a:r>
              <a:rPr lang="zh-CN" altLang="en-US" sz="1100" dirty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信道</a:t>
            </a:r>
            <a:r>
              <a:rPr lang="en-US" altLang="zh-CN" sz="1100" dirty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1</a:t>
            </a:r>
            <a:endParaRPr lang="zh-CN" altLang="en-US" sz="1100" dirty="0">
              <a:solidFill>
                <a:srgbClr val="1D1D1A"/>
              </a:solidFill>
              <a:latin typeface="Microsoft YaHei" panose="020B0503020204020204" pitchFamily="34" charset="-122"/>
              <a:ea typeface="宋体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478395" y="4709159"/>
            <a:ext cx="670747" cy="5279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46">
              <a:lnSpc>
                <a:spcPts val="3438"/>
              </a:lnSpc>
            </a:pPr>
            <a:r>
              <a:rPr lang="zh-CN" altLang="en-US" sz="1100" dirty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信道</a:t>
            </a:r>
            <a:r>
              <a:rPr lang="en-US" altLang="zh-CN" sz="1100" dirty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2</a:t>
            </a:r>
            <a:endParaRPr lang="zh-CN" altLang="en-US" sz="1100" dirty="0">
              <a:solidFill>
                <a:srgbClr val="1D1D1A"/>
              </a:solidFill>
              <a:latin typeface="Microsoft YaHei" panose="020B0503020204020204" pitchFamily="34" charset="-122"/>
              <a:ea typeface="宋体" pitchFamily="2" charset="-122"/>
            </a:endParaRPr>
          </a:p>
        </p:txBody>
      </p:sp>
      <p:sp>
        <p:nvSpPr>
          <p:cNvPr id="149" name="圆柱形 148"/>
          <p:cNvSpPr/>
          <p:nvPr/>
        </p:nvSpPr>
        <p:spPr>
          <a:xfrm rot="1320000">
            <a:off x="1810066" y="3815192"/>
            <a:ext cx="150210" cy="912746"/>
          </a:xfrm>
          <a:prstGeom prst="can">
            <a:avLst>
              <a:gd name="adj" fmla="val 73525"/>
            </a:avLst>
          </a:prstGeom>
          <a:solidFill>
            <a:sysClr val="window" lastClr="FFFFFF">
              <a:lumMod val="85000"/>
              <a:alpha val="36000"/>
            </a:sysClr>
          </a:solidFill>
          <a:ln w="3175" cap="flat" cmpd="sng" algn="ctr">
            <a:solidFill>
              <a:srgbClr val="231815">
                <a:alpha val="42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数据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A</a:t>
            </a: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黑简体" panose="02000000000000000000" pitchFamily="2" charset="-122"/>
              <a:ea typeface="方正兰亭黑简体" panose="02000000000000000000" pitchFamily="2" charset="-122"/>
              <a:cs typeface="+mn-cs"/>
              <a:sym typeface="方正兰亭黑简体" panose="02000000000000000000" pitchFamily="2" charset="-122"/>
            </a:endParaRPr>
          </a:p>
        </p:txBody>
      </p:sp>
      <p:sp>
        <p:nvSpPr>
          <p:cNvPr id="150" name="圆柱形 149"/>
          <p:cNvSpPr/>
          <p:nvPr/>
        </p:nvSpPr>
        <p:spPr>
          <a:xfrm rot="21420000">
            <a:off x="2776384" y="3900659"/>
            <a:ext cx="150210" cy="912746"/>
          </a:xfrm>
          <a:prstGeom prst="can">
            <a:avLst>
              <a:gd name="adj" fmla="val 73525"/>
            </a:avLst>
          </a:prstGeom>
          <a:solidFill>
            <a:sysClr val="window" lastClr="FFFFFF">
              <a:lumMod val="85000"/>
              <a:alpha val="36000"/>
            </a:sysClr>
          </a:solidFill>
          <a:ln w="3175" cap="flat" cmpd="sng" algn="ctr">
            <a:solidFill>
              <a:srgbClr val="231815">
                <a:alpha val="42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数据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a</a:t>
            </a: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黑简体" panose="02000000000000000000" pitchFamily="2" charset="-122"/>
              <a:ea typeface="方正兰亭黑简体" panose="02000000000000000000" pitchFamily="2" charset="-122"/>
              <a:cs typeface="+mn-cs"/>
              <a:sym typeface="方正兰亭黑简体" panose="02000000000000000000" pitchFamily="2" charset="-122"/>
            </a:endParaRPr>
          </a:p>
        </p:txBody>
      </p:sp>
      <p:grpSp>
        <p:nvGrpSpPr>
          <p:cNvPr id="151" name="组合 199"/>
          <p:cNvGrpSpPr>
            <a:grpSpLocks noChangeAspect="1"/>
          </p:cNvGrpSpPr>
          <p:nvPr/>
        </p:nvGrpSpPr>
        <p:grpSpPr bwMode="auto">
          <a:xfrm>
            <a:off x="2200491" y="3473904"/>
            <a:ext cx="598342" cy="315216"/>
            <a:chOff x="6613525" y="2281238"/>
            <a:chExt cx="865188" cy="401638"/>
          </a:xfrm>
          <a:solidFill>
            <a:srgbClr val="1AABE2"/>
          </a:solidFill>
        </p:grpSpPr>
        <p:sp>
          <p:nvSpPr>
            <p:cNvPr id="152" name="Freeform 145"/>
            <p:cNvSpPr>
              <a:spLocks noEditPoints="1"/>
            </p:cNvSpPr>
            <p:nvPr/>
          </p:nvSpPr>
          <p:spPr bwMode="auto">
            <a:xfrm>
              <a:off x="6613525" y="2281238"/>
              <a:ext cx="865188" cy="401638"/>
            </a:xfrm>
            <a:custGeom>
              <a:avLst/>
              <a:gdLst>
                <a:gd name="T0" fmla="*/ 2147483646 w 2062"/>
                <a:gd name="T1" fmla="*/ 2147483646 h 960"/>
                <a:gd name="T2" fmla="*/ 2147483646 w 2062"/>
                <a:gd name="T3" fmla="*/ 2147483646 h 960"/>
                <a:gd name="T4" fmla="*/ 2147483646 w 2062"/>
                <a:gd name="T5" fmla="*/ 2147483646 h 960"/>
                <a:gd name="T6" fmla="*/ 2147483646 w 2062"/>
                <a:gd name="T7" fmla="*/ 2147483646 h 960"/>
                <a:gd name="T8" fmla="*/ 2147483646 w 2062"/>
                <a:gd name="T9" fmla="*/ 2147483646 h 960"/>
                <a:gd name="T10" fmla="*/ 2147483646 w 2062"/>
                <a:gd name="T11" fmla="*/ 2147483646 h 960"/>
                <a:gd name="T12" fmla="*/ 2147483646 w 2062"/>
                <a:gd name="T13" fmla="*/ 2147483646 h 960"/>
                <a:gd name="T14" fmla="*/ 2147483646 w 2062"/>
                <a:gd name="T15" fmla="*/ 2147483646 h 960"/>
                <a:gd name="T16" fmla="*/ 2147483646 w 2062"/>
                <a:gd name="T17" fmla="*/ 2147483646 h 960"/>
                <a:gd name="T18" fmla="*/ 2147483646 w 2062"/>
                <a:gd name="T19" fmla="*/ 2147483646 h 960"/>
                <a:gd name="T20" fmla="*/ 2147483646 w 2062"/>
                <a:gd name="T21" fmla="*/ 2147483646 h 960"/>
                <a:gd name="T22" fmla="*/ 2147483646 w 2062"/>
                <a:gd name="T23" fmla="*/ 2147483646 h 960"/>
                <a:gd name="T24" fmla="*/ 2147483646 w 2062"/>
                <a:gd name="T25" fmla="*/ 2147483646 h 960"/>
                <a:gd name="T26" fmla="*/ 2147483646 w 2062"/>
                <a:gd name="T27" fmla="*/ 2147483646 h 960"/>
                <a:gd name="T28" fmla="*/ 2147483646 w 2062"/>
                <a:gd name="T29" fmla="*/ 2147483646 h 960"/>
                <a:gd name="T30" fmla="*/ 2147483646 w 2062"/>
                <a:gd name="T31" fmla="*/ 2147483646 h 960"/>
                <a:gd name="T32" fmla="*/ 2147483646 w 2062"/>
                <a:gd name="T33" fmla="*/ 2147483646 h 960"/>
                <a:gd name="T34" fmla="*/ 2147483646 w 2062"/>
                <a:gd name="T35" fmla="*/ 2147483646 h 960"/>
                <a:gd name="T36" fmla="*/ 2147483646 w 2062"/>
                <a:gd name="T37" fmla="*/ 2147483646 h 960"/>
                <a:gd name="T38" fmla="*/ 2147483646 w 2062"/>
                <a:gd name="T39" fmla="*/ 2147483646 h 960"/>
                <a:gd name="T40" fmla="*/ 2147483646 w 2062"/>
                <a:gd name="T41" fmla="*/ 2147483646 h 960"/>
                <a:gd name="T42" fmla="*/ 2147483646 w 2062"/>
                <a:gd name="T43" fmla="*/ 2147483646 h 960"/>
                <a:gd name="T44" fmla="*/ 2147483646 w 2062"/>
                <a:gd name="T45" fmla="*/ 2147483646 h 960"/>
                <a:gd name="T46" fmla="*/ 2147483646 w 2062"/>
                <a:gd name="T47" fmla="*/ 2147483646 h 960"/>
                <a:gd name="T48" fmla="*/ 2147483646 w 2062"/>
                <a:gd name="T49" fmla="*/ 2147483646 h 960"/>
                <a:gd name="T50" fmla="*/ 2147483646 w 2062"/>
                <a:gd name="T51" fmla="*/ 2147483646 h 960"/>
                <a:gd name="T52" fmla="*/ 2147483646 w 2062"/>
                <a:gd name="T53" fmla="*/ 2147483646 h 960"/>
                <a:gd name="T54" fmla="*/ 2147483646 w 2062"/>
                <a:gd name="T55" fmla="*/ 2147483646 h 960"/>
                <a:gd name="T56" fmla="*/ 2147483646 w 2062"/>
                <a:gd name="T57" fmla="*/ 2147483646 h 960"/>
                <a:gd name="T58" fmla="*/ 2147483646 w 2062"/>
                <a:gd name="T59" fmla="*/ 2147483646 h 960"/>
                <a:gd name="T60" fmla="*/ 2147483646 w 2062"/>
                <a:gd name="T61" fmla="*/ 2147483646 h 960"/>
                <a:gd name="T62" fmla="*/ 2147483646 w 2062"/>
                <a:gd name="T63" fmla="*/ 2147483646 h 960"/>
                <a:gd name="T64" fmla="*/ 2147483646 w 2062"/>
                <a:gd name="T65" fmla="*/ 2147483646 h 960"/>
                <a:gd name="T66" fmla="*/ 2147483646 w 2062"/>
                <a:gd name="T67" fmla="*/ 2147483646 h 960"/>
                <a:gd name="T68" fmla="*/ 2147483646 w 2062"/>
                <a:gd name="T69" fmla="*/ 2147483646 h 960"/>
                <a:gd name="T70" fmla="*/ 2147483646 w 2062"/>
                <a:gd name="T71" fmla="*/ 2147483646 h 960"/>
                <a:gd name="T72" fmla="*/ 2147483646 w 2062"/>
                <a:gd name="T73" fmla="*/ 2147483646 h 960"/>
                <a:gd name="T74" fmla="*/ 2147483646 w 2062"/>
                <a:gd name="T75" fmla="*/ 2147483646 h 960"/>
                <a:gd name="T76" fmla="*/ 2147483646 w 2062"/>
                <a:gd name="T77" fmla="*/ 2147483646 h 960"/>
                <a:gd name="T78" fmla="*/ 2147483646 w 2062"/>
                <a:gd name="T79" fmla="*/ 2147483646 h 960"/>
                <a:gd name="T80" fmla="*/ 2147483646 w 2062"/>
                <a:gd name="T81" fmla="*/ 2147483646 h 960"/>
                <a:gd name="T82" fmla="*/ 2147483646 w 2062"/>
                <a:gd name="T83" fmla="*/ 2147483646 h 960"/>
                <a:gd name="T84" fmla="*/ 2147483646 w 2062"/>
                <a:gd name="T85" fmla="*/ 2147483646 h 960"/>
                <a:gd name="T86" fmla="*/ 2147483646 w 2062"/>
                <a:gd name="T87" fmla="*/ 2147483646 h 960"/>
                <a:gd name="T88" fmla="*/ 2147483646 w 2062"/>
                <a:gd name="T89" fmla="*/ 2147483646 h 960"/>
                <a:gd name="T90" fmla="*/ 2147483646 w 2062"/>
                <a:gd name="T91" fmla="*/ 2147483646 h 960"/>
                <a:gd name="T92" fmla="*/ 2147483646 w 2062"/>
                <a:gd name="T93" fmla="*/ 2147483646 h 960"/>
                <a:gd name="T94" fmla="*/ 2147483646 w 2062"/>
                <a:gd name="T95" fmla="*/ 2147483646 h 960"/>
                <a:gd name="T96" fmla="*/ 2147483646 w 2062"/>
                <a:gd name="T97" fmla="*/ 2147483646 h 960"/>
                <a:gd name="T98" fmla="*/ 2147483646 w 2062"/>
                <a:gd name="T99" fmla="*/ 2147483646 h 960"/>
                <a:gd name="T100" fmla="*/ 2147483646 w 2062"/>
                <a:gd name="T101" fmla="*/ 2147483646 h 960"/>
                <a:gd name="T102" fmla="*/ 2147483646 w 2062"/>
                <a:gd name="T103" fmla="*/ 2147483646 h 960"/>
                <a:gd name="T104" fmla="*/ 2147483646 w 2062"/>
                <a:gd name="T105" fmla="*/ 2147483646 h 960"/>
                <a:gd name="T106" fmla="*/ 2147483646 w 2062"/>
                <a:gd name="T107" fmla="*/ 2147483646 h 960"/>
                <a:gd name="T108" fmla="*/ 2147483646 w 2062"/>
                <a:gd name="T109" fmla="*/ 2147483646 h 960"/>
                <a:gd name="T110" fmla="*/ 2147483646 w 2062"/>
                <a:gd name="T111" fmla="*/ 2147483646 h 960"/>
                <a:gd name="T112" fmla="*/ 2147483646 w 2062"/>
                <a:gd name="T113" fmla="*/ 2147483646 h 960"/>
                <a:gd name="T114" fmla="*/ 2147483646 w 2062"/>
                <a:gd name="T115" fmla="*/ 2147483646 h 960"/>
                <a:gd name="T116" fmla="*/ 2147483646 w 2062"/>
                <a:gd name="T117" fmla="*/ 2147483646 h 960"/>
                <a:gd name="T118" fmla="*/ 2147483646 w 2062"/>
                <a:gd name="T119" fmla="*/ 2147483646 h 960"/>
                <a:gd name="T120" fmla="*/ 2147483646 w 2062"/>
                <a:gd name="T121" fmla="*/ 2147483646 h 960"/>
                <a:gd name="T122" fmla="*/ 2147483646 w 2062"/>
                <a:gd name="T123" fmla="*/ 2147483646 h 960"/>
                <a:gd name="T124" fmla="*/ 2147483646 w 2062"/>
                <a:gd name="T125" fmla="*/ 2147483646 h 9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62"/>
                <a:gd name="T190" fmla="*/ 0 h 960"/>
                <a:gd name="T191" fmla="*/ 2062 w 2062"/>
                <a:gd name="T192" fmla="*/ 960 h 96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62" h="960">
                  <a:moveTo>
                    <a:pt x="746" y="784"/>
                  </a:moveTo>
                  <a:lnTo>
                    <a:pt x="746" y="784"/>
                  </a:lnTo>
                  <a:lnTo>
                    <a:pt x="746" y="635"/>
                  </a:lnTo>
                  <a:cubicBezTo>
                    <a:pt x="746" y="628"/>
                    <a:pt x="743" y="621"/>
                    <a:pt x="736" y="617"/>
                  </a:cubicBezTo>
                  <a:cubicBezTo>
                    <a:pt x="572" y="525"/>
                    <a:pt x="393" y="497"/>
                    <a:pt x="385" y="495"/>
                  </a:cubicBezTo>
                  <a:cubicBezTo>
                    <a:pt x="379" y="495"/>
                    <a:pt x="373" y="496"/>
                    <a:pt x="369" y="500"/>
                  </a:cubicBezTo>
                  <a:cubicBezTo>
                    <a:pt x="365" y="504"/>
                    <a:pt x="362" y="509"/>
                    <a:pt x="362" y="515"/>
                  </a:cubicBezTo>
                  <a:lnTo>
                    <a:pt x="362" y="650"/>
                  </a:lnTo>
                  <a:cubicBezTo>
                    <a:pt x="241" y="606"/>
                    <a:pt x="147" y="570"/>
                    <a:pt x="128" y="559"/>
                  </a:cubicBezTo>
                  <a:cubicBezTo>
                    <a:pt x="103" y="544"/>
                    <a:pt x="78" y="519"/>
                    <a:pt x="74" y="483"/>
                  </a:cubicBezTo>
                  <a:cubicBezTo>
                    <a:pt x="185" y="458"/>
                    <a:pt x="679" y="385"/>
                    <a:pt x="1142" y="893"/>
                  </a:cubicBezTo>
                  <a:cubicBezTo>
                    <a:pt x="1109" y="892"/>
                    <a:pt x="1072" y="887"/>
                    <a:pt x="1032" y="876"/>
                  </a:cubicBezTo>
                  <a:cubicBezTo>
                    <a:pt x="987" y="864"/>
                    <a:pt x="876" y="828"/>
                    <a:pt x="746" y="784"/>
                  </a:cubicBez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646" y="646"/>
                  </a:lnTo>
                  <a:lnTo>
                    <a:pt x="646" y="722"/>
                  </a:lnTo>
                  <a:lnTo>
                    <a:pt x="706" y="742"/>
                  </a:lnTo>
                  <a:lnTo>
                    <a:pt x="706" y="771"/>
                  </a:lnTo>
                  <a:cubicBezTo>
                    <a:pt x="606" y="736"/>
                    <a:pt x="498" y="698"/>
                    <a:pt x="402" y="664"/>
                  </a:cubicBezTo>
                  <a:lnTo>
                    <a:pt x="402" y="539"/>
                  </a:lnTo>
                  <a:cubicBezTo>
                    <a:pt x="454" y="549"/>
                    <a:pt x="585" y="580"/>
                    <a:pt x="706" y="647"/>
                  </a:cubicBezTo>
                  <a:lnTo>
                    <a:pt x="706" y="666"/>
                  </a:lnTo>
                  <a:close/>
                  <a:moveTo>
                    <a:pt x="625" y="164"/>
                  </a:moveTo>
                  <a:lnTo>
                    <a:pt x="625" y="164"/>
                  </a:lnTo>
                  <a:cubicBezTo>
                    <a:pt x="906" y="88"/>
                    <a:pt x="1416" y="193"/>
                    <a:pt x="1646" y="260"/>
                  </a:cubicBezTo>
                  <a:cubicBezTo>
                    <a:pt x="1823" y="311"/>
                    <a:pt x="1931" y="361"/>
                    <a:pt x="1974" y="392"/>
                  </a:cubicBezTo>
                  <a:cubicBezTo>
                    <a:pt x="1576" y="512"/>
                    <a:pt x="1260" y="753"/>
                    <a:pt x="1171" y="826"/>
                  </a:cubicBezTo>
                  <a:cubicBezTo>
                    <a:pt x="890" y="528"/>
                    <a:pt x="601" y="434"/>
                    <a:pt x="405" y="407"/>
                  </a:cubicBezTo>
                  <a:cubicBezTo>
                    <a:pt x="265" y="388"/>
                    <a:pt x="153" y="400"/>
                    <a:pt x="89" y="411"/>
                  </a:cubicBezTo>
                  <a:cubicBezTo>
                    <a:pt x="91" y="408"/>
                    <a:pt x="92" y="406"/>
                    <a:pt x="93" y="403"/>
                  </a:cubicBezTo>
                  <a:cubicBezTo>
                    <a:pt x="136" y="323"/>
                    <a:pt x="290" y="254"/>
                    <a:pt x="625" y="164"/>
                  </a:cubicBezTo>
                  <a:close/>
                  <a:moveTo>
                    <a:pt x="2062" y="413"/>
                  </a:moveTo>
                  <a:lnTo>
                    <a:pt x="2062" y="413"/>
                  </a:lnTo>
                  <a:cubicBezTo>
                    <a:pt x="2062" y="412"/>
                    <a:pt x="2062" y="411"/>
                    <a:pt x="2062" y="410"/>
                  </a:cubicBezTo>
                  <a:cubicBezTo>
                    <a:pt x="2062" y="410"/>
                    <a:pt x="2062" y="409"/>
                    <a:pt x="2062" y="409"/>
                  </a:cubicBezTo>
                  <a:cubicBezTo>
                    <a:pt x="2062" y="409"/>
                    <a:pt x="2062" y="408"/>
                    <a:pt x="2062" y="408"/>
                  </a:cubicBezTo>
                  <a:cubicBezTo>
                    <a:pt x="2057" y="342"/>
                    <a:pt x="1924" y="270"/>
                    <a:pt x="1664" y="196"/>
                  </a:cubicBezTo>
                  <a:cubicBezTo>
                    <a:pt x="1636" y="188"/>
                    <a:pt x="977" y="0"/>
                    <a:pt x="607" y="99"/>
                  </a:cubicBezTo>
                  <a:cubicBezTo>
                    <a:pt x="243" y="197"/>
                    <a:pt x="88" y="271"/>
                    <a:pt x="35" y="371"/>
                  </a:cubicBezTo>
                  <a:cubicBezTo>
                    <a:pt x="20" y="399"/>
                    <a:pt x="11" y="426"/>
                    <a:pt x="8" y="452"/>
                  </a:cubicBezTo>
                  <a:cubicBezTo>
                    <a:pt x="8" y="453"/>
                    <a:pt x="8" y="453"/>
                    <a:pt x="8" y="454"/>
                  </a:cubicBezTo>
                  <a:cubicBezTo>
                    <a:pt x="0" y="520"/>
                    <a:pt x="30" y="578"/>
                    <a:pt x="94" y="616"/>
                  </a:cubicBezTo>
                  <a:cubicBezTo>
                    <a:pt x="162" y="657"/>
                    <a:pt x="884" y="906"/>
                    <a:pt x="1014" y="941"/>
                  </a:cubicBezTo>
                  <a:cubicBezTo>
                    <a:pt x="1067" y="955"/>
                    <a:pt x="1113" y="960"/>
                    <a:pt x="1155" y="960"/>
                  </a:cubicBezTo>
                  <a:cubicBezTo>
                    <a:pt x="1231" y="960"/>
                    <a:pt x="1292" y="943"/>
                    <a:pt x="1349" y="926"/>
                  </a:cubicBezTo>
                  <a:cubicBezTo>
                    <a:pt x="1374" y="919"/>
                    <a:pt x="1433" y="902"/>
                    <a:pt x="1503" y="879"/>
                  </a:cubicBezTo>
                  <a:cubicBezTo>
                    <a:pt x="1521" y="893"/>
                    <a:pt x="1546" y="899"/>
                    <a:pt x="1569" y="890"/>
                  </a:cubicBezTo>
                  <a:cubicBezTo>
                    <a:pt x="1605" y="877"/>
                    <a:pt x="1624" y="837"/>
                    <a:pt x="1611" y="801"/>
                  </a:cubicBezTo>
                  <a:cubicBezTo>
                    <a:pt x="1599" y="765"/>
                    <a:pt x="1559" y="747"/>
                    <a:pt x="1523" y="759"/>
                  </a:cubicBezTo>
                  <a:cubicBezTo>
                    <a:pt x="1497" y="769"/>
                    <a:pt x="1480" y="792"/>
                    <a:pt x="1477" y="818"/>
                  </a:cubicBezTo>
                  <a:cubicBezTo>
                    <a:pt x="1410" y="839"/>
                    <a:pt x="1355" y="855"/>
                    <a:pt x="1331" y="862"/>
                  </a:cubicBezTo>
                  <a:cubicBezTo>
                    <a:pt x="1289" y="874"/>
                    <a:pt x="1246" y="886"/>
                    <a:pt x="1197" y="891"/>
                  </a:cubicBezTo>
                  <a:cubicBezTo>
                    <a:pt x="1249" y="848"/>
                    <a:pt x="1572" y="586"/>
                    <a:pt x="1980" y="460"/>
                  </a:cubicBezTo>
                  <a:cubicBezTo>
                    <a:pt x="1962" y="504"/>
                    <a:pt x="1929" y="569"/>
                    <a:pt x="1896" y="625"/>
                  </a:cubicBezTo>
                  <a:cubicBezTo>
                    <a:pt x="1891" y="634"/>
                    <a:pt x="1871" y="658"/>
                    <a:pt x="1789" y="698"/>
                  </a:cubicBezTo>
                  <a:cubicBezTo>
                    <a:pt x="1771" y="684"/>
                    <a:pt x="1746" y="680"/>
                    <a:pt x="1723" y="688"/>
                  </a:cubicBezTo>
                  <a:cubicBezTo>
                    <a:pt x="1687" y="701"/>
                    <a:pt x="1668" y="740"/>
                    <a:pt x="1681" y="777"/>
                  </a:cubicBezTo>
                  <a:cubicBezTo>
                    <a:pt x="1694" y="813"/>
                    <a:pt x="1734" y="832"/>
                    <a:pt x="1770" y="819"/>
                  </a:cubicBezTo>
                  <a:cubicBezTo>
                    <a:pt x="1796" y="809"/>
                    <a:pt x="1813" y="786"/>
                    <a:pt x="1816" y="759"/>
                  </a:cubicBezTo>
                  <a:cubicBezTo>
                    <a:pt x="1916" y="711"/>
                    <a:pt x="1944" y="678"/>
                    <a:pt x="1955" y="657"/>
                  </a:cubicBezTo>
                  <a:cubicBezTo>
                    <a:pt x="1979" y="615"/>
                    <a:pt x="2058" y="474"/>
                    <a:pt x="2062" y="415"/>
                  </a:cubicBezTo>
                  <a:cubicBezTo>
                    <a:pt x="2062" y="415"/>
                    <a:pt x="2062" y="414"/>
                    <a:pt x="2062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746"/>
              <a:endParaRPr lang="zh-CN" altLang="en-US" sz="1798">
                <a:solidFill>
                  <a:srgbClr val="1D1D1A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6831013" y="2533650"/>
              <a:ext cx="34925" cy="42863"/>
            </a:xfrm>
            <a:custGeom>
              <a:avLst/>
              <a:gdLst>
                <a:gd name="T0" fmla="*/ 2147483646 w 80"/>
                <a:gd name="T1" fmla="*/ 2147483646 h 103"/>
                <a:gd name="T2" fmla="*/ 2147483646 w 80"/>
                <a:gd name="T3" fmla="*/ 2147483646 h 103"/>
                <a:gd name="T4" fmla="*/ 0 w 80"/>
                <a:gd name="T5" fmla="*/ 0 h 103"/>
                <a:gd name="T6" fmla="*/ 0 w 80"/>
                <a:gd name="T7" fmla="*/ 2147483646 h 103"/>
                <a:gd name="T8" fmla="*/ 2147483646 w 80"/>
                <a:gd name="T9" fmla="*/ 2147483646 h 103"/>
                <a:gd name="T10" fmla="*/ 2147483646 w 80"/>
                <a:gd name="T11" fmla="*/ 2147483646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3"/>
                <a:gd name="T20" fmla="*/ 80 w 80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3">
                  <a:moveTo>
                    <a:pt x="80" y="27"/>
                  </a:moveTo>
                  <a:lnTo>
                    <a:pt x="80" y="27"/>
                  </a:lnTo>
                  <a:lnTo>
                    <a:pt x="0" y="0"/>
                  </a:lnTo>
                  <a:lnTo>
                    <a:pt x="0" y="76"/>
                  </a:lnTo>
                  <a:lnTo>
                    <a:pt x="80" y="103"/>
                  </a:lnTo>
                  <a:lnTo>
                    <a:pt x="8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746"/>
              <a:endParaRPr lang="zh-CN" altLang="en-US" sz="1798">
                <a:solidFill>
                  <a:srgbClr val="1D1D1A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6791325" y="2524125"/>
              <a:ext cx="23813" cy="30163"/>
            </a:xfrm>
            <a:custGeom>
              <a:avLst/>
              <a:gdLst>
                <a:gd name="T0" fmla="*/ 2147483646 w 57"/>
                <a:gd name="T1" fmla="*/ 2147483646 h 73"/>
                <a:gd name="T2" fmla="*/ 2147483646 w 57"/>
                <a:gd name="T3" fmla="*/ 2147483646 h 73"/>
                <a:gd name="T4" fmla="*/ 0 w 57"/>
                <a:gd name="T5" fmla="*/ 0 h 73"/>
                <a:gd name="T6" fmla="*/ 0 w 57"/>
                <a:gd name="T7" fmla="*/ 2147483646 h 73"/>
                <a:gd name="T8" fmla="*/ 2147483646 w 57"/>
                <a:gd name="T9" fmla="*/ 2147483646 h 73"/>
                <a:gd name="T10" fmla="*/ 2147483646 w 57"/>
                <a:gd name="T11" fmla="*/ 2147483646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73"/>
                <a:gd name="T20" fmla="*/ 57 w 57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73">
                  <a:moveTo>
                    <a:pt x="57" y="19"/>
                  </a:moveTo>
                  <a:lnTo>
                    <a:pt x="57" y="19"/>
                  </a:lnTo>
                  <a:lnTo>
                    <a:pt x="0" y="0"/>
                  </a:lnTo>
                  <a:lnTo>
                    <a:pt x="0" y="54"/>
                  </a:lnTo>
                  <a:lnTo>
                    <a:pt x="57" y="73"/>
                  </a:lnTo>
                  <a:lnTo>
                    <a:pt x="5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746"/>
              <a:endParaRPr lang="zh-CN" altLang="en-US" sz="1798">
                <a:solidFill>
                  <a:srgbClr val="1D1D1A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155" name="文本框 154"/>
          <p:cNvSpPr txBox="1"/>
          <p:nvPr/>
        </p:nvSpPr>
        <p:spPr>
          <a:xfrm>
            <a:off x="1885171" y="3491719"/>
            <a:ext cx="815245" cy="26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46"/>
            <a:r>
              <a:rPr lang="en-US" altLang="zh-CN" sz="1100" dirty="0">
                <a:solidFill>
                  <a:srgbClr val="1D1D1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AP1</a:t>
            </a:r>
            <a:endParaRPr lang="zh-CN" altLang="en-US" sz="1100" dirty="0">
              <a:solidFill>
                <a:srgbClr val="1D1D1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394081" y="3272182"/>
            <a:ext cx="1865389" cy="2817283"/>
          </a:xfrm>
          <a:prstGeom prst="rect">
            <a:avLst/>
          </a:prstGeom>
          <a:noFill/>
          <a:ln w="6350" cap="flat" cmpd="sng" algn="ctr">
            <a:solidFill>
              <a:srgbClr val="15151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418089" y="3278894"/>
            <a:ext cx="2672590" cy="2817283"/>
          </a:xfrm>
          <a:prstGeom prst="rect">
            <a:avLst/>
          </a:prstGeom>
          <a:noFill/>
          <a:ln w="6350" cap="flat" cmpd="sng" algn="ctr">
            <a:solidFill>
              <a:srgbClr val="15151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任意多边形 162"/>
          <p:cNvSpPr/>
          <p:nvPr/>
        </p:nvSpPr>
        <p:spPr>
          <a:xfrm>
            <a:off x="2010832" y="3968816"/>
            <a:ext cx="266657" cy="997239"/>
          </a:xfrm>
          <a:custGeom>
            <a:avLst/>
            <a:gdLst>
              <a:gd name="connsiteX0" fmla="*/ 61099 w 345579"/>
              <a:gd name="connsiteY0" fmla="*/ 1422400 h 1422400"/>
              <a:gd name="connsiteX1" fmla="*/ 20459 w 345579"/>
              <a:gd name="connsiteY1" fmla="*/ 599440 h 1422400"/>
              <a:gd name="connsiteX2" fmla="*/ 345579 w 345579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79" h="1422400">
                <a:moveTo>
                  <a:pt x="61099" y="1422400"/>
                </a:moveTo>
                <a:cubicBezTo>
                  <a:pt x="17072" y="1129453"/>
                  <a:pt x="-26954" y="836507"/>
                  <a:pt x="20459" y="599440"/>
                </a:cubicBezTo>
                <a:cubicBezTo>
                  <a:pt x="67872" y="362373"/>
                  <a:pt x="206725" y="181186"/>
                  <a:pt x="345579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2700415" y="3484686"/>
            <a:ext cx="55104" cy="703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7" name="直接连接符 166"/>
          <p:cNvCxnSpPr>
            <a:stCxn id="117" idx="2"/>
          </p:cNvCxnSpPr>
          <p:nvPr/>
        </p:nvCxnSpPr>
        <p:spPr>
          <a:xfrm flipH="1">
            <a:off x="2581038" y="3026562"/>
            <a:ext cx="861919" cy="49843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直接连接符 167"/>
          <p:cNvCxnSpPr/>
          <p:nvPr/>
        </p:nvCxnSpPr>
        <p:spPr>
          <a:xfrm>
            <a:off x="3467311" y="3033595"/>
            <a:ext cx="503437" cy="50335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0" name="直接连接符 169"/>
          <p:cNvCxnSpPr>
            <a:endCxn id="117" idx="0"/>
          </p:cNvCxnSpPr>
          <p:nvPr/>
        </p:nvCxnSpPr>
        <p:spPr>
          <a:xfrm>
            <a:off x="3438942" y="2285125"/>
            <a:ext cx="4015" cy="34909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2" name="流程图: 联系 171"/>
          <p:cNvSpPr/>
          <p:nvPr/>
        </p:nvSpPr>
        <p:spPr>
          <a:xfrm>
            <a:off x="2873839" y="3389094"/>
            <a:ext cx="234988" cy="190149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0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174" name="图片 670" descr="wifi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3797395" y="3815314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图片 670" descr="wifi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2363154" y="3792577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矩形 176"/>
          <p:cNvSpPr/>
          <p:nvPr/>
        </p:nvSpPr>
        <p:spPr>
          <a:xfrm>
            <a:off x="1113054" y="605032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381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双</a:t>
            </a:r>
            <a:r>
              <a:rPr lang="zh-CN" altLang="en-US" sz="1200" b="1" dirty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发</a:t>
            </a:r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选收</a:t>
            </a:r>
            <a:endParaRPr lang="en-US" altLang="zh-CN" sz="1200" b="1" dirty="0" smtClean="0">
              <a:solidFill>
                <a:srgbClr val="1D1D1A"/>
              </a:solidFill>
              <a:latin typeface="Microsoft YaHei" panose="020B0503020204020204" pitchFamily="34" charset="-122"/>
              <a:ea typeface="宋体" pitchFamily="2" charset="-122"/>
            </a:endParaRPr>
          </a:p>
          <a:p>
            <a:pPr algn="ctr" defTabSz="913381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（应对强干扰、丢包高度敏感）</a:t>
            </a:r>
            <a:endParaRPr lang="en-US" altLang="zh-CN" sz="1200" b="1" dirty="0">
              <a:solidFill>
                <a:srgbClr val="1D1D1A"/>
              </a:solidFill>
              <a:latin typeface="Microsoft YaHei" panose="020B0503020204020204" pitchFamily="34" charset="-122"/>
              <a:ea typeface="宋体" pitchFamily="2" charset="-122"/>
            </a:endParaRPr>
          </a:p>
        </p:txBody>
      </p:sp>
      <p:sp>
        <p:nvSpPr>
          <p:cNvPr id="178" name="圆角矩形 177"/>
          <p:cNvSpPr/>
          <p:nvPr/>
        </p:nvSpPr>
        <p:spPr bwMode="auto">
          <a:xfrm>
            <a:off x="1807138" y="5299539"/>
            <a:ext cx="851746" cy="546718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/>
          <a:p>
            <a:pPr defTabSz="913746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798" kern="0">
              <a:solidFill>
                <a:srgbClr val="000000"/>
              </a:solidFill>
              <a:latin typeface="Calibri" panose="020F0502020204030204"/>
              <a:ea typeface="宋体" charset="-122"/>
            </a:endParaRPr>
          </a:p>
        </p:txBody>
      </p:sp>
      <p:sp>
        <p:nvSpPr>
          <p:cNvPr id="179" name="圆角矩形 178"/>
          <p:cNvSpPr/>
          <p:nvPr/>
        </p:nvSpPr>
        <p:spPr bwMode="auto">
          <a:xfrm>
            <a:off x="4423298" y="5330881"/>
            <a:ext cx="796686" cy="546718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/>
          <a:p>
            <a:pPr defTabSz="913746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798" kern="0">
              <a:solidFill>
                <a:srgbClr val="000000"/>
              </a:solidFill>
              <a:latin typeface="Calibri" panose="020F0502020204030204"/>
              <a:ea typeface="宋体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369226" y="5100843"/>
            <a:ext cx="1098067" cy="24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46"/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itchFamily="2" charset="-122"/>
              </a:rPr>
              <a:t>Wi-Fi 6 CPE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宋体" pitchFamily="2" charset="-122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2036571" y="5147872"/>
            <a:ext cx="319988" cy="90841"/>
            <a:chOff x="13728701" y="614363"/>
            <a:chExt cx="749300" cy="193675"/>
          </a:xfrm>
          <a:solidFill>
            <a:srgbClr val="00B0F0"/>
          </a:solidFill>
        </p:grpSpPr>
        <p:sp>
          <p:nvSpPr>
            <p:cNvPr id="182" name="Freeform 504"/>
            <p:cNvSpPr>
              <a:spLocks noEditPoints="1"/>
            </p:cNvSpPr>
            <p:nvPr/>
          </p:nvSpPr>
          <p:spPr bwMode="auto">
            <a:xfrm>
              <a:off x="13728701" y="614363"/>
              <a:ext cx="749300" cy="193675"/>
            </a:xfrm>
            <a:custGeom>
              <a:avLst/>
              <a:gdLst/>
              <a:ahLst/>
              <a:cxnLst>
                <a:cxn ang="0">
                  <a:pos x="444" y="122"/>
                </a:cxn>
                <a:cxn ang="0">
                  <a:pos x="22" y="120"/>
                </a:cxn>
                <a:cxn ang="0">
                  <a:pos x="13" y="117"/>
                </a:cxn>
                <a:cxn ang="0">
                  <a:pos x="8" y="114"/>
                </a:cxn>
                <a:cxn ang="0">
                  <a:pos x="4" y="107"/>
                </a:cxn>
                <a:cxn ang="0">
                  <a:pos x="2" y="100"/>
                </a:cxn>
                <a:cxn ang="0">
                  <a:pos x="0" y="94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4" y="15"/>
                </a:cxn>
                <a:cxn ang="0">
                  <a:pos x="8" y="8"/>
                </a:cxn>
                <a:cxn ang="0">
                  <a:pos x="15" y="4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447" y="0"/>
                </a:cxn>
                <a:cxn ang="0">
                  <a:pos x="455" y="2"/>
                </a:cxn>
                <a:cxn ang="0">
                  <a:pos x="462" y="7"/>
                </a:cxn>
                <a:cxn ang="0">
                  <a:pos x="467" y="12"/>
                </a:cxn>
                <a:cxn ang="0">
                  <a:pos x="470" y="20"/>
                </a:cxn>
                <a:cxn ang="0">
                  <a:pos x="472" y="27"/>
                </a:cxn>
                <a:cxn ang="0">
                  <a:pos x="472" y="28"/>
                </a:cxn>
                <a:cxn ang="0">
                  <a:pos x="472" y="94"/>
                </a:cxn>
                <a:cxn ang="0">
                  <a:pos x="472" y="100"/>
                </a:cxn>
                <a:cxn ang="0">
                  <a:pos x="469" y="107"/>
                </a:cxn>
                <a:cxn ang="0">
                  <a:pos x="464" y="114"/>
                </a:cxn>
                <a:cxn ang="0">
                  <a:pos x="457" y="119"/>
                </a:cxn>
                <a:cxn ang="0">
                  <a:pos x="452" y="120"/>
                </a:cxn>
                <a:cxn ang="0">
                  <a:pos x="444" y="122"/>
                </a:cxn>
                <a:cxn ang="0">
                  <a:pos x="444" y="8"/>
                </a:cxn>
                <a:cxn ang="0">
                  <a:pos x="27" y="8"/>
                </a:cxn>
                <a:cxn ang="0">
                  <a:pos x="20" y="10"/>
                </a:cxn>
                <a:cxn ang="0">
                  <a:pos x="13" y="15"/>
                </a:cxn>
                <a:cxn ang="0">
                  <a:pos x="10" y="22"/>
                </a:cxn>
                <a:cxn ang="0">
                  <a:pos x="8" y="28"/>
                </a:cxn>
                <a:cxn ang="0">
                  <a:pos x="10" y="100"/>
                </a:cxn>
                <a:cxn ang="0">
                  <a:pos x="13" y="107"/>
                </a:cxn>
                <a:cxn ang="0">
                  <a:pos x="18" y="110"/>
                </a:cxn>
                <a:cxn ang="0">
                  <a:pos x="27" y="112"/>
                </a:cxn>
                <a:cxn ang="0">
                  <a:pos x="28" y="114"/>
                </a:cxn>
                <a:cxn ang="0">
                  <a:pos x="446" y="112"/>
                </a:cxn>
                <a:cxn ang="0">
                  <a:pos x="452" y="110"/>
                </a:cxn>
                <a:cxn ang="0">
                  <a:pos x="459" y="107"/>
                </a:cxn>
                <a:cxn ang="0">
                  <a:pos x="462" y="100"/>
                </a:cxn>
                <a:cxn ang="0">
                  <a:pos x="464" y="94"/>
                </a:cxn>
                <a:cxn ang="0">
                  <a:pos x="462" y="22"/>
                </a:cxn>
                <a:cxn ang="0">
                  <a:pos x="459" y="13"/>
                </a:cxn>
                <a:cxn ang="0">
                  <a:pos x="452" y="10"/>
                </a:cxn>
                <a:cxn ang="0">
                  <a:pos x="446" y="8"/>
                </a:cxn>
                <a:cxn ang="0">
                  <a:pos x="444" y="8"/>
                </a:cxn>
              </a:cxnLst>
              <a:rect l="0" t="0" r="r" b="b"/>
              <a:pathLst>
                <a:path w="472" h="122">
                  <a:moveTo>
                    <a:pt x="444" y="122"/>
                  </a:moveTo>
                  <a:lnTo>
                    <a:pt x="22" y="120"/>
                  </a:lnTo>
                  <a:lnTo>
                    <a:pt x="13" y="117"/>
                  </a:lnTo>
                  <a:lnTo>
                    <a:pt x="8" y="114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447" y="0"/>
                  </a:lnTo>
                  <a:lnTo>
                    <a:pt x="455" y="2"/>
                  </a:lnTo>
                  <a:lnTo>
                    <a:pt x="462" y="7"/>
                  </a:lnTo>
                  <a:lnTo>
                    <a:pt x="467" y="12"/>
                  </a:lnTo>
                  <a:lnTo>
                    <a:pt x="470" y="20"/>
                  </a:lnTo>
                  <a:lnTo>
                    <a:pt x="472" y="27"/>
                  </a:lnTo>
                  <a:lnTo>
                    <a:pt x="472" y="28"/>
                  </a:lnTo>
                  <a:lnTo>
                    <a:pt x="472" y="94"/>
                  </a:lnTo>
                  <a:lnTo>
                    <a:pt x="472" y="100"/>
                  </a:lnTo>
                  <a:lnTo>
                    <a:pt x="469" y="107"/>
                  </a:lnTo>
                  <a:lnTo>
                    <a:pt x="464" y="114"/>
                  </a:lnTo>
                  <a:lnTo>
                    <a:pt x="457" y="119"/>
                  </a:lnTo>
                  <a:lnTo>
                    <a:pt x="452" y="120"/>
                  </a:lnTo>
                  <a:lnTo>
                    <a:pt x="444" y="122"/>
                  </a:lnTo>
                  <a:close/>
                  <a:moveTo>
                    <a:pt x="444" y="8"/>
                  </a:moveTo>
                  <a:lnTo>
                    <a:pt x="27" y="8"/>
                  </a:lnTo>
                  <a:lnTo>
                    <a:pt x="20" y="10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8" y="28"/>
                  </a:lnTo>
                  <a:lnTo>
                    <a:pt x="10" y="100"/>
                  </a:lnTo>
                  <a:lnTo>
                    <a:pt x="13" y="107"/>
                  </a:lnTo>
                  <a:lnTo>
                    <a:pt x="18" y="110"/>
                  </a:lnTo>
                  <a:lnTo>
                    <a:pt x="27" y="112"/>
                  </a:lnTo>
                  <a:lnTo>
                    <a:pt x="28" y="114"/>
                  </a:lnTo>
                  <a:lnTo>
                    <a:pt x="446" y="112"/>
                  </a:lnTo>
                  <a:lnTo>
                    <a:pt x="452" y="110"/>
                  </a:lnTo>
                  <a:lnTo>
                    <a:pt x="459" y="107"/>
                  </a:lnTo>
                  <a:lnTo>
                    <a:pt x="462" y="100"/>
                  </a:lnTo>
                  <a:lnTo>
                    <a:pt x="464" y="94"/>
                  </a:lnTo>
                  <a:lnTo>
                    <a:pt x="462" y="22"/>
                  </a:lnTo>
                  <a:lnTo>
                    <a:pt x="459" y="13"/>
                  </a:lnTo>
                  <a:lnTo>
                    <a:pt x="452" y="10"/>
                  </a:lnTo>
                  <a:lnTo>
                    <a:pt x="446" y="8"/>
                  </a:lnTo>
                  <a:lnTo>
                    <a:pt x="444" y="8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746"/>
              <a:endParaRPr lang="zh-CN" altLang="en-US" sz="1998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83" name="Freeform 511"/>
            <p:cNvSpPr>
              <a:spLocks noEditPoints="1"/>
            </p:cNvSpPr>
            <p:nvPr/>
          </p:nvSpPr>
          <p:spPr bwMode="auto">
            <a:xfrm>
              <a:off x="14027151" y="687388"/>
              <a:ext cx="58738" cy="44450"/>
            </a:xfrm>
            <a:custGeom>
              <a:avLst/>
              <a:gdLst/>
              <a:ahLst/>
              <a:cxnLst>
                <a:cxn ang="0">
                  <a:pos x="37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28"/>
                </a:cxn>
                <a:cxn ang="0">
                  <a:pos x="9" y="20"/>
                </a:cxn>
                <a:cxn ang="0">
                  <a:pos x="29" y="20"/>
                </a:cxn>
                <a:cxn ang="0">
                  <a:pos x="29" y="8"/>
                </a:cxn>
                <a:cxn ang="0">
                  <a:pos x="9" y="8"/>
                </a:cxn>
                <a:cxn ang="0">
                  <a:pos x="9" y="20"/>
                </a:cxn>
              </a:cxnLst>
              <a:rect l="0" t="0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9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9" y="8"/>
                  </a:lnTo>
                  <a:lnTo>
                    <a:pt x="9" y="2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746"/>
              <a:endParaRPr lang="zh-CN" altLang="en-US" sz="1998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84" name="Freeform 512"/>
            <p:cNvSpPr>
              <a:spLocks noEditPoints="1"/>
            </p:cNvSpPr>
            <p:nvPr/>
          </p:nvSpPr>
          <p:spPr bwMode="auto">
            <a:xfrm>
              <a:off x="13946188" y="687388"/>
              <a:ext cx="58738" cy="44450"/>
            </a:xfrm>
            <a:custGeom>
              <a:avLst/>
              <a:gdLst/>
              <a:ahLst/>
              <a:cxnLst>
                <a:cxn ang="0">
                  <a:pos x="37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28"/>
                </a:cxn>
                <a:cxn ang="0">
                  <a:pos x="9" y="20"/>
                </a:cxn>
                <a:cxn ang="0">
                  <a:pos x="29" y="20"/>
                </a:cxn>
                <a:cxn ang="0">
                  <a:pos x="29" y="8"/>
                </a:cxn>
                <a:cxn ang="0">
                  <a:pos x="9" y="8"/>
                </a:cxn>
                <a:cxn ang="0">
                  <a:pos x="9" y="20"/>
                </a:cxn>
              </a:cxnLst>
              <a:rect l="0" t="0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9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9" y="8"/>
                  </a:lnTo>
                  <a:lnTo>
                    <a:pt x="9" y="2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746"/>
              <a:endParaRPr lang="zh-CN" altLang="en-US" sz="1998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85" name="Freeform 513"/>
            <p:cNvSpPr>
              <a:spLocks noEditPoints="1"/>
            </p:cNvSpPr>
            <p:nvPr/>
          </p:nvSpPr>
          <p:spPr bwMode="auto">
            <a:xfrm>
              <a:off x="13865226" y="687388"/>
              <a:ext cx="58738" cy="44450"/>
            </a:xfrm>
            <a:custGeom>
              <a:avLst/>
              <a:gdLst/>
              <a:ahLst/>
              <a:cxnLst>
                <a:cxn ang="0">
                  <a:pos x="37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28"/>
                </a:cxn>
                <a:cxn ang="0">
                  <a:pos x="10" y="20"/>
                </a:cxn>
                <a:cxn ang="0">
                  <a:pos x="29" y="20"/>
                </a:cxn>
                <a:cxn ang="0">
                  <a:pos x="29" y="8"/>
                </a:cxn>
                <a:cxn ang="0">
                  <a:pos x="10" y="8"/>
                </a:cxn>
                <a:cxn ang="0">
                  <a:pos x="10" y="20"/>
                </a:cxn>
              </a:cxnLst>
              <a:rect l="0" t="0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10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10" y="8"/>
                  </a:lnTo>
                  <a:lnTo>
                    <a:pt x="10" y="2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746"/>
              <a:endParaRPr lang="zh-CN" altLang="en-US" sz="1998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86" name="Freeform 514"/>
            <p:cNvSpPr>
              <a:spLocks noEditPoints="1"/>
            </p:cNvSpPr>
            <p:nvPr/>
          </p:nvSpPr>
          <p:spPr bwMode="auto">
            <a:xfrm>
              <a:off x="14357351" y="679450"/>
              <a:ext cx="60325" cy="60325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13" y="38"/>
                </a:cxn>
                <a:cxn ang="0">
                  <a:pos x="7" y="35"/>
                </a:cxn>
                <a:cxn ang="0">
                  <a:pos x="3" y="28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5" y="7"/>
                </a:cxn>
                <a:cxn ang="0">
                  <a:pos x="10" y="4"/>
                </a:cxn>
                <a:cxn ang="0">
                  <a:pos x="15" y="2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7"/>
                </a:cxn>
                <a:cxn ang="0">
                  <a:pos x="36" y="12"/>
                </a:cxn>
                <a:cxn ang="0">
                  <a:pos x="38" y="18"/>
                </a:cxn>
                <a:cxn ang="0">
                  <a:pos x="38" y="20"/>
                </a:cxn>
                <a:cxn ang="0">
                  <a:pos x="36" y="27"/>
                </a:cxn>
                <a:cxn ang="0">
                  <a:pos x="33" y="33"/>
                </a:cxn>
                <a:cxn ang="0">
                  <a:pos x="27" y="36"/>
                </a:cxn>
                <a:cxn ang="0">
                  <a:pos x="20" y="38"/>
                </a:cxn>
                <a:cxn ang="0">
                  <a:pos x="20" y="10"/>
                </a:cxn>
                <a:cxn ang="0">
                  <a:pos x="13" y="10"/>
                </a:cxn>
                <a:cxn ang="0">
                  <a:pos x="10" y="15"/>
                </a:cxn>
                <a:cxn ang="0">
                  <a:pos x="8" y="18"/>
                </a:cxn>
                <a:cxn ang="0">
                  <a:pos x="12" y="25"/>
                </a:cxn>
                <a:cxn ang="0">
                  <a:pos x="17" y="30"/>
                </a:cxn>
                <a:cxn ang="0">
                  <a:pos x="20" y="30"/>
                </a:cxn>
                <a:cxn ang="0">
                  <a:pos x="25" y="28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13"/>
                </a:cxn>
                <a:cxn ang="0">
                  <a:pos x="23" y="10"/>
                </a:cxn>
                <a:cxn ang="0">
                  <a:pos x="20" y="10"/>
                </a:cxn>
              </a:cxnLst>
              <a:rect l="0" t="0" r="r" b="b"/>
              <a:pathLst>
                <a:path w="38" h="38">
                  <a:moveTo>
                    <a:pt x="20" y="38"/>
                  </a:moveTo>
                  <a:lnTo>
                    <a:pt x="13" y="38"/>
                  </a:lnTo>
                  <a:lnTo>
                    <a:pt x="7" y="35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5" y="7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6" y="27"/>
                  </a:lnTo>
                  <a:lnTo>
                    <a:pt x="33" y="33"/>
                  </a:lnTo>
                  <a:lnTo>
                    <a:pt x="27" y="36"/>
                  </a:lnTo>
                  <a:lnTo>
                    <a:pt x="20" y="38"/>
                  </a:lnTo>
                  <a:close/>
                  <a:moveTo>
                    <a:pt x="20" y="10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8" y="18"/>
                  </a:lnTo>
                  <a:lnTo>
                    <a:pt x="12" y="25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25" y="28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13"/>
                  </a:lnTo>
                  <a:lnTo>
                    <a:pt x="23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defTabSz="913746"/>
              <a:endParaRPr lang="zh-CN" altLang="en-US" sz="1998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87" name="图片 670" descr="wifi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 flipV="1">
            <a:off x="2030237" y="4963649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" name="图片 670" descr="wifi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 flipV="1">
            <a:off x="4692662" y="5161627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任意多边形 195"/>
          <p:cNvSpPr/>
          <p:nvPr/>
        </p:nvSpPr>
        <p:spPr bwMode="auto">
          <a:xfrm>
            <a:off x="2280526" y="4049537"/>
            <a:ext cx="395738" cy="997057"/>
          </a:xfrm>
          <a:custGeom>
            <a:avLst/>
            <a:gdLst>
              <a:gd name="connsiteX0" fmla="*/ 0 w 509531"/>
              <a:gd name="connsiteY0" fmla="*/ 1126836 h 1126836"/>
              <a:gd name="connsiteX1" fmla="*/ 480291 w 509531"/>
              <a:gd name="connsiteY1" fmla="*/ 683491 h 1126836"/>
              <a:gd name="connsiteX2" fmla="*/ 415636 w 509531"/>
              <a:gd name="connsiteY2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31" h="1126836">
                <a:moveTo>
                  <a:pt x="0" y="1126836"/>
                </a:moveTo>
                <a:cubicBezTo>
                  <a:pt x="205509" y="999066"/>
                  <a:pt x="411018" y="871297"/>
                  <a:pt x="480291" y="683491"/>
                </a:cubicBezTo>
                <a:cubicBezTo>
                  <a:pt x="549564" y="495685"/>
                  <a:pt x="482600" y="247842"/>
                  <a:pt x="415636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triangl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57" y="5338204"/>
            <a:ext cx="702573" cy="450938"/>
          </a:xfrm>
          <a:prstGeom prst="rect">
            <a:avLst/>
          </a:prstGeom>
        </p:spPr>
      </p:pic>
      <p:pic>
        <p:nvPicPr>
          <p:cNvPr id="198" name="图片 1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350" y="5358231"/>
            <a:ext cx="702573" cy="450938"/>
          </a:xfrm>
          <a:prstGeom prst="rect">
            <a:avLst/>
          </a:prstGeom>
        </p:spPr>
      </p:pic>
      <p:sp>
        <p:nvSpPr>
          <p:cNvPr id="221" name="云形 220"/>
          <p:cNvSpPr/>
          <p:nvPr/>
        </p:nvSpPr>
        <p:spPr>
          <a:xfrm>
            <a:off x="1754339" y="1933852"/>
            <a:ext cx="3573341" cy="1220365"/>
          </a:xfrm>
          <a:prstGeom prst="cloud">
            <a:avLst/>
          </a:prstGeom>
          <a:gradFill flip="none" rotWithShape="1">
            <a:gsLst>
              <a:gs pos="0">
                <a:srgbClr val="666666">
                  <a:lumMod val="95000"/>
                  <a:alpha val="40000"/>
                </a:srgbClr>
              </a:gs>
              <a:gs pos="40000">
                <a:srgbClr val="666666">
                  <a:alpha val="0"/>
                </a:srgbClr>
              </a:gs>
              <a:gs pos="50000">
                <a:srgbClr val="666666">
                  <a:alpha val="0"/>
                </a:srgbClr>
              </a:gs>
              <a:gs pos="40000">
                <a:srgbClr val="666666">
                  <a:alpha val="0"/>
                </a:srgbClr>
              </a:gs>
              <a:gs pos="100000">
                <a:srgbClr val="666666">
                  <a:lumMod val="95000"/>
                  <a:alpha val="4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EBEBEB">
                <a:lumMod val="9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4499" tIns="37249" rIns="74499" bIns="37249" numCol="1" spcCol="0" rtlCol="0" fromWordArt="0" anchor="ctr" anchorCtr="1" forceAA="0" compatLnSpc="1">
            <a:noAutofit/>
          </a:bodyPr>
          <a:lstStyle/>
          <a:p>
            <a:pPr indent="-50711" algn="ctr" defTabSz="1218956" fontAlgn="base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defRPr/>
            </a:pPr>
            <a:endParaRPr lang="zh-CN" altLang="en-US" sz="1200" kern="0" dirty="0">
              <a:gradFill>
                <a:gsLst>
                  <a:gs pos="0">
                    <a:prstClr val="white"/>
                  </a:gs>
                  <a:gs pos="100000">
                    <a:srgbClr val="4FEE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</a:endParaRPr>
          </a:p>
        </p:txBody>
      </p:sp>
      <p:grpSp>
        <p:nvGrpSpPr>
          <p:cNvPr id="222" name="组合 269"/>
          <p:cNvGrpSpPr>
            <a:grpSpLocks noChangeAspect="1"/>
          </p:cNvGrpSpPr>
          <p:nvPr/>
        </p:nvGrpSpPr>
        <p:grpSpPr>
          <a:xfrm>
            <a:off x="3166469" y="2152415"/>
            <a:ext cx="544946" cy="185408"/>
            <a:chOff x="436563" y="1100138"/>
            <a:chExt cx="987425" cy="336550"/>
          </a:xfrm>
          <a:solidFill>
            <a:srgbClr val="1AABE1"/>
          </a:solidFill>
        </p:grpSpPr>
        <p:sp>
          <p:nvSpPr>
            <p:cNvPr id="223" name="Freeform 71"/>
            <p:cNvSpPr>
              <a:spLocks/>
            </p:cNvSpPr>
            <p:nvPr/>
          </p:nvSpPr>
          <p:spPr bwMode="auto">
            <a:xfrm>
              <a:off x="436563" y="1100138"/>
              <a:ext cx="987425" cy="322263"/>
            </a:xfrm>
            <a:custGeom>
              <a:avLst/>
              <a:gdLst/>
              <a:ahLst/>
              <a:cxnLst>
                <a:cxn ang="0">
                  <a:pos x="2304" y="767"/>
                </a:cxn>
                <a:cxn ang="0">
                  <a:pos x="2304" y="767"/>
                </a:cxn>
                <a:cxn ang="0">
                  <a:pos x="2095" y="767"/>
                </a:cxn>
                <a:cxn ang="0">
                  <a:pos x="2062" y="734"/>
                </a:cxn>
                <a:cxn ang="0">
                  <a:pos x="2095" y="700"/>
                </a:cxn>
                <a:cxn ang="0">
                  <a:pos x="2288" y="700"/>
                </a:cxn>
                <a:cxn ang="0">
                  <a:pos x="2288" y="66"/>
                </a:cxn>
                <a:cxn ang="0">
                  <a:pos x="67" y="66"/>
                </a:cxn>
                <a:cxn ang="0">
                  <a:pos x="67" y="700"/>
                </a:cxn>
                <a:cxn ang="0">
                  <a:pos x="1895" y="700"/>
                </a:cxn>
                <a:cxn ang="0">
                  <a:pos x="1928" y="734"/>
                </a:cxn>
                <a:cxn ang="0">
                  <a:pos x="1895" y="767"/>
                </a:cxn>
                <a:cxn ang="0">
                  <a:pos x="51" y="767"/>
                </a:cxn>
                <a:cxn ang="0">
                  <a:pos x="0" y="716"/>
                </a:cxn>
                <a:cxn ang="0">
                  <a:pos x="0" y="51"/>
                </a:cxn>
                <a:cxn ang="0">
                  <a:pos x="51" y="0"/>
                </a:cxn>
                <a:cxn ang="0">
                  <a:pos x="2304" y="0"/>
                </a:cxn>
                <a:cxn ang="0">
                  <a:pos x="2355" y="51"/>
                </a:cxn>
                <a:cxn ang="0">
                  <a:pos x="2355" y="716"/>
                </a:cxn>
                <a:cxn ang="0">
                  <a:pos x="2304" y="767"/>
                </a:cxn>
              </a:cxnLst>
              <a:rect l="0" t="0" r="r" b="b"/>
              <a:pathLst>
                <a:path w="2355" h="767">
                  <a:moveTo>
                    <a:pt x="2304" y="767"/>
                  </a:moveTo>
                  <a:lnTo>
                    <a:pt x="2304" y="767"/>
                  </a:lnTo>
                  <a:lnTo>
                    <a:pt x="2095" y="767"/>
                  </a:lnTo>
                  <a:cubicBezTo>
                    <a:pt x="2077" y="767"/>
                    <a:pt x="2062" y="752"/>
                    <a:pt x="2062" y="734"/>
                  </a:cubicBezTo>
                  <a:cubicBezTo>
                    <a:pt x="2062" y="715"/>
                    <a:pt x="2077" y="700"/>
                    <a:pt x="2095" y="700"/>
                  </a:cubicBezTo>
                  <a:lnTo>
                    <a:pt x="2288" y="700"/>
                  </a:lnTo>
                  <a:lnTo>
                    <a:pt x="2288" y="66"/>
                  </a:lnTo>
                  <a:lnTo>
                    <a:pt x="67" y="66"/>
                  </a:lnTo>
                  <a:lnTo>
                    <a:pt x="67" y="700"/>
                  </a:lnTo>
                  <a:lnTo>
                    <a:pt x="1895" y="700"/>
                  </a:lnTo>
                  <a:cubicBezTo>
                    <a:pt x="1913" y="700"/>
                    <a:pt x="1928" y="715"/>
                    <a:pt x="1928" y="734"/>
                  </a:cubicBezTo>
                  <a:cubicBezTo>
                    <a:pt x="1928" y="752"/>
                    <a:pt x="1913" y="767"/>
                    <a:pt x="1895" y="767"/>
                  </a:cubicBezTo>
                  <a:lnTo>
                    <a:pt x="51" y="767"/>
                  </a:lnTo>
                  <a:cubicBezTo>
                    <a:pt x="23" y="767"/>
                    <a:pt x="0" y="744"/>
                    <a:pt x="0" y="716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2304" y="0"/>
                  </a:lnTo>
                  <a:cubicBezTo>
                    <a:pt x="2332" y="0"/>
                    <a:pt x="2355" y="23"/>
                    <a:pt x="2355" y="51"/>
                  </a:cubicBezTo>
                  <a:lnTo>
                    <a:pt x="2355" y="716"/>
                  </a:lnTo>
                  <a:cubicBezTo>
                    <a:pt x="2355" y="744"/>
                    <a:pt x="2332" y="767"/>
                    <a:pt x="2304" y="7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4" name="Freeform 72"/>
            <p:cNvSpPr>
              <a:spLocks/>
            </p:cNvSpPr>
            <p:nvPr/>
          </p:nvSpPr>
          <p:spPr bwMode="auto">
            <a:xfrm>
              <a:off x="1198563" y="1379538"/>
              <a:ext cx="58738" cy="57150"/>
            </a:xfrm>
            <a:custGeom>
              <a:avLst/>
              <a:gdLst/>
              <a:ahLst/>
              <a:cxnLst>
                <a:cxn ang="0">
                  <a:pos x="70" y="139"/>
                </a:cxn>
                <a:cxn ang="0">
                  <a:pos x="70" y="139"/>
                </a:cxn>
                <a:cxn ang="0">
                  <a:pos x="0" y="70"/>
                </a:cxn>
                <a:cxn ang="0">
                  <a:pos x="70" y="0"/>
                </a:cxn>
                <a:cxn ang="0">
                  <a:pos x="139" y="70"/>
                </a:cxn>
                <a:cxn ang="0">
                  <a:pos x="70" y="139"/>
                </a:cxn>
              </a:cxnLst>
              <a:rect l="0" t="0" r="r" b="b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70"/>
                  </a:cubicBezTo>
                  <a:cubicBezTo>
                    <a:pt x="139" y="108"/>
                    <a:pt x="108" y="139"/>
                    <a:pt x="70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5" name="Freeform 73"/>
            <p:cNvSpPr>
              <a:spLocks/>
            </p:cNvSpPr>
            <p:nvPr/>
          </p:nvSpPr>
          <p:spPr bwMode="auto">
            <a:xfrm>
              <a:off x="1289050" y="1379538"/>
              <a:ext cx="57150" cy="57150"/>
            </a:xfrm>
            <a:custGeom>
              <a:avLst/>
              <a:gdLst/>
              <a:ahLst/>
              <a:cxnLst>
                <a:cxn ang="0">
                  <a:pos x="70" y="139"/>
                </a:cxn>
                <a:cxn ang="0">
                  <a:pos x="70" y="139"/>
                </a:cxn>
                <a:cxn ang="0">
                  <a:pos x="0" y="70"/>
                </a:cxn>
                <a:cxn ang="0">
                  <a:pos x="70" y="0"/>
                </a:cxn>
                <a:cxn ang="0">
                  <a:pos x="139" y="70"/>
                </a:cxn>
                <a:cxn ang="0">
                  <a:pos x="70" y="139"/>
                </a:cxn>
              </a:cxnLst>
              <a:rect l="0" t="0" r="r" b="b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70"/>
                  </a:cubicBezTo>
                  <a:cubicBezTo>
                    <a:pt x="139" y="108"/>
                    <a:pt x="108" y="139"/>
                    <a:pt x="70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6" name="Freeform 74"/>
            <p:cNvSpPr>
              <a:spLocks/>
            </p:cNvSpPr>
            <p:nvPr/>
          </p:nvSpPr>
          <p:spPr bwMode="auto">
            <a:xfrm>
              <a:off x="511175" y="1158876"/>
              <a:ext cx="69850" cy="69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0" y="82"/>
                </a:cxn>
                <a:cxn ang="0">
                  <a:pos x="83" y="165"/>
                </a:cxn>
                <a:cxn ang="0">
                  <a:pos x="166" y="82"/>
                </a:cxn>
                <a:cxn ang="0">
                  <a:pos x="83" y="0"/>
                </a:cxn>
              </a:cxnLst>
              <a:rect l="0" t="0" r="r" b="b"/>
              <a:pathLst>
                <a:path w="166" h="165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128" y="165"/>
                    <a:pt x="166" y="128"/>
                    <a:pt x="166" y="82"/>
                  </a:cubicBezTo>
                  <a:cubicBezTo>
                    <a:pt x="166" y="37"/>
                    <a:pt x="128" y="0"/>
                    <a:pt x="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7" name="Freeform 75"/>
            <p:cNvSpPr>
              <a:spLocks/>
            </p:cNvSpPr>
            <p:nvPr/>
          </p:nvSpPr>
          <p:spPr bwMode="auto">
            <a:xfrm>
              <a:off x="1189038" y="1158876"/>
              <a:ext cx="69850" cy="69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0" y="82"/>
                </a:cxn>
                <a:cxn ang="0">
                  <a:pos x="83" y="165"/>
                </a:cxn>
                <a:cxn ang="0">
                  <a:pos x="165" y="82"/>
                </a:cxn>
                <a:cxn ang="0">
                  <a:pos x="83" y="0"/>
                </a:cxn>
              </a:cxnLst>
              <a:rect l="0" t="0" r="r" b="b"/>
              <a:pathLst>
                <a:path w="165" h="165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128" y="165"/>
                    <a:pt x="165" y="128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8" name="Freeform 76"/>
            <p:cNvSpPr>
              <a:spLocks/>
            </p:cNvSpPr>
            <p:nvPr/>
          </p:nvSpPr>
          <p:spPr bwMode="auto">
            <a:xfrm>
              <a:off x="1189038" y="1271588"/>
              <a:ext cx="69850" cy="69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0" y="83"/>
                </a:cxn>
                <a:cxn ang="0">
                  <a:pos x="83" y="166"/>
                </a:cxn>
                <a:cxn ang="0">
                  <a:pos x="165" y="83"/>
                </a:cxn>
                <a:cxn ang="0">
                  <a:pos x="83" y="0"/>
                </a:cxn>
              </a:cxnLst>
              <a:rect l="0" t="0" r="r" b="b"/>
              <a:pathLst>
                <a:path w="165" h="166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8" y="166"/>
                    <a:pt x="165" y="129"/>
                    <a:pt x="165" y="83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9" name="Freeform 77"/>
            <p:cNvSpPr>
              <a:spLocks noEditPoints="1"/>
            </p:cNvSpPr>
            <p:nvPr/>
          </p:nvSpPr>
          <p:spPr bwMode="auto">
            <a:xfrm>
              <a:off x="517525" y="1254126"/>
              <a:ext cx="55563" cy="88900"/>
            </a:xfrm>
            <a:custGeom>
              <a:avLst/>
              <a:gdLst/>
              <a:ahLst/>
              <a:cxnLst>
                <a:cxn ang="0">
                  <a:pos x="27" y="186"/>
                </a:cxn>
                <a:cxn ang="0">
                  <a:pos x="27" y="186"/>
                </a:cxn>
                <a:cxn ang="0">
                  <a:pos x="106" y="186"/>
                </a:cxn>
                <a:cxn ang="0">
                  <a:pos x="106" y="27"/>
                </a:cxn>
                <a:cxn ang="0">
                  <a:pos x="27" y="27"/>
                </a:cxn>
                <a:cxn ang="0">
                  <a:pos x="27" y="186"/>
                </a:cxn>
                <a:cxn ang="0">
                  <a:pos x="133" y="213"/>
                </a:cxn>
                <a:cxn ang="0">
                  <a:pos x="133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133" y="0"/>
                </a:cxn>
                <a:cxn ang="0">
                  <a:pos x="133" y="213"/>
                </a:cxn>
              </a:cxnLst>
              <a:rect l="0" t="0" r="r" b="b"/>
              <a:pathLst>
                <a:path w="133" h="213">
                  <a:moveTo>
                    <a:pt x="27" y="186"/>
                  </a:moveTo>
                  <a:lnTo>
                    <a:pt x="27" y="186"/>
                  </a:lnTo>
                  <a:lnTo>
                    <a:pt x="106" y="186"/>
                  </a:lnTo>
                  <a:lnTo>
                    <a:pt x="106" y="27"/>
                  </a:lnTo>
                  <a:lnTo>
                    <a:pt x="27" y="27"/>
                  </a:lnTo>
                  <a:lnTo>
                    <a:pt x="27" y="186"/>
                  </a:lnTo>
                  <a:close/>
                  <a:moveTo>
                    <a:pt x="133" y="213"/>
                  </a:moveTo>
                  <a:lnTo>
                    <a:pt x="133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0" name="Freeform 78"/>
            <p:cNvSpPr>
              <a:spLocks/>
            </p:cNvSpPr>
            <p:nvPr/>
          </p:nvSpPr>
          <p:spPr bwMode="auto">
            <a:xfrm>
              <a:off x="546100" y="1260476"/>
              <a:ext cx="22225" cy="77788"/>
            </a:xfrm>
            <a:custGeom>
              <a:avLst/>
              <a:gdLst/>
              <a:ahLst/>
              <a:cxnLst>
                <a:cxn ang="0">
                  <a:pos x="52" y="185"/>
                </a:cxn>
                <a:cxn ang="0">
                  <a:pos x="52" y="185"/>
                </a:cxn>
                <a:cxn ang="0">
                  <a:pos x="0" y="185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185"/>
                </a:cxn>
              </a:cxnLst>
              <a:rect l="0" t="0" r="r" b="b"/>
              <a:pathLst>
                <a:path w="52" h="185">
                  <a:moveTo>
                    <a:pt x="52" y="185"/>
                  </a:moveTo>
                  <a:lnTo>
                    <a:pt x="52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1" name="Freeform 79"/>
            <p:cNvSpPr>
              <a:spLocks/>
            </p:cNvSpPr>
            <p:nvPr/>
          </p:nvSpPr>
          <p:spPr bwMode="auto">
            <a:xfrm>
              <a:off x="682625" y="1260476"/>
              <a:ext cx="87313" cy="69850"/>
            </a:xfrm>
            <a:custGeom>
              <a:avLst/>
              <a:gdLst/>
              <a:ahLst/>
              <a:cxnLst>
                <a:cxn ang="0">
                  <a:pos x="52" y="112"/>
                </a:cxn>
                <a:cxn ang="0">
                  <a:pos x="52" y="112"/>
                </a:cxn>
                <a:cxn ang="0">
                  <a:pos x="52" y="166"/>
                </a:cxn>
                <a:cxn ang="0">
                  <a:pos x="157" y="166"/>
                </a:cxn>
                <a:cxn ang="0">
                  <a:pos x="157" y="112"/>
                </a:cxn>
                <a:cxn ang="0">
                  <a:pos x="208" y="112"/>
                </a:cxn>
                <a:cxn ang="0">
                  <a:pos x="208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52" y="112"/>
                </a:cxn>
              </a:cxnLst>
              <a:rect l="0" t="0" r="r" b="b"/>
              <a:pathLst>
                <a:path w="208" h="166">
                  <a:moveTo>
                    <a:pt x="52" y="112"/>
                  </a:moveTo>
                  <a:lnTo>
                    <a:pt x="52" y="112"/>
                  </a:lnTo>
                  <a:lnTo>
                    <a:pt x="52" y="166"/>
                  </a:lnTo>
                  <a:lnTo>
                    <a:pt x="157" y="166"/>
                  </a:lnTo>
                  <a:lnTo>
                    <a:pt x="157" y="112"/>
                  </a:lnTo>
                  <a:lnTo>
                    <a:pt x="208" y="112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52" y="1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2" name="Freeform 80"/>
            <p:cNvSpPr>
              <a:spLocks/>
            </p:cNvSpPr>
            <p:nvPr/>
          </p:nvSpPr>
          <p:spPr bwMode="auto">
            <a:xfrm>
              <a:off x="787400" y="1260476"/>
              <a:ext cx="87313" cy="69850"/>
            </a:xfrm>
            <a:custGeom>
              <a:avLst/>
              <a:gdLst/>
              <a:ahLst/>
              <a:cxnLst>
                <a:cxn ang="0">
                  <a:pos x="51" y="112"/>
                </a:cxn>
                <a:cxn ang="0">
                  <a:pos x="51" y="112"/>
                </a:cxn>
                <a:cxn ang="0">
                  <a:pos x="51" y="166"/>
                </a:cxn>
                <a:cxn ang="0">
                  <a:pos x="156" y="166"/>
                </a:cxn>
                <a:cxn ang="0">
                  <a:pos x="156" y="112"/>
                </a:cxn>
                <a:cxn ang="0">
                  <a:pos x="208" y="112"/>
                </a:cxn>
                <a:cxn ang="0">
                  <a:pos x="208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51" y="112"/>
                </a:cxn>
              </a:cxnLst>
              <a:rect l="0" t="0" r="r" b="b"/>
              <a:pathLst>
                <a:path w="208" h="166">
                  <a:moveTo>
                    <a:pt x="51" y="112"/>
                  </a:moveTo>
                  <a:lnTo>
                    <a:pt x="51" y="112"/>
                  </a:lnTo>
                  <a:lnTo>
                    <a:pt x="51" y="166"/>
                  </a:lnTo>
                  <a:lnTo>
                    <a:pt x="156" y="166"/>
                  </a:lnTo>
                  <a:lnTo>
                    <a:pt x="156" y="112"/>
                  </a:lnTo>
                  <a:lnTo>
                    <a:pt x="208" y="112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51" y="1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3" name="Freeform 81"/>
            <p:cNvSpPr>
              <a:spLocks/>
            </p:cNvSpPr>
            <p:nvPr/>
          </p:nvSpPr>
          <p:spPr bwMode="auto">
            <a:xfrm>
              <a:off x="1071563" y="1158876"/>
              <a:ext cx="87313" cy="69850"/>
            </a:xfrm>
            <a:custGeom>
              <a:avLst/>
              <a:gdLst/>
              <a:ahLst/>
              <a:cxnLst>
                <a:cxn ang="0">
                  <a:pos x="157" y="55"/>
                </a:cxn>
                <a:cxn ang="0">
                  <a:pos x="157" y="55"/>
                </a:cxn>
                <a:cxn ang="0">
                  <a:pos x="157" y="0"/>
                </a:cxn>
                <a:cxn ang="0">
                  <a:pos x="52" y="0"/>
                </a:cxn>
                <a:cxn ang="0">
                  <a:pos x="52" y="55"/>
                </a:cxn>
                <a:cxn ang="0">
                  <a:pos x="0" y="55"/>
                </a:cxn>
                <a:cxn ang="0">
                  <a:pos x="0" y="167"/>
                </a:cxn>
                <a:cxn ang="0">
                  <a:pos x="208" y="167"/>
                </a:cxn>
                <a:cxn ang="0">
                  <a:pos x="208" y="55"/>
                </a:cxn>
                <a:cxn ang="0">
                  <a:pos x="157" y="55"/>
                </a:cxn>
              </a:cxnLst>
              <a:rect l="0" t="0" r="r" b="b"/>
              <a:pathLst>
                <a:path w="208" h="167">
                  <a:moveTo>
                    <a:pt x="157" y="55"/>
                  </a:moveTo>
                  <a:lnTo>
                    <a:pt x="157" y="55"/>
                  </a:lnTo>
                  <a:lnTo>
                    <a:pt x="157" y="0"/>
                  </a:lnTo>
                  <a:lnTo>
                    <a:pt x="52" y="0"/>
                  </a:lnTo>
                  <a:lnTo>
                    <a:pt x="52" y="55"/>
                  </a:lnTo>
                  <a:lnTo>
                    <a:pt x="0" y="55"/>
                  </a:lnTo>
                  <a:lnTo>
                    <a:pt x="0" y="167"/>
                  </a:lnTo>
                  <a:lnTo>
                    <a:pt x="208" y="167"/>
                  </a:lnTo>
                  <a:lnTo>
                    <a:pt x="208" y="55"/>
                  </a:lnTo>
                  <a:lnTo>
                    <a:pt x="157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4" name="Freeform 82"/>
            <p:cNvSpPr>
              <a:spLocks/>
            </p:cNvSpPr>
            <p:nvPr/>
          </p:nvSpPr>
          <p:spPr bwMode="auto">
            <a:xfrm>
              <a:off x="500063" y="1354138"/>
              <a:ext cx="22225" cy="23813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3" y="23"/>
                </a:cxn>
                <a:cxn ang="0">
                  <a:pos x="41" y="23"/>
                </a:cxn>
                <a:cxn ang="0">
                  <a:pos x="41" y="0"/>
                </a:cxn>
                <a:cxn ang="0">
                  <a:pos x="54" y="0"/>
                </a:cxn>
                <a:cxn ang="0">
                  <a:pos x="54" y="56"/>
                </a:cxn>
                <a:cxn ang="0">
                  <a:pos x="41" y="56"/>
                </a:cxn>
                <a:cxn ang="0">
                  <a:pos x="41" y="32"/>
                </a:cxn>
                <a:cxn ang="0">
                  <a:pos x="13" y="32"/>
                </a:cxn>
                <a:cxn ang="0">
                  <a:pos x="13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23"/>
                </a:cxn>
              </a:cxnLst>
              <a:rect l="0" t="0" r="r" b="b"/>
              <a:pathLst>
                <a:path w="54" h="56">
                  <a:moveTo>
                    <a:pt x="13" y="23"/>
                  </a:moveTo>
                  <a:lnTo>
                    <a:pt x="13" y="23"/>
                  </a:lnTo>
                  <a:lnTo>
                    <a:pt x="41" y="23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41" y="56"/>
                  </a:lnTo>
                  <a:lnTo>
                    <a:pt x="41" y="32"/>
                  </a:lnTo>
                  <a:lnTo>
                    <a:pt x="13" y="3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5" name="Freeform 83"/>
            <p:cNvSpPr>
              <a:spLocks/>
            </p:cNvSpPr>
            <p:nvPr/>
          </p:nvSpPr>
          <p:spPr bwMode="auto">
            <a:xfrm>
              <a:off x="527050" y="1354138"/>
              <a:ext cx="22225" cy="23813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13" y="33"/>
                </a:cxn>
                <a:cxn ang="0">
                  <a:pos x="27" y="47"/>
                </a:cxn>
                <a:cxn ang="0">
                  <a:pos x="40" y="33"/>
                </a:cxn>
                <a:cxn ang="0">
                  <a:pos x="40" y="0"/>
                </a:cxn>
                <a:cxn ang="0">
                  <a:pos x="53" y="0"/>
                </a:cxn>
                <a:cxn ang="0">
                  <a:pos x="53" y="34"/>
                </a:cxn>
                <a:cxn ang="0">
                  <a:pos x="49" y="49"/>
                </a:cxn>
                <a:cxn ang="0">
                  <a:pos x="27" y="56"/>
                </a:cxn>
                <a:cxn ang="0">
                  <a:pos x="4" y="49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33"/>
                </a:cxn>
              </a:cxnLst>
              <a:rect l="0" t="0" r="r" b="b"/>
              <a:pathLst>
                <a:path w="53" h="56">
                  <a:moveTo>
                    <a:pt x="13" y="33"/>
                  </a:moveTo>
                  <a:lnTo>
                    <a:pt x="13" y="33"/>
                  </a:lnTo>
                  <a:cubicBezTo>
                    <a:pt x="13" y="43"/>
                    <a:pt x="16" y="47"/>
                    <a:pt x="27" y="47"/>
                  </a:cubicBezTo>
                  <a:cubicBezTo>
                    <a:pt x="37" y="47"/>
                    <a:pt x="40" y="43"/>
                    <a:pt x="40" y="33"/>
                  </a:cubicBezTo>
                  <a:lnTo>
                    <a:pt x="40" y="0"/>
                  </a:lnTo>
                  <a:lnTo>
                    <a:pt x="53" y="0"/>
                  </a:lnTo>
                  <a:lnTo>
                    <a:pt x="53" y="34"/>
                  </a:lnTo>
                  <a:cubicBezTo>
                    <a:pt x="53" y="41"/>
                    <a:pt x="52" y="46"/>
                    <a:pt x="49" y="49"/>
                  </a:cubicBezTo>
                  <a:cubicBezTo>
                    <a:pt x="44" y="54"/>
                    <a:pt x="37" y="56"/>
                    <a:pt x="27" y="56"/>
                  </a:cubicBezTo>
                  <a:cubicBezTo>
                    <a:pt x="16" y="56"/>
                    <a:pt x="9" y="54"/>
                    <a:pt x="4" y="49"/>
                  </a:cubicBezTo>
                  <a:cubicBezTo>
                    <a:pt x="1" y="46"/>
                    <a:pt x="0" y="41"/>
                    <a:pt x="0" y="3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13" y="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6" name="Freeform 84"/>
            <p:cNvSpPr>
              <a:spLocks noEditPoints="1"/>
            </p:cNvSpPr>
            <p:nvPr/>
          </p:nvSpPr>
          <p:spPr bwMode="auto">
            <a:xfrm>
              <a:off x="549275" y="1354138"/>
              <a:ext cx="26988" cy="23813"/>
            </a:xfrm>
            <a:custGeom>
              <a:avLst/>
              <a:gdLst/>
              <a:ahLst/>
              <a:cxnLst>
                <a:cxn ang="0">
                  <a:pos x="23" y="33"/>
                </a:cxn>
                <a:cxn ang="0">
                  <a:pos x="23" y="33"/>
                </a:cxn>
                <a:cxn ang="0">
                  <a:pos x="41" y="33"/>
                </a:cxn>
                <a:cxn ang="0">
                  <a:pos x="32" y="11"/>
                </a:cxn>
                <a:cxn ang="0">
                  <a:pos x="23" y="33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65" y="56"/>
                </a:cxn>
                <a:cxn ang="0">
                  <a:pos x="51" y="56"/>
                </a:cxn>
                <a:cxn ang="0">
                  <a:pos x="45" y="42"/>
                </a:cxn>
                <a:cxn ang="0">
                  <a:pos x="19" y="42"/>
                </a:cxn>
                <a:cxn ang="0">
                  <a:pos x="14" y="56"/>
                </a:cxn>
                <a:cxn ang="0">
                  <a:pos x="0" y="56"/>
                </a:cxn>
                <a:cxn ang="0">
                  <a:pos x="26" y="0"/>
                </a:cxn>
                <a:cxn ang="0">
                  <a:pos x="39" y="0"/>
                </a:cxn>
              </a:cxnLst>
              <a:rect l="0" t="0" r="r" b="b"/>
              <a:pathLst>
                <a:path w="65" h="56">
                  <a:moveTo>
                    <a:pt x="23" y="33"/>
                  </a:moveTo>
                  <a:lnTo>
                    <a:pt x="23" y="33"/>
                  </a:lnTo>
                  <a:lnTo>
                    <a:pt x="41" y="33"/>
                  </a:lnTo>
                  <a:lnTo>
                    <a:pt x="32" y="11"/>
                  </a:lnTo>
                  <a:lnTo>
                    <a:pt x="23" y="33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5" y="56"/>
                  </a:lnTo>
                  <a:lnTo>
                    <a:pt x="51" y="56"/>
                  </a:lnTo>
                  <a:lnTo>
                    <a:pt x="45" y="42"/>
                  </a:lnTo>
                  <a:lnTo>
                    <a:pt x="19" y="42"/>
                  </a:lnTo>
                  <a:lnTo>
                    <a:pt x="14" y="56"/>
                  </a:lnTo>
                  <a:lnTo>
                    <a:pt x="0" y="56"/>
                  </a:lnTo>
                  <a:lnTo>
                    <a:pt x="26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7" name="Freeform 85"/>
            <p:cNvSpPr>
              <a:spLocks/>
            </p:cNvSpPr>
            <p:nvPr/>
          </p:nvSpPr>
          <p:spPr bwMode="auto">
            <a:xfrm>
              <a:off x="573088" y="1354138"/>
              <a:ext cx="39688" cy="238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8" y="43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68" y="43"/>
                </a:cxn>
                <a:cxn ang="0">
                  <a:pos x="81" y="0"/>
                </a:cxn>
                <a:cxn ang="0">
                  <a:pos x="94" y="0"/>
                </a:cxn>
                <a:cxn ang="0">
                  <a:pos x="76" y="56"/>
                </a:cxn>
                <a:cxn ang="0">
                  <a:pos x="60" y="56"/>
                </a:cxn>
                <a:cxn ang="0">
                  <a:pos x="47" y="14"/>
                </a:cxn>
                <a:cxn ang="0">
                  <a:pos x="36" y="56"/>
                </a:cxn>
                <a:cxn ang="0">
                  <a:pos x="20" y="56"/>
                </a:cxn>
                <a:cxn ang="0">
                  <a:pos x="0" y="0"/>
                </a:cxn>
                <a:cxn ang="0">
                  <a:pos x="14" y="0"/>
                </a:cxn>
              </a:cxnLst>
              <a:rect l="0" t="0" r="r" b="b"/>
              <a:pathLst>
                <a:path w="94" h="56">
                  <a:moveTo>
                    <a:pt x="14" y="0"/>
                  </a:moveTo>
                  <a:lnTo>
                    <a:pt x="14" y="0"/>
                  </a:lnTo>
                  <a:lnTo>
                    <a:pt x="28" y="43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8" y="43"/>
                  </a:lnTo>
                  <a:lnTo>
                    <a:pt x="81" y="0"/>
                  </a:lnTo>
                  <a:lnTo>
                    <a:pt x="94" y="0"/>
                  </a:lnTo>
                  <a:lnTo>
                    <a:pt x="76" y="56"/>
                  </a:lnTo>
                  <a:lnTo>
                    <a:pt x="60" y="56"/>
                  </a:lnTo>
                  <a:lnTo>
                    <a:pt x="47" y="14"/>
                  </a:lnTo>
                  <a:lnTo>
                    <a:pt x="36" y="56"/>
                  </a:lnTo>
                  <a:lnTo>
                    <a:pt x="20" y="56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8" name="Freeform 86"/>
            <p:cNvSpPr>
              <a:spLocks/>
            </p:cNvSpPr>
            <p:nvPr/>
          </p:nvSpPr>
          <p:spPr bwMode="auto">
            <a:xfrm>
              <a:off x="614363" y="1354138"/>
              <a:ext cx="20638" cy="23813"/>
            </a:xfrm>
            <a:custGeom>
              <a:avLst/>
              <a:gdLst/>
              <a:ahLst/>
              <a:cxnLst>
                <a:cxn ang="0">
                  <a:pos x="14" y="23"/>
                </a:cxn>
                <a:cxn ang="0">
                  <a:pos x="14" y="23"/>
                </a:cxn>
                <a:cxn ang="0">
                  <a:pos x="50" y="23"/>
                </a:cxn>
                <a:cxn ang="0">
                  <a:pos x="50" y="32"/>
                </a:cxn>
                <a:cxn ang="0">
                  <a:pos x="14" y="32"/>
                </a:cxn>
                <a:cxn ang="0">
                  <a:pos x="29" y="46"/>
                </a:cxn>
                <a:cxn ang="0">
                  <a:pos x="50" y="46"/>
                </a:cxn>
                <a:cxn ang="0">
                  <a:pos x="50" y="56"/>
                </a:cxn>
                <a:cxn ang="0">
                  <a:pos x="28" y="56"/>
                </a:cxn>
                <a:cxn ang="0">
                  <a:pos x="9" y="51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0" y="0"/>
                </a:cxn>
                <a:cxn ang="0">
                  <a:pos x="50" y="10"/>
                </a:cxn>
                <a:cxn ang="0">
                  <a:pos x="29" y="10"/>
                </a:cxn>
                <a:cxn ang="0">
                  <a:pos x="14" y="23"/>
                </a:cxn>
              </a:cxnLst>
              <a:rect l="0" t="0" r="r" b="b"/>
              <a:pathLst>
                <a:path w="50" h="56">
                  <a:moveTo>
                    <a:pt x="14" y="23"/>
                  </a:moveTo>
                  <a:lnTo>
                    <a:pt x="14" y="23"/>
                  </a:lnTo>
                  <a:lnTo>
                    <a:pt x="50" y="23"/>
                  </a:lnTo>
                  <a:lnTo>
                    <a:pt x="50" y="32"/>
                  </a:lnTo>
                  <a:lnTo>
                    <a:pt x="14" y="32"/>
                  </a:lnTo>
                  <a:cubicBezTo>
                    <a:pt x="14" y="42"/>
                    <a:pt x="19" y="46"/>
                    <a:pt x="29" y="46"/>
                  </a:cubicBezTo>
                  <a:lnTo>
                    <a:pt x="50" y="46"/>
                  </a:lnTo>
                  <a:lnTo>
                    <a:pt x="50" y="56"/>
                  </a:lnTo>
                  <a:lnTo>
                    <a:pt x="28" y="56"/>
                  </a:lnTo>
                  <a:cubicBezTo>
                    <a:pt x="21" y="56"/>
                    <a:pt x="15" y="55"/>
                    <a:pt x="9" y="51"/>
                  </a:cubicBezTo>
                  <a:cubicBezTo>
                    <a:pt x="3" y="46"/>
                    <a:pt x="0" y="39"/>
                    <a:pt x="0" y="29"/>
                  </a:cubicBezTo>
                  <a:cubicBezTo>
                    <a:pt x="0" y="9"/>
                    <a:pt x="9" y="0"/>
                    <a:pt x="29" y="0"/>
                  </a:cubicBezTo>
                  <a:lnTo>
                    <a:pt x="50" y="0"/>
                  </a:lnTo>
                  <a:lnTo>
                    <a:pt x="50" y="10"/>
                  </a:lnTo>
                  <a:lnTo>
                    <a:pt x="29" y="10"/>
                  </a:lnTo>
                  <a:cubicBezTo>
                    <a:pt x="20" y="10"/>
                    <a:pt x="15" y="14"/>
                    <a:pt x="14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9" name="Freeform 87"/>
            <p:cNvSpPr>
              <a:spLocks/>
            </p:cNvSpPr>
            <p:nvPr/>
          </p:nvSpPr>
          <p:spPr bwMode="auto">
            <a:xfrm>
              <a:off x="639763" y="1354138"/>
              <a:ext cx="4763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56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13" h="56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0" name="Freeform 88"/>
            <p:cNvSpPr>
              <a:spLocks/>
            </p:cNvSpPr>
            <p:nvPr/>
          </p:nvSpPr>
          <p:spPr bwMode="auto">
            <a:xfrm>
              <a:off x="611188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1" name="Freeform 89"/>
            <p:cNvSpPr>
              <a:spLocks/>
            </p:cNvSpPr>
            <p:nvPr/>
          </p:nvSpPr>
          <p:spPr bwMode="auto">
            <a:xfrm>
              <a:off x="681038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2" name="Freeform 90"/>
            <p:cNvSpPr>
              <a:spLocks/>
            </p:cNvSpPr>
            <p:nvPr/>
          </p:nvSpPr>
          <p:spPr bwMode="auto">
            <a:xfrm>
              <a:off x="752475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3" name="Freeform 91"/>
            <p:cNvSpPr>
              <a:spLocks/>
            </p:cNvSpPr>
            <p:nvPr/>
          </p:nvSpPr>
          <p:spPr bwMode="auto">
            <a:xfrm>
              <a:off x="823913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4" name="Freeform 92"/>
            <p:cNvSpPr>
              <a:spLocks/>
            </p:cNvSpPr>
            <p:nvPr/>
          </p:nvSpPr>
          <p:spPr bwMode="auto">
            <a:xfrm>
              <a:off x="923925" y="1168401"/>
              <a:ext cx="119063" cy="50800"/>
            </a:xfrm>
            <a:custGeom>
              <a:avLst/>
              <a:gdLst/>
              <a:ahLst/>
              <a:cxnLst>
                <a:cxn ang="0">
                  <a:pos x="285" y="121"/>
                </a:cxn>
                <a:cxn ang="0">
                  <a:pos x="285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21"/>
                </a:cxn>
              </a:cxnLst>
              <a:rect l="0" t="0" r="r" b="b"/>
              <a:pathLst>
                <a:path w="285" h="121">
                  <a:moveTo>
                    <a:pt x="285" y="121"/>
                  </a:moveTo>
                  <a:lnTo>
                    <a:pt x="285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5" name="Freeform 93"/>
            <p:cNvSpPr>
              <a:spLocks/>
            </p:cNvSpPr>
            <p:nvPr/>
          </p:nvSpPr>
          <p:spPr bwMode="auto">
            <a:xfrm>
              <a:off x="1273175" y="1271588"/>
              <a:ext cx="69850" cy="69850"/>
            </a:xfrm>
            <a:custGeom>
              <a:avLst/>
              <a:gdLst/>
              <a:ahLst/>
              <a:cxnLst>
                <a:cxn ang="0">
                  <a:pos x="166" y="166"/>
                </a:cxn>
                <a:cxn ang="0">
                  <a:pos x="166" y="166"/>
                </a:cxn>
                <a:cxn ang="0">
                  <a:pos x="0" y="166"/>
                </a:cxn>
                <a:cxn ang="0">
                  <a:pos x="0" y="0"/>
                </a:cxn>
                <a:cxn ang="0">
                  <a:pos x="166" y="0"/>
                </a:cxn>
                <a:cxn ang="0">
                  <a:pos x="166" y="166"/>
                </a:cxn>
              </a:cxnLst>
              <a:rect l="0" t="0" r="r" b="b"/>
              <a:pathLst>
                <a:path w="166" h="166">
                  <a:moveTo>
                    <a:pt x="166" y="166"/>
                  </a:moveTo>
                  <a:lnTo>
                    <a:pt x="166" y="166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440762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246" name="矩形 245"/>
          <p:cNvSpPr/>
          <p:nvPr/>
        </p:nvSpPr>
        <p:spPr>
          <a:xfrm>
            <a:off x="3918276" y="61224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381"/>
            <a:r>
              <a:rPr lang="en-US" altLang="zh-CN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FEC</a:t>
            </a:r>
          </a:p>
          <a:p>
            <a:pPr algn="ctr" defTabSz="913381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宋体" pitchFamily="2" charset="-122"/>
              </a:rPr>
              <a:t>（应对少量丢包场景）</a:t>
            </a:r>
            <a:endParaRPr lang="en-US" altLang="zh-CN" sz="1200" b="1" dirty="0">
              <a:solidFill>
                <a:srgbClr val="1D1D1A"/>
              </a:solidFill>
              <a:latin typeface="Microsoft YaHei" panose="020B0503020204020204" pitchFamily="34" charset="-122"/>
              <a:ea typeface="宋体" pitchFamily="2" charset="-122"/>
            </a:endParaRPr>
          </a:p>
        </p:txBody>
      </p:sp>
      <p:sp>
        <p:nvSpPr>
          <p:cNvPr id="247" name="矩形 208"/>
          <p:cNvSpPr/>
          <p:nvPr/>
        </p:nvSpPr>
        <p:spPr bwMode="auto">
          <a:xfrm>
            <a:off x="5427169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8" name="矩形 209"/>
          <p:cNvSpPr/>
          <p:nvPr/>
        </p:nvSpPr>
        <p:spPr bwMode="auto">
          <a:xfrm>
            <a:off x="5580447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0" name="矩形 211"/>
          <p:cNvSpPr/>
          <p:nvPr/>
        </p:nvSpPr>
        <p:spPr bwMode="auto">
          <a:xfrm>
            <a:off x="5733725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2" name="矩形 213"/>
          <p:cNvSpPr/>
          <p:nvPr/>
        </p:nvSpPr>
        <p:spPr bwMode="auto">
          <a:xfrm>
            <a:off x="5887003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3" name="矩形 213"/>
          <p:cNvSpPr/>
          <p:nvPr/>
        </p:nvSpPr>
        <p:spPr bwMode="auto">
          <a:xfrm>
            <a:off x="5273891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4" name="矩形 208"/>
          <p:cNvSpPr/>
          <p:nvPr/>
        </p:nvSpPr>
        <p:spPr bwMode="auto">
          <a:xfrm>
            <a:off x="4696126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5" name="矩形 209"/>
          <p:cNvSpPr/>
          <p:nvPr/>
        </p:nvSpPr>
        <p:spPr bwMode="auto">
          <a:xfrm>
            <a:off x="4849404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6" name="矩形 210"/>
          <p:cNvSpPr/>
          <p:nvPr/>
        </p:nvSpPr>
        <p:spPr bwMode="auto">
          <a:xfrm>
            <a:off x="5309238" y="4497697"/>
            <a:ext cx="83925" cy="202409"/>
          </a:xfrm>
          <a:prstGeom prst="rect">
            <a:avLst/>
          </a:prstGeom>
          <a:solidFill>
            <a:srgbClr val="FF66F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/>
          <a:p>
            <a:pPr algn="ctr" defTabSz="912115" fontAlgn="ctr">
              <a:spcBef>
                <a:spcPts val="0"/>
              </a:spcBef>
              <a:spcAft>
                <a:spcPts val="0"/>
              </a:spcAft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7" name="矩形 211"/>
          <p:cNvSpPr/>
          <p:nvPr/>
        </p:nvSpPr>
        <p:spPr bwMode="auto">
          <a:xfrm>
            <a:off x="5002682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8" name="矩形 213"/>
          <p:cNvSpPr/>
          <p:nvPr/>
        </p:nvSpPr>
        <p:spPr bwMode="auto">
          <a:xfrm>
            <a:off x="5155960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9" name="矩形 213"/>
          <p:cNvSpPr/>
          <p:nvPr/>
        </p:nvSpPr>
        <p:spPr bwMode="auto">
          <a:xfrm>
            <a:off x="4542848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lIns="35911" tIns="35911" rIns="35911" bIns="35911"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115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7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0" name="任意多边形 259"/>
          <p:cNvSpPr/>
          <p:nvPr/>
        </p:nvSpPr>
        <p:spPr>
          <a:xfrm>
            <a:off x="4180098" y="3767253"/>
            <a:ext cx="611671" cy="1630981"/>
          </a:xfrm>
          <a:custGeom>
            <a:avLst/>
            <a:gdLst>
              <a:gd name="connsiteX0" fmla="*/ 61099 w 345579"/>
              <a:gd name="connsiteY0" fmla="*/ 1422400 h 1422400"/>
              <a:gd name="connsiteX1" fmla="*/ 20459 w 345579"/>
              <a:gd name="connsiteY1" fmla="*/ 599440 h 1422400"/>
              <a:gd name="connsiteX2" fmla="*/ 345579 w 345579"/>
              <a:gd name="connsiteY2" fmla="*/ 0 h 1422400"/>
              <a:gd name="connsiteX0" fmla="*/ 1074665 w 1074665"/>
              <a:gd name="connsiteY0" fmla="*/ 2326330 h 2326330"/>
              <a:gd name="connsiteX1" fmla="*/ 1521 w 1074665"/>
              <a:gd name="connsiteY1" fmla="*/ 599440 h 2326330"/>
              <a:gd name="connsiteX2" fmla="*/ 326641 w 1074665"/>
              <a:gd name="connsiteY2" fmla="*/ 0 h 2326330"/>
              <a:gd name="connsiteX0" fmla="*/ 783334 w 783334"/>
              <a:gd name="connsiteY0" fmla="*/ 2326330 h 2326330"/>
              <a:gd name="connsiteX1" fmla="*/ 167777 w 783334"/>
              <a:gd name="connsiteY1" fmla="*/ 1322585 h 2326330"/>
              <a:gd name="connsiteX2" fmla="*/ 35310 w 783334"/>
              <a:gd name="connsiteY2" fmla="*/ 0 h 2326330"/>
              <a:gd name="connsiteX0" fmla="*/ 800988 w 800988"/>
              <a:gd name="connsiteY0" fmla="*/ 2326330 h 2326330"/>
              <a:gd name="connsiteX1" fmla="*/ 185431 w 800988"/>
              <a:gd name="connsiteY1" fmla="*/ 1322585 h 2326330"/>
              <a:gd name="connsiteX2" fmla="*/ 52964 w 800988"/>
              <a:gd name="connsiteY2" fmla="*/ 0 h 2326330"/>
              <a:gd name="connsiteX0" fmla="*/ 800988 w 800988"/>
              <a:gd name="connsiteY0" fmla="*/ 2326330 h 2326330"/>
              <a:gd name="connsiteX1" fmla="*/ 185431 w 800988"/>
              <a:gd name="connsiteY1" fmla="*/ 1322585 h 2326330"/>
              <a:gd name="connsiteX2" fmla="*/ 52964 w 800988"/>
              <a:gd name="connsiteY2" fmla="*/ 0 h 2326330"/>
              <a:gd name="connsiteX0" fmla="*/ 792707 w 792707"/>
              <a:gd name="connsiteY0" fmla="*/ 2326330 h 2326330"/>
              <a:gd name="connsiteX1" fmla="*/ 177150 w 792707"/>
              <a:gd name="connsiteY1" fmla="*/ 1322585 h 2326330"/>
              <a:gd name="connsiteX2" fmla="*/ 44683 w 792707"/>
              <a:gd name="connsiteY2" fmla="*/ 0 h 232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707" h="2326330">
                <a:moveTo>
                  <a:pt x="792707" y="2326330"/>
                </a:moveTo>
                <a:cubicBezTo>
                  <a:pt x="748680" y="2033383"/>
                  <a:pt x="352665" y="1624218"/>
                  <a:pt x="177150" y="1322585"/>
                </a:cubicBezTo>
                <a:cubicBezTo>
                  <a:pt x="130699" y="1033865"/>
                  <a:pt x="-94171" y="181186"/>
                  <a:pt x="44683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3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6887826" y="2350046"/>
            <a:ext cx="3977786" cy="125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259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  <a:p>
            <a:pPr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59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259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259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2" name="圆角矩形 261"/>
          <p:cNvSpPr/>
          <p:nvPr/>
        </p:nvSpPr>
        <p:spPr bwMode="auto">
          <a:xfrm>
            <a:off x="6935339" y="3554350"/>
            <a:ext cx="3906452" cy="349664"/>
          </a:xfrm>
          <a:prstGeom prst="roundRect">
            <a:avLst>
              <a:gd name="adj" fmla="val 4536"/>
            </a:avLst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599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  <a:r>
              <a:rPr lang="zh-CN" altLang="en-US" sz="1599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冗余编码</a:t>
            </a:r>
            <a:endParaRPr lang="zh-CN" altLang="en-US" sz="1599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圆角矩形 262"/>
          <p:cNvSpPr/>
          <p:nvPr/>
        </p:nvSpPr>
        <p:spPr bwMode="auto">
          <a:xfrm>
            <a:off x="6939248" y="1778054"/>
            <a:ext cx="3912828" cy="377208"/>
          </a:xfrm>
          <a:prstGeom prst="roundRect">
            <a:avLst>
              <a:gd name="adj" fmla="val 4536"/>
            </a:avLst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99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15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发选收，</a:t>
            </a:r>
            <a:r>
              <a:rPr lang="zh-CN" altLang="en-US" sz="1599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医疗关键数据</a:t>
            </a:r>
            <a:r>
              <a:rPr lang="en-US" altLang="zh-CN" sz="15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99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丢包</a:t>
            </a:r>
          </a:p>
        </p:txBody>
      </p:sp>
      <p:sp>
        <p:nvSpPr>
          <p:cNvPr id="264" name="矩形 263"/>
          <p:cNvSpPr/>
          <p:nvPr/>
        </p:nvSpPr>
        <p:spPr>
          <a:xfrm>
            <a:off x="6939248" y="1778881"/>
            <a:ext cx="3912828" cy="357935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174" tIns="45584" rIns="91174" bIns="455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875494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6935339" y="2218008"/>
            <a:ext cx="3772499" cy="106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399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2.4G</a:t>
            </a:r>
            <a:r>
              <a:rPr lang="zh-CN" altLang="en-US" sz="1399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、</a:t>
            </a:r>
            <a:r>
              <a:rPr lang="en-US" altLang="zh-CN" sz="1399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5G</a:t>
            </a:r>
            <a:r>
              <a:rPr lang="zh-CN" altLang="en-US" sz="1399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双频双发选收，双频双链路保障设备移动、固定各种状态数据可靠</a:t>
            </a: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回传</a:t>
            </a:r>
            <a:endParaRPr lang="en-US" altLang="zh-CN" sz="1399" dirty="0" smtClean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有线</a:t>
            </a:r>
            <a:r>
              <a:rPr lang="en-US" altLang="zh-CN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无线通道的双发选收；</a:t>
            </a:r>
            <a:endParaRPr lang="en-US" altLang="zh-CN" sz="1399" dirty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6963031" y="3985180"/>
            <a:ext cx="3785670" cy="170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终端侧到</a:t>
            </a:r>
            <a:r>
              <a:rPr lang="zh-CN" altLang="en-US" sz="1399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物</a:t>
            </a: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联网关</a:t>
            </a:r>
            <a:r>
              <a:rPr lang="en-US" altLang="zh-CN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/IoT</a:t>
            </a: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云平台的两个方向，引入</a:t>
            </a:r>
            <a:r>
              <a:rPr lang="en-US" altLang="zh-CN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FEC</a:t>
            </a: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冗余编码技术；</a:t>
            </a:r>
            <a:endParaRPr lang="en-US" altLang="zh-CN" sz="1399" dirty="0" smtClean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  <a:p>
            <a:pPr marL="319835" indent="-319835"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399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根据冗余报文数量，可以抗不同比例的丢包率。</a:t>
            </a:r>
            <a:endParaRPr lang="en-US" altLang="zh-CN" sz="1399" dirty="0" smtClean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59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399" dirty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042" y="791514"/>
            <a:ext cx="9278659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</a:pPr>
            <a:r>
              <a:rPr lang="zh-CN" altLang="en-US" sz="1200" kern="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行业物联场景的部分业务，对数据的可靠传输要求较高。除了在应用层进行增强外，要求物联网络提供高可靠通信：</a:t>
            </a:r>
            <a:endParaRPr lang="en-US" altLang="zh-CN" sz="1200" kern="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/>
                </a:solidFill>
                <a:latin typeface="Microsoft YaHei" panose="020B0503020204020204" pitchFamily="34" charset="-122"/>
              </a:rPr>
              <a:t>智慧</a:t>
            </a:r>
            <a:r>
              <a:rPr lang="en-US" altLang="zh-CN" sz="1200" dirty="0">
                <a:solidFill>
                  <a:prstClr val="black"/>
                </a:solidFill>
                <a:latin typeface="Microsoft YaHei" panose="020B0503020204020204" pitchFamily="34" charset="-122"/>
              </a:rPr>
              <a:t>ICU</a:t>
            </a:r>
            <a:r>
              <a:rPr lang="zh-CN" altLang="en-US" sz="1200" dirty="0">
                <a:solidFill>
                  <a:prstClr val="black"/>
                </a:solidFill>
                <a:latin typeface="Microsoft YaHei" panose="020B0503020204020204" pitchFamily="34" charset="-122"/>
              </a:rPr>
              <a:t>：生命支持类设备物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" panose="020B0503020204020204" pitchFamily="34" charset="-122"/>
              </a:rPr>
              <a:t>联数据上传；</a:t>
            </a:r>
            <a:endParaRPr lang="en-US" altLang="zh-CN" sz="1200" dirty="0" smtClean="0">
              <a:solidFill>
                <a:prstClr val="black"/>
              </a:solidFill>
              <a:latin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</a:pPr>
            <a:r>
              <a:rPr lang="zh-CN" altLang="en-US" sz="1200" kern="0" dirty="0">
                <a:solidFill>
                  <a:prstClr val="black"/>
                </a:solidFill>
                <a:latin typeface="Microsoft YaHei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井</a:t>
            </a:r>
            <a:r>
              <a:rPr lang="zh-CN" altLang="en-US" sz="1200" kern="0" dirty="0" smtClean="0">
                <a:solidFill>
                  <a:prstClr val="black"/>
                </a:solidFill>
                <a:latin typeface="Microsoft YaHei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下：</a:t>
            </a:r>
            <a:r>
              <a:rPr lang="en-US" altLang="zh-CN" sz="1200" kern="0" dirty="0" smtClean="0">
                <a:solidFill>
                  <a:prstClr val="black"/>
                </a:solidFill>
                <a:latin typeface="Microsoft YaHei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AGV</a:t>
            </a:r>
            <a:r>
              <a:rPr lang="zh-CN" altLang="en-US" sz="1200" kern="0" dirty="0" smtClean="0">
                <a:solidFill>
                  <a:prstClr val="black"/>
                </a:solidFill>
                <a:latin typeface="Microsoft YaHei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小车控制；生命体征及求救信息等；灾难数据上传等；</a:t>
            </a:r>
            <a:endParaRPr lang="en-US" altLang="zh-CN" sz="1200" kern="0" dirty="0">
              <a:solidFill>
                <a:srgbClr val="FF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2376" y="5633320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注：双发选收 和</a:t>
            </a:r>
            <a:r>
              <a:rPr lang="en-US" altLang="zh-CN" sz="1000" dirty="0" smtClean="0"/>
              <a:t>FEC</a:t>
            </a:r>
            <a:r>
              <a:rPr lang="zh-CN" altLang="en-US" sz="1000" dirty="0" smtClean="0"/>
              <a:t>可以组合使用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44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 smtClean="0">
                <a:sym typeface="+mn-lt"/>
              </a:rPr>
              <a:t>物</a:t>
            </a:r>
            <a:r>
              <a:rPr lang="zh-CN" altLang="en-US" dirty="0">
                <a:sym typeface="+mn-lt"/>
              </a:rPr>
              <a:t>联感知网</a:t>
            </a:r>
            <a:r>
              <a:rPr lang="en-US" altLang="zh-CN" dirty="0">
                <a:sym typeface="+mn-lt"/>
              </a:rPr>
              <a:t>SIG</a:t>
            </a:r>
            <a:r>
              <a:rPr lang="zh-CN" altLang="en-US" dirty="0">
                <a:sym typeface="+mn-lt"/>
              </a:rPr>
              <a:t>工作计划</a:t>
            </a:r>
            <a:endParaRPr lang="en-US" altLang="zh-CN" dirty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282356" y="982044"/>
            <a:ext cx="2878209" cy="369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78"/>
            <a:r>
              <a:rPr lang="en-US" altLang="zh-CN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Step 1</a:t>
            </a:r>
            <a:r>
              <a:rPr lang="zh-CN" altLang="en-US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2022.5</a:t>
            </a:r>
            <a:r>
              <a:rPr lang="zh-CN" altLang="en-US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）</a:t>
            </a:r>
            <a:endParaRPr lang="en-US" altLang="zh-CN" sz="1799" b="1" kern="100" dirty="0">
              <a:solidFill>
                <a:srgbClr val="FFFFFF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82356" y="4361798"/>
            <a:ext cx="3095283" cy="1798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>
            <a:noAutofit/>
          </a:bodyPr>
          <a:lstStyle/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协议转换：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接入协议到应用协议转换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数据分发：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数据分发框架，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2~3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家主流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IoT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平台对接、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3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家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APP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对接</a:t>
            </a:r>
            <a:endParaRPr lang="en-US" altLang="zh-CN" sz="14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82356" y="1465833"/>
            <a:ext cx="2838829" cy="899441"/>
          </a:xfrm>
          <a:prstGeom prst="rect">
            <a:avLst/>
          </a:prstGeom>
        </p:spPr>
        <p:txBody>
          <a:bodyPr wrap="square" lIns="35978" tIns="35978" rIns="35978" bIns="35978" anchor="ctr">
            <a:noAutofit/>
          </a:bodyPr>
          <a:lstStyle/>
          <a:p>
            <a:pPr defTabSz="914478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构筑鸿蒙行业物联网基础能力，支持试商用开局</a:t>
            </a:r>
            <a:endParaRPr lang="en-US" altLang="zh-CN" sz="1600" b="1" kern="100" dirty="0">
              <a:solidFill>
                <a:srgbClr val="99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1282356" y="4278095"/>
            <a:ext cx="1007373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>
            <a:off x="1282356" y="2375249"/>
            <a:ext cx="1007373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组合 60"/>
          <p:cNvGrpSpPr/>
          <p:nvPr/>
        </p:nvGrpSpPr>
        <p:grpSpPr>
          <a:xfrm>
            <a:off x="4508202" y="1092614"/>
            <a:ext cx="3602769" cy="5242327"/>
            <a:chOff x="4508202" y="910927"/>
            <a:chExt cx="3602769" cy="5756418"/>
          </a:xfrm>
        </p:grpSpPr>
        <p:cxnSp>
          <p:nvCxnSpPr>
            <p:cNvPr id="62" name="直接连接符 61"/>
            <p:cNvCxnSpPr/>
            <p:nvPr/>
          </p:nvCxnSpPr>
          <p:spPr bwMode="auto">
            <a:xfrm flipH="1">
              <a:off x="4508202" y="910927"/>
              <a:ext cx="0" cy="5756418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/>
            <p:cNvCxnSpPr/>
            <p:nvPr/>
          </p:nvCxnSpPr>
          <p:spPr bwMode="auto">
            <a:xfrm flipH="1">
              <a:off x="8110971" y="910927"/>
              <a:ext cx="0" cy="5756418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矩形 63"/>
          <p:cNvSpPr/>
          <p:nvPr/>
        </p:nvSpPr>
        <p:spPr>
          <a:xfrm>
            <a:off x="8466237" y="969728"/>
            <a:ext cx="3022970" cy="369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78"/>
            <a:r>
              <a:rPr lang="en-US" altLang="zh-CN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Step 3</a:t>
            </a:r>
            <a:r>
              <a:rPr lang="zh-CN" altLang="en-US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2023+</a:t>
            </a:r>
            <a:r>
              <a:rPr lang="zh-CN" altLang="en-US" sz="1799" b="1" kern="10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）</a:t>
            </a:r>
            <a:endParaRPr lang="en-US" altLang="zh-CN" sz="1799" b="1" kern="100" dirty="0">
              <a:solidFill>
                <a:srgbClr val="FFFFFF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6884" y="2818678"/>
            <a:ext cx="427226" cy="1025615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vert="eaVert" wrap="square" lIns="35978" tIns="35978" rIns="35978" bIns="35978" rtlCol="0" anchor="ctr" anchorCtr="1">
            <a:noAutofit/>
          </a:bodyPr>
          <a:lstStyle/>
          <a:p>
            <a:pPr defTabSz="914478">
              <a:lnSpc>
                <a:spcPct val="130000"/>
              </a:lnSpc>
              <a:buClr>
                <a:srgbClr val="CC9900"/>
              </a:buClr>
              <a:buFont typeface="Wingdings" pitchFamily="2" charset="2"/>
              <a:buNone/>
              <a:defRPr/>
            </a:pPr>
            <a:r>
              <a:rPr lang="zh-CN" altLang="en-US" sz="1600" b="1" kern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连接</a:t>
            </a:r>
            <a:endParaRPr lang="zh-CN" altLang="en-US" sz="1600" b="1" kern="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6884" y="4601914"/>
            <a:ext cx="427226" cy="1318648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vert="eaVert" wrap="square" lIns="35978" tIns="35978" rIns="35978" bIns="35978" rtlCol="0" anchor="ctr" anchorCtr="1">
            <a:noAutofit/>
          </a:bodyPr>
          <a:lstStyle/>
          <a:p>
            <a:pPr defTabSz="914478">
              <a:lnSpc>
                <a:spcPct val="130000"/>
              </a:lnSpc>
              <a:buClr>
                <a:srgbClr val="CC9900"/>
              </a:buClr>
              <a:buFont typeface="Wingdings" pitchFamily="2" charset="2"/>
              <a:buNone/>
              <a:defRPr/>
            </a:pPr>
            <a:r>
              <a:rPr lang="zh-CN" altLang="en-US" sz="1600" b="1" kern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数据</a:t>
            </a:r>
            <a:endParaRPr lang="zh-CN" altLang="en-US" sz="1600" b="1" kern="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82356" y="2625461"/>
            <a:ext cx="3095283" cy="13671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 anchorCtr="0">
            <a:noAutofit/>
          </a:bodyPr>
          <a:lstStyle/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配网：</a:t>
            </a:r>
            <a:r>
              <a:rPr lang="en-US" altLang="zh-CN" sz="1400" dirty="0" err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wifi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自动配网</a:t>
            </a:r>
            <a:endParaRPr lang="en-US" altLang="zh-CN" sz="1400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注册：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园区统一终端注册</a:t>
            </a:r>
            <a:endParaRPr lang="en-US" altLang="zh-CN" sz="1400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认证：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终端认证流程标准化</a:t>
            </a:r>
            <a:endParaRPr lang="en-US" altLang="zh-CN" sz="1400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接入协议：</a:t>
            </a:r>
            <a:r>
              <a:rPr lang="en-US" altLang="zh-CN" sz="1200" dirty="0" err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wifi</a:t>
            </a:r>
            <a:r>
              <a:rPr lang="zh-CN" altLang="en-US" sz="12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、蓝牙、</a:t>
            </a:r>
            <a:r>
              <a:rPr lang="en-US" altLang="zh-CN" sz="12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Eth</a:t>
            </a:r>
            <a:r>
              <a:rPr lang="zh-CN" altLang="en-US" sz="12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ZigBee</a:t>
            </a:r>
            <a:endParaRPr lang="en-US" altLang="zh-CN" sz="12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66236" y="1465833"/>
            <a:ext cx="3035953" cy="899441"/>
          </a:xfrm>
          <a:prstGeom prst="rect">
            <a:avLst/>
          </a:prstGeom>
        </p:spPr>
        <p:txBody>
          <a:bodyPr wrap="square" lIns="35978" tIns="35978" rIns="35978" bIns="35978" anchor="ctr">
            <a:noAutofit/>
          </a:bodyPr>
          <a:lstStyle/>
          <a:p>
            <a:pPr defTabSz="914478">
              <a:lnSpc>
                <a:spcPct val="130000"/>
              </a:lnSpc>
            </a:pPr>
            <a:r>
              <a:rPr lang="zh-CN" altLang="en-US" sz="1600" b="1" smtClean="0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全行业拓展，全球拓展，</a:t>
            </a:r>
            <a:r>
              <a:rPr lang="zh-CN" altLang="en-US" sz="1600" b="1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持续</a:t>
            </a:r>
            <a:r>
              <a:rPr lang="zh-CN" altLang="en-US" sz="1600" b="1" smtClean="0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构筑鸿蒙生态影响力</a:t>
            </a:r>
            <a:endParaRPr lang="en-US" altLang="zh-CN" sz="1600" b="1" kern="1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251222" y="2625461"/>
            <a:ext cx="3237985" cy="14036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 anchorCtr="0">
            <a:noAutofit/>
          </a:bodyPr>
          <a:lstStyle/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IPv6</a:t>
            </a: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：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APN6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（应用级连接保障）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确定性连接：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微内核确定性转发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内生安全：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基于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New IP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内生安全认证、随路检测</a:t>
            </a:r>
            <a:endParaRPr lang="zh-CN" altLang="en-US" sz="14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251222" y="4361798"/>
            <a:ext cx="3237985" cy="1798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>
            <a:noAutofit/>
          </a:bodyPr>
          <a:lstStyle/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协议标准化：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对接协议和流程在国际标准组织推标，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IETF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IEC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等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行业模型标准化</a:t>
            </a:r>
            <a:r>
              <a:rPr lang="zh-CN" altLang="en-US" sz="1400" b="1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：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 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行业物模型标准化</a:t>
            </a:r>
            <a:endParaRPr lang="en-US" altLang="zh-CN" sz="1400" b="1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边端联动：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鸿蒙提供典型行业联动范式</a:t>
            </a:r>
            <a:endParaRPr lang="zh-CN" altLang="en-US" sz="14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98101" y="982044"/>
            <a:ext cx="3022970" cy="369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78"/>
            <a:r>
              <a:rPr lang="en-US" altLang="zh-CN" sz="1799" b="1" kern="100" smtClean="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Step 2</a:t>
            </a:r>
            <a:r>
              <a:rPr lang="zh-CN" altLang="en-US" sz="1799" b="1" kern="100" smtClean="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1799" b="1" kern="100" smtClean="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2022.12</a:t>
            </a:r>
            <a:r>
              <a:rPr lang="zh-CN" altLang="en-US" sz="1799" b="1" kern="100" smtClean="0">
                <a:solidFill>
                  <a:srgbClr val="FFFFFF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）</a:t>
            </a:r>
            <a:endParaRPr lang="en-US" altLang="zh-CN" sz="1799" b="1" kern="100" dirty="0">
              <a:solidFill>
                <a:srgbClr val="FFFFFF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98101" y="1465833"/>
            <a:ext cx="3084990" cy="899441"/>
          </a:xfrm>
          <a:prstGeom prst="rect">
            <a:avLst/>
          </a:prstGeom>
        </p:spPr>
        <p:txBody>
          <a:bodyPr wrap="square" lIns="35978" tIns="35978" rIns="35978" bIns="35978" anchor="ctr">
            <a:noAutofit/>
          </a:bodyPr>
          <a:lstStyle/>
          <a:p>
            <a:pPr defTabSz="914478">
              <a:lnSpc>
                <a:spcPct val="130000"/>
              </a:lnSpc>
            </a:pPr>
            <a:r>
              <a:rPr lang="zh-CN" altLang="en-US" sz="1600" b="1" smtClean="0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规模商用，对接</a:t>
            </a:r>
            <a:r>
              <a:rPr lang="en-US" altLang="zh-CN" sz="1600" b="1" smtClean="0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8</a:t>
            </a:r>
            <a:r>
              <a:rPr lang="zh-CN" altLang="en-US" sz="1600" b="1" smtClean="0">
                <a:solidFill>
                  <a:srgbClr val="99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大行业平台和终端，基于连接和安全构筑竞争力</a:t>
            </a:r>
            <a:endParaRPr lang="en-US" altLang="zh-CN" sz="1600" b="1" kern="1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89961" y="2625461"/>
            <a:ext cx="3239250" cy="14036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>
            <a:noAutofit/>
          </a:bodyPr>
          <a:lstStyle/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可靠性增强：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双发选收、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IPv6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终端接入</a:t>
            </a:r>
            <a:endParaRPr lang="en-US" altLang="zh-CN" sz="14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安全增强：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基于端侧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SDK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的共享秘钥认证、行业物联标识体系对接</a:t>
            </a:r>
            <a:endParaRPr lang="en-US" altLang="zh-CN" sz="12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89961" y="4438798"/>
            <a:ext cx="3239250" cy="1798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 anchorCtr="0">
            <a:noAutofit/>
          </a:bodyPr>
          <a:lstStyle/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协议标准化：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 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生态玩法和标准结合，北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向协议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接口推企标、行标、国标</a:t>
            </a:r>
            <a:endParaRPr lang="en-US" altLang="zh-CN" sz="1400" b="1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数据处理：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数据策略自定义、数据去重、数据复制、数据加密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边端联动：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网关对接本地行业应用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APP</a:t>
            </a:r>
            <a:endParaRPr lang="en-US" altLang="zh-CN" sz="140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143913" indent="-143913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物模型框架：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物模型结构标准</a:t>
            </a:r>
            <a:endParaRPr lang="zh-CN" altLang="en-US" sz="1400" dirty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8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96" name="图像" descr="C:/Users/coolzlay/AppData/Local/Temp/picturecompress_20210811080536/output_1.jpgoutput_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540" y="-34290"/>
            <a:ext cx="12194540" cy="6927215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048870" name="文本框 7"/>
          <p:cNvSpPr txBox="1"/>
          <p:nvPr/>
        </p:nvSpPr>
        <p:spPr>
          <a:xfrm>
            <a:off x="3443322" y="2276235"/>
            <a:ext cx="4635147" cy="12388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28210" tIns="28210" rIns="28210" bIns="28210" numCol="1" spcCol="38100" rtlCol="0" anchor="ctr">
            <a:spAutoFit/>
          </a:bodyPr>
          <a:lstStyle/>
          <a:p>
            <a:pPr algn="ctr" defTabSz="610870" hangingPunct="0">
              <a:lnSpc>
                <a:spcPct val="160000"/>
              </a:lnSpc>
            </a:pPr>
            <a:r>
              <a:rPr lang="zh-CN" altLang="en-US" sz="4800" spc="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Yu Gothic Medium" panose="020B0500000000000000" charset="-128"/>
              </a:rPr>
              <a:t>拥抱</a:t>
            </a:r>
            <a:r>
              <a:rPr lang="zh-CN" altLang="en-US" sz="4800" spc="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Yu Gothic Medium" panose="020B0500000000000000" charset="-128"/>
              </a:rPr>
              <a:t>开源新时代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 23"/>
          <p:cNvSpPr/>
          <p:nvPr/>
        </p:nvSpPr>
        <p:spPr>
          <a:xfrm>
            <a:off x="0" y="4445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0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1" name="TextBox 15"/>
          <p:cNvSpPr txBox="1"/>
          <p:nvPr/>
        </p:nvSpPr>
        <p:spPr>
          <a:xfrm>
            <a:off x="360680" y="229235"/>
            <a:ext cx="989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物联网</a:t>
            </a:r>
            <a:r>
              <a:rPr lang="en-US" altLang="zh-CN" sz="2400" dirty="0"/>
              <a:t>(IoT)</a:t>
            </a:r>
            <a:r>
              <a:rPr lang="zh-CN" altLang="en-US" sz="2400" dirty="0"/>
              <a:t>场景：</a:t>
            </a:r>
            <a:r>
              <a:rPr lang="zh-CN" altLang="en-US" sz="2400" dirty="0" smtClean="0"/>
              <a:t>行业</a:t>
            </a:r>
            <a:r>
              <a:rPr lang="en-US" altLang="zh-CN" sz="2400" dirty="0" smtClean="0"/>
              <a:t>2B</a:t>
            </a:r>
            <a:r>
              <a:rPr lang="zh-CN" altLang="en-US" sz="2400" dirty="0" smtClean="0"/>
              <a:t>物</a:t>
            </a:r>
            <a:r>
              <a:rPr lang="zh-CN" altLang="en-US" sz="2400" dirty="0"/>
              <a:t>联与</a:t>
            </a:r>
            <a:r>
              <a:rPr lang="en-US" altLang="zh-CN" sz="2400" dirty="0"/>
              <a:t>2C</a:t>
            </a:r>
            <a:r>
              <a:rPr lang="zh-CN" altLang="en-US" sz="2400" dirty="0"/>
              <a:t>物联场景差异大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3161056" y="3154415"/>
            <a:ext cx="841009" cy="287151"/>
            <a:chOff x="2979432" y="3709555"/>
            <a:chExt cx="841009" cy="319567"/>
          </a:xfrm>
        </p:grpSpPr>
        <p:sp>
          <p:nvSpPr>
            <p:cNvPr id="294" name="圆柱形 293"/>
            <p:cNvSpPr/>
            <p:nvPr/>
          </p:nvSpPr>
          <p:spPr>
            <a:xfrm>
              <a:off x="3049530" y="3709555"/>
              <a:ext cx="610246" cy="276630"/>
            </a:xfrm>
            <a:prstGeom prst="can">
              <a:avLst/>
            </a:prstGeom>
            <a:noFill/>
            <a:ln w="12700" cap="flat" cmpd="sng" algn="ctr">
              <a:solidFill>
                <a:srgbClr val="15151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srgbClr val="666666"/>
                </a:solidFill>
                <a:latin typeface="Huawei Sans" panose="020B060402020202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979432" y="3772232"/>
              <a:ext cx="841009" cy="25689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defTabSz="914478"/>
              <a:r>
                <a:rPr lang="zh-CN" altLang="en-US" sz="900" kern="0" dirty="0">
                  <a:solidFill>
                    <a:sysClr val="windowText" lastClr="000000"/>
                  </a:solidFill>
                  <a:latin typeface="Huawei Sans" panose="020B0604020202020204"/>
                  <a:ea typeface="微软雅黑"/>
                  <a:cs typeface="+mn-ea"/>
                  <a:sym typeface="+mn-lt"/>
                </a:rPr>
                <a:t>家庭路由器</a:t>
              </a:r>
            </a:p>
          </p:txBody>
        </p:sp>
      </p:grpSp>
      <p:sp>
        <p:nvSpPr>
          <p:cNvPr id="296" name="KSO_Shape"/>
          <p:cNvSpPr>
            <a:spLocks/>
          </p:cNvSpPr>
          <p:nvPr/>
        </p:nvSpPr>
        <p:spPr bwMode="auto">
          <a:xfrm>
            <a:off x="3204857" y="4022052"/>
            <a:ext cx="244271" cy="188137"/>
          </a:xfrm>
          <a:custGeom>
            <a:avLst/>
            <a:gdLst>
              <a:gd name="T0" fmla="*/ 852289 w 12766676"/>
              <a:gd name="T1" fmla="*/ 1146683 h 10934699"/>
              <a:gd name="T2" fmla="*/ 948108 w 12766676"/>
              <a:gd name="T3" fmla="*/ 1146683 h 10934699"/>
              <a:gd name="T4" fmla="*/ 948108 w 12766676"/>
              <a:gd name="T5" fmla="*/ 1542045 h 10934699"/>
              <a:gd name="T6" fmla="*/ 852289 w 12766676"/>
              <a:gd name="T7" fmla="*/ 1542045 h 10934699"/>
              <a:gd name="T8" fmla="*/ 1193698 w 12766676"/>
              <a:gd name="T9" fmla="*/ 1055119 h 10934699"/>
              <a:gd name="T10" fmla="*/ 1391603 w 12766676"/>
              <a:gd name="T11" fmla="*/ 1397646 h 10934699"/>
              <a:gd name="T12" fmla="*/ 1308545 w 12766676"/>
              <a:gd name="T13" fmla="*/ 1445108 h 10934699"/>
              <a:gd name="T14" fmla="*/ 1110640 w 12766676"/>
              <a:gd name="T15" fmla="*/ 1102804 h 10934699"/>
              <a:gd name="T16" fmla="*/ 606028 w 12766676"/>
              <a:gd name="T17" fmla="*/ 1055119 h 10934699"/>
              <a:gd name="T18" fmla="*/ 689309 w 12766676"/>
              <a:gd name="T19" fmla="*/ 1102804 h 10934699"/>
              <a:gd name="T20" fmla="*/ 491180 w 12766676"/>
              <a:gd name="T21" fmla="*/ 1445108 h 10934699"/>
              <a:gd name="T22" fmla="*/ 408123 w 12766676"/>
              <a:gd name="T23" fmla="*/ 1397646 h 10934699"/>
              <a:gd name="T24" fmla="*/ 1360932 w 12766676"/>
              <a:gd name="T25" fmla="*/ 852289 h 10934699"/>
              <a:gd name="T26" fmla="*/ 1703459 w 12766676"/>
              <a:gd name="T27" fmla="*/ 1050194 h 10934699"/>
              <a:gd name="T28" fmla="*/ 1655774 w 12766676"/>
              <a:gd name="T29" fmla="*/ 1133475 h 10934699"/>
              <a:gd name="T30" fmla="*/ 1312799 w 12766676"/>
              <a:gd name="T31" fmla="*/ 936018 h 10934699"/>
              <a:gd name="T32" fmla="*/ 438794 w 12766676"/>
              <a:gd name="T33" fmla="*/ 852289 h 10934699"/>
              <a:gd name="T34" fmla="*/ 486927 w 12766676"/>
              <a:gd name="T35" fmla="*/ 935346 h 10934699"/>
              <a:gd name="T36" fmla="*/ 144623 w 12766676"/>
              <a:gd name="T37" fmla="*/ 1133475 h 10934699"/>
              <a:gd name="T38" fmla="*/ 96266 w 12766676"/>
              <a:gd name="T39" fmla="*/ 1050194 h 10934699"/>
              <a:gd name="T40" fmla="*/ 1404363 w 12766676"/>
              <a:gd name="T41" fmla="*/ 593938 h 10934699"/>
              <a:gd name="T42" fmla="*/ 1800397 w 12766676"/>
              <a:gd name="T43" fmla="*/ 593938 h 10934699"/>
              <a:gd name="T44" fmla="*/ 1800397 w 12766676"/>
              <a:gd name="T45" fmla="*/ 689756 h 10934699"/>
              <a:gd name="T46" fmla="*/ 1404363 w 12766676"/>
              <a:gd name="T47" fmla="*/ 689756 h 10934699"/>
              <a:gd name="T48" fmla="*/ 0 w 12766676"/>
              <a:gd name="T49" fmla="*/ 593938 h 10934699"/>
              <a:gd name="T50" fmla="*/ 395362 w 12766676"/>
              <a:gd name="T51" fmla="*/ 593938 h 10934699"/>
              <a:gd name="T52" fmla="*/ 395362 w 12766676"/>
              <a:gd name="T53" fmla="*/ 689756 h 10934699"/>
              <a:gd name="T54" fmla="*/ 0 w 12766676"/>
              <a:gd name="T55" fmla="*/ 689756 h 10934699"/>
              <a:gd name="T56" fmla="*/ 899934 w 12766676"/>
              <a:gd name="T57" fmla="*/ 167297 h 10934699"/>
              <a:gd name="T58" fmla="*/ 813106 w 12766676"/>
              <a:gd name="T59" fmla="*/ 175767 h 10934699"/>
              <a:gd name="T60" fmla="*/ 813106 w 12766676"/>
              <a:gd name="T61" fmla="*/ 274769 h 10934699"/>
              <a:gd name="T62" fmla="*/ 743750 w 12766676"/>
              <a:gd name="T63" fmla="*/ 401830 h 10934699"/>
              <a:gd name="T64" fmla="*/ 612978 w 12766676"/>
              <a:gd name="T65" fmla="*/ 642716 h 10934699"/>
              <a:gd name="T66" fmla="*/ 899934 w 12766676"/>
              <a:gd name="T67" fmla="*/ 929661 h 10934699"/>
              <a:gd name="T68" fmla="*/ 1186890 w 12766676"/>
              <a:gd name="T69" fmla="*/ 642716 h 10934699"/>
              <a:gd name="T70" fmla="*/ 1056648 w 12766676"/>
              <a:gd name="T71" fmla="*/ 401830 h 10934699"/>
              <a:gd name="T72" fmla="*/ 987291 w 12766676"/>
              <a:gd name="T73" fmla="*/ 274769 h 10934699"/>
              <a:gd name="T74" fmla="*/ 987291 w 12766676"/>
              <a:gd name="T75" fmla="*/ 175767 h 10934699"/>
              <a:gd name="T76" fmla="*/ 899934 w 12766676"/>
              <a:gd name="T77" fmla="*/ 167297 h 10934699"/>
              <a:gd name="T78" fmla="*/ 899934 w 12766676"/>
              <a:gd name="T79" fmla="*/ 0 h 10934699"/>
              <a:gd name="T80" fmla="*/ 1083120 w 12766676"/>
              <a:gd name="T81" fmla="*/ 26471 h 10934699"/>
              <a:gd name="T82" fmla="*/ 1083120 w 12766676"/>
              <a:gd name="T83" fmla="*/ 274769 h 10934699"/>
              <a:gd name="T84" fmla="*/ 1104826 w 12766676"/>
              <a:gd name="T85" fmla="*/ 319240 h 10934699"/>
              <a:gd name="T86" fmla="*/ 1283247 w 12766676"/>
              <a:gd name="T87" fmla="*/ 642716 h 10934699"/>
              <a:gd name="T88" fmla="*/ 899934 w 12766676"/>
              <a:gd name="T89" fmla="*/ 1026015 h 10934699"/>
              <a:gd name="T90" fmla="*/ 517150 w 12766676"/>
              <a:gd name="T91" fmla="*/ 642716 h 10934699"/>
              <a:gd name="T92" fmla="*/ 695041 w 12766676"/>
              <a:gd name="T93" fmla="*/ 319240 h 10934699"/>
              <a:gd name="T94" fmla="*/ 717278 w 12766676"/>
              <a:gd name="T95" fmla="*/ 274769 h 10934699"/>
              <a:gd name="T96" fmla="*/ 717278 w 12766676"/>
              <a:gd name="T97" fmla="*/ 26471 h 10934699"/>
              <a:gd name="T98" fmla="*/ 899934 w 12766676"/>
              <a:gd name="T99" fmla="*/ 0 h 1093469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240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97" name="KSO_Shape"/>
          <p:cNvSpPr>
            <a:spLocks/>
          </p:cNvSpPr>
          <p:nvPr/>
        </p:nvSpPr>
        <p:spPr bwMode="auto">
          <a:xfrm>
            <a:off x="3595568" y="3987404"/>
            <a:ext cx="227900" cy="219493"/>
          </a:xfrm>
          <a:custGeom>
            <a:avLst/>
            <a:gdLst>
              <a:gd name="T0" fmla="*/ 1530920 w 2230"/>
              <a:gd name="T1" fmla="*/ 0 h 2389"/>
              <a:gd name="T2" fmla="*/ 1380919 w 2230"/>
              <a:gd name="T3" fmla="*/ 149970 h 2389"/>
              <a:gd name="T4" fmla="*/ 1380919 w 2230"/>
              <a:gd name="T5" fmla="*/ 1140226 h 2389"/>
              <a:gd name="T6" fmla="*/ 1020614 w 2230"/>
              <a:gd name="T7" fmla="*/ 1500456 h 2389"/>
              <a:gd name="T8" fmla="*/ 660308 w 2230"/>
              <a:gd name="T9" fmla="*/ 1140226 h 2389"/>
              <a:gd name="T10" fmla="*/ 660308 w 2230"/>
              <a:gd name="T11" fmla="*/ 1080690 h 2389"/>
              <a:gd name="T12" fmla="*/ 900763 w 2230"/>
              <a:gd name="T13" fmla="*/ 1080690 h 2389"/>
              <a:gd name="T14" fmla="*/ 1020614 w 2230"/>
              <a:gd name="T15" fmla="*/ 960111 h 2389"/>
              <a:gd name="T16" fmla="*/ 1020614 w 2230"/>
              <a:gd name="T17" fmla="*/ 600635 h 2389"/>
              <a:gd name="T18" fmla="*/ 900763 w 2230"/>
              <a:gd name="T19" fmla="*/ 480056 h 2389"/>
              <a:gd name="T20" fmla="*/ 900763 w 2230"/>
              <a:gd name="T21" fmla="*/ 120579 h 2389"/>
              <a:gd name="T22" fmla="*/ 780159 w 2230"/>
              <a:gd name="T23" fmla="*/ 0 h 2389"/>
              <a:gd name="T24" fmla="*/ 660308 w 2230"/>
              <a:gd name="T25" fmla="*/ 120579 h 2389"/>
              <a:gd name="T26" fmla="*/ 660308 w 2230"/>
              <a:gd name="T27" fmla="*/ 480056 h 2389"/>
              <a:gd name="T28" fmla="*/ 360305 w 2230"/>
              <a:gd name="T29" fmla="*/ 480056 h 2389"/>
              <a:gd name="T30" fmla="*/ 360305 w 2230"/>
              <a:gd name="T31" fmla="*/ 120579 h 2389"/>
              <a:gd name="T32" fmla="*/ 240455 w 2230"/>
              <a:gd name="T33" fmla="*/ 0 h 2389"/>
              <a:gd name="T34" fmla="*/ 119850 w 2230"/>
              <a:gd name="T35" fmla="*/ 120579 h 2389"/>
              <a:gd name="T36" fmla="*/ 119850 w 2230"/>
              <a:gd name="T37" fmla="*/ 480056 h 2389"/>
              <a:gd name="T38" fmla="*/ 0 w 2230"/>
              <a:gd name="T39" fmla="*/ 600635 h 2389"/>
              <a:gd name="T40" fmla="*/ 0 w 2230"/>
              <a:gd name="T41" fmla="*/ 960111 h 2389"/>
              <a:gd name="T42" fmla="*/ 119850 w 2230"/>
              <a:gd name="T43" fmla="*/ 1080690 h 2389"/>
              <a:gd name="T44" fmla="*/ 360305 w 2230"/>
              <a:gd name="T45" fmla="*/ 1080690 h 2389"/>
              <a:gd name="T46" fmla="*/ 360305 w 2230"/>
              <a:gd name="T47" fmla="*/ 1140226 h 2389"/>
              <a:gd name="T48" fmla="*/ 1020614 w 2230"/>
              <a:gd name="T49" fmla="*/ 1800397 h 2389"/>
              <a:gd name="T50" fmla="*/ 1680922 w 2230"/>
              <a:gd name="T51" fmla="*/ 1140226 h 2389"/>
              <a:gd name="T52" fmla="*/ 1680922 w 2230"/>
              <a:gd name="T53" fmla="*/ 149970 h 2389"/>
              <a:gd name="T54" fmla="*/ 1530920 w 2230"/>
              <a:gd name="T55" fmla="*/ 0 h 23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30" h="2389">
                <a:moveTo>
                  <a:pt x="2031" y="0"/>
                </a:moveTo>
                <a:cubicBezTo>
                  <a:pt x="1921" y="0"/>
                  <a:pt x="1832" y="89"/>
                  <a:pt x="1832" y="199"/>
                </a:cubicBezTo>
                <a:cubicBezTo>
                  <a:pt x="1832" y="1513"/>
                  <a:pt x="1832" y="1513"/>
                  <a:pt x="1832" y="1513"/>
                </a:cubicBezTo>
                <a:cubicBezTo>
                  <a:pt x="1832" y="1777"/>
                  <a:pt x="1618" y="1991"/>
                  <a:pt x="1354" y="1991"/>
                </a:cubicBezTo>
                <a:cubicBezTo>
                  <a:pt x="1091" y="1991"/>
                  <a:pt x="876" y="1777"/>
                  <a:pt x="876" y="1513"/>
                </a:cubicBezTo>
                <a:cubicBezTo>
                  <a:pt x="876" y="1434"/>
                  <a:pt x="876" y="1434"/>
                  <a:pt x="876" y="1434"/>
                </a:cubicBezTo>
                <a:cubicBezTo>
                  <a:pt x="1195" y="1434"/>
                  <a:pt x="1195" y="1434"/>
                  <a:pt x="1195" y="1434"/>
                </a:cubicBezTo>
                <a:cubicBezTo>
                  <a:pt x="1283" y="1434"/>
                  <a:pt x="1354" y="1362"/>
                  <a:pt x="1354" y="1274"/>
                </a:cubicBezTo>
                <a:cubicBezTo>
                  <a:pt x="1354" y="797"/>
                  <a:pt x="1354" y="797"/>
                  <a:pt x="1354" y="797"/>
                </a:cubicBezTo>
                <a:cubicBezTo>
                  <a:pt x="1354" y="709"/>
                  <a:pt x="1283" y="637"/>
                  <a:pt x="1195" y="637"/>
                </a:cubicBezTo>
                <a:cubicBezTo>
                  <a:pt x="1195" y="160"/>
                  <a:pt x="1195" y="160"/>
                  <a:pt x="1195" y="160"/>
                </a:cubicBezTo>
                <a:cubicBezTo>
                  <a:pt x="1195" y="71"/>
                  <a:pt x="1124" y="0"/>
                  <a:pt x="1035" y="0"/>
                </a:cubicBezTo>
                <a:cubicBezTo>
                  <a:pt x="948" y="0"/>
                  <a:pt x="876" y="71"/>
                  <a:pt x="876" y="160"/>
                </a:cubicBezTo>
                <a:cubicBezTo>
                  <a:pt x="876" y="637"/>
                  <a:pt x="876" y="637"/>
                  <a:pt x="876" y="637"/>
                </a:cubicBezTo>
                <a:cubicBezTo>
                  <a:pt x="478" y="637"/>
                  <a:pt x="478" y="637"/>
                  <a:pt x="478" y="637"/>
                </a:cubicBezTo>
                <a:cubicBezTo>
                  <a:pt x="478" y="160"/>
                  <a:pt x="478" y="160"/>
                  <a:pt x="478" y="160"/>
                </a:cubicBezTo>
                <a:cubicBezTo>
                  <a:pt x="478" y="71"/>
                  <a:pt x="407" y="0"/>
                  <a:pt x="319" y="0"/>
                </a:cubicBezTo>
                <a:cubicBezTo>
                  <a:pt x="231" y="0"/>
                  <a:pt x="159" y="71"/>
                  <a:pt x="159" y="160"/>
                </a:cubicBezTo>
                <a:cubicBezTo>
                  <a:pt x="159" y="637"/>
                  <a:pt x="159" y="637"/>
                  <a:pt x="159" y="637"/>
                </a:cubicBezTo>
                <a:cubicBezTo>
                  <a:pt x="72" y="637"/>
                  <a:pt x="0" y="709"/>
                  <a:pt x="0" y="797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0" y="1362"/>
                  <a:pt x="72" y="1434"/>
                  <a:pt x="159" y="1434"/>
                </a:cubicBezTo>
                <a:cubicBezTo>
                  <a:pt x="478" y="1434"/>
                  <a:pt x="478" y="1434"/>
                  <a:pt x="478" y="1434"/>
                </a:cubicBezTo>
                <a:cubicBezTo>
                  <a:pt x="478" y="1513"/>
                  <a:pt x="478" y="1513"/>
                  <a:pt x="478" y="1513"/>
                </a:cubicBezTo>
                <a:cubicBezTo>
                  <a:pt x="478" y="1996"/>
                  <a:pt x="871" y="2389"/>
                  <a:pt x="1354" y="2389"/>
                </a:cubicBezTo>
                <a:cubicBezTo>
                  <a:pt x="1837" y="2389"/>
                  <a:pt x="2230" y="1996"/>
                  <a:pt x="2230" y="1513"/>
                </a:cubicBezTo>
                <a:cubicBezTo>
                  <a:pt x="2230" y="199"/>
                  <a:pt x="2230" y="199"/>
                  <a:pt x="2230" y="199"/>
                </a:cubicBezTo>
                <a:cubicBezTo>
                  <a:pt x="2230" y="89"/>
                  <a:pt x="2141" y="0"/>
                  <a:pt x="2031" y="0"/>
                </a:cubicBez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240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98" name="KSO_Shape"/>
          <p:cNvSpPr>
            <a:spLocks/>
          </p:cNvSpPr>
          <p:nvPr/>
        </p:nvSpPr>
        <p:spPr bwMode="auto">
          <a:xfrm>
            <a:off x="3960998" y="3973288"/>
            <a:ext cx="159401" cy="232267"/>
          </a:xfrm>
          <a:custGeom>
            <a:avLst/>
            <a:gdLst>
              <a:gd name="T0" fmla="*/ 758182 w 811213"/>
              <a:gd name="T1" fmla="*/ 696305 h 1316038"/>
              <a:gd name="T2" fmla="*/ 907416 w 811213"/>
              <a:gd name="T3" fmla="*/ 931556 h 1316038"/>
              <a:gd name="T4" fmla="*/ 863931 w 811213"/>
              <a:gd name="T5" fmla="*/ 1007781 h 1316038"/>
              <a:gd name="T6" fmla="*/ 754559 w 811213"/>
              <a:gd name="T7" fmla="*/ 1043923 h 1316038"/>
              <a:gd name="T8" fmla="*/ 680107 w 811213"/>
              <a:gd name="T9" fmla="*/ 996939 h 1316038"/>
              <a:gd name="T10" fmla="*/ 592808 w 811213"/>
              <a:gd name="T11" fmla="*/ 730475 h 1316038"/>
              <a:gd name="T12" fmla="*/ 654081 w 811213"/>
              <a:gd name="T13" fmla="*/ 670678 h 1316038"/>
              <a:gd name="T14" fmla="*/ 660148 w 811213"/>
              <a:gd name="T15" fmla="*/ 552747 h 1316038"/>
              <a:gd name="T16" fmla="*/ 631306 w 811213"/>
              <a:gd name="T17" fmla="*/ 666424 h 1316038"/>
              <a:gd name="T18" fmla="*/ 521186 w 811213"/>
              <a:gd name="T19" fmla="*/ 626456 h 1316038"/>
              <a:gd name="T20" fmla="*/ 571003 w 811213"/>
              <a:gd name="T21" fmla="*/ 520313 h 1316038"/>
              <a:gd name="T22" fmla="*/ 458439 w 811213"/>
              <a:gd name="T23" fmla="*/ 531611 h 1316038"/>
              <a:gd name="T24" fmla="*/ 495910 w 811213"/>
              <a:gd name="T25" fmla="*/ 605767 h 1316038"/>
              <a:gd name="T26" fmla="*/ 465671 w 811213"/>
              <a:gd name="T27" fmla="*/ 682228 h 1316038"/>
              <a:gd name="T28" fmla="*/ 188587 w 811213"/>
              <a:gd name="T29" fmla="*/ 747154 h 1316038"/>
              <a:gd name="T30" fmla="*/ 116277 w 811213"/>
              <a:gd name="T31" fmla="*/ 698377 h 1316038"/>
              <a:gd name="T32" fmla="*/ 99513 w 811213"/>
              <a:gd name="T33" fmla="*/ 582696 h 1316038"/>
              <a:gd name="T34" fmla="*/ 151446 w 811213"/>
              <a:gd name="T35" fmla="*/ 512825 h 1316038"/>
              <a:gd name="T36" fmla="*/ 764784 w 811213"/>
              <a:gd name="T37" fmla="*/ 132980 h 1316038"/>
              <a:gd name="T38" fmla="*/ 856208 w 811213"/>
              <a:gd name="T39" fmla="*/ 201548 h 1316038"/>
              <a:gd name="T40" fmla="*/ 858502 w 811213"/>
              <a:gd name="T41" fmla="*/ 289896 h 1316038"/>
              <a:gd name="T42" fmla="*/ 694987 w 811213"/>
              <a:gd name="T43" fmla="*/ 516370 h 1316038"/>
              <a:gd name="T44" fmla="*/ 611099 w 811213"/>
              <a:gd name="T45" fmla="*/ 499227 h 1316038"/>
              <a:gd name="T46" fmla="*/ 572761 w 811213"/>
              <a:gd name="T47" fmla="*/ 428681 h 1316038"/>
              <a:gd name="T48" fmla="*/ 656320 w 811213"/>
              <a:gd name="T49" fmla="*/ 154408 h 1316038"/>
              <a:gd name="T50" fmla="*/ 558482 w 811213"/>
              <a:gd name="T51" fmla="*/ 24945 h 1316038"/>
              <a:gd name="T52" fmla="*/ 330952 w 811213"/>
              <a:gd name="T53" fmla="*/ 85995 h 1316038"/>
              <a:gd name="T54" fmla="*/ 152343 w 811213"/>
              <a:gd name="T55" fmla="*/ 229427 h 1316038"/>
              <a:gd name="T56" fmla="*/ 44981 w 811213"/>
              <a:gd name="T57" fmla="*/ 433253 h 1316038"/>
              <a:gd name="T58" fmla="*/ 30207 w 811213"/>
              <a:gd name="T59" fmla="*/ 673511 h 1316038"/>
              <a:gd name="T60" fmla="*/ 112616 w 811213"/>
              <a:gd name="T61" fmla="*/ 890795 h 1316038"/>
              <a:gd name="T62" fmla="*/ 272511 w 811213"/>
              <a:gd name="T63" fmla="*/ 1054577 h 1316038"/>
              <a:gd name="T64" fmla="*/ 487564 w 811213"/>
              <a:gd name="T65" fmla="*/ 1141884 h 1316038"/>
              <a:gd name="T66" fmla="*/ 728228 w 811213"/>
              <a:gd name="T67" fmla="*/ 1133022 h 1316038"/>
              <a:gd name="T68" fmla="*/ 935073 w 811213"/>
              <a:gd name="T69" fmla="*/ 1030289 h 1316038"/>
              <a:gd name="T70" fmla="*/ 1082490 w 811213"/>
              <a:gd name="T71" fmla="*/ 856004 h 1316038"/>
              <a:gd name="T72" fmla="*/ 1149141 w 811213"/>
              <a:gd name="T73" fmla="*/ 630842 h 1316038"/>
              <a:gd name="T74" fmla="*/ 1116636 w 811213"/>
              <a:gd name="T75" fmla="*/ 394195 h 1316038"/>
              <a:gd name="T76" fmla="*/ 995156 w 811213"/>
              <a:gd name="T77" fmla="*/ 198903 h 1316038"/>
              <a:gd name="T78" fmla="*/ 806369 w 811213"/>
              <a:gd name="T79" fmla="*/ 68598 h 1316038"/>
              <a:gd name="T80" fmla="*/ 572929 w 811213"/>
              <a:gd name="T81" fmla="*/ 23961 h 1316038"/>
              <a:gd name="T82" fmla="*/ 815891 w 811213"/>
              <a:gd name="T83" fmla="*/ 46279 h 1316038"/>
              <a:gd name="T84" fmla="*/ 1012557 w 811213"/>
              <a:gd name="T85" fmla="*/ 182164 h 1316038"/>
              <a:gd name="T86" fmla="*/ 1138962 w 811213"/>
              <a:gd name="T87" fmla="*/ 385662 h 1316038"/>
              <a:gd name="T88" fmla="*/ 1173437 w 811213"/>
              <a:gd name="T89" fmla="*/ 628874 h 1316038"/>
              <a:gd name="T90" fmla="*/ 1114338 w 811213"/>
              <a:gd name="T91" fmla="*/ 846485 h 1316038"/>
              <a:gd name="T92" fmla="*/ 983008 w 811213"/>
              <a:gd name="T93" fmla="*/ 1021098 h 1316038"/>
              <a:gd name="T94" fmla="*/ 795534 w 811213"/>
              <a:gd name="T95" fmla="*/ 1136304 h 1316038"/>
              <a:gd name="T96" fmla="*/ 870064 w 811213"/>
              <a:gd name="T97" fmla="*/ 1641439 h 1316038"/>
              <a:gd name="T98" fmla="*/ 1007632 w 811213"/>
              <a:gd name="T99" fmla="*/ 1695266 h 1316038"/>
              <a:gd name="T100" fmla="*/ 1069357 w 811213"/>
              <a:gd name="T101" fmla="*/ 1876116 h 1316038"/>
              <a:gd name="T102" fmla="*/ 127719 w 811213"/>
              <a:gd name="T103" fmla="*/ 1898108 h 1316038"/>
              <a:gd name="T104" fmla="*/ 144464 w 811213"/>
              <a:gd name="T105" fmla="*/ 1717586 h 1316038"/>
              <a:gd name="T106" fmla="*/ 282361 w 811213"/>
              <a:gd name="T107" fmla="*/ 1663101 h 1316038"/>
              <a:gd name="T108" fmla="*/ 455061 w 811213"/>
              <a:gd name="T109" fmla="*/ 1159281 h 1316038"/>
              <a:gd name="T110" fmla="*/ 252483 w 811213"/>
              <a:gd name="T111" fmla="*/ 1069676 h 1316038"/>
              <a:gd name="T112" fmla="*/ 99154 w 811213"/>
              <a:gd name="T113" fmla="*/ 913770 h 1316038"/>
              <a:gd name="T114" fmla="*/ 12477 w 811213"/>
              <a:gd name="T115" fmla="*/ 709617 h 1316038"/>
              <a:gd name="T116" fmla="*/ 11820 w 811213"/>
              <a:gd name="T117" fmla="*/ 469358 h 1316038"/>
              <a:gd name="T118" fmla="*/ 108348 w 811213"/>
              <a:gd name="T119" fmla="*/ 247479 h 1316038"/>
              <a:gd name="T120" fmla="*/ 282361 w 811213"/>
              <a:gd name="T121" fmla="*/ 85337 h 1316038"/>
              <a:gd name="T122" fmla="*/ 512517 w 811213"/>
              <a:gd name="T123" fmla="*/ 4923 h 13160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11213" h="1316038">
                <a:moveTo>
                  <a:pt x="471917" y="458787"/>
                </a:moveTo>
                <a:lnTo>
                  <a:pt x="475329" y="458787"/>
                </a:lnTo>
                <a:lnTo>
                  <a:pt x="478741" y="459014"/>
                </a:lnTo>
                <a:lnTo>
                  <a:pt x="481926" y="459241"/>
                </a:lnTo>
                <a:lnTo>
                  <a:pt x="485111" y="459695"/>
                </a:lnTo>
                <a:lnTo>
                  <a:pt x="488523" y="460376"/>
                </a:lnTo>
                <a:lnTo>
                  <a:pt x="491708" y="461284"/>
                </a:lnTo>
                <a:lnTo>
                  <a:pt x="494893" y="462192"/>
                </a:lnTo>
                <a:lnTo>
                  <a:pt x="497850" y="463554"/>
                </a:lnTo>
                <a:lnTo>
                  <a:pt x="501035" y="464916"/>
                </a:lnTo>
                <a:lnTo>
                  <a:pt x="503992" y="466277"/>
                </a:lnTo>
                <a:lnTo>
                  <a:pt x="507177" y="467866"/>
                </a:lnTo>
                <a:lnTo>
                  <a:pt x="509907" y="469682"/>
                </a:lnTo>
                <a:lnTo>
                  <a:pt x="512864" y="471725"/>
                </a:lnTo>
                <a:lnTo>
                  <a:pt x="515594" y="473768"/>
                </a:lnTo>
                <a:lnTo>
                  <a:pt x="518552" y="476038"/>
                </a:lnTo>
                <a:lnTo>
                  <a:pt x="523556" y="481031"/>
                </a:lnTo>
                <a:lnTo>
                  <a:pt x="528561" y="486706"/>
                </a:lnTo>
                <a:lnTo>
                  <a:pt x="533111" y="492607"/>
                </a:lnTo>
                <a:lnTo>
                  <a:pt x="537206" y="498963"/>
                </a:lnTo>
                <a:lnTo>
                  <a:pt x="616144" y="597246"/>
                </a:lnTo>
                <a:lnTo>
                  <a:pt x="618419" y="600877"/>
                </a:lnTo>
                <a:lnTo>
                  <a:pt x="620011" y="604282"/>
                </a:lnTo>
                <a:lnTo>
                  <a:pt x="621376" y="607687"/>
                </a:lnTo>
                <a:lnTo>
                  <a:pt x="622968" y="611091"/>
                </a:lnTo>
                <a:lnTo>
                  <a:pt x="623878" y="614723"/>
                </a:lnTo>
                <a:lnTo>
                  <a:pt x="625016" y="618355"/>
                </a:lnTo>
                <a:lnTo>
                  <a:pt x="625698" y="621760"/>
                </a:lnTo>
                <a:lnTo>
                  <a:pt x="626153" y="625391"/>
                </a:lnTo>
                <a:lnTo>
                  <a:pt x="626836" y="629250"/>
                </a:lnTo>
                <a:lnTo>
                  <a:pt x="627063" y="632882"/>
                </a:lnTo>
                <a:lnTo>
                  <a:pt x="627063" y="636513"/>
                </a:lnTo>
                <a:lnTo>
                  <a:pt x="626836" y="640145"/>
                </a:lnTo>
                <a:lnTo>
                  <a:pt x="626608" y="643550"/>
                </a:lnTo>
                <a:lnTo>
                  <a:pt x="625926" y="647181"/>
                </a:lnTo>
                <a:lnTo>
                  <a:pt x="625471" y="650813"/>
                </a:lnTo>
                <a:lnTo>
                  <a:pt x="624788" y="654445"/>
                </a:lnTo>
                <a:lnTo>
                  <a:pt x="623651" y="657623"/>
                </a:lnTo>
                <a:lnTo>
                  <a:pt x="622513" y="661254"/>
                </a:lnTo>
                <a:lnTo>
                  <a:pt x="621149" y="664659"/>
                </a:lnTo>
                <a:lnTo>
                  <a:pt x="619556" y="668064"/>
                </a:lnTo>
                <a:lnTo>
                  <a:pt x="617964" y="671014"/>
                </a:lnTo>
                <a:lnTo>
                  <a:pt x="616144" y="674419"/>
                </a:lnTo>
                <a:lnTo>
                  <a:pt x="614551" y="677370"/>
                </a:lnTo>
                <a:lnTo>
                  <a:pt x="612049" y="680548"/>
                </a:lnTo>
                <a:lnTo>
                  <a:pt x="610002" y="683271"/>
                </a:lnTo>
                <a:lnTo>
                  <a:pt x="607499" y="686222"/>
                </a:lnTo>
                <a:lnTo>
                  <a:pt x="604997" y="688719"/>
                </a:lnTo>
                <a:lnTo>
                  <a:pt x="602495" y="691216"/>
                </a:lnTo>
                <a:lnTo>
                  <a:pt x="599537" y="693713"/>
                </a:lnTo>
                <a:lnTo>
                  <a:pt x="596580" y="696209"/>
                </a:lnTo>
                <a:lnTo>
                  <a:pt x="593395" y="698479"/>
                </a:lnTo>
                <a:lnTo>
                  <a:pt x="589983" y="700522"/>
                </a:lnTo>
                <a:lnTo>
                  <a:pt x="571101" y="711417"/>
                </a:lnTo>
                <a:lnTo>
                  <a:pt x="567689" y="713460"/>
                </a:lnTo>
                <a:lnTo>
                  <a:pt x="564049" y="715049"/>
                </a:lnTo>
                <a:lnTo>
                  <a:pt x="560864" y="716638"/>
                </a:lnTo>
                <a:lnTo>
                  <a:pt x="557225" y="718226"/>
                </a:lnTo>
                <a:lnTo>
                  <a:pt x="553585" y="719134"/>
                </a:lnTo>
                <a:lnTo>
                  <a:pt x="549945" y="720269"/>
                </a:lnTo>
                <a:lnTo>
                  <a:pt x="546533" y="720950"/>
                </a:lnTo>
                <a:lnTo>
                  <a:pt x="542893" y="721404"/>
                </a:lnTo>
                <a:lnTo>
                  <a:pt x="539253" y="722085"/>
                </a:lnTo>
                <a:lnTo>
                  <a:pt x="535386" y="722085"/>
                </a:lnTo>
                <a:lnTo>
                  <a:pt x="531746" y="722312"/>
                </a:lnTo>
                <a:lnTo>
                  <a:pt x="528334" y="722085"/>
                </a:lnTo>
                <a:lnTo>
                  <a:pt x="524694" y="721631"/>
                </a:lnTo>
                <a:lnTo>
                  <a:pt x="521054" y="721177"/>
                </a:lnTo>
                <a:lnTo>
                  <a:pt x="517414" y="720723"/>
                </a:lnTo>
                <a:lnTo>
                  <a:pt x="513774" y="719588"/>
                </a:lnTo>
                <a:lnTo>
                  <a:pt x="510590" y="718907"/>
                </a:lnTo>
                <a:lnTo>
                  <a:pt x="506950" y="717546"/>
                </a:lnTo>
                <a:lnTo>
                  <a:pt x="503537" y="716411"/>
                </a:lnTo>
                <a:lnTo>
                  <a:pt x="500353" y="714822"/>
                </a:lnTo>
                <a:lnTo>
                  <a:pt x="497168" y="713233"/>
                </a:lnTo>
                <a:lnTo>
                  <a:pt x="493755" y="711417"/>
                </a:lnTo>
                <a:lnTo>
                  <a:pt x="490798" y="709374"/>
                </a:lnTo>
                <a:lnTo>
                  <a:pt x="487613" y="707331"/>
                </a:lnTo>
                <a:lnTo>
                  <a:pt x="484883" y="705289"/>
                </a:lnTo>
                <a:lnTo>
                  <a:pt x="481926" y="702792"/>
                </a:lnTo>
                <a:lnTo>
                  <a:pt x="479424" y="700295"/>
                </a:lnTo>
                <a:lnTo>
                  <a:pt x="476921" y="697571"/>
                </a:lnTo>
                <a:lnTo>
                  <a:pt x="474419" y="694620"/>
                </a:lnTo>
                <a:lnTo>
                  <a:pt x="471917" y="691670"/>
                </a:lnTo>
                <a:lnTo>
                  <a:pt x="469642" y="688719"/>
                </a:lnTo>
                <a:lnTo>
                  <a:pt x="467594" y="685314"/>
                </a:lnTo>
                <a:lnTo>
                  <a:pt x="419140" y="569100"/>
                </a:lnTo>
                <a:lnTo>
                  <a:pt x="415272" y="562064"/>
                </a:lnTo>
                <a:lnTo>
                  <a:pt x="412315" y="555481"/>
                </a:lnTo>
                <a:lnTo>
                  <a:pt x="409813" y="548672"/>
                </a:lnTo>
                <a:lnTo>
                  <a:pt x="408220" y="541408"/>
                </a:lnTo>
                <a:lnTo>
                  <a:pt x="407310" y="538004"/>
                </a:lnTo>
                <a:lnTo>
                  <a:pt x="406855" y="534599"/>
                </a:lnTo>
                <a:lnTo>
                  <a:pt x="406628" y="531194"/>
                </a:lnTo>
                <a:lnTo>
                  <a:pt x="406400" y="527562"/>
                </a:lnTo>
                <a:lnTo>
                  <a:pt x="406400" y="524158"/>
                </a:lnTo>
                <a:lnTo>
                  <a:pt x="406400" y="520980"/>
                </a:lnTo>
                <a:lnTo>
                  <a:pt x="406628" y="517575"/>
                </a:lnTo>
                <a:lnTo>
                  <a:pt x="407083" y="514171"/>
                </a:lnTo>
                <a:lnTo>
                  <a:pt x="407538" y="510993"/>
                </a:lnTo>
                <a:lnTo>
                  <a:pt x="408448" y="507815"/>
                </a:lnTo>
                <a:lnTo>
                  <a:pt x="409358" y="504637"/>
                </a:lnTo>
                <a:lnTo>
                  <a:pt x="410723" y="501460"/>
                </a:lnTo>
                <a:lnTo>
                  <a:pt x="411860" y="498282"/>
                </a:lnTo>
                <a:lnTo>
                  <a:pt x="413225" y="495558"/>
                </a:lnTo>
                <a:lnTo>
                  <a:pt x="415045" y="492607"/>
                </a:lnTo>
                <a:lnTo>
                  <a:pt x="416865" y="489657"/>
                </a:lnTo>
                <a:lnTo>
                  <a:pt x="418912" y="486933"/>
                </a:lnTo>
                <a:lnTo>
                  <a:pt x="420959" y="484209"/>
                </a:lnTo>
                <a:lnTo>
                  <a:pt x="423234" y="481712"/>
                </a:lnTo>
                <a:lnTo>
                  <a:pt x="425737" y="479215"/>
                </a:lnTo>
                <a:lnTo>
                  <a:pt x="428694" y="476946"/>
                </a:lnTo>
                <a:lnTo>
                  <a:pt x="431424" y="474676"/>
                </a:lnTo>
                <a:lnTo>
                  <a:pt x="434609" y="472633"/>
                </a:lnTo>
                <a:lnTo>
                  <a:pt x="437794" y="470363"/>
                </a:lnTo>
                <a:lnTo>
                  <a:pt x="441433" y="468093"/>
                </a:lnTo>
                <a:lnTo>
                  <a:pt x="444846" y="466277"/>
                </a:lnTo>
                <a:lnTo>
                  <a:pt x="448258" y="464689"/>
                </a:lnTo>
                <a:lnTo>
                  <a:pt x="451670" y="463327"/>
                </a:lnTo>
                <a:lnTo>
                  <a:pt x="455083" y="461965"/>
                </a:lnTo>
                <a:lnTo>
                  <a:pt x="458495" y="461057"/>
                </a:lnTo>
                <a:lnTo>
                  <a:pt x="461680" y="459922"/>
                </a:lnTo>
                <a:lnTo>
                  <a:pt x="465320" y="459468"/>
                </a:lnTo>
                <a:lnTo>
                  <a:pt x="468732" y="459014"/>
                </a:lnTo>
                <a:lnTo>
                  <a:pt x="471917" y="458787"/>
                </a:lnTo>
                <a:close/>
                <a:moveTo>
                  <a:pt x="409917" y="357187"/>
                </a:moveTo>
                <a:lnTo>
                  <a:pt x="415348" y="357413"/>
                </a:lnTo>
                <a:lnTo>
                  <a:pt x="420554" y="358319"/>
                </a:lnTo>
                <a:lnTo>
                  <a:pt x="425985" y="359450"/>
                </a:lnTo>
                <a:lnTo>
                  <a:pt x="431417" y="361261"/>
                </a:lnTo>
                <a:lnTo>
                  <a:pt x="436170" y="363977"/>
                </a:lnTo>
                <a:lnTo>
                  <a:pt x="441149" y="366692"/>
                </a:lnTo>
                <a:lnTo>
                  <a:pt x="445449" y="370087"/>
                </a:lnTo>
                <a:lnTo>
                  <a:pt x="449296" y="373708"/>
                </a:lnTo>
                <a:lnTo>
                  <a:pt x="452917" y="377329"/>
                </a:lnTo>
                <a:lnTo>
                  <a:pt x="455859" y="381856"/>
                </a:lnTo>
                <a:lnTo>
                  <a:pt x="458801" y="386382"/>
                </a:lnTo>
                <a:lnTo>
                  <a:pt x="461065" y="390909"/>
                </a:lnTo>
                <a:lnTo>
                  <a:pt x="462875" y="396114"/>
                </a:lnTo>
                <a:lnTo>
                  <a:pt x="464007" y="401093"/>
                </a:lnTo>
                <a:lnTo>
                  <a:pt x="464912" y="406298"/>
                </a:lnTo>
                <a:lnTo>
                  <a:pt x="465138" y="411730"/>
                </a:lnTo>
                <a:lnTo>
                  <a:pt x="464912" y="416935"/>
                </a:lnTo>
                <a:lnTo>
                  <a:pt x="464007" y="422367"/>
                </a:lnTo>
                <a:lnTo>
                  <a:pt x="462875" y="427798"/>
                </a:lnTo>
                <a:lnTo>
                  <a:pt x="461065" y="433004"/>
                </a:lnTo>
                <a:lnTo>
                  <a:pt x="458349" y="437983"/>
                </a:lnTo>
                <a:lnTo>
                  <a:pt x="455633" y="442735"/>
                </a:lnTo>
                <a:lnTo>
                  <a:pt x="452238" y="447262"/>
                </a:lnTo>
                <a:lnTo>
                  <a:pt x="448843" y="450883"/>
                </a:lnTo>
                <a:lnTo>
                  <a:pt x="444996" y="454504"/>
                </a:lnTo>
                <a:lnTo>
                  <a:pt x="440470" y="457672"/>
                </a:lnTo>
                <a:lnTo>
                  <a:pt x="435943" y="460388"/>
                </a:lnTo>
                <a:lnTo>
                  <a:pt x="431417" y="462425"/>
                </a:lnTo>
                <a:lnTo>
                  <a:pt x="426212" y="464236"/>
                </a:lnTo>
                <a:lnTo>
                  <a:pt x="421233" y="465594"/>
                </a:lnTo>
                <a:lnTo>
                  <a:pt x="416027" y="466499"/>
                </a:lnTo>
                <a:lnTo>
                  <a:pt x="410596" y="466725"/>
                </a:lnTo>
                <a:lnTo>
                  <a:pt x="405390" y="466499"/>
                </a:lnTo>
                <a:lnTo>
                  <a:pt x="399959" y="465820"/>
                </a:lnTo>
                <a:lnTo>
                  <a:pt x="394527" y="464462"/>
                </a:lnTo>
                <a:lnTo>
                  <a:pt x="389548" y="462425"/>
                </a:lnTo>
                <a:lnTo>
                  <a:pt x="384343" y="460162"/>
                </a:lnTo>
                <a:lnTo>
                  <a:pt x="379590" y="457446"/>
                </a:lnTo>
                <a:lnTo>
                  <a:pt x="375290" y="454051"/>
                </a:lnTo>
                <a:lnTo>
                  <a:pt x="371443" y="450430"/>
                </a:lnTo>
                <a:lnTo>
                  <a:pt x="367821" y="446356"/>
                </a:lnTo>
                <a:lnTo>
                  <a:pt x="364653" y="442283"/>
                </a:lnTo>
                <a:lnTo>
                  <a:pt x="361937" y="437756"/>
                </a:lnTo>
                <a:lnTo>
                  <a:pt x="359900" y="432777"/>
                </a:lnTo>
                <a:lnTo>
                  <a:pt x="358090" y="428025"/>
                </a:lnTo>
                <a:lnTo>
                  <a:pt x="356506" y="422819"/>
                </a:lnTo>
                <a:lnTo>
                  <a:pt x="355827" y="417840"/>
                </a:lnTo>
                <a:lnTo>
                  <a:pt x="355600" y="412409"/>
                </a:lnTo>
                <a:lnTo>
                  <a:pt x="355827" y="406977"/>
                </a:lnTo>
                <a:lnTo>
                  <a:pt x="356506" y="401772"/>
                </a:lnTo>
                <a:lnTo>
                  <a:pt x="357863" y="396340"/>
                </a:lnTo>
                <a:lnTo>
                  <a:pt x="359900" y="390909"/>
                </a:lnTo>
                <a:lnTo>
                  <a:pt x="362163" y="385930"/>
                </a:lnTo>
                <a:lnTo>
                  <a:pt x="364879" y="381177"/>
                </a:lnTo>
                <a:lnTo>
                  <a:pt x="368274" y="376877"/>
                </a:lnTo>
                <a:lnTo>
                  <a:pt x="371895" y="373029"/>
                </a:lnTo>
                <a:lnTo>
                  <a:pt x="375743" y="369408"/>
                </a:lnTo>
                <a:lnTo>
                  <a:pt x="380043" y="366466"/>
                </a:lnTo>
                <a:lnTo>
                  <a:pt x="384569" y="363750"/>
                </a:lnTo>
                <a:lnTo>
                  <a:pt x="389322" y="361261"/>
                </a:lnTo>
                <a:lnTo>
                  <a:pt x="394301" y="359450"/>
                </a:lnTo>
                <a:lnTo>
                  <a:pt x="399506" y="358319"/>
                </a:lnTo>
                <a:lnTo>
                  <a:pt x="404485" y="357413"/>
                </a:lnTo>
                <a:lnTo>
                  <a:pt x="409917" y="357187"/>
                </a:lnTo>
                <a:close/>
                <a:moveTo>
                  <a:pt x="136583" y="344487"/>
                </a:moveTo>
                <a:lnTo>
                  <a:pt x="262325" y="353367"/>
                </a:lnTo>
                <a:lnTo>
                  <a:pt x="270042" y="353139"/>
                </a:lnTo>
                <a:lnTo>
                  <a:pt x="277532" y="353594"/>
                </a:lnTo>
                <a:lnTo>
                  <a:pt x="285022" y="354277"/>
                </a:lnTo>
                <a:lnTo>
                  <a:pt x="291832" y="355871"/>
                </a:lnTo>
                <a:lnTo>
                  <a:pt x="295463" y="356554"/>
                </a:lnTo>
                <a:lnTo>
                  <a:pt x="298641" y="357920"/>
                </a:lnTo>
                <a:lnTo>
                  <a:pt x="301818" y="359059"/>
                </a:lnTo>
                <a:lnTo>
                  <a:pt x="305223" y="360425"/>
                </a:lnTo>
                <a:lnTo>
                  <a:pt x="308174" y="361791"/>
                </a:lnTo>
                <a:lnTo>
                  <a:pt x="311124" y="363612"/>
                </a:lnTo>
                <a:lnTo>
                  <a:pt x="313848" y="365434"/>
                </a:lnTo>
                <a:lnTo>
                  <a:pt x="316571" y="367255"/>
                </a:lnTo>
                <a:lnTo>
                  <a:pt x="319522" y="369304"/>
                </a:lnTo>
                <a:lnTo>
                  <a:pt x="321792" y="371354"/>
                </a:lnTo>
                <a:lnTo>
                  <a:pt x="324289" y="373630"/>
                </a:lnTo>
                <a:lnTo>
                  <a:pt x="326558" y="375907"/>
                </a:lnTo>
                <a:lnTo>
                  <a:pt x="328828" y="378412"/>
                </a:lnTo>
                <a:lnTo>
                  <a:pt x="330871" y="381372"/>
                </a:lnTo>
                <a:lnTo>
                  <a:pt x="332460" y="383876"/>
                </a:lnTo>
                <a:lnTo>
                  <a:pt x="334275" y="387064"/>
                </a:lnTo>
                <a:lnTo>
                  <a:pt x="335864" y="389796"/>
                </a:lnTo>
                <a:lnTo>
                  <a:pt x="337453" y="393211"/>
                </a:lnTo>
                <a:lnTo>
                  <a:pt x="338361" y="396171"/>
                </a:lnTo>
                <a:lnTo>
                  <a:pt x="339723" y="399814"/>
                </a:lnTo>
                <a:lnTo>
                  <a:pt x="340404" y="403229"/>
                </a:lnTo>
                <a:lnTo>
                  <a:pt x="341311" y="406644"/>
                </a:lnTo>
                <a:lnTo>
                  <a:pt x="341765" y="410515"/>
                </a:lnTo>
                <a:lnTo>
                  <a:pt x="342219" y="414385"/>
                </a:lnTo>
                <a:lnTo>
                  <a:pt x="342446" y="418484"/>
                </a:lnTo>
                <a:lnTo>
                  <a:pt x="342900" y="422354"/>
                </a:lnTo>
                <a:lnTo>
                  <a:pt x="342900" y="426225"/>
                </a:lnTo>
                <a:lnTo>
                  <a:pt x="342446" y="429868"/>
                </a:lnTo>
                <a:lnTo>
                  <a:pt x="341992" y="433511"/>
                </a:lnTo>
                <a:lnTo>
                  <a:pt x="341538" y="437154"/>
                </a:lnTo>
                <a:lnTo>
                  <a:pt x="340857" y="440341"/>
                </a:lnTo>
                <a:lnTo>
                  <a:pt x="339723" y="443756"/>
                </a:lnTo>
                <a:lnTo>
                  <a:pt x="338815" y="447172"/>
                </a:lnTo>
                <a:lnTo>
                  <a:pt x="337453" y="450131"/>
                </a:lnTo>
                <a:lnTo>
                  <a:pt x="335864" y="453319"/>
                </a:lnTo>
                <a:lnTo>
                  <a:pt x="334275" y="456051"/>
                </a:lnTo>
                <a:lnTo>
                  <a:pt x="332460" y="459011"/>
                </a:lnTo>
                <a:lnTo>
                  <a:pt x="330417" y="461743"/>
                </a:lnTo>
                <a:lnTo>
                  <a:pt x="328374" y="464248"/>
                </a:lnTo>
                <a:lnTo>
                  <a:pt x="326331" y="466524"/>
                </a:lnTo>
                <a:lnTo>
                  <a:pt x="324062" y="469257"/>
                </a:lnTo>
                <a:lnTo>
                  <a:pt x="321565" y="471306"/>
                </a:lnTo>
                <a:lnTo>
                  <a:pt x="319068" y="473583"/>
                </a:lnTo>
                <a:lnTo>
                  <a:pt x="316345" y="475632"/>
                </a:lnTo>
                <a:lnTo>
                  <a:pt x="313621" y="477453"/>
                </a:lnTo>
                <a:lnTo>
                  <a:pt x="310443" y="479275"/>
                </a:lnTo>
                <a:lnTo>
                  <a:pt x="307493" y="481096"/>
                </a:lnTo>
                <a:lnTo>
                  <a:pt x="304315" y="482462"/>
                </a:lnTo>
                <a:lnTo>
                  <a:pt x="301137" y="483828"/>
                </a:lnTo>
                <a:lnTo>
                  <a:pt x="294328" y="486333"/>
                </a:lnTo>
                <a:lnTo>
                  <a:pt x="287292" y="488154"/>
                </a:lnTo>
                <a:lnTo>
                  <a:pt x="279802" y="489748"/>
                </a:lnTo>
                <a:lnTo>
                  <a:pt x="272085" y="490431"/>
                </a:lnTo>
                <a:lnTo>
                  <a:pt x="148839" y="517297"/>
                </a:lnTo>
                <a:lnTo>
                  <a:pt x="145208" y="517525"/>
                </a:lnTo>
                <a:lnTo>
                  <a:pt x="141349" y="517525"/>
                </a:lnTo>
                <a:lnTo>
                  <a:pt x="137718" y="517297"/>
                </a:lnTo>
                <a:lnTo>
                  <a:pt x="133859" y="516614"/>
                </a:lnTo>
                <a:lnTo>
                  <a:pt x="130227" y="516159"/>
                </a:lnTo>
                <a:lnTo>
                  <a:pt x="126369" y="515476"/>
                </a:lnTo>
                <a:lnTo>
                  <a:pt x="122737" y="514565"/>
                </a:lnTo>
                <a:lnTo>
                  <a:pt x="119560" y="513427"/>
                </a:lnTo>
                <a:lnTo>
                  <a:pt x="115928" y="512061"/>
                </a:lnTo>
                <a:lnTo>
                  <a:pt x="112524" y="510922"/>
                </a:lnTo>
                <a:lnTo>
                  <a:pt x="109346" y="509329"/>
                </a:lnTo>
                <a:lnTo>
                  <a:pt x="106168" y="507507"/>
                </a:lnTo>
                <a:lnTo>
                  <a:pt x="103218" y="505458"/>
                </a:lnTo>
                <a:lnTo>
                  <a:pt x="100040" y="503637"/>
                </a:lnTo>
                <a:lnTo>
                  <a:pt x="97316" y="501360"/>
                </a:lnTo>
                <a:lnTo>
                  <a:pt x="94366" y="499083"/>
                </a:lnTo>
                <a:lnTo>
                  <a:pt x="91869" y="496578"/>
                </a:lnTo>
                <a:lnTo>
                  <a:pt x="89372" y="494074"/>
                </a:lnTo>
                <a:lnTo>
                  <a:pt x="86649" y="491342"/>
                </a:lnTo>
                <a:lnTo>
                  <a:pt x="84379" y="488382"/>
                </a:lnTo>
                <a:lnTo>
                  <a:pt x="82336" y="485650"/>
                </a:lnTo>
                <a:lnTo>
                  <a:pt x="80294" y="482462"/>
                </a:lnTo>
                <a:lnTo>
                  <a:pt x="78251" y="479502"/>
                </a:lnTo>
                <a:lnTo>
                  <a:pt x="76435" y="476087"/>
                </a:lnTo>
                <a:lnTo>
                  <a:pt x="74846" y="473127"/>
                </a:lnTo>
                <a:lnTo>
                  <a:pt x="73711" y="469484"/>
                </a:lnTo>
                <a:lnTo>
                  <a:pt x="72350" y="466069"/>
                </a:lnTo>
                <a:lnTo>
                  <a:pt x="71215" y="462426"/>
                </a:lnTo>
                <a:lnTo>
                  <a:pt x="70307" y="458556"/>
                </a:lnTo>
                <a:lnTo>
                  <a:pt x="69626" y="455140"/>
                </a:lnTo>
                <a:lnTo>
                  <a:pt x="68945" y="451270"/>
                </a:lnTo>
                <a:lnTo>
                  <a:pt x="68491" y="447399"/>
                </a:lnTo>
                <a:lnTo>
                  <a:pt x="66902" y="425314"/>
                </a:lnTo>
                <a:lnTo>
                  <a:pt x="66675" y="421444"/>
                </a:lnTo>
                <a:lnTo>
                  <a:pt x="66675" y="417573"/>
                </a:lnTo>
                <a:lnTo>
                  <a:pt x="66902" y="413702"/>
                </a:lnTo>
                <a:lnTo>
                  <a:pt x="67583" y="410059"/>
                </a:lnTo>
                <a:lnTo>
                  <a:pt x="68037" y="406189"/>
                </a:lnTo>
                <a:lnTo>
                  <a:pt x="68718" y="402546"/>
                </a:lnTo>
                <a:lnTo>
                  <a:pt x="69626" y="399131"/>
                </a:lnTo>
                <a:lnTo>
                  <a:pt x="70761" y="395715"/>
                </a:lnTo>
                <a:lnTo>
                  <a:pt x="72123" y="392073"/>
                </a:lnTo>
                <a:lnTo>
                  <a:pt x="73484" y="388885"/>
                </a:lnTo>
                <a:lnTo>
                  <a:pt x="74846" y="385470"/>
                </a:lnTo>
                <a:lnTo>
                  <a:pt x="76662" y="382282"/>
                </a:lnTo>
                <a:lnTo>
                  <a:pt x="78705" y="379322"/>
                </a:lnTo>
                <a:lnTo>
                  <a:pt x="80521" y="376135"/>
                </a:lnTo>
                <a:lnTo>
                  <a:pt x="82790" y="373403"/>
                </a:lnTo>
                <a:lnTo>
                  <a:pt x="85287" y="370443"/>
                </a:lnTo>
                <a:lnTo>
                  <a:pt x="87557" y="367711"/>
                </a:lnTo>
                <a:lnTo>
                  <a:pt x="90053" y="365434"/>
                </a:lnTo>
                <a:lnTo>
                  <a:pt x="92777" y="362929"/>
                </a:lnTo>
                <a:lnTo>
                  <a:pt x="95728" y="360425"/>
                </a:lnTo>
                <a:lnTo>
                  <a:pt x="98451" y="358376"/>
                </a:lnTo>
                <a:lnTo>
                  <a:pt x="101629" y="356327"/>
                </a:lnTo>
                <a:lnTo>
                  <a:pt x="104580" y="354277"/>
                </a:lnTo>
                <a:lnTo>
                  <a:pt x="107984" y="352456"/>
                </a:lnTo>
                <a:lnTo>
                  <a:pt x="111389" y="351090"/>
                </a:lnTo>
                <a:lnTo>
                  <a:pt x="114566" y="349724"/>
                </a:lnTo>
                <a:lnTo>
                  <a:pt x="117971" y="348358"/>
                </a:lnTo>
                <a:lnTo>
                  <a:pt x="121602" y="347219"/>
                </a:lnTo>
                <a:lnTo>
                  <a:pt x="125461" y="346309"/>
                </a:lnTo>
                <a:lnTo>
                  <a:pt x="128866" y="345626"/>
                </a:lnTo>
                <a:lnTo>
                  <a:pt x="132724" y="345170"/>
                </a:lnTo>
                <a:lnTo>
                  <a:pt x="136583" y="344487"/>
                </a:lnTo>
                <a:close/>
                <a:moveTo>
                  <a:pt x="502772" y="87312"/>
                </a:moveTo>
                <a:lnTo>
                  <a:pt x="506166" y="87312"/>
                </a:lnTo>
                <a:lnTo>
                  <a:pt x="510013" y="87540"/>
                </a:lnTo>
                <a:lnTo>
                  <a:pt x="513633" y="88223"/>
                </a:lnTo>
                <a:lnTo>
                  <a:pt x="517254" y="88679"/>
                </a:lnTo>
                <a:lnTo>
                  <a:pt x="521100" y="89589"/>
                </a:lnTo>
                <a:lnTo>
                  <a:pt x="524721" y="90500"/>
                </a:lnTo>
                <a:lnTo>
                  <a:pt x="528115" y="91867"/>
                </a:lnTo>
                <a:lnTo>
                  <a:pt x="531735" y="93233"/>
                </a:lnTo>
                <a:lnTo>
                  <a:pt x="552101" y="101887"/>
                </a:lnTo>
                <a:lnTo>
                  <a:pt x="555495" y="103254"/>
                </a:lnTo>
                <a:lnTo>
                  <a:pt x="559115" y="104848"/>
                </a:lnTo>
                <a:lnTo>
                  <a:pt x="562510" y="106898"/>
                </a:lnTo>
                <a:lnTo>
                  <a:pt x="565451" y="108947"/>
                </a:lnTo>
                <a:lnTo>
                  <a:pt x="568619" y="110997"/>
                </a:lnTo>
                <a:lnTo>
                  <a:pt x="571335" y="113274"/>
                </a:lnTo>
                <a:lnTo>
                  <a:pt x="574050" y="116007"/>
                </a:lnTo>
                <a:lnTo>
                  <a:pt x="576765" y="118512"/>
                </a:lnTo>
                <a:lnTo>
                  <a:pt x="579254" y="121017"/>
                </a:lnTo>
                <a:lnTo>
                  <a:pt x="581517" y="123978"/>
                </a:lnTo>
                <a:lnTo>
                  <a:pt x="583780" y="126711"/>
                </a:lnTo>
                <a:lnTo>
                  <a:pt x="585817" y="129899"/>
                </a:lnTo>
                <a:lnTo>
                  <a:pt x="587853" y="132860"/>
                </a:lnTo>
                <a:lnTo>
                  <a:pt x="589663" y="136048"/>
                </a:lnTo>
                <a:lnTo>
                  <a:pt x="591247" y="139236"/>
                </a:lnTo>
                <a:lnTo>
                  <a:pt x="592831" y="142652"/>
                </a:lnTo>
                <a:lnTo>
                  <a:pt x="593963" y="146068"/>
                </a:lnTo>
                <a:lnTo>
                  <a:pt x="595094" y="149257"/>
                </a:lnTo>
                <a:lnTo>
                  <a:pt x="595999" y="152901"/>
                </a:lnTo>
                <a:lnTo>
                  <a:pt x="596904" y="156317"/>
                </a:lnTo>
                <a:lnTo>
                  <a:pt x="597583" y="159960"/>
                </a:lnTo>
                <a:lnTo>
                  <a:pt x="597809" y="163376"/>
                </a:lnTo>
                <a:lnTo>
                  <a:pt x="598488" y="167248"/>
                </a:lnTo>
                <a:lnTo>
                  <a:pt x="598488" y="170892"/>
                </a:lnTo>
                <a:lnTo>
                  <a:pt x="598488" y="174536"/>
                </a:lnTo>
                <a:lnTo>
                  <a:pt x="598262" y="178407"/>
                </a:lnTo>
                <a:lnTo>
                  <a:pt x="597583" y="182051"/>
                </a:lnTo>
                <a:lnTo>
                  <a:pt x="597131" y="185467"/>
                </a:lnTo>
                <a:lnTo>
                  <a:pt x="596452" y="189338"/>
                </a:lnTo>
                <a:lnTo>
                  <a:pt x="595320" y="192982"/>
                </a:lnTo>
                <a:lnTo>
                  <a:pt x="593963" y="196626"/>
                </a:lnTo>
                <a:lnTo>
                  <a:pt x="592831" y="200270"/>
                </a:lnTo>
                <a:lnTo>
                  <a:pt x="528794" y="309128"/>
                </a:lnTo>
                <a:lnTo>
                  <a:pt x="525626" y="316416"/>
                </a:lnTo>
                <a:lnTo>
                  <a:pt x="521779" y="322793"/>
                </a:lnTo>
                <a:lnTo>
                  <a:pt x="517932" y="328942"/>
                </a:lnTo>
                <a:lnTo>
                  <a:pt x="513407" y="334635"/>
                </a:lnTo>
                <a:lnTo>
                  <a:pt x="511144" y="337140"/>
                </a:lnTo>
                <a:lnTo>
                  <a:pt x="508655" y="339645"/>
                </a:lnTo>
                <a:lnTo>
                  <a:pt x="505939" y="342150"/>
                </a:lnTo>
                <a:lnTo>
                  <a:pt x="503450" y="344428"/>
                </a:lnTo>
                <a:lnTo>
                  <a:pt x="500961" y="346477"/>
                </a:lnTo>
                <a:lnTo>
                  <a:pt x="498020" y="348527"/>
                </a:lnTo>
                <a:lnTo>
                  <a:pt x="495304" y="350349"/>
                </a:lnTo>
                <a:lnTo>
                  <a:pt x="492136" y="351715"/>
                </a:lnTo>
                <a:lnTo>
                  <a:pt x="489195" y="353309"/>
                </a:lnTo>
                <a:lnTo>
                  <a:pt x="486253" y="354676"/>
                </a:lnTo>
                <a:lnTo>
                  <a:pt x="483085" y="355587"/>
                </a:lnTo>
                <a:lnTo>
                  <a:pt x="479917" y="356726"/>
                </a:lnTo>
                <a:lnTo>
                  <a:pt x="476976" y="357409"/>
                </a:lnTo>
                <a:lnTo>
                  <a:pt x="473581" y="358092"/>
                </a:lnTo>
                <a:lnTo>
                  <a:pt x="470187" y="358547"/>
                </a:lnTo>
                <a:lnTo>
                  <a:pt x="467019" y="358775"/>
                </a:lnTo>
                <a:lnTo>
                  <a:pt x="463399" y="358775"/>
                </a:lnTo>
                <a:lnTo>
                  <a:pt x="460005" y="358547"/>
                </a:lnTo>
                <a:lnTo>
                  <a:pt x="456610" y="358320"/>
                </a:lnTo>
                <a:lnTo>
                  <a:pt x="453216" y="357636"/>
                </a:lnTo>
                <a:lnTo>
                  <a:pt x="449596" y="356953"/>
                </a:lnTo>
                <a:lnTo>
                  <a:pt x="445975" y="356042"/>
                </a:lnTo>
                <a:lnTo>
                  <a:pt x="442355" y="354904"/>
                </a:lnTo>
                <a:lnTo>
                  <a:pt x="438960" y="353309"/>
                </a:lnTo>
                <a:lnTo>
                  <a:pt x="435114" y="351715"/>
                </a:lnTo>
                <a:lnTo>
                  <a:pt x="431493" y="350349"/>
                </a:lnTo>
                <a:lnTo>
                  <a:pt x="428099" y="348527"/>
                </a:lnTo>
                <a:lnTo>
                  <a:pt x="424705" y="346705"/>
                </a:lnTo>
                <a:lnTo>
                  <a:pt x="421989" y="344883"/>
                </a:lnTo>
                <a:lnTo>
                  <a:pt x="419274" y="342606"/>
                </a:lnTo>
                <a:lnTo>
                  <a:pt x="416332" y="340556"/>
                </a:lnTo>
                <a:lnTo>
                  <a:pt x="413843" y="338279"/>
                </a:lnTo>
                <a:lnTo>
                  <a:pt x="411580" y="335546"/>
                </a:lnTo>
                <a:lnTo>
                  <a:pt x="409318" y="333041"/>
                </a:lnTo>
                <a:lnTo>
                  <a:pt x="407281" y="330536"/>
                </a:lnTo>
                <a:lnTo>
                  <a:pt x="405471" y="327575"/>
                </a:lnTo>
                <a:lnTo>
                  <a:pt x="403661" y="324842"/>
                </a:lnTo>
                <a:lnTo>
                  <a:pt x="402077" y="322109"/>
                </a:lnTo>
                <a:lnTo>
                  <a:pt x="400719" y="318921"/>
                </a:lnTo>
                <a:lnTo>
                  <a:pt x="399588" y="315960"/>
                </a:lnTo>
                <a:lnTo>
                  <a:pt x="398456" y="312772"/>
                </a:lnTo>
                <a:lnTo>
                  <a:pt x="397551" y="309356"/>
                </a:lnTo>
                <a:lnTo>
                  <a:pt x="396646" y="306168"/>
                </a:lnTo>
                <a:lnTo>
                  <a:pt x="396193" y="302752"/>
                </a:lnTo>
                <a:lnTo>
                  <a:pt x="395741" y="299336"/>
                </a:lnTo>
                <a:lnTo>
                  <a:pt x="395515" y="296147"/>
                </a:lnTo>
                <a:lnTo>
                  <a:pt x="395288" y="292504"/>
                </a:lnTo>
                <a:lnTo>
                  <a:pt x="395515" y="289087"/>
                </a:lnTo>
                <a:lnTo>
                  <a:pt x="395515" y="285444"/>
                </a:lnTo>
                <a:lnTo>
                  <a:pt x="396193" y="278384"/>
                </a:lnTo>
                <a:lnTo>
                  <a:pt x="397777" y="271096"/>
                </a:lnTo>
                <a:lnTo>
                  <a:pt x="399814" y="264036"/>
                </a:lnTo>
                <a:lnTo>
                  <a:pt x="402529" y="256521"/>
                </a:lnTo>
                <a:lnTo>
                  <a:pt x="433756" y="134226"/>
                </a:lnTo>
                <a:lnTo>
                  <a:pt x="435340" y="130582"/>
                </a:lnTo>
                <a:lnTo>
                  <a:pt x="437150" y="127166"/>
                </a:lnTo>
                <a:lnTo>
                  <a:pt x="439187" y="123978"/>
                </a:lnTo>
                <a:lnTo>
                  <a:pt x="441223" y="120562"/>
                </a:lnTo>
                <a:lnTo>
                  <a:pt x="443260" y="117373"/>
                </a:lnTo>
                <a:lnTo>
                  <a:pt x="445523" y="114641"/>
                </a:lnTo>
                <a:lnTo>
                  <a:pt x="447785" y="111908"/>
                </a:lnTo>
                <a:lnTo>
                  <a:pt x="450274" y="109175"/>
                </a:lnTo>
                <a:lnTo>
                  <a:pt x="453216" y="106670"/>
                </a:lnTo>
                <a:lnTo>
                  <a:pt x="455931" y="104392"/>
                </a:lnTo>
                <a:lnTo>
                  <a:pt x="458873" y="102115"/>
                </a:lnTo>
                <a:lnTo>
                  <a:pt x="461815" y="100065"/>
                </a:lnTo>
                <a:lnTo>
                  <a:pt x="464983" y="98244"/>
                </a:lnTo>
                <a:lnTo>
                  <a:pt x="467924" y="96422"/>
                </a:lnTo>
                <a:lnTo>
                  <a:pt x="471319" y="94600"/>
                </a:lnTo>
                <a:lnTo>
                  <a:pt x="474260" y="93233"/>
                </a:lnTo>
                <a:lnTo>
                  <a:pt x="477881" y="92095"/>
                </a:lnTo>
                <a:lnTo>
                  <a:pt x="481275" y="90728"/>
                </a:lnTo>
                <a:lnTo>
                  <a:pt x="484895" y="89589"/>
                </a:lnTo>
                <a:lnTo>
                  <a:pt x="488063" y="88906"/>
                </a:lnTo>
                <a:lnTo>
                  <a:pt x="491684" y="88451"/>
                </a:lnTo>
                <a:lnTo>
                  <a:pt x="495304" y="87995"/>
                </a:lnTo>
                <a:lnTo>
                  <a:pt x="499151" y="87540"/>
                </a:lnTo>
                <a:lnTo>
                  <a:pt x="502772" y="87312"/>
                </a:lnTo>
                <a:close/>
                <a:moveTo>
                  <a:pt x="395631" y="16553"/>
                </a:moveTo>
                <a:lnTo>
                  <a:pt x="385655" y="17233"/>
                </a:lnTo>
                <a:lnTo>
                  <a:pt x="375679" y="17686"/>
                </a:lnTo>
                <a:lnTo>
                  <a:pt x="365704" y="18820"/>
                </a:lnTo>
                <a:lnTo>
                  <a:pt x="355955" y="19727"/>
                </a:lnTo>
                <a:lnTo>
                  <a:pt x="346205" y="21314"/>
                </a:lnTo>
                <a:lnTo>
                  <a:pt x="336683" y="22902"/>
                </a:lnTo>
                <a:lnTo>
                  <a:pt x="327387" y="24489"/>
                </a:lnTo>
                <a:lnTo>
                  <a:pt x="317865" y="26756"/>
                </a:lnTo>
                <a:lnTo>
                  <a:pt x="308343" y="29024"/>
                </a:lnTo>
                <a:lnTo>
                  <a:pt x="299274" y="31518"/>
                </a:lnTo>
                <a:lnTo>
                  <a:pt x="289978" y="34012"/>
                </a:lnTo>
                <a:lnTo>
                  <a:pt x="280683" y="37187"/>
                </a:lnTo>
                <a:lnTo>
                  <a:pt x="271840" y="40134"/>
                </a:lnTo>
                <a:lnTo>
                  <a:pt x="262772" y="43762"/>
                </a:lnTo>
                <a:lnTo>
                  <a:pt x="254156" y="47390"/>
                </a:lnTo>
                <a:lnTo>
                  <a:pt x="245541" y="51245"/>
                </a:lnTo>
                <a:lnTo>
                  <a:pt x="236925" y="55100"/>
                </a:lnTo>
                <a:lnTo>
                  <a:pt x="228536" y="59408"/>
                </a:lnTo>
                <a:lnTo>
                  <a:pt x="220148" y="63716"/>
                </a:lnTo>
                <a:lnTo>
                  <a:pt x="211986" y="68251"/>
                </a:lnTo>
                <a:lnTo>
                  <a:pt x="203824" y="73239"/>
                </a:lnTo>
                <a:lnTo>
                  <a:pt x="195888" y="78001"/>
                </a:lnTo>
                <a:lnTo>
                  <a:pt x="188180" y="83216"/>
                </a:lnTo>
                <a:lnTo>
                  <a:pt x="180471" y="88658"/>
                </a:lnTo>
                <a:lnTo>
                  <a:pt x="172763" y="94100"/>
                </a:lnTo>
                <a:lnTo>
                  <a:pt x="165508" y="99769"/>
                </a:lnTo>
                <a:lnTo>
                  <a:pt x="158253" y="105664"/>
                </a:lnTo>
                <a:lnTo>
                  <a:pt x="150997" y="111560"/>
                </a:lnTo>
                <a:lnTo>
                  <a:pt x="143969" y="117908"/>
                </a:lnTo>
                <a:lnTo>
                  <a:pt x="137167" y="124484"/>
                </a:lnTo>
                <a:lnTo>
                  <a:pt x="130366" y="130833"/>
                </a:lnTo>
                <a:lnTo>
                  <a:pt x="124017" y="137409"/>
                </a:lnTo>
                <a:lnTo>
                  <a:pt x="117669" y="144438"/>
                </a:lnTo>
                <a:lnTo>
                  <a:pt x="111548" y="151240"/>
                </a:lnTo>
                <a:lnTo>
                  <a:pt x="105199" y="158496"/>
                </a:lnTo>
                <a:lnTo>
                  <a:pt x="99305" y="165752"/>
                </a:lnTo>
                <a:lnTo>
                  <a:pt x="93863" y="173235"/>
                </a:lnTo>
                <a:lnTo>
                  <a:pt x="88195" y="180717"/>
                </a:lnTo>
                <a:lnTo>
                  <a:pt x="82981" y="188427"/>
                </a:lnTo>
                <a:lnTo>
                  <a:pt x="77766" y="196363"/>
                </a:lnTo>
                <a:lnTo>
                  <a:pt x="72778" y="204299"/>
                </a:lnTo>
                <a:lnTo>
                  <a:pt x="68017" y="212462"/>
                </a:lnTo>
                <a:lnTo>
                  <a:pt x="63256" y="220625"/>
                </a:lnTo>
                <a:lnTo>
                  <a:pt x="58948" y="228788"/>
                </a:lnTo>
                <a:lnTo>
                  <a:pt x="54867" y="237177"/>
                </a:lnTo>
                <a:lnTo>
                  <a:pt x="50786" y="246020"/>
                </a:lnTo>
                <a:lnTo>
                  <a:pt x="46932" y="254637"/>
                </a:lnTo>
                <a:lnTo>
                  <a:pt x="43304" y="263253"/>
                </a:lnTo>
                <a:lnTo>
                  <a:pt x="40130" y="272323"/>
                </a:lnTo>
                <a:lnTo>
                  <a:pt x="36729" y="281166"/>
                </a:lnTo>
                <a:lnTo>
                  <a:pt x="34009" y="290236"/>
                </a:lnTo>
                <a:lnTo>
                  <a:pt x="31061" y="299306"/>
                </a:lnTo>
                <a:lnTo>
                  <a:pt x="28567" y="308829"/>
                </a:lnTo>
                <a:lnTo>
                  <a:pt x="26300" y="318126"/>
                </a:lnTo>
                <a:lnTo>
                  <a:pt x="24260" y="327649"/>
                </a:lnTo>
                <a:lnTo>
                  <a:pt x="22446" y="336946"/>
                </a:lnTo>
                <a:lnTo>
                  <a:pt x="20859" y="346696"/>
                </a:lnTo>
                <a:lnTo>
                  <a:pt x="19498" y="356446"/>
                </a:lnTo>
                <a:lnTo>
                  <a:pt x="18365" y="366196"/>
                </a:lnTo>
                <a:lnTo>
                  <a:pt x="17458" y="375946"/>
                </a:lnTo>
                <a:lnTo>
                  <a:pt x="16778" y="385923"/>
                </a:lnTo>
                <a:lnTo>
                  <a:pt x="16551" y="395900"/>
                </a:lnTo>
                <a:lnTo>
                  <a:pt x="16324" y="405877"/>
                </a:lnTo>
                <a:lnTo>
                  <a:pt x="16551" y="416080"/>
                </a:lnTo>
                <a:lnTo>
                  <a:pt x="16778" y="425830"/>
                </a:lnTo>
                <a:lnTo>
                  <a:pt x="17458" y="435807"/>
                </a:lnTo>
                <a:lnTo>
                  <a:pt x="18365" y="445784"/>
                </a:lnTo>
                <a:lnTo>
                  <a:pt x="19498" y="455534"/>
                </a:lnTo>
                <a:lnTo>
                  <a:pt x="20859" y="465284"/>
                </a:lnTo>
                <a:lnTo>
                  <a:pt x="22446" y="474581"/>
                </a:lnTo>
                <a:lnTo>
                  <a:pt x="24260" y="484104"/>
                </a:lnTo>
                <a:lnTo>
                  <a:pt x="26300" y="493628"/>
                </a:lnTo>
                <a:lnTo>
                  <a:pt x="28567" y="503151"/>
                </a:lnTo>
                <a:lnTo>
                  <a:pt x="31061" y="512221"/>
                </a:lnTo>
                <a:lnTo>
                  <a:pt x="34009" y="521518"/>
                </a:lnTo>
                <a:lnTo>
                  <a:pt x="36729" y="530814"/>
                </a:lnTo>
                <a:lnTo>
                  <a:pt x="40130" y="539657"/>
                </a:lnTo>
                <a:lnTo>
                  <a:pt x="43304" y="548274"/>
                </a:lnTo>
                <a:lnTo>
                  <a:pt x="46932" y="557344"/>
                </a:lnTo>
                <a:lnTo>
                  <a:pt x="50786" y="565960"/>
                </a:lnTo>
                <a:lnTo>
                  <a:pt x="54867" y="574350"/>
                </a:lnTo>
                <a:lnTo>
                  <a:pt x="58948" y="582966"/>
                </a:lnTo>
                <a:lnTo>
                  <a:pt x="63256" y="591356"/>
                </a:lnTo>
                <a:lnTo>
                  <a:pt x="68017" y="599519"/>
                </a:lnTo>
                <a:lnTo>
                  <a:pt x="72778" y="607455"/>
                </a:lnTo>
                <a:lnTo>
                  <a:pt x="77766" y="615391"/>
                </a:lnTo>
                <a:lnTo>
                  <a:pt x="82981" y="623327"/>
                </a:lnTo>
                <a:lnTo>
                  <a:pt x="88195" y="631036"/>
                </a:lnTo>
                <a:lnTo>
                  <a:pt x="93863" y="638746"/>
                </a:lnTo>
                <a:lnTo>
                  <a:pt x="99305" y="646002"/>
                </a:lnTo>
                <a:lnTo>
                  <a:pt x="105199" y="653257"/>
                </a:lnTo>
                <a:lnTo>
                  <a:pt x="111548" y="660513"/>
                </a:lnTo>
                <a:lnTo>
                  <a:pt x="117669" y="667316"/>
                </a:lnTo>
                <a:lnTo>
                  <a:pt x="124017" y="674345"/>
                </a:lnTo>
                <a:lnTo>
                  <a:pt x="130366" y="680921"/>
                </a:lnTo>
                <a:lnTo>
                  <a:pt x="137167" y="687496"/>
                </a:lnTo>
                <a:lnTo>
                  <a:pt x="143969" y="693845"/>
                </a:lnTo>
                <a:lnTo>
                  <a:pt x="150997" y="700194"/>
                </a:lnTo>
                <a:lnTo>
                  <a:pt x="158253" y="706089"/>
                </a:lnTo>
                <a:lnTo>
                  <a:pt x="165508" y="711758"/>
                </a:lnTo>
                <a:lnTo>
                  <a:pt x="172763" y="717654"/>
                </a:lnTo>
                <a:lnTo>
                  <a:pt x="180471" y="723095"/>
                </a:lnTo>
                <a:lnTo>
                  <a:pt x="188180" y="728537"/>
                </a:lnTo>
                <a:lnTo>
                  <a:pt x="195888" y="733526"/>
                </a:lnTo>
                <a:lnTo>
                  <a:pt x="203824" y="738741"/>
                </a:lnTo>
                <a:lnTo>
                  <a:pt x="211986" y="743276"/>
                </a:lnTo>
                <a:lnTo>
                  <a:pt x="220148" y="748038"/>
                </a:lnTo>
                <a:lnTo>
                  <a:pt x="228536" y="752573"/>
                </a:lnTo>
                <a:lnTo>
                  <a:pt x="236925" y="756654"/>
                </a:lnTo>
                <a:lnTo>
                  <a:pt x="245541" y="760735"/>
                </a:lnTo>
                <a:lnTo>
                  <a:pt x="254156" y="764590"/>
                </a:lnTo>
                <a:lnTo>
                  <a:pt x="262772" y="768218"/>
                </a:lnTo>
                <a:lnTo>
                  <a:pt x="271840" y="771393"/>
                </a:lnTo>
                <a:lnTo>
                  <a:pt x="280683" y="774567"/>
                </a:lnTo>
                <a:lnTo>
                  <a:pt x="289978" y="777515"/>
                </a:lnTo>
                <a:lnTo>
                  <a:pt x="299274" y="780236"/>
                </a:lnTo>
                <a:lnTo>
                  <a:pt x="308343" y="782730"/>
                </a:lnTo>
                <a:lnTo>
                  <a:pt x="317865" y="784997"/>
                </a:lnTo>
                <a:lnTo>
                  <a:pt x="327387" y="787038"/>
                </a:lnTo>
                <a:lnTo>
                  <a:pt x="336683" y="788852"/>
                </a:lnTo>
                <a:lnTo>
                  <a:pt x="346205" y="790666"/>
                </a:lnTo>
                <a:lnTo>
                  <a:pt x="355955" y="792026"/>
                </a:lnTo>
                <a:lnTo>
                  <a:pt x="365704" y="792933"/>
                </a:lnTo>
                <a:lnTo>
                  <a:pt x="375679" y="794067"/>
                </a:lnTo>
                <a:lnTo>
                  <a:pt x="385655" y="794521"/>
                </a:lnTo>
                <a:lnTo>
                  <a:pt x="395631" y="794974"/>
                </a:lnTo>
                <a:lnTo>
                  <a:pt x="405607" y="794974"/>
                </a:lnTo>
                <a:lnTo>
                  <a:pt x="415583" y="794974"/>
                </a:lnTo>
                <a:lnTo>
                  <a:pt x="425558" y="794521"/>
                </a:lnTo>
                <a:lnTo>
                  <a:pt x="435534" y="794067"/>
                </a:lnTo>
                <a:lnTo>
                  <a:pt x="445283" y="792933"/>
                </a:lnTo>
                <a:lnTo>
                  <a:pt x="455032" y="792026"/>
                </a:lnTo>
                <a:lnTo>
                  <a:pt x="464781" y="790666"/>
                </a:lnTo>
                <a:lnTo>
                  <a:pt x="474304" y="788852"/>
                </a:lnTo>
                <a:lnTo>
                  <a:pt x="483826" y="787038"/>
                </a:lnTo>
                <a:lnTo>
                  <a:pt x="493348" y="784997"/>
                </a:lnTo>
                <a:lnTo>
                  <a:pt x="502871" y="782730"/>
                </a:lnTo>
                <a:lnTo>
                  <a:pt x="511940" y="780236"/>
                </a:lnTo>
                <a:lnTo>
                  <a:pt x="521235" y="777515"/>
                </a:lnTo>
                <a:lnTo>
                  <a:pt x="530077" y="774567"/>
                </a:lnTo>
                <a:lnTo>
                  <a:pt x="539146" y="771393"/>
                </a:lnTo>
                <a:lnTo>
                  <a:pt x="547988" y="768218"/>
                </a:lnTo>
                <a:lnTo>
                  <a:pt x="556831" y="764590"/>
                </a:lnTo>
                <a:lnTo>
                  <a:pt x="565446" y="760735"/>
                </a:lnTo>
                <a:lnTo>
                  <a:pt x="574062" y="756654"/>
                </a:lnTo>
                <a:lnTo>
                  <a:pt x="582677" y="752573"/>
                </a:lnTo>
                <a:lnTo>
                  <a:pt x="590839" y="748038"/>
                </a:lnTo>
                <a:lnTo>
                  <a:pt x="599228" y="743276"/>
                </a:lnTo>
                <a:lnTo>
                  <a:pt x="607163" y="738741"/>
                </a:lnTo>
                <a:lnTo>
                  <a:pt x="615098" y="733526"/>
                </a:lnTo>
                <a:lnTo>
                  <a:pt x="623034" y="728537"/>
                </a:lnTo>
                <a:lnTo>
                  <a:pt x="630742" y="723095"/>
                </a:lnTo>
                <a:lnTo>
                  <a:pt x="638451" y="717654"/>
                </a:lnTo>
                <a:lnTo>
                  <a:pt x="645706" y="711758"/>
                </a:lnTo>
                <a:lnTo>
                  <a:pt x="652961" y="706089"/>
                </a:lnTo>
                <a:lnTo>
                  <a:pt x="660216" y="700194"/>
                </a:lnTo>
                <a:lnTo>
                  <a:pt x="667018" y="693845"/>
                </a:lnTo>
                <a:lnTo>
                  <a:pt x="673819" y="687496"/>
                </a:lnTo>
                <a:lnTo>
                  <a:pt x="680621" y="680921"/>
                </a:lnTo>
                <a:lnTo>
                  <a:pt x="687196" y="674345"/>
                </a:lnTo>
                <a:lnTo>
                  <a:pt x="693544" y="667316"/>
                </a:lnTo>
                <a:lnTo>
                  <a:pt x="699666" y="660513"/>
                </a:lnTo>
                <a:lnTo>
                  <a:pt x="705561" y="653257"/>
                </a:lnTo>
                <a:lnTo>
                  <a:pt x="711455" y="646002"/>
                </a:lnTo>
                <a:lnTo>
                  <a:pt x="717350" y="638746"/>
                </a:lnTo>
                <a:lnTo>
                  <a:pt x="722791" y="631036"/>
                </a:lnTo>
                <a:lnTo>
                  <a:pt x="728233" y="623327"/>
                </a:lnTo>
                <a:lnTo>
                  <a:pt x="733221" y="615391"/>
                </a:lnTo>
                <a:lnTo>
                  <a:pt x="738435" y="607455"/>
                </a:lnTo>
                <a:lnTo>
                  <a:pt x="742970" y="599519"/>
                </a:lnTo>
                <a:lnTo>
                  <a:pt x="747504" y="591356"/>
                </a:lnTo>
                <a:lnTo>
                  <a:pt x="752265" y="582966"/>
                </a:lnTo>
                <a:lnTo>
                  <a:pt x="756346" y="574350"/>
                </a:lnTo>
                <a:lnTo>
                  <a:pt x="760427" y="565960"/>
                </a:lnTo>
                <a:lnTo>
                  <a:pt x="764282" y="557344"/>
                </a:lnTo>
                <a:lnTo>
                  <a:pt x="767909" y="548274"/>
                </a:lnTo>
                <a:lnTo>
                  <a:pt x="771083" y="539657"/>
                </a:lnTo>
                <a:lnTo>
                  <a:pt x="774257" y="530814"/>
                </a:lnTo>
                <a:lnTo>
                  <a:pt x="777205" y="521518"/>
                </a:lnTo>
                <a:lnTo>
                  <a:pt x="779926" y="512221"/>
                </a:lnTo>
                <a:lnTo>
                  <a:pt x="782419" y="503151"/>
                </a:lnTo>
                <a:lnTo>
                  <a:pt x="784687" y="493628"/>
                </a:lnTo>
                <a:lnTo>
                  <a:pt x="786727" y="484104"/>
                </a:lnTo>
                <a:lnTo>
                  <a:pt x="788541" y="474581"/>
                </a:lnTo>
                <a:lnTo>
                  <a:pt x="790355" y="465284"/>
                </a:lnTo>
                <a:lnTo>
                  <a:pt x="791488" y="455534"/>
                </a:lnTo>
                <a:lnTo>
                  <a:pt x="792622" y="445784"/>
                </a:lnTo>
                <a:lnTo>
                  <a:pt x="793529" y="435807"/>
                </a:lnTo>
                <a:lnTo>
                  <a:pt x="794209" y="425830"/>
                </a:lnTo>
                <a:lnTo>
                  <a:pt x="794662" y="416080"/>
                </a:lnTo>
                <a:lnTo>
                  <a:pt x="794662" y="405877"/>
                </a:lnTo>
                <a:lnTo>
                  <a:pt x="794662" y="395900"/>
                </a:lnTo>
                <a:lnTo>
                  <a:pt x="794209" y="385923"/>
                </a:lnTo>
                <a:lnTo>
                  <a:pt x="793529" y="375946"/>
                </a:lnTo>
                <a:lnTo>
                  <a:pt x="792622" y="366196"/>
                </a:lnTo>
                <a:lnTo>
                  <a:pt x="791488" y="356446"/>
                </a:lnTo>
                <a:lnTo>
                  <a:pt x="790355" y="346696"/>
                </a:lnTo>
                <a:lnTo>
                  <a:pt x="788541" y="336946"/>
                </a:lnTo>
                <a:lnTo>
                  <a:pt x="786727" y="327649"/>
                </a:lnTo>
                <a:lnTo>
                  <a:pt x="784687" y="318126"/>
                </a:lnTo>
                <a:lnTo>
                  <a:pt x="782419" y="308829"/>
                </a:lnTo>
                <a:lnTo>
                  <a:pt x="779926" y="299306"/>
                </a:lnTo>
                <a:lnTo>
                  <a:pt x="777205" y="290236"/>
                </a:lnTo>
                <a:lnTo>
                  <a:pt x="774257" y="281166"/>
                </a:lnTo>
                <a:lnTo>
                  <a:pt x="771083" y="272323"/>
                </a:lnTo>
                <a:lnTo>
                  <a:pt x="767909" y="263253"/>
                </a:lnTo>
                <a:lnTo>
                  <a:pt x="764282" y="254637"/>
                </a:lnTo>
                <a:lnTo>
                  <a:pt x="760427" y="246020"/>
                </a:lnTo>
                <a:lnTo>
                  <a:pt x="756346" y="237177"/>
                </a:lnTo>
                <a:lnTo>
                  <a:pt x="752265" y="228788"/>
                </a:lnTo>
                <a:lnTo>
                  <a:pt x="747504" y="220625"/>
                </a:lnTo>
                <a:lnTo>
                  <a:pt x="742970" y="212462"/>
                </a:lnTo>
                <a:lnTo>
                  <a:pt x="738435" y="204299"/>
                </a:lnTo>
                <a:lnTo>
                  <a:pt x="733221" y="196363"/>
                </a:lnTo>
                <a:lnTo>
                  <a:pt x="728233" y="188427"/>
                </a:lnTo>
                <a:lnTo>
                  <a:pt x="722791" y="180717"/>
                </a:lnTo>
                <a:lnTo>
                  <a:pt x="717350" y="173235"/>
                </a:lnTo>
                <a:lnTo>
                  <a:pt x="711455" y="165752"/>
                </a:lnTo>
                <a:lnTo>
                  <a:pt x="705561" y="158496"/>
                </a:lnTo>
                <a:lnTo>
                  <a:pt x="699666" y="151240"/>
                </a:lnTo>
                <a:lnTo>
                  <a:pt x="693544" y="144438"/>
                </a:lnTo>
                <a:lnTo>
                  <a:pt x="687196" y="137409"/>
                </a:lnTo>
                <a:lnTo>
                  <a:pt x="680621" y="130833"/>
                </a:lnTo>
                <a:lnTo>
                  <a:pt x="673819" y="124484"/>
                </a:lnTo>
                <a:lnTo>
                  <a:pt x="667018" y="117908"/>
                </a:lnTo>
                <a:lnTo>
                  <a:pt x="660216" y="111560"/>
                </a:lnTo>
                <a:lnTo>
                  <a:pt x="652961" y="105664"/>
                </a:lnTo>
                <a:lnTo>
                  <a:pt x="645706" y="99769"/>
                </a:lnTo>
                <a:lnTo>
                  <a:pt x="638451" y="94100"/>
                </a:lnTo>
                <a:lnTo>
                  <a:pt x="630742" y="88658"/>
                </a:lnTo>
                <a:lnTo>
                  <a:pt x="623034" y="83216"/>
                </a:lnTo>
                <a:lnTo>
                  <a:pt x="615098" y="78001"/>
                </a:lnTo>
                <a:lnTo>
                  <a:pt x="607163" y="73239"/>
                </a:lnTo>
                <a:lnTo>
                  <a:pt x="599228" y="68251"/>
                </a:lnTo>
                <a:lnTo>
                  <a:pt x="590839" y="63716"/>
                </a:lnTo>
                <a:lnTo>
                  <a:pt x="582677" y="59408"/>
                </a:lnTo>
                <a:lnTo>
                  <a:pt x="574062" y="55100"/>
                </a:lnTo>
                <a:lnTo>
                  <a:pt x="565446" y="51245"/>
                </a:lnTo>
                <a:lnTo>
                  <a:pt x="556831" y="47390"/>
                </a:lnTo>
                <a:lnTo>
                  <a:pt x="547988" y="43762"/>
                </a:lnTo>
                <a:lnTo>
                  <a:pt x="539146" y="40134"/>
                </a:lnTo>
                <a:lnTo>
                  <a:pt x="530077" y="37187"/>
                </a:lnTo>
                <a:lnTo>
                  <a:pt x="521235" y="34012"/>
                </a:lnTo>
                <a:lnTo>
                  <a:pt x="511940" y="31518"/>
                </a:lnTo>
                <a:lnTo>
                  <a:pt x="502871" y="29024"/>
                </a:lnTo>
                <a:lnTo>
                  <a:pt x="493348" y="26756"/>
                </a:lnTo>
                <a:lnTo>
                  <a:pt x="483826" y="24489"/>
                </a:lnTo>
                <a:lnTo>
                  <a:pt x="474304" y="22902"/>
                </a:lnTo>
                <a:lnTo>
                  <a:pt x="464781" y="21314"/>
                </a:lnTo>
                <a:lnTo>
                  <a:pt x="455032" y="19727"/>
                </a:lnTo>
                <a:lnTo>
                  <a:pt x="445283" y="18820"/>
                </a:lnTo>
                <a:lnTo>
                  <a:pt x="435534" y="17686"/>
                </a:lnTo>
                <a:lnTo>
                  <a:pt x="425558" y="17233"/>
                </a:lnTo>
                <a:lnTo>
                  <a:pt x="415583" y="16553"/>
                </a:lnTo>
                <a:lnTo>
                  <a:pt x="405607" y="16553"/>
                </a:lnTo>
                <a:lnTo>
                  <a:pt x="395631" y="16553"/>
                </a:lnTo>
                <a:close/>
                <a:moveTo>
                  <a:pt x="405607" y="0"/>
                </a:moveTo>
                <a:lnTo>
                  <a:pt x="416036" y="227"/>
                </a:lnTo>
                <a:lnTo>
                  <a:pt x="426238" y="454"/>
                </a:lnTo>
                <a:lnTo>
                  <a:pt x="436894" y="1361"/>
                </a:lnTo>
                <a:lnTo>
                  <a:pt x="447097" y="2268"/>
                </a:lnTo>
                <a:lnTo>
                  <a:pt x="457299" y="3401"/>
                </a:lnTo>
                <a:lnTo>
                  <a:pt x="467275" y="4989"/>
                </a:lnTo>
                <a:lnTo>
                  <a:pt x="477251" y="6349"/>
                </a:lnTo>
                <a:lnTo>
                  <a:pt x="487227" y="8390"/>
                </a:lnTo>
                <a:lnTo>
                  <a:pt x="497203" y="10430"/>
                </a:lnTo>
                <a:lnTo>
                  <a:pt x="506952" y="12925"/>
                </a:lnTo>
                <a:lnTo>
                  <a:pt x="516701" y="15646"/>
                </a:lnTo>
                <a:lnTo>
                  <a:pt x="525996" y="18367"/>
                </a:lnTo>
                <a:lnTo>
                  <a:pt x="535519" y="21541"/>
                </a:lnTo>
                <a:lnTo>
                  <a:pt x="545041" y="24942"/>
                </a:lnTo>
                <a:lnTo>
                  <a:pt x="554110" y="28117"/>
                </a:lnTo>
                <a:lnTo>
                  <a:pt x="563406" y="31971"/>
                </a:lnTo>
                <a:lnTo>
                  <a:pt x="572474" y="35826"/>
                </a:lnTo>
                <a:lnTo>
                  <a:pt x="581317" y="40134"/>
                </a:lnTo>
                <a:lnTo>
                  <a:pt x="590386" y="44442"/>
                </a:lnTo>
                <a:lnTo>
                  <a:pt x="599001" y="49204"/>
                </a:lnTo>
                <a:lnTo>
                  <a:pt x="607390" y="53966"/>
                </a:lnTo>
                <a:lnTo>
                  <a:pt x="615778" y="58954"/>
                </a:lnTo>
                <a:lnTo>
                  <a:pt x="624394" y="63943"/>
                </a:lnTo>
                <a:lnTo>
                  <a:pt x="632329" y="69385"/>
                </a:lnTo>
                <a:lnTo>
                  <a:pt x="640491" y="75053"/>
                </a:lnTo>
                <a:lnTo>
                  <a:pt x="648426" y="80722"/>
                </a:lnTo>
                <a:lnTo>
                  <a:pt x="655908" y="86844"/>
                </a:lnTo>
                <a:lnTo>
                  <a:pt x="663617" y="92966"/>
                </a:lnTo>
                <a:lnTo>
                  <a:pt x="671099" y="99088"/>
                </a:lnTo>
                <a:lnTo>
                  <a:pt x="678354" y="105437"/>
                </a:lnTo>
                <a:lnTo>
                  <a:pt x="685382" y="112013"/>
                </a:lnTo>
                <a:lnTo>
                  <a:pt x="692411" y="119042"/>
                </a:lnTo>
                <a:lnTo>
                  <a:pt x="699212" y="125845"/>
                </a:lnTo>
                <a:lnTo>
                  <a:pt x="705787" y="133100"/>
                </a:lnTo>
                <a:lnTo>
                  <a:pt x="712362" y="140356"/>
                </a:lnTo>
                <a:lnTo>
                  <a:pt x="718484" y="147839"/>
                </a:lnTo>
                <a:lnTo>
                  <a:pt x="724605" y="155322"/>
                </a:lnTo>
                <a:lnTo>
                  <a:pt x="730727" y="163031"/>
                </a:lnTo>
                <a:lnTo>
                  <a:pt x="736395" y="170967"/>
                </a:lnTo>
                <a:lnTo>
                  <a:pt x="742063" y="179130"/>
                </a:lnTo>
                <a:lnTo>
                  <a:pt x="747277" y="187293"/>
                </a:lnTo>
                <a:lnTo>
                  <a:pt x="752492" y="195456"/>
                </a:lnTo>
                <a:lnTo>
                  <a:pt x="757253" y="204072"/>
                </a:lnTo>
                <a:lnTo>
                  <a:pt x="762241" y="212462"/>
                </a:lnTo>
                <a:lnTo>
                  <a:pt x="766776" y="221078"/>
                </a:lnTo>
                <a:lnTo>
                  <a:pt x="771083" y="230148"/>
                </a:lnTo>
                <a:lnTo>
                  <a:pt x="775391" y="238991"/>
                </a:lnTo>
                <a:lnTo>
                  <a:pt x="779245" y="248061"/>
                </a:lnTo>
                <a:lnTo>
                  <a:pt x="783100" y="257131"/>
                </a:lnTo>
                <a:lnTo>
                  <a:pt x="786500" y="266428"/>
                </a:lnTo>
                <a:lnTo>
                  <a:pt x="789901" y="275951"/>
                </a:lnTo>
                <a:lnTo>
                  <a:pt x="792849" y="285248"/>
                </a:lnTo>
                <a:lnTo>
                  <a:pt x="795569" y="294771"/>
                </a:lnTo>
                <a:lnTo>
                  <a:pt x="798517" y="304521"/>
                </a:lnTo>
                <a:lnTo>
                  <a:pt x="800784" y="314271"/>
                </a:lnTo>
                <a:lnTo>
                  <a:pt x="802824" y="324248"/>
                </a:lnTo>
                <a:lnTo>
                  <a:pt x="804865" y="334225"/>
                </a:lnTo>
                <a:lnTo>
                  <a:pt x="806452" y="344202"/>
                </a:lnTo>
                <a:lnTo>
                  <a:pt x="808039" y="354179"/>
                </a:lnTo>
                <a:lnTo>
                  <a:pt x="808946" y="364382"/>
                </a:lnTo>
                <a:lnTo>
                  <a:pt x="810080" y="374586"/>
                </a:lnTo>
                <a:lnTo>
                  <a:pt x="810760" y="385016"/>
                </a:lnTo>
                <a:lnTo>
                  <a:pt x="810986" y="395446"/>
                </a:lnTo>
                <a:lnTo>
                  <a:pt x="811213" y="405877"/>
                </a:lnTo>
                <a:lnTo>
                  <a:pt x="810986" y="415627"/>
                </a:lnTo>
                <a:lnTo>
                  <a:pt x="810760" y="424924"/>
                </a:lnTo>
                <a:lnTo>
                  <a:pt x="810306" y="434447"/>
                </a:lnTo>
                <a:lnTo>
                  <a:pt x="809399" y="443970"/>
                </a:lnTo>
                <a:lnTo>
                  <a:pt x="808493" y="453494"/>
                </a:lnTo>
                <a:lnTo>
                  <a:pt x="807132" y="462563"/>
                </a:lnTo>
                <a:lnTo>
                  <a:pt x="805999" y="471860"/>
                </a:lnTo>
                <a:lnTo>
                  <a:pt x="804185" y="481157"/>
                </a:lnTo>
                <a:lnTo>
                  <a:pt x="802371" y="490227"/>
                </a:lnTo>
                <a:lnTo>
                  <a:pt x="800331" y="499296"/>
                </a:lnTo>
                <a:lnTo>
                  <a:pt x="798290" y="508140"/>
                </a:lnTo>
                <a:lnTo>
                  <a:pt x="795569" y="516983"/>
                </a:lnTo>
                <a:lnTo>
                  <a:pt x="793075" y="525826"/>
                </a:lnTo>
                <a:lnTo>
                  <a:pt x="790355" y="534442"/>
                </a:lnTo>
                <a:lnTo>
                  <a:pt x="787407" y="543059"/>
                </a:lnTo>
                <a:lnTo>
                  <a:pt x="784233" y="551675"/>
                </a:lnTo>
                <a:lnTo>
                  <a:pt x="780832" y="560065"/>
                </a:lnTo>
                <a:lnTo>
                  <a:pt x="777205" y="568227"/>
                </a:lnTo>
                <a:lnTo>
                  <a:pt x="773577" y="576617"/>
                </a:lnTo>
                <a:lnTo>
                  <a:pt x="769496" y="584780"/>
                </a:lnTo>
                <a:lnTo>
                  <a:pt x="765415" y="592716"/>
                </a:lnTo>
                <a:lnTo>
                  <a:pt x="761334" y="600652"/>
                </a:lnTo>
                <a:lnTo>
                  <a:pt x="757027" y="608588"/>
                </a:lnTo>
                <a:lnTo>
                  <a:pt x="752492" y="616071"/>
                </a:lnTo>
                <a:lnTo>
                  <a:pt x="747504" y="623780"/>
                </a:lnTo>
                <a:lnTo>
                  <a:pt x="742743" y="631263"/>
                </a:lnTo>
                <a:lnTo>
                  <a:pt x="737528" y="638746"/>
                </a:lnTo>
                <a:lnTo>
                  <a:pt x="732541" y="645775"/>
                </a:lnTo>
                <a:lnTo>
                  <a:pt x="727099" y="653031"/>
                </a:lnTo>
                <a:lnTo>
                  <a:pt x="721431" y="660287"/>
                </a:lnTo>
                <a:lnTo>
                  <a:pt x="715763" y="667089"/>
                </a:lnTo>
                <a:lnTo>
                  <a:pt x="710095" y="673665"/>
                </a:lnTo>
                <a:lnTo>
                  <a:pt x="704200" y="680467"/>
                </a:lnTo>
                <a:lnTo>
                  <a:pt x="698079" y="686816"/>
                </a:lnTo>
                <a:lnTo>
                  <a:pt x="691504" y="693165"/>
                </a:lnTo>
                <a:lnTo>
                  <a:pt x="685156" y="699287"/>
                </a:lnTo>
                <a:lnTo>
                  <a:pt x="678807" y="705409"/>
                </a:lnTo>
                <a:lnTo>
                  <a:pt x="672232" y="711305"/>
                </a:lnTo>
                <a:lnTo>
                  <a:pt x="665204" y="717200"/>
                </a:lnTo>
                <a:lnTo>
                  <a:pt x="658402" y="722869"/>
                </a:lnTo>
                <a:lnTo>
                  <a:pt x="651374" y="728311"/>
                </a:lnTo>
                <a:lnTo>
                  <a:pt x="644345" y="733526"/>
                </a:lnTo>
                <a:lnTo>
                  <a:pt x="636864" y="738968"/>
                </a:lnTo>
                <a:lnTo>
                  <a:pt x="629382" y="743956"/>
                </a:lnTo>
                <a:lnTo>
                  <a:pt x="621900" y="748718"/>
                </a:lnTo>
                <a:lnTo>
                  <a:pt x="614418" y="753480"/>
                </a:lnTo>
                <a:lnTo>
                  <a:pt x="606710" y="758014"/>
                </a:lnTo>
                <a:lnTo>
                  <a:pt x="598774" y="762323"/>
                </a:lnTo>
                <a:lnTo>
                  <a:pt x="590839" y="766631"/>
                </a:lnTo>
                <a:lnTo>
                  <a:pt x="582677" y="770712"/>
                </a:lnTo>
                <a:lnTo>
                  <a:pt x="574515" y="774567"/>
                </a:lnTo>
                <a:lnTo>
                  <a:pt x="566126" y="778195"/>
                </a:lnTo>
                <a:lnTo>
                  <a:pt x="557737" y="781823"/>
                </a:lnTo>
                <a:lnTo>
                  <a:pt x="549349" y="784997"/>
                </a:lnTo>
                <a:lnTo>
                  <a:pt x="540960" y="788172"/>
                </a:lnTo>
                <a:lnTo>
                  <a:pt x="532118" y="790893"/>
                </a:lnTo>
                <a:lnTo>
                  <a:pt x="523502" y="793840"/>
                </a:lnTo>
                <a:lnTo>
                  <a:pt x="514887" y="796335"/>
                </a:lnTo>
                <a:lnTo>
                  <a:pt x="505818" y="798602"/>
                </a:lnTo>
                <a:lnTo>
                  <a:pt x="496976" y="800870"/>
                </a:lnTo>
                <a:lnTo>
                  <a:pt x="487907" y="802910"/>
                </a:lnTo>
                <a:lnTo>
                  <a:pt x="478838" y="804498"/>
                </a:lnTo>
                <a:lnTo>
                  <a:pt x="469542" y="806312"/>
                </a:lnTo>
                <a:lnTo>
                  <a:pt x="460247" y="807672"/>
                </a:lnTo>
                <a:lnTo>
                  <a:pt x="460247" y="1129652"/>
                </a:lnTo>
                <a:lnTo>
                  <a:pt x="582904" y="1129652"/>
                </a:lnTo>
                <a:lnTo>
                  <a:pt x="586758" y="1129652"/>
                </a:lnTo>
                <a:lnTo>
                  <a:pt x="590386" y="1130559"/>
                </a:lnTo>
                <a:lnTo>
                  <a:pt x="594013" y="1131240"/>
                </a:lnTo>
                <a:lnTo>
                  <a:pt x="597414" y="1132600"/>
                </a:lnTo>
                <a:lnTo>
                  <a:pt x="600815" y="1133961"/>
                </a:lnTo>
                <a:lnTo>
                  <a:pt x="603762" y="1135775"/>
                </a:lnTo>
                <a:lnTo>
                  <a:pt x="606710" y="1138042"/>
                </a:lnTo>
                <a:lnTo>
                  <a:pt x="609430" y="1140536"/>
                </a:lnTo>
                <a:lnTo>
                  <a:pt x="611697" y="1143030"/>
                </a:lnTo>
                <a:lnTo>
                  <a:pt x="613965" y="1145751"/>
                </a:lnTo>
                <a:lnTo>
                  <a:pt x="615778" y="1148926"/>
                </a:lnTo>
                <a:lnTo>
                  <a:pt x="617592" y="1152327"/>
                </a:lnTo>
                <a:lnTo>
                  <a:pt x="618953" y="1155502"/>
                </a:lnTo>
                <a:lnTo>
                  <a:pt x="619859" y="1159129"/>
                </a:lnTo>
                <a:lnTo>
                  <a:pt x="620540" y="1162757"/>
                </a:lnTo>
                <a:lnTo>
                  <a:pt x="620993" y="1166612"/>
                </a:lnTo>
                <a:lnTo>
                  <a:pt x="677674" y="1166612"/>
                </a:lnTo>
                <a:lnTo>
                  <a:pt x="681755" y="1166839"/>
                </a:lnTo>
                <a:lnTo>
                  <a:pt x="685609" y="1167292"/>
                </a:lnTo>
                <a:lnTo>
                  <a:pt x="689237" y="1168426"/>
                </a:lnTo>
                <a:lnTo>
                  <a:pt x="692637" y="1169560"/>
                </a:lnTo>
                <a:lnTo>
                  <a:pt x="695811" y="1171147"/>
                </a:lnTo>
                <a:lnTo>
                  <a:pt x="699212" y="1173188"/>
                </a:lnTo>
                <a:lnTo>
                  <a:pt x="702160" y="1175228"/>
                </a:lnTo>
                <a:lnTo>
                  <a:pt x="704880" y="1177723"/>
                </a:lnTo>
                <a:lnTo>
                  <a:pt x="707148" y="1180670"/>
                </a:lnTo>
                <a:lnTo>
                  <a:pt x="709415" y="1183391"/>
                </a:lnTo>
                <a:lnTo>
                  <a:pt x="711229" y="1186566"/>
                </a:lnTo>
                <a:lnTo>
                  <a:pt x="713042" y="1189740"/>
                </a:lnTo>
                <a:lnTo>
                  <a:pt x="714403" y="1193368"/>
                </a:lnTo>
                <a:lnTo>
                  <a:pt x="715083" y="1196996"/>
                </a:lnTo>
                <a:lnTo>
                  <a:pt x="715763" y="1200851"/>
                </a:lnTo>
                <a:lnTo>
                  <a:pt x="715763" y="1204706"/>
                </a:lnTo>
                <a:lnTo>
                  <a:pt x="742970" y="1277945"/>
                </a:lnTo>
                <a:lnTo>
                  <a:pt x="742743" y="1282026"/>
                </a:lnTo>
                <a:lnTo>
                  <a:pt x="742290" y="1285427"/>
                </a:lnTo>
                <a:lnTo>
                  <a:pt x="741156" y="1289282"/>
                </a:lnTo>
                <a:lnTo>
                  <a:pt x="740022" y="1292683"/>
                </a:lnTo>
                <a:lnTo>
                  <a:pt x="738435" y="1296084"/>
                </a:lnTo>
                <a:lnTo>
                  <a:pt x="736395" y="1299259"/>
                </a:lnTo>
                <a:lnTo>
                  <a:pt x="734354" y="1302207"/>
                </a:lnTo>
                <a:lnTo>
                  <a:pt x="731634" y="1304928"/>
                </a:lnTo>
                <a:lnTo>
                  <a:pt x="728913" y="1307195"/>
                </a:lnTo>
                <a:lnTo>
                  <a:pt x="726192" y="1309689"/>
                </a:lnTo>
                <a:lnTo>
                  <a:pt x="723018" y="1311277"/>
                </a:lnTo>
                <a:lnTo>
                  <a:pt x="719617" y="1312864"/>
                </a:lnTo>
                <a:lnTo>
                  <a:pt x="716217" y="1314224"/>
                </a:lnTo>
                <a:lnTo>
                  <a:pt x="712589" y="1315131"/>
                </a:lnTo>
                <a:lnTo>
                  <a:pt x="708735" y="1315811"/>
                </a:lnTo>
                <a:lnTo>
                  <a:pt x="704880" y="1316038"/>
                </a:lnTo>
                <a:lnTo>
                  <a:pt x="106333" y="1316038"/>
                </a:lnTo>
                <a:lnTo>
                  <a:pt x="102479" y="1315811"/>
                </a:lnTo>
                <a:lnTo>
                  <a:pt x="98625" y="1315131"/>
                </a:lnTo>
                <a:lnTo>
                  <a:pt x="94997" y="1314224"/>
                </a:lnTo>
                <a:lnTo>
                  <a:pt x="91596" y="1312864"/>
                </a:lnTo>
                <a:lnTo>
                  <a:pt x="88195" y="1311277"/>
                </a:lnTo>
                <a:lnTo>
                  <a:pt x="85021" y="1309689"/>
                </a:lnTo>
                <a:lnTo>
                  <a:pt x="82074" y="1307195"/>
                </a:lnTo>
                <a:lnTo>
                  <a:pt x="79353" y="1304928"/>
                </a:lnTo>
                <a:lnTo>
                  <a:pt x="76859" y="1302207"/>
                </a:lnTo>
                <a:lnTo>
                  <a:pt x="74819" y="1299259"/>
                </a:lnTo>
                <a:lnTo>
                  <a:pt x="72778" y="1296084"/>
                </a:lnTo>
                <a:lnTo>
                  <a:pt x="71191" y="1292683"/>
                </a:lnTo>
                <a:lnTo>
                  <a:pt x="70057" y="1289282"/>
                </a:lnTo>
                <a:lnTo>
                  <a:pt x="68924" y="1285427"/>
                </a:lnTo>
                <a:lnTo>
                  <a:pt x="68470" y="1282026"/>
                </a:lnTo>
                <a:lnTo>
                  <a:pt x="68244" y="1277945"/>
                </a:lnTo>
                <a:lnTo>
                  <a:pt x="94997" y="1204706"/>
                </a:lnTo>
                <a:lnTo>
                  <a:pt x="95224" y="1200851"/>
                </a:lnTo>
                <a:lnTo>
                  <a:pt x="95904" y="1196996"/>
                </a:lnTo>
                <a:lnTo>
                  <a:pt x="96811" y="1193368"/>
                </a:lnTo>
                <a:lnTo>
                  <a:pt x="98171" y="1189740"/>
                </a:lnTo>
                <a:lnTo>
                  <a:pt x="99758" y="1186566"/>
                </a:lnTo>
                <a:lnTo>
                  <a:pt x="101799" y="1183391"/>
                </a:lnTo>
                <a:lnTo>
                  <a:pt x="103839" y="1180670"/>
                </a:lnTo>
                <a:lnTo>
                  <a:pt x="106333" y="1177723"/>
                </a:lnTo>
                <a:lnTo>
                  <a:pt x="108827" y="1175228"/>
                </a:lnTo>
                <a:lnTo>
                  <a:pt x="112001" y="1173188"/>
                </a:lnTo>
                <a:lnTo>
                  <a:pt x="114949" y="1171147"/>
                </a:lnTo>
                <a:lnTo>
                  <a:pt x="118349" y="1169560"/>
                </a:lnTo>
                <a:lnTo>
                  <a:pt x="121977" y="1168426"/>
                </a:lnTo>
                <a:lnTo>
                  <a:pt x="125604" y="1167292"/>
                </a:lnTo>
                <a:lnTo>
                  <a:pt x="129232" y="1166839"/>
                </a:lnTo>
                <a:lnTo>
                  <a:pt x="133086" y="1166612"/>
                </a:lnTo>
                <a:lnTo>
                  <a:pt x="190220" y="1166612"/>
                </a:lnTo>
                <a:lnTo>
                  <a:pt x="190447" y="1162757"/>
                </a:lnTo>
                <a:lnTo>
                  <a:pt x="191354" y="1159129"/>
                </a:lnTo>
                <a:lnTo>
                  <a:pt x="192261" y="1155502"/>
                </a:lnTo>
                <a:lnTo>
                  <a:pt x="193621" y="1152327"/>
                </a:lnTo>
                <a:lnTo>
                  <a:pt x="194982" y="1148926"/>
                </a:lnTo>
                <a:lnTo>
                  <a:pt x="197022" y="1145751"/>
                </a:lnTo>
                <a:lnTo>
                  <a:pt x="199063" y="1143030"/>
                </a:lnTo>
                <a:lnTo>
                  <a:pt x="201783" y="1140536"/>
                </a:lnTo>
                <a:lnTo>
                  <a:pt x="204277" y="1138042"/>
                </a:lnTo>
                <a:lnTo>
                  <a:pt x="207451" y="1135775"/>
                </a:lnTo>
                <a:lnTo>
                  <a:pt x="210399" y="1133961"/>
                </a:lnTo>
                <a:lnTo>
                  <a:pt x="213800" y="1132600"/>
                </a:lnTo>
                <a:lnTo>
                  <a:pt x="216974" y="1131240"/>
                </a:lnTo>
                <a:lnTo>
                  <a:pt x="220601" y="1130559"/>
                </a:lnTo>
                <a:lnTo>
                  <a:pt x="224455" y="1129652"/>
                </a:lnTo>
                <a:lnTo>
                  <a:pt x="228310" y="1129652"/>
                </a:lnTo>
                <a:lnTo>
                  <a:pt x="350967" y="1129652"/>
                </a:lnTo>
                <a:lnTo>
                  <a:pt x="350967" y="807672"/>
                </a:lnTo>
                <a:lnTo>
                  <a:pt x="341671" y="806312"/>
                </a:lnTo>
                <a:lnTo>
                  <a:pt x="332375" y="804498"/>
                </a:lnTo>
                <a:lnTo>
                  <a:pt x="323306" y="802910"/>
                </a:lnTo>
                <a:lnTo>
                  <a:pt x="314238" y="800870"/>
                </a:lnTo>
                <a:lnTo>
                  <a:pt x="305395" y="798602"/>
                </a:lnTo>
                <a:lnTo>
                  <a:pt x="296327" y="796335"/>
                </a:lnTo>
                <a:lnTo>
                  <a:pt x="287711" y="793840"/>
                </a:lnTo>
                <a:lnTo>
                  <a:pt x="278869" y="790893"/>
                </a:lnTo>
                <a:lnTo>
                  <a:pt x="270253" y="788172"/>
                </a:lnTo>
                <a:lnTo>
                  <a:pt x="261638" y="784997"/>
                </a:lnTo>
                <a:lnTo>
                  <a:pt x="253249" y="781823"/>
                </a:lnTo>
                <a:lnTo>
                  <a:pt x="244861" y="778195"/>
                </a:lnTo>
                <a:lnTo>
                  <a:pt x="236472" y="774567"/>
                </a:lnTo>
                <a:lnTo>
                  <a:pt x="228310" y="770712"/>
                </a:lnTo>
                <a:lnTo>
                  <a:pt x="220374" y="766631"/>
                </a:lnTo>
                <a:lnTo>
                  <a:pt x="212439" y="762323"/>
                </a:lnTo>
                <a:lnTo>
                  <a:pt x="204504" y="758014"/>
                </a:lnTo>
                <a:lnTo>
                  <a:pt x="196795" y="753480"/>
                </a:lnTo>
                <a:lnTo>
                  <a:pt x="189087" y="748718"/>
                </a:lnTo>
                <a:lnTo>
                  <a:pt x="181832" y="743956"/>
                </a:lnTo>
                <a:lnTo>
                  <a:pt x="174350" y="738968"/>
                </a:lnTo>
                <a:lnTo>
                  <a:pt x="166868" y="733526"/>
                </a:lnTo>
                <a:lnTo>
                  <a:pt x="159840" y="728311"/>
                </a:lnTo>
                <a:lnTo>
                  <a:pt x="152811" y="722869"/>
                </a:lnTo>
                <a:lnTo>
                  <a:pt x="145783" y="717200"/>
                </a:lnTo>
                <a:lnTo>
                  <a:pt x="138981" y="711305"/>
                </a:lnTo>
                <a:lnTo>
                  <a:pt x="132406" y="705409"/>
                </a:lnTo>
                <a:lnTo>
                  <a:pt x="125831" y="699287"/>
                </a:lnTo>
                <a:lnTo>
                  <a:pt x="119256" y="693165"/>
                </a:lnTo>
                <a:lnTo>
                  <a:pt x="113135" y="686816"/>
                </a:lnTo>
                <a:lnTo>
                  <a:pt x="107013" y="680467"/>
                </a:lnTo>
                <a:lnTo>
                  <a:pt x="101118" y="673665"/>
                </a:lnTo>
                <a:lnTo>
                  <a:pt x="95224" y="667089"/>
                </a:lnTo>
                <a:lnTo>
                  <a:pt x="89782" y="660287"/>
                </a:lnTo>
                <a:lnTo>
                  <a:pt x="84114" y="653031"/>
                </a:lnTo>
                <a:lnTo>
                  <a:pt x="78673" y="645775"/>
                </a:lnTo>
                <a:lnTo>
                  <a:pt x="73232" y="638746"/>
                </a:lnTo>
                <a:lnTo>
                  <a:pt x="68470" y="631263"/>
                </a:lnTo>
                <a:lnTo>
                  <a:pt x="63256" y="623780"/>
                </a:lnTo>
                <a:lnTo>
                  <a:pt x="58721" y="616071"/>
                </a:lnTo>
                <a:lnTo>
                  <a:pt x="54187" y="608588"/>
                </a:lnTo>
                <a:lnTo>
                  <a:pt x="49879" y="600652"/>
                </a:lnTo>
                <a:lnTo>
                  <a:pt x="45345" y="592716"/>
                </a:lnTo>
                <a:lnTo>
                  <a:pt x="41264" y="584780"/>
                </a:lnTo>
                <a:lnTo>
                  <a:pt x="37409" y="576617"/>
                </a:lnTo>
                <a:lnTo>
                  <a:pt x="33782" y="568227"/>
                </a:lnTo>
                <a:lnTo>
                  <a:pt x="30381" y="560065"/>
                </a:lnTo>
                <a:lnTo>
                  <a:pt x="26754" y="551675"/>
                </a:lnTo>
                <a:lnTo>
                  <a:pt x="23806" y="543059"/>
                </a:lnTo>
                <a:lnTo>
                  <a:pt x="20632" y="534442"/>
                </a:lnTo>
                <a:lnTo>
                  <a:pt x="17911" y="525826"/>
                </a:lnTo>
                <a:lnTo>
                  <a:pt x="15191" y="516983"/>
                </a:lnTo>
                <a:lnTo>
                  <a:pt x="12923" y="508140"/>
                </a:lnTo>
                <a:lnTo>
                  <a:pt x="10656" y="499296"/>
                </a:lnTo>
                <a:lnTo>
                  <a:pt x="8616" y="490227"/>
                </a:lnTo>
                <a:lnTo>
                  <a:pt x="6802" y="481157"/>
                </a:lnTo>
                <a:lnTo>
                  <a:pt x="5215" y="471860"/>
                </a:lnTo>
                <a:lnTo>
                  <a:pt x="3855" y="462563"/>
                </a:lnTo>
                <a:lnTo>
                  <a:pt x="2721" y="453494"/>
                </a:lnTo>
                <a:lnTo>
                  <a:pt x="1814" y="443970"/>
                </a:lnTo>
                <a:lnTo>
                  <a:pt x="907" y="434447"/>
                </a:lnTo>
                <a:lnTo>
                  <a:pt x="454" y="424924"/>
                </a:lnTo>
                <a:lnTo>
                  <a:pt x="0" y="415627"/>
                </a:lnTo>
                <a:lnTo>
                  <a:pt x="0" y="405877"/>
                </a:lnTo>
                <a:lnTo>
                  <a:pt x="227" y="395446"/>
                </a:lnTo>
                <a:lnTo>
                  <a:pt x="454" y="385016"/>
                </a:lnTo>
                <a:lnTo>
                  <a:pt x="1134" y="374586"/>
                </a:lnTo>
                <a:lnTo>
                  <a:pt x="2041" y="364382"/>
                </a:lnTo>
                <a:lnTo>
                  <a:pt x="3174" y="354179"/>
                </a:lnTo>
                <a:lnTo>
                  <a:pt x="4535" y="344202"/>
                </a:lnTo>
                <a:lnTo>
                  <a:pt x="6348" y="334225"/>
                </a:lnTo>
                <a:lnTo>
                  <a:pt x="8162" y="324248"/>
                </a:lnTo>
                <a:lnTo>
                  <a:pt x="10429" y="314271"/>
                </a:lnTo>
                <a:lnTo>
                  <a:pt x="12697" y="304521"/>
                </a:lnTo>
                <a:lnTo>
                  <a:pt x="15191" y="294771"/>
                </a:lnTo>
                <a:lnTo>
                  <a:pt x="18138" y="285248"/>
                </a:lnTo>
                <a:lnTo>
                  <a:pt x="21085" y="275951"/>
                </a:lnTo>
                <a:lnTo>
                  <a:pt x="24486" y="266428"/>
                </a:lnTo>
                <a:lnTo>
                  <a:pt x="28114" y="257131"/>
                </a:lnTo>
                <a:lnTo>
                  <a:pt x="31968" y="248061"/>
                </a:lnTo>
                <a:lnTo>
                  <a:pt x="35822" y="238991"/>
                </a:lnTo>
                <a:lnTo>
                  <a:pt x="39903" y="230148"/>
                </a:lnTo>
                <a:lnTo>
                  <a:pt x="44438" y="221078"/>
                </a:lnTo>
                <a:lnTo>
                  <a:pt x="48746" y="212462"/>
                </a:lnTo>
                <a:lnTo>
                  <a:pt x="53733" y="204072"/>
                </a:lnTo>
                <a:lnTo>
                  <a:pt x="58721" y="195456"/>
                </a:lnTo>
                <a:lnTo>
                  <a:pt x="63936" y="187293"/>
                </a:lnTo>
                <a:lnTo>
                  <a:pt x="69151" y="179130"/>
                </a:lnTo>
                <a:lnTo>
                  <a:pt x="74819" y="170967"/>
                </a:lnTo>
                <a:lnTo>
                  <a:pt x="80487" y="163031"/>
                </a:lnTo>
                <a:lnTo>
                  <a:pt x="86382" y="155322"/>
                </a:lnTo>
                <a:lnTo>
                  <a:pt x="92503" y="147839"/>
                </a:lnTo>
                <a:lnTo>
                  <a:pt x="98851" y="140356"/>
                </a:lnTo>
                <a:lnTo>
                  <a:pt x="105199" y="133100"/>
                </a:lnTo>
                <a:lnTo>
                  <a:pt x="112001" y="125845"/>
                </a:lnTo>
                <a:lnTo>
                  <a:pt x="118576" y="119042"/>
                </a:lnTo>
                <a:lnTo>
                  <a:pt x="125831" y="112013"/>
                </a:lnTo>
                <a:lnTo>
                  <a:pt x="132860" y="105437"/>
                </a:lnTo>
                <a:lnTo>
                  <a:pt x="140115" y="99088"/>
                </a:lnTo>
                <a:lnTo>
                  <a:pt x="147597" y="92966"/>
                </a:lnTo>
                <a:lnTo>
                  <a:pt x="155078" y="86844"/>
                </a:lnTo>
                <a:lnTo>
                  <a:pt x="162787" y="80722"/>
                </a:lnTo>
                <a:lnTo>
                  <a:pt x="170722" y="75053"/>
                </a:lnTo>
                <a:lnTo>
                  <a:pt x="178658" y="69385"/>
                </a:lnTo>
                <a:lnTo>
                  <a:pt x="186820" y="63943"/>
                </a:lnTo>
                <a:lnTo>
                  <a:pt x="194982" y="58954"/>
                </a:lnTo>
                <a:lnTo>
                  <a:pt x="203597" y="53966"/>
                </a:lnTo>
                <a:lnTo>
                  <a:pt x="212212" y="49204"/>
                </a:lnTo>
                <a:lnTo>
                  <a:pt x="220828" y="44442"/>
                </a:lnTo>
                <a:lnTo>
                  <a:pt x="229670" y="40134"/>
                </a:lnTo>
                <a:lnTo>
                  <a:pt x="238512" y="35826"/>
                </a:lnTo>
                <a:lnTo>
                  <a:pt x="247581" y="31971"/>
                </a:lnTo>
                <a:lnTo>
                  <a:pt x="256650" y="28117"/>
                </a:lnTo>
                <a:lnTo>
                  <a:pt x="266172" y="24942"/>
                </a:lnTo>
                <a:lnTo>
                  <a:pt x="275468" y="21541"/>
                </a:lnTo>
                <a:lnTo>
                  <a:pt x="284764" y="18367"/>
                </a:lnTo>
                <a:lnTo>
                  <a:pt x="294513" y="15646"/>
                </a:lnTo>
                <a:lnTo>
                  <a:pt x="304035" y="12925"/>
                </a:lnTo>
                <a:lnTo>
                  <a:pt x="314011" y="10430"/>
                </a:lnTo>
                <a:lnTo>
                  <a:pt x="323760" y="8390"/>
                </a:lnTo>
                <a:lnTo>
                  <a:pt x="333736" y="6349"/>
                </a:lnTo>
                <a:lnTo>
                  <a:pt x="343711" y="4989"/>
                </a:lnTo>
                <a:lnTo>
                  <a:pt x="353914" y="3401"/>
                </a:lnTo>
                <a:lnTo>
                  <a:pt x="364117" y="2268"/>
                </a:lnTo>
                <a:lnTo>
                  <a:pt x="374319" y="1361"/>
                </a:lnTo>
                <a:lnTo>
                  <a:pt x="384522" y="454"/>
                </a:lnTo>
                <a:lnTo>
                  <a:pt x="395178" y="227"/>
                </a:lnTo>
                <a:lnTo>
                  <a:pt x="405607" y="0"/>
                </a:ln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299" name="KSO_Shape"/>
          <p:cNvSpPr>
            <a:spLocks/>
          </p:cNvSpPr>
          <p:nvPr/>
        </p:nvSpPr>
        <p:spPr bwMode="auto">
          <a:xfrm>
            <a:off x="2890498" y="3973288"/>
            <a:ext cx="173617" cy="232267"/>
          </a:xfrm>
          <a:custGeom>
            <a:avLst/>
            <a:gdLst>
              <a:gd name="T0" fmla="*/ 738635 w 1187450"/>
              <a:gd name="T1" fmla="*/ 1316213 h 1766888"/>
              <a:gd name="T2" fmla="*/ 336645 w 1187450"/>
              <a:gd name="T3" fmla="*/ 1256307 h 1766888"/>
              <a:gd name="T4" fmla="*/ 525496 w 1187450"/>
              <a:gd name="T5" fmla="*/ 1313475 h 1766888"/>
              <a:gd name="T6" fmla="*/ 812723 w 1187450"/>
              <a:gd name="T7" fmla="*/ 491823 h 1766888"/>
              <a:gd name="T8" fmla="*/ 730913 w 1187450"/>
              <a:gd name="T9" fmla="*/ 540065 h 1766888"/>
              <a:gd name="T10" fmla="*/ 689495 w 1187450"/>
              <a:gd name="T11" fmla="*/ 625256 h 1766888"/>
              <a:gd name="T12" fmla="*/ 703872 w 1187450"/>
              <a:gd name="T13" fmla="*/ 721053 h 1766888"/>
              <a:gd name="T14" fmla="*/ 767881 w 1187450"/>
              <a:gd name="T15" fmla="*/ 789822 h 1766888"/>
              <a:gd name="T16" fmla="*/ 863383 w 1187450"/>
              <a:gd name="T17" fmla="*/ 813429 h 1766888"/>
              <a:gd name="T18" fmla="*/ 954777 w 1187450"/>
              <a:gd name="T19" fmla="*/ 781269 h 1766888"/>
              <a:gd name="T20" fmla="*/ 1011598 w 1187450"/>
              <a:gd name="T21" fmla="*/ 706342 h 1766888"/>
              <a:gd name="T22" fmla="*/ 1016732 w 1187450"/>
              <a:gd name="T23" fmla="*/ 609517 h 1766888"/>
              <a:gd name="T24" fmla="*/ 967441 w 1187450"/>
              <a:gd name="T25" fmla="*/ 529116 h 1766888"/>
              <a:gd name="T26" fmla="*/ 880155 w 1187450"/>
              <a:gd name="T27" fmla="*/ 488402 h 1766888"/>
              <a:gd name="T28" fmla="*/ 890424 w 1187450"/>
              <a:gd name="T29" fmla="*/ 347785 h 1766888"/>
              <a:gd name="T30" fmla="*/ 1038640 w 1187450"/>
              <a:gd name="T31" fmla="*/ 456241 h 1766888"/>
              <a:gd name="T32" fmla="*/ 1102993 w 1187450"/>
              <a:gd name="T33" fmla="*/ 629703 h 1766888"/>
              <a:gd name="T34" fmla="*/ 1056097 w 1187450"/>
              <a:gd name="T35" fmla="*/ 810692 h 1766888"/>
              <a:gd name="T36" fmla="*/ 919177 w 1187450"/>
              <a:gd name="T37" fmla="*/ 932150 h 1766888"/>
              <a:gd name="T38" fmla="*/ 728859 w 1187450"/>
              <a:gd name="T39" fmla="*/ 959863 h 1766888"/>
              <a:gd name="T40" fmla="*/ 559764 w 1187450"/>
              <a:gd name="T41" fmla="*/ 881172 h 1766888"/>
              <a:gd name="T42" fmla="*/ 463577 w 1187450"/>
              <a:gd name="T43" fmla="*/ 725501 h 1766888"/>
              <a:gd name="T44" fmla="*/ 473505 w 1187450"/>
              <a:gd name="T45" fmla="*/ 536985 h 1766888"/>
              <a:gd name="T46" fmla="*/ 583724 w 1187450"/>
              <a:gd name="T47" fmla="*/ 391920 h 1766888"/>
              <a:gd name="T48" fmla="*/ 761378 w 1187450"/>
              <a:gd name="T49" fmla="*/ 328967 h 1766888"/>
              <a:gd name="T50" fmla="*/ 628467 w 1187450"/>
              <a:gd name="T51" fmla="*/ 271652 h 1766888"/>
              <a:gd name="T52" fmla="*/ 436435 w 1187450"/>
              <a:gd name="T53" fmla="*/ 397897 h 1766888"/>
              <a:gd name="T54" fmla="*/ 354625 w 1187450"/>
              <a:gd name="T55" fmla="*/ 560068 h 1766888"/>
              <a:gd name="T56" fmla="*/ 345383 w 1187450"/>
              <a:gd name="T57" fmla="*/ 679813 h 1766888"/>
              <a:gd name="T58" fmla="*/ 375847 w 1187450"/>
              <a:gd name="T59" fmla="*/ 803323 h 1766888"/>
              <a:gd name="T60" fmla="*/ 522695 w 1187450"/>
              <a:gd name="T61" fmla="*/ 977125 h 1766888"/>
              <a:gd name="T62" fmla="*/ 697270 w 1187450"/>
              <a:gd name="T63" fmla="*/ 1041104 h 1766888"/>
              <a:gd name="T64" fmla="*/ 820498 w 1187450"/>
              <a:gd name="T65" fmla="*/ 1038366 h 1766888"/>
              <a:gd name="T66" fmla="*/ 1006369 w 1187450"/>
              <a:gd name="T67" fmla="*/ 954544 h 1766888"/>
              <a:gd name="T68" fmla="*/ 1132335 w 1187450"/>
              <a:gd name="T69" fmla="*/ 775952 h 1766888"/>
              <a:gd name="T70" fmla="*/ 1153558 w 1187450"/>
              <a:gd name="T71" fmla="*/ 659628 h 1766888"/>
              <a:gd name="T72" fmla="*/ 1138497 w 1187450"/>
              <a:gd name="T73" fmla="*/ 540909 h 1766888"/>
              <a:gd name="T74" fmla="*/ 1034779 w 1187450"/>
              <a:gd name="T75" fmla="*/ 369844 h 1766888"/>
              <a:gd name="T76" fmla="*/ 840009 w 1187450"/>
              <a:gd name="T77" fmla="*/ 264125 h 1766888"/>
              <a:gd name="T78" fmla="*/ 656193 w 1187450"/>
              <a:gd name="T79" fmla="*/ 342 h 1766888"/>
              <a:gd name="T80" fmla="*/ 844801 w 1187450"/>
              <a:gd name="T81" fmla="*/ 32844 h 1766888"/>
              <a:gd name="T82" fmla="*/ 1010134 w 1187450"/>
              <a:gd name="T83" fmla="*/ 115298 h 1766888"/>
              <a:gd name="T84" fmla="*/ 1143289 w 1187450"/>
              <a:gd name="T85" fmla="*/ 239149 h 1766888"/>
              <a:gd name="T86" fmla="*/ 1235026 w 1187450"/>
              <a:gd name="T87" fmla="*/ 395503 h 1766888"/>
              <a:gd name="T88" fmla="*/ 1277814 w 1187450"/>
              <a:gd name="T89" fmla="*/ 576832 h 1766888"/>
              <a:gd name="T90" fmla="*/ 1263095 w 1187450"/>
              <a:gd name="T91" fmla="*/ 765688 h 1766888"/>
              <a:gd name="T92" fmla="*/ 1194634 w 1187450"/>
              <a:gd name="T93" fmla="*/ 935727 h 1766888"/>
              <a:gd name="T94" fmla="*/ 1081332 w 1187450"/>
              <a:gd name="T95" fmla="*/ 1077027 h 1766888"/>
              <a:gd name="T96" fmla="*/ 931061 w 1187450"/>
              <a:gd name="T97" fmla="*/ 1181376 h 1766888"/>
              <a:gd name="T98" fmla="*/ 753407 w 1187450"/>
              <a:gd name="T99" fmla="*/ 1239539 h 1766888"/>
              <a:gd name="T100" fmla="*/ 558295 w 1187450"/>
              <a:gd name="T101" fmla="*/ 1244671 h 1766888"/>
              <a:gd name="T102" fmla="*/ 376532 w 1187450"/>
              <a:gd name="T103" fmla="*/ 1194378 h 1766888"/>
              <a:gd name="T104" fmla="*/ 221469 w 1187450"/>
              <a:gd name="T105" fmla="*/ 1097213 h 1766888"/>
              <a:gd name="T106" fmla="*/ 101321 w 1187450"/>
              <a:gd name="T107" fmla="*/ 961387 h 1766888"/>
              <a:gd name="T108" fmla="*/ 24645 w 1187450"/>
              <a:gd name="T109" fmla="*/ 795796 h 1766888"/>
              <a:gd name="T110" fmla="*/ 342 w 1187450"/>
              <a:gd name="T111" fmla="*/ 608650 h 1766888"/>
              <a:gd name="T112" fmla="*/ 33888 w 1187450"/>
              <a:gd name="T113" fmla="*/ 424242 h 1766888"/>
              <a:gd name="T114" fmla="*/ 118437 w 1187450"/>
              <a:gd name="T115" fmla="*/ 263099 h 1766888"/>
              <a:gd name="T116" fmla="*/ 245088 w 1187450"/>
              <a:gd name="T117" fmla="*/ 133089 h 1766888"/>
              <a:gd name="T118" fmla="*/ 405285 w 1187450"/>
              <a:gd name="T119" fmla="*/ 43450 h 1766888"/>
              <a:gd name="T120" fmla="*/ 590472 w 1187450"/>
              <a:gd name="T121" fmla="*/ 1711 h 17668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87450" h="1766888">
                <a:moveTo>
                  <a:pt x="872173" y="1166813"/>
                </a:moveTo>
                <a:lnTo>
                  <a:pt x="1084263" y="1646873"/>
                </a:lnTo>
                <a:lnTo>
                  <a:pt x="530543" y="1755141"/>
                </a:lnTo>
                <a:lnTo>
                  <a:pt x="551181" y="1224915"/>
                </a:lnTo>
                <a:lnTo>
                  <a:pt x="572453" y="1226503"/>
                </a:lnTo>
                <a:lnTo>
                  <a:pt x="582931" y="1226820"/>
                </a:lnTo>
                <a:lnTo>
                  <a:pt x="594043" y="1227138"/>
                </a:lnTo>
                <a:lnTo>
                  <a:pt x="612458" y="1226820"/>
                </a:lnTo>
                <a:lnTo>
                  <a:pt x="630873" y="1226185"/>
                </a:lnTo>
                <a:lnTo>
                  <a:pt x="648971" y="1224915"/>
                </a:lnTo>
                <a:lnTo>
                  <a:pt x="667068" y="1223010"/>
                </a:lnTo>
                <a:lnTo>
                  <a:pt x="685483" y="1220788"/>
                </a:lnTo>
                <a:lnTo>
                  <a:pt x="703263" y="1218248"/>
                </a:lnTo>
                <a:lnTo>
                  <a:pt x="721043" y="1215073"/>
                </a:lnTo>
                <a:lnTo>
                  <a:pt x="738823" y="1211263"/>
                </a:lnTo>
                <a:lnTo>
                  <a:pt x="755968" y="1207135"/>
                </a:lnTo>
                <a:lnTo>
                  <a:pt x="773113" y="1202690"/>
                </a:lnTo>
                <a:lnTo>
                  <a:pt x="789941" y="1197928"/>
                </a:lnTo>
                <a:lnTo>
                  <a:pt x="806768" y="1192530"/>
                </a:lnTo>
                <a:lnTo>
                  <a:pt x="823278" y="1186815"/>
                </a:lnTo>
                <a:lnTo>
                  <a:pt x="840106" y="1180465"/>
                </a:lnTo>
                <a:lnTo>
                  <a:pt x="856298" y="1174115"/>
                </a:lnTo>
                <a:lnTo>
                  <a:pt x="872173" y="1166813"/>
                </a:lnTo>
                <a:close/>
                <a:moveTo>
                  <a:pt x="312420" y="1165225"/>
                </a:moveTo>
                <a:lnTo>
                  <a:pt x="326390" y="1171575"/>
                </a:lnTo>
                <a:lnTo>
                  <a:pt x="340360" y="1177290"/>
                </a:lnTo>
                <a:lnTo>
                  <a:pt x="354330" y="1183005"/>
                </a:lnTo>
                <a:lnTo>
                  <a:pt x="368618" y="1188085"/>
                </a:lnTo>
                <a:lnTo>
                  <a:pt x="382905" y="1192848"/>
                </a:lnTo>
                <a:lnTo>
                  <a:pt x="397193" y="1197928"/>
                </a:lnTo>
                <a:lnTo>
                  <a:pt x="412115" y="1202055"/>
                </a:lnTo>
                <a:lnTo>
                  <a:pt x="427038" y="1205865"/>
                </a:lnTo>
                <a:lnTo>
                  <a:pt x="441961" y="1209675"/>
                </a:lnTo>
                <a:lnTo>
                  <a:pt x="457201" y="1212850"/>
                </a:lnTo>
                <a:lnTo>
                  <a:pt x="472441" y="1215708"/>
                </a:lnTo>
                <a:lnTo>
                  <a:pt x="487681" y="1218248"/>
                </a:lnTo>
                <a:lnTo>
                  <a:pt x="503238" y="1220470"/>
                </a:lnTo>
                <a:lnTo>
                  <a:pt x="519113" y="1222375"/>
                </a:lnTo>
                <a:lnTo>
                  <a:pt x="534671" y="1223963"/>
                </a:lnTo>
                <a:lnTo>
                  <a:pt x="550546" y="1224915"/>
                </a:lnTo>
                <a:lnTo>
                  <a:pt x="468313" y="1766888"/>
                </a:lnTo>
                <a:lnTo>
                  <a:pt x="119063" y="1646873"/>
                </a:lnTo>
                <a:lnTo>
                  <a:pt x="312420" y="1165225"/>
                </a:lnTo>
                <a:close/>
                <a:moveTo>
                  <a:pt x="785370" y="451406"/>
                </a:moveTo>
                <a:lnTo>
                  <a:pt x="777428" y="452358"/>
                </a:lnTo>
                <a:lnTo>
                  <a:pt x="769487" y="452993"/>
                </a:lnTo>
                <a:lnTo>
                  <a:pt x="761863" y="454580"/>
                </a:lnTo>
                <a:lnTo>
                  <a:pt x="754239" y="456166"/>
                </a:lnTo>
                <a:lnTo>
                  <a:pt x="747250" y="458387"/>
                </a:lnTo>
                <a:lnTo>
                  <a:pt x="739944" y="460609"/>
                </a:lnTo>
                <a:lnTo>
                  <a:pt x="732637" y="463147"/>
                </a:lnTo>
                <a:lnTo>
                  <a:pt x="725966" y="466321"/>
                </a:lnTo>
                <a:lnTo>
                  <a:pt x="719295" y="469494"/>
                </a:lnTo>
                <a:lnTo>
                  <a:pt x="712624" y="473302"/>
                </a:lnTo>
                <a:lnTo>
                  <a:pt x="706271" y="477110"/>
                </a:lnTo>
                <a:lnTo>
                  <a:pt x="700235" y="481870"/>
                </a:lnTo>
                <a:lnTo>
                  <a:pt x="694517" y="485995"/>
                </a:lnTo>
                <a:lnTo>
                  <a:pt x="688799" y="490755"/>
                </a:lnTo>
                <a:lnTo>
                  <a:pt x="683399" y="495832"/>
                </a:lnTo>
                <a:lnTo>
                  <a:pt x="678316" y="500910"/>
                </a:lnTo>
                <a:lnTo>
                  <a:pt x="673551" y="506622"/>
                </a:lnTo>
                <a:lnTo>
                  <a:pt x="668786" y="512333"/>
                </a:lnTo>
                <a:lnTo>
                  <a:pt x="664339" y="518363"/>
                </a:lnTo>
                <a:lnTo>
                  <a:pt x="660527" y="524392"/>
                </a:lnTo>
                <a:lnTo>
                  <a:pt x="656715" y="530739"/>
                </a:lnTo>
                <a:lnTo>
                  <a:pt x="653221" y="537402"/>
                </a:lnTo>
                <a:lnTo>
                  <a:pt x="650044" y="544066"/>
                </a:lnTo>
                <a:lnTo>
                  <a:pt x="647185" y="550730"/>
                </a:lnTo>
                <a:lnTo>
                  <a:pt x="644961" y="558029"/>
                </a:lnTo>
                <a:lnTo>
                  <a:pt x="642738" y="565327"/>
                </a:lnTo>
                <a:lnTo>
                  <a:pt x="640832" y="572309"/>
                </a:lnTo>
                <a:lnTo>
                  <a:pt x="639879" y="579925"/>
                </a:lnTo>
                <a:lnTo>
                  <a:pt x="638608" y="587540"/>
                </a:lnTo>
                <a:lnTo>
                  <a:pt x="638290" y="595156"/>
                </a:lnTo>
                <a:lnTo>
                  <a:pt x="637973" y="603090"/>
                </a:lnTo>
                <a:lnTo>
                  <a:pt x="638290" y="611023"/>
                </a:lnTo>
                <a:lnTo>
                  <a:pt x="638608" y="618639"/>
                </a:lnTo>
                <a:lnTo>
                  <a:pt x="639879" y="625937"/>
                </a:lnTo>
                <a:lnTo>
                  <a:pt x="640832" y="633553"/>
                </a:lnTo>
                <a:lnTo>
                  <a:pt x="642738" y="640852"/>
                </a:lnTo>
                <a:lnTo>
                  <a:pt x="644961" y="647833"/>
                </a:lnTo>
                <a:lnTo>
                  <a:pt x="647185" y="655132"/>
                </a:lnTo>
                <a:lnTo>
                  <a:pt x="650044" y="662113"/>
                </a:lnTo>
                <a:lnTo>
                  <a:pt x="653221" y="668777"/>
                </a:lnTo>
                <a:lnTo>
                  <a:pt x="656715" y="675123"/>
                </a:lnTo>
                <a:lnTo>
                  <a:pt x="660527" y="681470"/>
                </a:lnTo>
                <a:lnTo>
                  <a:pt x="664339" y="687816"/>
                </a:lnTo>
                <a:lnTo>
                  <a:pt x="668786" y="693846"/>
                </a:lnTo>
                <a:lnTo>
                  <a:pt x="673551" y="699240"/>
                </a:lnTo>
                <a:lnTo>
                  <a:pt x="678316" y="704952"/>
                </a:lnTo>
                <a:lnTo>
                  <a:pt x="683399" y="710347"/>
                </a:lnTo>
                <a:lnTo>
                  <a:pt x="688799" y="715107"/>
                </a:lnTo>
                <a:lnTo>
                  <a:pt x="694517" y="720184"/>
                </a:lnTo>
                <a:lnTo>
                  <a:pt x="700235" y="724627"/>
                </a:lnTo>
                <a:lnTo>
                  <a:pt x="706271" y="728752"/>
                </a:lnTo>
                <a:lnTo>
                  <a:pt x="712624" y="732560"/>
                </a:lnTo>
                <a:lnTo>
                  <a:pt x="719295" y="736368"/>
                </a:lnTo>
                <a:lnTo>
                  <a:pt x="725966" y="739858"/>
                </a:lnTo>
                <a:lnTo>
                  <a:pt x="732637" y="742714"/>
                </a:lnTo>
                <a:lnTo>
                  <a:pt x="739944" y="745570"/>
                </a:lnTo>
                <a:lnTo>
                  <a:pt x="747250" y="747792"/>
                </a:lnTo>
                <a:lnTo>
                  <a:pt x="754239" y="750013"/>
                </a:lnTo>
                <a:lnTo>
                  <a:pt x="761863" y="751600"/>
                </a:lnTo>
                <a:lnTo>
                  <a:pt x="769487" y="753186"/>
                </a:lnTo>
                <a:lnTo>
                  <a:pt x="777428" y="753821"/>
                </a:lnTo>
                <a:lnTo>
                  <a:pt x="785370" y="754456"/>
                </a:lnTo>
                <a:lnTo>
                  <a:pt x="793312" y="754456"/>
                </a:lnTo>
                <a:lnTo>
                  <a:pt x="801254" y="754456"/>
                </a:lnTo>
                <a:lnTo>
                  <a:pt x="809195" y="753821"/>
                </a:lnTo>
                <a:lnTo>
                  <a:pt x="816819" y="753186"/>
                </a:lnTo>
                <a:lnTo>
                  <a:pt x="824761" y="751600"/>
                </a:lnTo>
                <a:lnTo>
                  <a:pt x="831750" y="750013"/>
                </a:lnTo>
                <a:lnTo>
                  <a:pt x="839374" y="747792"/>
                </a:lnTo>
                <a:lnTo>
                  <a:pt x="846680" y="745570"/>
                </a:lnTo>
                <a:lnTo>
                  <a:pt x="853669" y="742714"/>
                </a:lnTo>
                <a:lnTo>
                  <a:pt x="860657" y="739858"/>
                </a:lnTo>
                <a:lnTo>
                  <a:pt x="867328" y="736368"/>
                </a:lnTo>
                <a:lnTo>
                  <a:pt x="873999" y="732560"/>
                </a:lnTo>
                <a:lnTo>
                  <a:pt x="880035" y="728752"/>
                </a:lnTo>
                <a:lnTo>
                  <a:pt x="886071" y="724627"/>
                </a:lnTo>
                <a:lnTo>
                  <a:pt x="892106" y="720184"/>
                </a:lnTo>
                <a:lnTo>
                  <a:pt x="897824" y="715107"/>
                </a:lnTo>
                <a:lnTo>
                  <a:pt x="902907" y="710347"/>
                </a:lnTo>
                <a:lnTo>
                  <a:pt x="908307" y="704952"/>
                </a:lnTo>
                <a:lnTo>
                  <a:pt x="913072" y="699240"/>
                </a:lnTo>
                <a:lnTo>
                  <a:pt x="917837" y="693846"/>
                </a:lnTo>
                <a:lnTo>
                  <a:pt x="921967" y="687816"/>
                </a:lnTo>
                <a:lnTo>
                  <a:pt x="926097" y="681470"/>
                </a:lnTo>
                <a:lnTo>
                  <a:pt x="929909" y="675123"/>
                </a:lnTo>
                <a:lnTo>
                  <a:pt x="933085" y="668777"/>
                </a:lnTo>
                <a:lnTo>
                  <a:pt x="936262" y="662113"/>
                </a:lnTo>
                <a:lnTo>
                  <a:pt x="938803" y="655132"/>
                </a:lnTo>
                <a:lnTo>
                  <a:pt x="941662" y="647833"/>
                </a:lnTo>
                <a:lnTo>
                  <a:pt x="943568" y="640852"/>
                </a:lnTo>
                <a:lnTo>
                  <a:pt x="945474" y="633553"/>
                </a:lnTo>
                <a:lnTo>
                  <a:pt x="946427" y="625937"/>
                </a:lnTo>
                <a:lnTo>
                  <a:pt x="947698" y="618639"/>
                </a:lnTo>
                <a:lnTo>
                  <a:pt x="948333" y="611023"/>
                </a:lnTo>
                <a:lnTo>
                  <a:pt x="948333" y="603090"/>
                </a:lnTo>
                <a:lnTo>
                  <a:pt x="948333" y="595156"/>
                </a:lnTo>
                <a:lnTo>
                  <a:pt x="947698" y="587540"/>
                </a:lnTo>
                <a:lnTo>
                  <a:pt x="946427" y="579925"/>
                </a:lnTo>
                <a:lnTo>
                  <a:pt x="945474" y="572309"/>
                </a:lnTo>
                <a:lnTo>
                  <a:pt x="943568" y="565327"/>
                </a:lnTo>
                <a:lnTo>
                  <a:pt x="941662" y="558029"/>
                </a:lnTo>
                <a:lnTo>
                  <a:pt x="938803" y="550730"/>
                </a:lnTo>
                <a:lnTo>
                  <a:pt x="936262" y="544066"/>
                </a:lnTo>
                <a:lnTo>
                  <a:pt x="933085" y="537402"/>
                </a:lnTo>
                <a:lnTo>
                  <a:pt x="929909" y="530739"/>
                </a:lnTo>
                <a:lnTo>
                  <a:pt x="926097" y="524392"/>
                </a:lnTo>
                <a:lnTo>
                  <a:pt x="921967" y="518363"/>
                </a:lnTo>
                <a:lnTo>
                  <a:pt x="917837" y="512333"/>
                </a:lnTo>
                <a:lnTo>
                  <a:pt x="913072" y="506622"/>
                </a:lnTo>
                <a:lnTo>
                  <a:pt x="908307" y="500910"/>
                </a:lnTo>
                <a:lnTo>
                  <a:pt x="902907" y="495832"/>
                </a:lnTo>
                <a:lnTo>
                  <a:pt x="897824" y="490755"/>
                </a:lnTo>
                <a:lnTo>
                  <a:pt x="892106" y="485995"/>
                </a:lnTo>
                <a:lnTo>
                  <a:pt x="886071" y="481870"/>
                </a:lnTo>
                <a:lnTo>
                  <a:pt x="880035" y="477110"/>
                </a:lnTo>
                <a:lnTo>
                  <a:pt x="873999" y="473302"/>
                </a:lnTo>
                <a:lnTo>
                  <a:pt x="867328" y="469494"/>
                </a:lnTo>
                <a:lnTo>
                  <a:pt x="860657" y="466321"/>
                </a:lnTo>
                <a:lnTo>
                  <a:pt x="853669" y="463147"/>
                </a:lnTo>
                <a:lnTo>
                  <a:pt x="846680" y="460609"/>
                </a:lnTo>
                <a:lnTo>
                  <a:pt x="839374" y="458387"/>
                </a:lnTo>
                <a:lnTo>
                  <a:pt x="831750" y="456166"/>
                </a:lnTo>
                <a:lnTo>
                  <a:pt x="824761" y="454580"/>
                </a:lnTo>
                <a:lnTo>
                  <a:pt x="816819" y="452993"/>
                </a:lnTo>
                <a:lnTo>
                  <a:pt x="809195" y="452358"/>
                </a:lnTo>
                <a:lnTo>
                  <a:pt x="801254" y="451406"/>
                </a:lnTo>
                <a:lnTo>
                  <a:pt x="793312" y="451406"/>
                </a:lnTo>
                <a:lnTo>
                  <a:pt x="785370" y="451406"/>
                </a:lnTo>
                <a:close/>
                <a:moveTo>
                  <a:pt x="722154" y="304800"/>
                </a:moveTo>
                <a:lnTo>
                  <a:pt x="737720" y="305117"/>
                </a:lnTo>
                <a:lnTo>
                  <a:pt x="753286" y="306387"/>
                </a:lnTo>
                <a:lnTo>
                  <a:pt x="768216" y="308291"/>
                </a:lnTo>
                <a:lnTo>
                  <a:pt x="783147" y="310829"/>
                </a:lnTo>
                <a:lnTo>
                  <a:pt x="797759" y="314003"/>
                </a:lnTo>
                <a:lnTo>
                  <a:pt x="812054" y="318128"/>
                </a:lnTo>
                <a:lnTo>
                  <a:pt x="826349" y="322571"/>
                </a:lnTo>
                <a:lnTo>
                  <a:pt x="839691" y="327965"/>
                </a:lnTo>
                <a:lnTo>
                  <a:pt x="853033" y="333994"/>
                </a:lnTo>
                <a:lnTo>
                  <a:pt x="866058" y="340341"/>
                </a:lnTo>
                <a:lnTo>
                  <a:pt x="878764" y="347640"/>
                </a:lnTo>
                <a:lnTo>
                  <a:pt x="890836" y="355255"/>
                </a:lnTo>
                <a:lnTo>
                  <a:pt x="902589" y="363506"/>
                </a:lnTo>
                <a:lnTo>
                  <a:pt x="914343" y="372074"/>
                </a:lnTo>
                <a:lnTo>
                  <a:pt x="925144" y="381276"/>
                </a:lnTo>
                <a:lnTo>
                  <a:pt x="935627" y="391114"/>
                </a:lnTo>
                <a:lnTo>
                  <a:pt x="945792" y="401268"/>
                </a:lnTo>
                <a:lnTo>
                  <a:pt x="955322" y="411740"/>
                </a:lnTo>
                <a:lnTo>
                  <a:pt x="963899" y="423164"/>
                </a:lnTo>
                <a:lnTo>
                  <a:pt x="972476" y="434588"/>
                </a:lnTo>
                <a:lnTo>
                  <a:pt x="980100" y="446646"/>
                </a:lnTo>
                <a:lnTo>
                  <a:pt x="987406" y="459022"/>
                </a:lnTo>
                <a:lnTo>
                  <a:pt x="994078" y="471398"/>
                </a:lnTo>
                <a:lnTo>
                  <a:pt x="1000113" y="484726"/>
                </a:lnTo>
                <a:lnTo>
                  <a:pt x="1005514" y="498054"/>
                </a:lnTo>
                <a:lnTo>
                  <a:pt x="1010279" y="511699"/>
                </a:lnTo>
                <a:lnTo>
                  <a:pt x="1014408" y="525661"/>
                </a:lnTo>
                <a:lnTo>
                  <a:pt x="1017585" y="539941"/>
                </a:lnTo>
                <a:lnTo>
                  <a:pt x="1020126" y="554221"/>
                </a:lnTo>
                <a:lnTo>
                  <a:pt x="1022350" y="569135"/>
                </a:lnTo>
                <a:lnTo>
                  <a:pt x="1023621" y="584050"/>
                </a:lnTo>
                <a:lnTo>
                  <a:pt x="1023938" y="599282"/>
                </a:lnTo>
                <a:lnTo>
                  <a:pt x="1023621" y="614513"/>
                </a:lnTo>
                <a:lnTo>
                  <a:pt x="1022350" y="629428"/>
                </a:lnTo>
                <a:lnTo>
                  <a:pt x="1020126" y="644342"/>
                </a:lnTo>
                <a:lnTo>
                  <a:pt x="1017585" y="658622"/>
                </a:lnTo>
                <a:lnTo>
                  <a:pt x="1014408" y="672902"/>
                </a:lnTo>
                <a:lnTo>
                  <a:pt x="1010279" y="686865"/>
                </a:lnTo>
                <a:lnTo>
                  <a:pt x="1005514" y="700510"/>
                </a:lnTo>
                <a:lnTo>
                  <a:pt x="1000113" y="713837"/>
                </a:lnTo>
                <a:lnTo>
                  <a:pt x="994078" y="726848"/>
                </a:lnTo>
                <a:lnTo>
                  <a:pt x="987406" y="739541"/>
                </a:lnTo>
                <a:lnTo>
                  <a:pt x="980100" y="751917"/>
                </a:lnTo>
                <a:lnTo>
                  <a:pt x="972476" y="763975"/>
                </a:lnTo>
                <a:lnTo>
                  <a:pt x="963899" y="775399"/>
                </a:lnTo>
                <a:lnTo>
                  <a:pt x="955322" y="786823"/>
                </a:lnTo>
                <a:lnTo>
                  <a:pt x="945792" y="797295"/>
                </a:lnTo>
                <a:lnTo>
                  <a:pt x="935627" y="807450"/>
                </a:lnTo>
                <a:lnTo>
                  <a:pt x="925144" y="817287"/>
                </a:lnTo>
                <a:lnTo>
                  <a:pt x="914343" y="826489"/>
                </a:lnTo>
                <a:lnTo>
                  <a:pt x="902589" y="835057"/>
                </a:lnTo>
                <a:lnTo>
                  <a:pt x="890836" y="843308"/>
                </a:lnTo>
                <a:lnTo>
                  <a:pt x="878764" y="850924"/>
                </a:lnTo>
                <a:lnTo>
                  <a:pt x="866058" y="858222"/>
                </a:lnTo>
                <a:lnTo>
                  <a:pt x="853033" y="864569"/>
                </a:lnTo>
                <a:lnTo>
                  <a:pt x="839691" y="870598"/>
                </a:lnTo>
                <a:lnTo>
                  <a:pt x="826349" y="875993"/>
                </a:lnTo>
                <a:lnTo>
                  <a:pt x="812054" y="880435"/>
                </a:lnTo>
                <a:lnTo>
                  <a:pt x="797759" y="884561"/>
                </a:lnTo>
                <a:lnTo>
                  <a:pt x="783147" y="887734"/>
                </a:lnTo>
                <a:lnTo>
                  <a:pt x="768216" y="890273"/>
                </a:lnTo>
                <a:lnTo>
                  <a:pt x="753286" y="892177"/>
                </a:lnTo>
                <a:lnTo>
                  <a:pt x="737720" y="893128"/>
                </a:lnTo>
                <a:lnTo>
                  <a:pt x="722154" y="893763"/>
                </a:lnTo>
                <a:lnTo>
                  <a:pt x="706589" y="893128"/>
                </a:lnTo>
                <a:lnTo>
                  <a:pt x="691658" y="892177"/>
                </a:lnTo>
                <a:lnTo>
                  <a:pt x="676410" y="890273"/>
                </a:lnTo>
                <a:lnTo>
                  <a:pt x="661798" y="887734"/>
                </a:lnTo>
                <a:lnTo>
                  <a:pt x="646867" y="884561"/>
                </a:lnTo>
                <a:lnTo>
                  <a:pt x="632572" y="880435"/>
                </a:lnTo>
                <a:lnTo>
                  <a:pt x="618595" y="875993"/>
                </a:lnTo>
                <a:lnTo>
                  <a:pt x="604935" y="870598"/>
                </a:lnTo>
                <a:lnTo>
                  <a:pt x="591593" y="864569"/>
                </a:lnTo>
                <a:lnTo>
                  <a:pt x="578569" y="858222"/>
                </a:lnTo>
                <a:lnTo>
                  <a:pt x="565862" y="850924"/>
                </a:lnTo>
                <a:lnTo>
                  <a:pt x="553791" y="843308"/>
                </a:lnTo>
                <a:lnTo>
                  <a:pt x="541719" y="835057"/>
                </a:lnTo>
                <a:lnTo>
                  <a:pt x="530601" y="826489"/>
                </a:lnTo>
                <a:lnTo>
                  <a:pt x="519483" y="817287"/>
                </a:lnTo>
                <a:lnTo>
                  <a:pt x="509317" y="807450"/>
                </a:lnTo>
                <a:lnTo>
                  <a:pt x="499152" y="797295"/>
                </a:lnTo>
                <a:lnTo>
                  <a:pt x="489622" y="786823"/>
                </a:lnTo>
                <a:lnTo>
                  <a:pt x="481045" y="775399"/>
                </a:lnTo>
                <a:lnTo>
                  <a:pt x="472150" y="763975"/>
                </a:lnTo>
                <a:lnTo>
                  <a:pt x="464526" y="751917"/>
                </a:lnTo>
                <a:lnTo>
                  <a:pt x="457538" y="739541"/>
                </a:lnTo>
                <a:lnTo>
                  <a:pt x="450549" y="726848"/>
                </a:lnTo>
                <a:lnTo>
                  <a:pt x="444513" y="713837"/>
                </a:lnTo>
                <a:lnTo>
                  <a:pt x="439431" y="700510"/>
                </a:lnTo>
                <a:lnTo>
                  <a:pt x="434348" y="686865"/>
                </a:lnTo>
                <a:lnTo>
                  <a:pt x="430218" y="672902"/>
                </a:lnTo>
                <a:lnTo>
                  <a:pt x="427042" y="658622"/>
                </a:lnTo>
                <a:lnTo>
                  <a:pt x="424500" y="644342"/>
                </a:lnTo>
                <a:lnTo>
                  <a:pt x="422594" y="629428"/>
                </a:lnTo>
                <a:lnTo>
                  <a:pt x="421006" y="614513"/>
                </a:lnTo>
                <a:lnTo>
                  <a:pt x="420688" y="599282"/>
                </a:lnTo>
                <a:lnTo>
                  <a:pt x="421006" y="584050"/>
                </a:lnTo>
                <a:lnTo>
                  <a:pt x="422594" y="569135"/>
                </a:lnTo>
                <a:lnTo>
                  <a:pt x="424500" y="554221"/>
                </a:lnTo>
                <a:lnTo>
                  <a:pt x="427042" y="539941"/>
                </a:lnTo>
                <a:lnTo>
                  <a:pt x="430218" y="525661"/>
                </a:lnTo>
                <a:lnTo>
                  <a:pt x="434348" y="511699"/>
                </a:lnTo>
                <a:lnTo>
                  <a:pt x="439431" y="498054"/>
                </a:lnTo>
                <a:lnTo>
                  <a:pt x="444513" y="484726"/>
                </a:lnTo>
                <a:lnTo>
                  <a:pt x="450549" y="471398"/>
                </a:lnTo>
                <a:lnTo>
                  <a:pt x="457538" y="459022"/>
                </a:lnTo>
                <a:lnTo>
                  <a:pt x="464526" y="446646"/>
                </a:lnTo>
                <a:lnTo>
                  <a:pt x="472150" y="434588"/>
                </a:lnTo>
                <a:lnTo>
                  <a:pt x="481045" y="423164"/>
                </a:lnTo>
                <a:lnTo>
                  <a:pt x="489622" y="411740"/>
                </a:lnTo>
                <a:lnTo>
                  <a:pt x="499152" y="401268"/>
                </a:lnTo>
                <a:lnTo>
                  <a:pt x="509317" y="391114"/>
                </a:lnTo>
                <a:lnTo>
                  <a:pt x="519483" y="381276"/>
                </a:lnTo>
                <a:lnTo>
                  <a:pt x="530601" y="372074"/>
                </a:lnTo>
                <a:lnTo>
                  <a:pt x="541719" y="363506"/>
                </a:lnTo>
                <a:lnTo>
                  <a:pt x="553791" y="355255"/>
                </a:lnTo>
                <a:lnTo>
                  <a:pt x="565862" y="347640"/>
                </a:lnTo>
                <a:lnTo>
                  <a:pt x="578569" y="340341"/>
                </a:lnTo>
                <a:lnTo>
                  <a:pt x="591593" y="333994"/>
                </a:lnTo>
                <a:lnTo>
                  <a:pt x="604935" y="327965"/>
                </a:lnTo>
                <a:lnTo>
                  <a:pt x="618595" y="322571"/>
                </a:lnTo>
                <a:lnTo>
                  <a:pt x="632572" y="318128"/>
                </a:lnTo>
                <a:lnTo>
                  <a:pt x="646867" y="314003"/>
                </a:lnTo>
                <a:lnTo>
                  <a:pt x="661798" y="310829"/>
                </a:lnTo>
                <a:lnTo>
                  <a:pt x="676410" y="308291"/>
                </a:lnTo>
                <a:lnTo>
                  <a:pt x="691658" y="306387"/>
                </a:lnTo>
                <a:lnTo>
                  <a:pt x="706589" y="305117"/>
                </a:lnTo>
                <a:lnTo>
                  <a:pt x="722154" y="304800"/>
                </a:lnTo>
                <a:close/>
                <a:moveTo>
                  <a:pt x="685532" y="235773"/>
                </a:moveTo>
                <a:lnTo>
                  <a:pt x="675684" y="236091"/>
                </a:lnTo>
                <a:lnTo>
                  <a:pt x="666154" y="236725"/>
                </a:lnTo>
                <a:lnTo>
                  <a:pt x="656624" y="237677"/>
                </a:lnTo>
                <a:lnTo>
                  <a:pt x="647094" y="238629"/>
                </a:lnTo>
                <a:lnTo>
                  <a:pt x="637881" y="239898"/>
                </a:lnTo>
                <a:lnTo>
                  <a:pt x="628669" y="241168"/>
                </a:lnTo>
                <a:lnTo>
                  <a:pt x="619139" y="243072"/>
                </a:lnTo>
                <a:lnTo>
                  <a:pt x="610244" y="244976"/>
                </a:lnTo>
                <a:lnTo>
                  <a:pt x="601032" y="246880"/>
                </a:lnTo>
                <a:lnTo>
                  <a:pt x="583242" y="251957"/>
                </a:lnTo>
                <a:lnTo>
                  <a:pt x="565770" y="257986"/>
                </a:lnTo>
                <a:lnTo>
                  <a:pt x="548934" y="264333"/>
                </a:lnTo>
                <a:lnTo>
                  <a:pt x="532097" y="271631"/>
                </a:lnTo>
                <a:lnTo>
                  <a:pt x="515896" y="279881"/>
                </a:lnTo>
                <a:lnTo>
                  <a:pt x="500013" y="288449"/>
                </a:lnTo>
                <a:lnTo>
                  <a:pt x="485082" y="297969"/>
                </a:lnTo>
                <a:lnTo>
                  <a:pt x="470152" y="308441"/>
                </a:lnTo>
                <a:lnTo>
                  <a:pt x="456174" y="319230"/>
                </a:lnTo>
                <a:lnTo>
                  <a:pt x="442514" y="330971"/>
                </a:lnTo>
                <a:lnTo>
                  <a:pt x="429490" y="343030"/>
                </a:lnTo>
                <a:lnTo>
                  <a:pt x="416783" y="355723"/>
                </a:lnTo>
                <a:lnTo>
                  <a:pt x="405029" y="369050"/>
                </a:lnTo>
                <a:lnTo>
                  <a:pt x="394228" y="383013"/>
                </a:lnTo>
                <a:lnTo>
                  <a:pt x="383745" y="397292"/>
                </a:lnTo>
                <a:lnTo>
                  <a:pt x="373897" y="412207"/>
                </a:lnTo>
                <a:lnTo>
                  <a:pt x="364685" y="427756"/>
                </a:lnTo>
                <a:lnTo>
                  <a:pt x="356425" y="442987"/>
                </a:lnTo>
                <a:lnTo>
                  <a:pt x="348801" y="459488"/>
                </a:lnTo>
                <a:lnTo>
                  <a:pt x="342448" y="475989"/>
                </a:lnTo>
                <a:lnTo>
                  <a:pt x="339271" y="484557"/>
                </a:lnTo>
                <a:lnTo>
                  <a:pt x="336412" y="493125"/>
                </a:lnTo>
                <a:lnTo>
                  <a:pt x="333553" y="501693"/>
                </a:lnTo>
                <a:lnTo>
                  <a:pt x="331329" y="510895"/>
                </a:lnTo>
                <a:lnTo>
                  <a:pt x="329106" y="519463"/>
                </a:lnTo>
                <a:lnTo>
                  <a:pt x="326882" y="528031"/>
                </a:lnTo>
                <a:lnTo>
                  <a:pt x="325294" y="537233"/>
                </a:lnTo>
                <a:lnTo>
                  <a:pt x="323705" y="546436"/>
                </a:lnTo>
                <a:lnTo>
                  <a:pt x="322435" y="555321"/>
                </a:lnTo>
                <a:lnTo>
                  <a:pt x="321164" y="564841"/>
                </a:lnTo>
                <a:lnTo>
                  <a:pt x="320529" y="573726"/>
                </a:lnTo>
                <a:lnTo>
                  <a:pt x="320211" y="583246"/>
                </a:lnTo>
                <a:lnTo>
                  <a:pt x="319576" y="592765"/>
                </a:lnTo>
                <a:lnTo>
                  <a:pt x="319258" y="602285"/>
                </a:lnTo>
                <a:lnTo>
                  <a:pt x="319576" y="611805"/>
                </a:lnTo>
                <a:lnTo>
                  <a:pt x="320211" y="621007"/>
                </a:lnTo>
                <a:lnTo>
                  <a:pt x="320529" y="630527"/>
                </a:lnTo>
                <a:lnTo>
                  <a:pt x="321164" y="639730"/>
                </a:lnTo>
                <a:lnTo>
                  <a:pt x="322435" y="648932"/>
                </a:lnTo>
                <a:lnTo>
                  <a:pt x="323705" y="658135"/>
                </a:lnTo>
                <a:lnTo>
                  <a:pt x="325294" y="667337"/>
                </a:lnTo>
                <a:lnTo>
                  <a:pt x="326882" y="676222"/>
                </a:lnTo>
                <a:lnTo>
                  <a:pt x="329106" y="685107"/>
                </a:lnTo>
                <a:lnTo>
                  <a:pt x="331329" y="693675"/>
                </a:lnTo>
                <a:lnTo>
                  <a:pt x="333553" y="702878"/>
                </a:lnTo>
                <a:lnTo>
                  <a:pt x="336412" y="711445"/>
                </a:lnTo>
                <a:lnTo>
                  <a:pt x="339271" y="719696"/>
                </a:lnTo>
                <a:lnTo>
                  <a:pt x="342448" y="728581"/>
                </a:lnTo>
                <a:lnTo>
                  <a:pt x="348801" y="745082"/>
                </a:lnTo>
                <a:lnTo>
                  <a:pt x="356425" y="761266"/>
                </a:lnTo>
                <a:lnTo>
                  <a:pt x="364685" y="776815"/>
                </a:lnTo>
                <a:lnTo>
                  <a:pt x="373897" y="792363"/>
                </a:lnTo>
                <a:lnTo>
                  <a:pt x="383745" y="806960"/>
                </a:lnTo>
                <a:lnTo>
                  <a:pt x="394228" y="821875"/>
                </a:lnTo>
                <a:lnTo>
                  <a:pt x="405029" y="835520"/>
                </a:lnTo>
                <a:lnTo>
                  <a:pt x="416783" y="848530"/>
                </a:lnTo>
                <a:lnTo>
                  <a:pt x="429490" y="861541"/>
                </a:lnTo>
                <a:lnTo>
                  <a:pt x="442514" y="873599"/>
                </a:lnTo>
                <a:lnTo>
                  <a:pt x="456174" y="885340"/>
                </a:lnTo>
                <a:lnTo>
                  <a:pt x="470152" y="896129"/>
                </a:lnTo>
                <a:lnTo>
                  <a:pt x="485082" y="906284"/>
                </a:lnTo>
                <a:lnTo>
                  <a:pt x="500013" y="915803"/>
                </a:lnTo>
                <a:lnTo>
                  <a:pt x="515896" y="924688"/>
                </a:lnTo>
                <a:lnTo>
                  <a:pt x="532097" y="932939"/>
                </a:lnTo>
                <a:lnTo>
                  <a:pt x="548934" y="939920"/>
                </a:lnTo>
                <a:lnTo>
                  <a:pt x="565770" y="946584"/>
                </a:lnTo>
                <a:lnTo>
                  <a:pt x="583242" y="952613"/>
                </a:lnTo>
                <a:lnTo>
                  <a:pt x="601032" y="957373"/>
                </a:lnTo>
                <a:lnTo>
                  <a:pt x="610244" y="959277"/>
                </a:lnTo>
                <a:lnTo>
                  <a:pt x="619139" y="961498"/>
                </a:lnTo>
                <a:lnTo>
                  <a:pt x="628669" y="963085"/>
                </a:lnTo>
                <a:lnTo>
                  <a:pt x="637881" y="964672"/>
                </a:lnTo>
                <a:lnTo>
                  <a:pt x="647094" y="965624"/>
                </a:lnTo>
                <a:lnTo>
                  <a:pt x="656624" y="966893"/>
                </a:lnTo>
                <a:lnTo>
                  <a:pt x="666154" y="967528"/>
                </a:lnTo>
                <a:lnTo>
                  <a:pt x="675684" y="968479"/>
                </a:lnTo>
                <a:lnTo>
                  <a:pt x="685532" y="968797"/>
                </a:lnTo>
                <a:lnTo>
                  <a:pt x="694744" y="968797"/>
                </a:lnTo>
                <a:lnTo>
                  <a:pt x="704592" y="968797"/>
                </a:lnTo>
                <a:lnTo>
                  <a:pt x="714122" y="968479"/>
                </a:lnTo>
                <a:lnTo>
                  <a:pt x="723970" y="967528"/>
                </a:lnTo>
                <a:lnTo>
                  <a:pt x="733500" y="966893"/>
                </a:lnTo>
                <a:lnTo>
                  <a:pt x="743030" y="965624"/>
                </a:lnTo>
                <a:lnTo>
                  <a:pt x="751925" y="964672"/>
                </a:lnTo>
                <a:lnTo>
                  <a:pt x="761455" y="963085"/>
                </a:lnTo>
                <a:lnTo>
                  <a:pt x="770667" y="961498"/>
                </a:lnTo>
                <a:lnTo>
                  <a:pt x="779562" y="959277"/>
                </a:lnTo>
                <a:lnTo>
                  <a:pt x="788775" y="957373"/>
                </a:lnTo>
                <a:lnTo>
                  <a:pt x="806882" y="952613"/>
                </a:lnTo>
                <a:lnTo>
                  <a:pt x="824354" y="946584"/>
                </a:lnTo>
                <a:lnTo>
                  <a:pt x="841190" y="939920"/>
                </a:lnTo>
                <a:lnTo>
                  <a:pt x="858027" y="932939"/>
                </a:lnTo>
                <a:lnTo>
                  <a:pt x="874228" y="924688"/>
                </a:lnTo>
                <a:lnTo>
                  <a:pt x="889794" y="915803"/>
                </a:lnTo>
                <a:lnTo>
                  <a:pt x="904724" y="906284"/>
                </a:lnTo>
                <a:lnTo>
                  <a:pt x="919655" y="896129"/>
                </a:lnTo>
                <a:lnTo>
                  <a:pt x="933950" y="885340"/>
                </a:lnTo>
                <a:lnTo>
                  <a:pt x="947609" y="873599"/>
                </a:lnTo>
                <a:lnTo>
                  <a:pt x="960316" y="861541"/>
                </a:lnTo>
                <a:lnTo>
                  <a:pt x="972705" y="848530"/>
                </a:lnTo>
                <a:lnTo>
                  <a:pt x="985095" y="835520"/>
                </a:lnTo>
                <a:lnTo>
                  <a:pt x="995895" y="821875"/>
                </a:lnTo>
                <a:lnTo>
                  <a:pt x="1006378" y="806960"/>
                </a:lnTo>
                <a:lnTo>
                  <a:pt x="1016226" y="792363"/>
                </a:lnTo>
                <a:lnTo>
                  <a:pt x="1025439" y="776815"/>
                </a:lnTo>
                <a:lnTo>
                  <a:pt x="1033380" y="761266"/>
                </a:lnTo>
                <a:lnTo>
                  <a:pt x="1041004" y="745082"/>
                </a:lnTo>
                <a:lnTo>
                  <a:pt x="1047675" y="728581"/>
                </a:lnTo>
                <a:lnTo>
                  <a:pt x="1050852" y="719696"/>
                </a:lnTo>
                <a:lnTo>
                  <a:pt x="1053711" y="711445"/>
                </a:lnTo>
                <a:lnTo>
                  <a:pt x="1056570" y="702878"/>
                </a:lnTo>
                <a:lnTo>
                  <a:pt x="1058794" y="693675"/>
                </a:lnTo>
                <a:lnTo>
                  <a:pt x="1061018" y="685107"/>
                </a:lnTo>
                <a:lnTo>
                  <a:pt x="1062924" y="676222"/>
                </a:lnTo>
                <a:lnTo>
                  <a:pt x="1064830" y="667337"/>
                </a:lnTo>
                <a:lnTo>
                  <a:pt x="1066418" y="658135"/>
                </a:lnTo>
                <a:lnTo>
                  <a:pt x="1067371" y="648932"/>
                </a:lnTo>
                <a:lnTo>
                  <a:pt x="1068642" y="639730"/>
                </a:lnTo>
                <a:lnTo>
                  <a:pt x="1069595" y="630527"/>
                </a:lnTo>
                <a:lnTo>
                  <a:pt x="1069912" y="621007"/>
                </a:lnTo>
                <a:lnTo>
                  <a:pt x="1070548" y="611805"/>
                </a:lnTo>
                <a:lnTo>
                  <a:pt x="1070548" y="602285"/>
                </a:lnTo>
                <a:lnTo>
                  <a:pt x="1070548" y="592765"/>
                </a:lnTo>
                <a:lnTo>
                  <a:pt x="1069912" y="583246"/>
                </a:lnTo>
                <a:lnTo>
                  <a:pt x="1069595" y="573726"/>
                </a:lnTo>
                <a:lnTo>
                  <a:pt x="1068642" y="564841"/>
                </a:lnTo>
                <a:lnTo>
                  <a:pt x="1067371" y="555321"/>
                </a:lnTo>
                <a:lnTo>
                  <a:pt x="1066418" y="546436"/>
                </a:lnTo>
                <a:lnTo>
                  <a:pt x="1064830" y="537233"/>
                </a:lnTo>
                <a:lnTo>
                  <a:pt x="1062924" y="528031"/>
                </a:lnTo>
                <a:lnTo>
                  <a:pt x="1061018" y="519463"/>
                </a:lnTo>
                <a:lnTo>
                  <a:pt x="1058794" y="510895"/>
                </a:lnTo>
                <a:lnTo>
                  <a:pt x="1056570" y="501693"/>
                </a:lnTo>
                <a:lnTo>
                  <a:pt x="1053711" y="493125"/>
                </a:lnTo>
                <a:lnTo>
                  <a:pt x="1050852" y="484557"/>
                </a:lnTo>
                <a:lnTo>
                  <a:pt x="1047675" y="475989"/>
                </a:lnTo>
                <a:lnTo>
                  <a:pt x="1041004" y="459488"/>
                </a:lnTo>
                <a:lnTo>
                  <a:pt x="1033380" y="442987"/>
                </a:lnTo>
                <a:lnTo>
                  <a:pt x="1025439" y="427756"/>
                </a:lnTo>
                <a:lnTo>
                  <a:pt x="1016226" y="412207"/>
                </a:lnTo>
                <a:lnTo>
                  <a:pt x="1006378" y="397292"/>
                </a:lnTo>
                <a:lnTo>
                  <a:pt x="995895" y="383013"/>
                </a:lnTo>
                <a:lnTo>
                  <a:pt x="985095" y="369050"/>
                </a:lnTo>
                <a:lnTo>
                  <a:pt x="972705" y="355723"/>
                </a:lnTo>
                <a:lnTo>
                  <a:pt x="960316" y="343030"/>
                </a:lnTo>
                <a:lnTo>
                  <a:pt x="947609" y="330971"/>
                </a:lnTo>
                <a:lnTo>
                  <a:pt x="933950" y="319230"/>
                </a:lnTo>
                <a:lnTo>
                  <a:pt x="919655" y="308441"/>
                </a:lnTo>
                <a:lnTo>
                  <a:pt x="904724" y="297969"/>
                </a:lnTo>
                <a:lnTo>
                  <a:pt x="889794" y="288449"/>
                </a:lnTo>
                <a:lnTo>
                  <a:pt x="874228" y="279881"/>
                </a:lnTo>
                <a:lnTo>
                  <a:pt x="858027" y="271631"/>
                </a:lnTo>
                <a:lnTo>
                  <a:pt x="841190" y="264333"/>
                </a:lnTo>
                <a:lnTo>
                  <a:pt x="824354" y="257986"/>
                </a:lnTo>
                <a:lnTo>
                  <a:pt x="806882" y="251957"/>
                </a:lnTo>
                <a:lnTo>
                  <a:pt x="788775" y="246880"/>
                </a:lnTo>
                <a:lnTo>
                  <a:pt x="779562" y="244976"/>
                </a:lnTo>
                <a:lnTo>
                  <a:pt x="770667" y="243072"/>
                </a:lnTo>
                <a:lnTo>
                  <a:pt x="761455" y="241168"/>
                </a:lnTo>
                <a:lnTo>
                  <a:pt x="751925" y="239898"/>
                </a:lnTo>
                <a:lnTo>
                  <a:pt x="743030" y="238629"/>
                </a:lnTo>
                <a:lnTo>
                  <a:pt x="733500" y="237677"/>
                </a:lnTo>
                <a:lnTo>
                  <a:pt x="723970" y="236725"/>
                </a:lnTo>
                <a:lnTo>
                  <a:pt x="714122" y="236091"/>
                </a:lnTo>
                <a:lnTo>
                  <a:pt x="704592" y="235773"/>
                </a:lnTo>
                <a:lnTo>
                  <a:pt x="694744" y="235773"/>
                </a:lnTo>
                <a:lnTo>
                  <a:pt x="685532" y="235773"/>
                </a:lnTo>
                <a:close/>
                <a:moveTo>
                  <a:pt x="594043" y="0"/>
                </a:moveTo>
                <a:lnTo>
                  <a:pt x="608973" y="317"/>
                </a:lnTo>
                <a:lnTo>
                  <a:pt x="624539" y="635"/>
                </a:lnTo>
                <a:lnTo>
                  <a:pt x="639787" y="1587"/>
                </a:lnTo>
                <a:lnTo>
                  <a:pt x="654400" y="2856"/>
                </a:lnTo>
                <a:lnTo>
                  <a:pt x="669648" y="4760"/>
                </a:lnTo>
                <a:lnTo>
                  <a:pt x="684261" y="6664"/>
                </a:lnTo>
                <a:lnTo>
                  <a:pt x="699192" y="8885"/>
                </a:lnTo>
                <a:lnTo>
                  <a:pt x="713487" y="11424"/>
                </a:lnTo>
                <a:lnTo>
                  <a:pt x="727782" y="14597"/>
                </a:lnTo>
                <a:lnTo>
                  <a:pt x="742077" y="18087"/>
                </a:lnTo>
                <a:lnTo>
                  <a:pt x="756055" y="21895"/>
                </a:lnTo>
                <a:lnTo>
                  <a:pt x="770667" y="26021"/>
                </a:lnTo>
                <a:lnTo>
                  <a:pt x="784009" y="30463"/>
                </a:lnTo>
                <a:lnTo>
                  <a:pt x="797669" y="34906"/>
                </a:lnTo>
                <a:lnTo>
                  <a:pt x="811329" y="40300"/>
                </a:lnTo>
                <a:lnTo>
                  <a:pt x="824989" y="45695"/>
                </a:lnTo>
                <a:lnTo>
                  <a:pt x="838331" y="51089"/>
                </a:lnTo>
                <a:lnTo>
                  <a:pt x="851038" y="56801"/>
                </a:lnTo>
                <a:lnTo>
                  <a:pt x="864062" y="63465"/>
                </a:lnTo>
                <a:lnTo>
                  <a:pt x="876769" y="69812"/>
                </a:lnTo>
                <a:lnTo>
                  <a:pt x="889158" y="76475"/>
                </a:lnTo>
                <a:lnTo>
                  <a:pt x="901865" y="83774"/>
                </a:lnTo>
                <a:lnTo>
                  <a:pt x="913936" y="91390"/>
                </a:lnTo>
                <a:lnTo>
                  <a:pt x="925690" y="99006"/>
                </a:lnTo>
                <a:lnTo>
                  <a:pt x="937444" y="106939"/>
                </a:lnTo>
                <a:lnTo>
                  <a:pt x="948880" y="115189"/>
                </a:lnTo>
                <a:lnTo>
                  <a:pt x="960316" y="123440"/>
                </a:lnTo>
                <a:lnTo>
                  <a:pt x="971435" y="132008"/>
                </a:lnTo>
                <a:lnTo>
                  <a:pt x="982235" y="141210"/>
                </a:lnTo>
                <a:lnTo>
                  <a:pt x="993036" y="150730"/>
                </a:lnTo>
                <a:lnTo>
                  <a:pt x="1003519" y="159932"/>
                </a:lnTo>
                <a:lnTo>
                  <a:pt x="1013685" y="169452"/>
                </a:lnTo>
                <a:lnTo>
                  <a:pt x="1023533" y="179606"/>
                </a:lnTo>
                <a:lnTo>
                  <a:pt x="1033380" y="190078"/>
                </a:lnTo>
                <a:lnTo>
                  <a:pt x="1042910" y="200233"/>
                </a:lnTo>
                <a:lnTo>
                  <a:pt x="1051805" y="210704"/>
                </a:lnTo>
                <a:lnTo>
                  <a:pt x="1061018" y="221811"/>
                </a:lnTo>
                <a:lnTo>
                  <a:pt x="1069595" y="232600"/>
                </a:lnTo>
                <a:lnTo>
                  <a:pt x="1077854" y="244024"/>
                </a:lnTo>
                <a:lnTo>
                  <a:pt x="1085796" y="255447"/>
                </a:lnTo>
                <a:lnTo>
                  <a:pt x="1093738" y="266871"/>
                </a:lnTo>
                <a:lnTo>
                  <a:pt x="1101362" y="279247"/>
                </a:lnTo>
                <a:lnTo>
                  <a:pt x="1108668" y="290671"/>
                </a:lnTo>
                <a:lnTo>
                  <a:pt x="1115974" y="303364"/>
                </a:lnTo>
                <a:lnTo>
                  <a:pt x="1122646" y="315740"/>
                </a:lnTo>
                <a:lnTo>
                  <a:pt x="1128999" y="328115"/>
                </a:lnTo>
                <a:lnTo>
                  <a:pt x="1135035" y="341126"/>
                </a:lnTo>
                <a:lnTo>
                  <a:pt x="1140753" y="353819"/>
                </a:lnTo>
                <a:lnTo>
                  <a:pt x="1146153" y="366829"/>
                </a:lnTo>
                <a:lnTo>
                  <a:pt x="1151236" y="380157"/>
                </a:lnTo>
                <a:lnTo>
                  <a:pt x="1156319" y="393485"/>
                </a:lnTo>
                <a:lnTo>
                  <a:pt x="1160766" y="407130"/>
                </a:lnTo>
                <a:lnTo>
                  <a:pt x="1164896" y="420775"/>
                </a:lnTo>
                <a:lnTo>
                  <a:pt x="1168708" y="434737"/>
                </a:lnTo>
                <a:lnTo>
                  <a:pt x="1172202" y="448382"/>
                </a:lnTo>
                <a:lnTo>
                  <a:pt x="1175061" y="462662"/>
                </a:lnTo>
                <a:lnTo>
                  <a:pt x="1178238" y="476624"/>
                </a:lnTo>
                <a:lnTo>
                  <a:pt x="1180461" y="491221"/>
                </a:lnTo>
                <a:lnTo>
                  <a:pt x="1182685" y="505501"/>
                </a:lnTo>
                <a:lnTo>
                  <a:pt x="1184273" y="520098"/>
                </a:lnTo>
                <a:lnTo>
                  <a:pt x="1185862" y="535012"/>
                </a:lnTo>
                <a:lnTo>
                  <a:pt x="1186497" y="549609"/>
                </a:lnTo>
                <a:lnTo>
                  <a:pt x="1187450" y="564523"/>
                </a:lnTo>
                <a:lnTo>
                  <a:pt x="1187450" y="579438"/>
                </a:lnTo>
                <a:lnTo>
                  <a:pt x="1187450" y="594352"/>
                </a:lnTo>
                <a:lnTo>
                  <a:pt x="1186497" y="609266"/>
                </a:lnTo>
                <a:lnTo>
                  <a:pt x="1185862" y="624181"/>
                </a:lnTo>
                <a:lnTo>
                  <a:pt x="1184273" y="638778"/>
                </a:lnTo>
                <a:lnTo>
                  <a:pt x="1182685" y="653375"/>
                </a:lnTo>
                <a:lnTo>
                  <a:pt x="1180461" y="667654"/>
                </a:lnTo>
                <a:lnTo>
                  <a:pt x="1178238" y="681934"/>
                </a:lnTo>
                <a:lnTo>
                  <a:pt x="1175061" y="696214"/>
                </a:lnTo>
                <a:lnTo>
                  <a:pt x="1172202" y="710176"/>
                </a:lnTo>
                <a:lnTo>
                  <a:pt x="1168708" y="724138"/>
                </a:lnTo>
                <a:lnTo>
                  <a:pt x="1164896" y="738101"/>
                </a:lnTo>
                <a:lnTo>
                  <a:pt x="1160766" y="751746"/>
                </a:lnTo>
                <a:lnTo>
                  <a:pt x="1156319" y="765391"/>
                </a:lnTo>
                <a:lnTo>
                  <a:pt x="1151236" y="778718"/>
                </a:lnTo>
                <a:lnTo>
                  <a:pt x="1146153" y="792046"/>
                </a:lnTo>
                <a:lnTo>
                  <a:pt x="1140753" y="805057"/>
                </a:lnTo>
                <a:lnTo>
                  <a:pt x="1135035" y="818067"/>
                </a:lnTo>
                <a:lnTo>
                  <a:pt x="1128999" y="830760"/>
                </a:lnTo>
                <a:lnTo>
                  <a:pt x="1122646" y="843453"/>
                </a:lnTo>
                <a:lnTo>
                  <a:pt x="1115974" y="855829"/>
                </a:lnTo>
                <a:lnTo>
                  <a:pt x="1108668" y="867887"/>
                </a:lnTo>
                <a:lnTo>
                  <a:pt x="1101362" y="879945"/>
                </a:lnTo>
                <a:lnTo>
                  <a:pt x="1093738" y="891687"/>
                </a:lnTo>
                <a:lnTo>
                  <a:pt x="1085796" y="903428"/>
                </a:lnTo>
                <a:lnTo>
                  <a:pt x="1077854" y="915169"/>
                </a:lnTo>
                <a:lnTo>
                  <a:pt x="1069595" y="925958"/>
                </a:lnTo>
                <a:lnTo>
                  <a:pt x="1061018" y="937382"/>
                </a:lnTo>
                <a:lnTo>
                  <a:pt x="1051805" y="947853"/>
                </a:lnTo>
                <a:lnTo>
                  <a:pt x="1042910" y="958642"/>
                </a:lnTo>
                <a:lnTo>
                  <a:pt x="1033380" y="969114"/>
                </a:lnTo>
                <a:lnTo>
                  <a:pt x="1023533" y="979269"/>
                </a:lnTo>
                <a:lnTo>
                  <a:pt x="1013685" y="989106"/>
                </a:lnTo>
                <a:lnTo>
                  <a:pt x="1003519" y="998943"/>
                </a:lnTo>
                <a:lnTo>
                  <a:pt x="993036" y="1008463"/>
                </a:lnTo>
                <a:lnTo>
                  <a:pt x="982235" y="1017665"/>
                </a:lnTo>
                <a:lnTo>
                  <a:pt x="971435" y="1026550"/>
                </a:lnTo>
                <a:lnTo>
                  <a:pt x="960316" y="1035435"/>
                </a:lnTo>
                <a:lnTo>
                  <a:pt x="948880" y="1044003"/>
                </a:lnTo>
                <a:lnTo>
                  <a:pt x="937444" y="1051936"/>
                </a:lnTo>
                <a:lnTo>
                  <a:pt x="925690" y="1059869"/>
                </a:lnTo>
                <a:lnTo>
                  <a:pt x="913936" y="1067803"/>
                </a:lnTo>
                <a:lnTo>
                  <a:pt x="901865" y="1075101"/>
                </a:lnTo>
                <a:lnTo>
                  <a:pt x="889158" y="1082082"/>
                </a:lnTo>
                <a:lnTo>
                  <a:pt x="876769" y="1089063"/>
                </a:lnTo>
                <a:lnTo>
                  <a:pt x="864062" y="1095727"/>
                </a:lnTo>
                <a:lnTo>
                  <a:pt x="851038" y="1101756"/>
                </a:lnTo>
                <a:lnTo>
                  <a:pt x="838331" y="1107786"/>
                </a:lnTo>
                <a:lnTo>
                  <a:pt x="824989" y="1113498"/>
                </a:lnTo>
                <a:lnTo>
                  <a:pt x="811329" y="1118892"/>
                </a:lnTo>
                <a:lnTo>
                  <a:pt x="797669" y="1123652"/>
                </a:lnTo>
                <a:lnTo>
                  <a:pt x="784009" y="1128729"/>
                </a:lnTo>
                <a:lnTo>
                  <a:pt x="770667" y="1132854"/>
                </a:lnTo>
                <a:lnTo>
                  <a:pt x="756055" y="1136980"/>
                </a:lnTo>
                <a:lnTo>
                  <a:pt x="742077" y="1140788"/>
                </a:lnTo>
                <a:lnTo>
                  <a:pt x="727782" y="1143961"/>
                </a:lnTo>
                <a:lnTo>
                  <a:pt x="713487" y="1147134"/>
                </a:lnTo>
                <a:lnTo>
                  <a:pt x="699192" y="1149673"/>
                </a:lnTo>
                <a:lnTo>
                  <a:pt x="684261" y="1152529"/>
                </a:lnTo>
                <a:lnTo>
                  <a:pt x="669648" y="1154433"/>
                </a:lnTo>
                <a:lnTo>
                  <a:pt x="654400" y="1155702"/>
                </a:lnTo>
                <a:lnTo>
                  <a:pt x="639787" y="1157289"/>
                </a:lnTo>
                <a:lnTo>
                  <a:pt x="624539" y="1158241"/>
                </a:lnTo>
                <a:lnTo>
                  <a:pt x="608973" y="1158875"/>
                </a:lnTo>
                <a:lnTo>
                  <a:pt x="594043" y="1158875"/>
                </a:lnTo>
                <a:lnTo>
                  <a:pt x="578477" y="1158875"/>
                </a:lnTo>
                <a:lnTo>
                  <a:pt x="563229" y="1158241"/>
                </a:lnTo>
                <a:lnTo>
                  <a:pt x="547981" y="1157289"/>
                </a:lnTo>
                <a:lnTo>
                  <a:pt x="533050" y="1155702"/>
                </a:lnTo>
                <a:lnTo>
                  <a:pt x="518120" y="1154433"/>
                </a:lnTo>
                <a:lnTo>
                  <a:pt x="503507" y="1152529"/>
                </a:lnTo>
                <a:lnTo>
                  <a:pt x="488894" y="1149673"/>
                </a:lnTo>
                <a:lnTo>
                  <a:pt x="473964" y="1147134"/>
                </a:lnTo>
                <a:lnTo>
                  <a:pt x="459669" y="1143961"/>
                </a:lnTo>
                <a:lnTo>
                  <a:pt x="445691" y="1140788"/>
                </a:lnTo>
                <a:lnTo>
                  <a:pt x="431396" y="1136980"/>
                </a:lnTo>
                <a:lnTo>
                  <a:pt x="417418" y="1132854"/>
                </a:lnTo>
                <a:lnTo>
                  <a:pt x="403123" y="1128729"/>
                </a:lnTo>
                <a:lnTo>
                  <a:pt x="389781" y="1123652"/>
                </a:lnTo>
                <a:lnTo>
                  <a:pt x="376121" y="1118892"/>
                </a:lnTo>
                <a:lnTo>
                  <a:pt x="362779" y="1113498"/>
                </a:lnTo>
                <a:lnTo>
                  <a:pt x="349437" y="1107786"/>
                </a:lnTo>
                <a:lnTo>
                  <a:pt x="336412" y="1101756"/>
                </a:lnTo>
                <a:lnTo>
                  <a:pt x="323388" y="1095727"/>
                </a:lnTo>
                <a:lnTo>
                  <a:pt x="310999" y="1089063"/>
                </a:lnTo>
                <a:lnTo>
                  <a:pt x="298609" y="1082082"/>
                </a:lnTo>
                <a:lnTo>
                  <a:pt x="285903" y="1075101"/>
                </a:lnTo>
                <a:lnTo>
                  <a:pt x="273831" y="1067803"/>
                </a:lnTo>
                <a:lnTo>
                  <a:pt x="261760" y="1059869"/>
                </a:lnTo>
                <a:lnTo>
                  <a:pt x="250006" y="1051936"/>
                </a:lnTo>
                <a:lnTo>
                  <a:pt x="238888" y="1044003"/>
                </a:lnTo>
                <a:lnTo>
                  <a:pt x="227451" y="1035435"/>
                </a:lnTo>
                <a:lnTo>
                  <a:pt x="216015" y="1026550"/>
                </a:lnTo>
                <a:lnTo>
                  <a:pt x="205532" y="1017665"/>
                </a:lnTo>
                <a:lnTo>
                  <a:pt x="194731" y="1008463"/>
                </a:lnTo>
                <a:lnTo>
                  <a:pt x="184248" y="998943"/>
                </a:lnTo>
                <a:lnTo>
                  <a:pt x="174083" y="989106"/>
                </a:lnTo>
                <a:lnTo>
                  <a:pt x="164235" y="979269"/>
                </a:lnTo>
                <a:lnTo>
                  <a:pt x="154387" y="969114"/>
                </a:lnTo>
                <a:lnTo>
                  <a:pt x="144857" y="958642"/>
                </a:lnTo>
                <a:lnTo>
                  <a:pt x="135962" y="947853"/>
                </a:lnTo>
                <a:lnTo>
                  <a:pt x="126750" y="937382"/>
                </a:lnTo>
                <a:lnTo>
                  <a:pt x="118173" y="925958"/>
                </a:lnTo>
                <a:lnTo>
                  <a:pt x="109914" y="915169"/>
                </a:lnTo>
                <a:lnTo>
                  <a:pt x="101336" y="903428"/>
                </a:lnTo>
                <a:lnTo>
                  <a:pt x="94030" y="891687"/>
                </a:lnTo>
                <a:lnTo>
                  <a:pt x="86406" y="879945"/>
                </a:lnTo>
                <a:lnTo>
                  <a:pt x="78782" y="867887"/>
                </a:lnTo>
                <a:lnTo>
                  <a:pt x="72111" y="855829"/>
                </a:lnTo>
                <a:lnTo>
                  <a:pt x="65122" y="843453"/>
                </a:lnTo>
                <a:lnTo>
                  <a:pt x="58769" y="830760"/>
                </a:lnTo>
                <a:lnTo>
                  <a:pt x="52733" y="818067"/>
                </a:lnTo>
                <a:lnTo>
                  <a:pt x="47015" y="805057"/>
                </a:lnTo>
                <a:lnTo>
                  <a:pt x="41297" y="792046"/>
                </a:lnTo>
                <a:lnTo>
                  <a:pt x="36532" y="778718"/>
                </a:lnTo>
                <a:lnTo>
                  <a:pt x="31449" y="765391"/>
                </a:lnTo>
                <a:lnTo>
                  <a:pt x="27002" y="751746"/>
                </a:lnTo>
                <a:lnTo>
                  <a:pt x="22872" y="738101"/>
                </a:lnTo>
                <a:lnTo>
                  <a:pt x="19060" y="724138"/>
                </a:lnTo>
                <a:lnTo>
                  <a:pt x="15566" y="710176"/>
                </a:lnTo>
                <a:lnTo>
                  <a:pt x="12071" y="696214"/>
                </a:lnTo>
                <a:lnTo>
                  <a:pt x="9530" y="681934"/>
                </a:lnTo>
                <a:lnTo>
                  <a:pt x="6988" y="667654"/>
                </a:lnTo>
                <a:lnTo>
                  <a:pt x="5082" y="653375"/>
                </a:lnTo>
                <a:lnTo>
                  <a:pt x="3176" y="638778"/>
                </a:lnTo>
                <a:lnTo>
                  <a:pt x="1906" y="624181"/>
                </a:lnTo>
                <a:lnTo>
                  <a:pt x="953" y="609266"/>
                </a:lnTo>
                <a:lnTo>
                  <a:pt x="317" y="594352"/>
                </a:lnTo>
                <a:lnTo>
                  <a:pt x="0" y="579438"/>
                </a:lnTo>
                <a:lnTo>
                  <a:pt x="317" y="564523"/>
                </a:lnTo>
                <a:lnTo>
                  <a:pt x="953" y="549609"/>
                </a:lnTo>
                <a:lnTo>
                  <a:pt x="1906" y="535012"/>
                </a:lnTo>
                <a:lnTo>
                  <a:pt x="3176" y="520098"/>
                </a:lnTo>
                <a:lnTo>
                  <a:pt x="5082" y="505501"/>
                </a:lnTo>
                <a:lnTo>
                  <a:pt x="6988" y="491221"/>
                </a:lnTo>
                <a:lnTo>
                  <a:pt x="9530" y="476624"/>
                </a:lnTo>
                <a:lnTo>
                  <a:pt x="12071" y="462662"/>
                </a:lnTo>
                <a:lnTo>
                  <a:pt x="15566" y="448382"/>
                </a:lnTo>
                <a:lnTo>
                  <a:pt x="19060" y="434737"/>
                </a:lnTo>
                <a:lnTo>
                  <a:pt x="22872" y="420775"/>
                </a:lnTo>
                <a:lnTo>
                  <a:pt x="27002" y="407130"/>
                </a:lnTo>
                <a:lnTo>
                  <a:pt x="31449" y="393485"/>
                </a:lnTo>
                <a:lnTo>
                  <a:pt x="36532" y="380157"/>
                </a:lnTo>
                <a:lnTo>
                  <a:pt x="41297" y="366829"/>
                </a:lnTo>
                <a:lnTo>
                  <a:pt x="47015" y="353819"/>
                </a:lnTo>
                <a:lnTo>
                  <a:pt x="52733" y="341126"/>
                </a:lnTo>
                <a:lnTo>
                  <a:pt x="58769" y="328115"/>
                </a:lnTo>
                <a:lnTo>
                  <a:pt x="65122" y="315740"/>
                </a:lnTo>
                <a:lnTo>
                  <a:pt x="72111" y="303364"/>
                </a:lnTo>
                <a:lnTo>
                  <a:pt x="78782" y="290671"/>
                </a:lnTo>
                <a:lnTo>
                  <a:pt x="86406" y="279247"/>
                </a:lnTo>
                <a:lnTo>
                  <a:pt x="94030" y="266871"/>
                </a:lnTo>
                <a:lnTo>
                  <a:pt x="101336" y="255447"/>
                </a:lnTo>
                <a:lnTo>
                  <a:pt x="109914" y="244024"/>
                </a:lnTo>
                <a:lnTo>
                  <a:pt x="118173" y="232600"/>
                </a:lnTo>
                <a:lnTo>
                  <a:pt x="126750" y="221811"/>
                </a:lnTo>
                <a:lnTo>
                  <a:pt x="135962" y="210704"/>
                </a:lnTo>
                <a:lnTo>
                  <a:pt x="144857" y="200233"/>
                </a:lnTo>
                <a:lnTo>
                  <a:pt x="154387" y="190078"/>
                </a:lnTo>
                <a:lnTo>
                  <a:pt x="164235" y="179606"/>
                </a:lnTo>
                <a:lnTo>
                  <a:pt x="174083" y="169452"/>
                </a:lnTo>
                <a:lnTo>
                  <a:pt x="184248" y="159932"/>
                </a:lnTo>
                <a:lnTo>
                  <a:pt x="194731" y="150730"/>
                </a:lnTo>
                <a:lnTo>
                  <a:pt x="205532" y="141210"/>
                </a:lnTo>
                <a:lnTo>
                  <a:pt x="216015" y="132008"/>
                </a:lnTo>
                <a:lnTo>
                  <a:pt x="227451" y="123440"/>
                </a:lnTo>
                <a:lnTo>
                  <a:pt x="238888" y="115189"/>
                </a:lnTo>
                <a:lnTo>
                  <a:pt x="250006" y="106939"/>
                </a:lnTo>
                <a:lnTo>
                  <a:pt x="261760" y="99006"/>
                </a:lnTo>
                <a:lnTo>
                  <a:pt x="273831" y="91390"/>
                </a:lnTo>
                <a:lnTo>
                  <a:pt x="285903" y="83774"/>
                </a:lnTo>
                <a:lnTo>
                  <a:pt x="298609" y="76475"/>
                </a:lnTo>
                <a:lnTo>
                  <a:pt x="310999" y="69812"/>
                </a:lnTo>
                <a:lnTo>
                  <a:pt x="323388" y="63465"/>
                </a:lnTo>
                <a:lnTo>
                  <a:pt x="336412" y="56801"/>
                </a:lnTo>
                <a:lnTo>
                  <a:pt x="349437" y="51089"/>
                </a:lnTo>
                <a:lnTo>
                  <a:pt x="362779" y="45695"/>
                </a:lnTo>
                <a:lnTo>
                  <a:pt x="376121" y="40300"/>
                </a:lnTo>
                <a:lnTo>
                  <a:pt x="389781" y="34906"/>
                </a:lnTo>
                <a:lnTo>
                  <a:pt x="403123" y="30463"/>
                </a:lnTo>
                <a:lnTo>
                  <a:pt x="417418" y="26021"/>
                </a:lnTo>
                <a:lnTo>
                  <a:pt x="431396" y="21895"/>
                </a:lnTo>
                <a:lnTo>
                  <a:pt x="445691" y="18087"/>
                </a:lnTo>
                <a:lnTo>
                  <a:pt x="459669" y="14597"/>
                </a:lnTo>
                <a:lnTo>
                  <a:pt x="473964" y="11424"/>
                </a:lnTo>
                <a:lnTo>
                  <a:pt x="488894" y="8885"/>
                </a:lnTo>
                <a:lnTo>
                  <a:pt x="503507" y="6664"/>
                </a:lnTo>
                <a:lnTo>
                  <a:pt x="518120" y="4760"/>
                </a:lnTo>
                <a:lnTo>
                  <a:pt x="533050" y="2856"/>
                </a:lnTo>
                <a:lnTo>
                  <a:pt x="547981" y="1587"/>
                </a:lnTo>
                <a:lnTo>
                  <a:pt x="563229" y="635"/>
                </a:lnTo>
                <a:lnTo>
                  <a:pt x="578477" y="317"/>
                </a:lnTo>
                <a:lnTo>
                  <a:pt x="594043" y="0"/>
                </a:ln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0" name="KSO_Shape"/>
          <p:cNvSpPr>
            <a:spLocks/>
          </p:cNvSpPr>
          <p:nvPr/>
        </p:nvSpPr>
        <p:spPr bwMode="auto">
          <a:xfrm>
            <a:off x="1008974" y="3846409"/>
            <a:ext cx="237695" cy="39752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2653106" y="3754886"/>
            <a:ext cx="102049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78"/>
            <a:r>
              <a:rPr lang="zh-CN" altLang="en-US" sz="1200" b="1" dirty="0" smtClean="0">
                <a:solidFill>
                  <a:srgbClr val="C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智能终端</a:t>
            </a:r>
            <a:endParaRPr lang="zh-CN" altLang="en-US" sz="1200" b="1" dirty="0">
              <a:solidFill>
                <a:srgbClr val="C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742873" y="4238961"/>
            <a:ext cx="991418" cy="22805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78"/>
            <a:r>
              <a:rPr lang="zh-CN" altLang="en-US" sz="10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智能家居</a:t>
            </a:r>
            <a:r>
              <a:rPr lang="en-US" altLang="zh-CN" sz="10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APP</a:t>
            </a:r>
            <a:endParaRPr lang="zh-CN" altLang="en-US" sz="1000" dirty="0" smtClean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2246430" y="3262414"/>
            <a:ext cx="505853" cy="2350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78"/>
            <a:r>
              <a:rPr lang="zh-CN" altLang="en-US" sz="1100" dirty="0" smtClean="0">
                <a:solidFill>
                  <a:srgbClr val="30B5C5">
                    <a:lumMod val="50000"/>
                  </a:srgbClr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家庭</a:t>
            </a:r>
          </a:p>
        </p:txBody>
      </p:sp>
      <p:sp>
        <p:nvSpPr>
          <p:cNvPr id="304" name="圆角矩形 303"/>
          <p:cNvSpPr/>
          <p:nvPr/>
        </p:nvSpPr>
        <p:spPr>
          <a:xfrm>
            <a:off x="2800917" y="3867314"/>
            <a:ext cx="1404165" cy="420711"/>
          </a:xfrm>
          <a:prstGeom prst="roundRect">
            <a:avLst>
              <a:gd name="adj" fmla="val 5318"/>
            </a:avLst>
          </a:prstGeom>
          <a:noFill/>
          <a:ln w="12700" cap="flat" cmpd="sng" algn="ctr">
            <a:solidFill>
              <a:srgbClr val="15151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smtClean="0">
              <a:solidFill>
                <a:srgbClr val="666666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5" name="云形 304"/>
          <p:cNvSpPr>
            <a:spLocks noChangeAspect="1"/>
          </p:cNvSpPr>
          <p:nvPr/>
        </p:nvSpPr>
        <p:spPr bwMode="auto">
          <a:xfrm>
            <a:off x="954127" y="2558851"/>
            <a:ext cx="2992342" cy="548675"/>
          </a:xfrm>
          <a:prstGeom prst="cloud">
            <a:avLst/>
          </a:prstGeom>
          <a:solidFill>
            <a:srgbClr val="FFFFFF">
              <a:lumMod val="95000"/>
            </a:srgbClr>
          </a:solidFill>
          <a:ln w="12700">
            <a:solidFill>
              <a:srgbClr val="1D1D1A">
                <a:lumMod val="50000"/>
                <a:lumOff val="50000"/>
              </a:srgbClr>
            </a:solidFill>
            <a:round/>
            <a:headEnd/>
            <a:tailEnd/>
          </a:ln>
        </p:spPr>
        <p:txBody>
          <a:bodyPr lIns="99952" tIns="49976" rIns="99952" bIns="49976" anchor="ctr"/>
          <a:lstStyle/>
          <a:p>
            <a:pPr marL="0" marR="0" lvl="0" indent="0" algn="ctr" defTabSz="1216669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Internet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6" name="任意多边形 305"/>
          <p:cNvSpPr/>
          <p:nvPr/>
        </p:nvSpPr>
        <p:spPr bwMode="auto">
          <a:xfrm>
            <a:off x="1128661" y="1990566"/>
            <a:ext cx="2466908" cy="1832211"/>
          </a:xfrm>
          <a:custGeom>
            <a:avLst/>
            <a:gdLst>
              <a:gd name="connsiteX0" fmla="*/ 0 w 3197685"/>
              <a:gd name="connsiteY0" fmla="*/ 1212759 h 2940922"/>
              <a:gd name="connsiteX1" fmla="*/ 1430931 w 3197685"/>
              <a:gd name="connsiteY1" fmla="*/ 256478 h 2940922"/>
              <a:gd name="connsiteX2" fmla="*/ 2903743 w 3197685"/>
              <a:gd name="connsiteY2" fmla="*/ 200637 h 2940922"/>
              <a:gd name="connsiteX3" fmla="*/ 3113148 w 3197685"/>
              <a:gd name="connsiteY3" fmla="*/ 2629730 h 2940922"/>
              <a:gd name="connsiteX4" fmla="*/ 1870681 w 3197685"/>
              <a:gd name="connsiteY4" fmla="*/ 2832154 h 2940922"/>
              <a:gd name="connsiteX0" fmla="*/ 0 w 3126219"/>
              <a:gd name="connsiteY0" fmla="*/ 2358172 h 4086335"/>
              <a:gd name="connsiteX1" fmla="*/ 1430931 w 3126219"/>
              <a:gd name="connsiteY1" fmla="*/ 1401891 h 4086335"/>
              <a:gd name="connsiteX2" fmla="*/ 1424264 w 3126219"/>
              <a:gd name="connsiteY2" fmla="*/ 72054 h 4086335"/>
              <a:gd name="connsiteX3" fmla="*/ 3113148 w 3126219"/>
              <a:gd name="connsiteY3" fmla="*/ 3775143 h 4086335"/>
              <a:gd name="connsiteX4" fmla="*/ 1870681 w 3126219"/>
              <a:gd name="connsiteY4" fmla="*/ 3977567 h 4086335"/>
              <a:gd name="connsiteX0" fmla="*/ 0 w 3126219"/>
              <a:gd name="connsiteY0" fmla="*/ 2305019 h 4033182"/>
              <a:gd name="connsiteX1" fmla="*/ 1424264 w 3126219"/>
              <a:gd name="connsiteY1" fmla="*/ 18901 h 4033182"/>
              <a:gd name="connsiteX2" fmla="*/ 3113148 w 3126219"/>
              <a:gd name="connsiteY2" fmla="*/ 3721990 h 4033182"/>
              <a:gd name="connsiteX3" fmla="*/ 1870681 w 3126219"/>
              <a:gd name="connsiteY3" fmla="*/ 3924414 h 4033182"/>
              <a:gd name="connsiteX0" fmla="*/ 0 w 3126219"/>
              <a:gd name="connsiteY0" fmla="*/ 2305019 h 3721990"/>
              <a:gd name="connsiteX1" fmla="*/ 1424264 w 3126219"/>
              <a:gd name="connsiteY1" fmla="*/ 18901 h 3721990"/>
              <a:gd name="connsiteX2" fmla="*/ 3113148 w 3126219"/>
              <a:gd name="connsiteY2" fmla="*/ 3721990 h 3721990"/>
              <a:gd name="connsiteX0" fmla="*/ 0 w 2681414"/>
              <a:gd name="connsiteY0" fmla="*/ 2286540 h 2480887"/>
              <a:gd name="connsiteX1" fmla="*/ 1424264 w 2681414"/>
              <a:gd name="connsiteY1" fmla="*/ 422 h 2480887"/>
              <a:gd name="connsiteX2" fmla="*/ 2661085 w 2681414"/>
              <a:gd name="connsiteY2" fmla="*/ 2480887 h 2480887"/>
              <a:gd name="connsiteX0" fmla="*/ 0 w 2661085"/>
              <a:gd name="connsiteY0" fmla="*/ 2286540 h 2480887"/>
              <a:gd name="connsiteX1" fmla="*/ 1424264 w 2661085"/>
              <a:gd name="connsiteY1" fmla="*/ 422 h 2480887"/>
              <a:gd name="connsiteX2" fmla="*/ 2661085 w 2661085"/>
              <a:gd name="connsiteY2" fmla="*/ 2480887 h 2480887"/>
              <a:gd name="connsiteX0" fmla="*/ 0 w 2661085"/>
              <a:gd name="connsiteY0" fmla="*/ 2317143 h 2511490"/>
              <a:gd name="connsiteX1" fmla="*/ 1424264 w 2661085"/>
              <a:gd name="connsiteY1" fmla="*/ 31025 h 2511490"/>
              <a:gd name="connsiteX2" fmla="*/ 2152562 w 2661085"/>
              <a:gd name="connsiteY2" fmla="*/ 1093385 h 2511490"/>
              <a:gd name="connsiteX3" fmla="*/ 2661085 w 2661085"/>
              <a:gd name="connsiteY3" fmla="*/ 2511490 h 2511490"/>
              <a:gd name="connsiteX0" fmla="*/ 0 w 2865683"/>
              <a:gd name="connsiteY0" fmla="*/ 2314987 h 2509334"/>
              <a:gd name="connsiteX1" fmla="*/ 1424264 w 2865683"/>
              <a:gd name="connsiteY1" fmla="*/ 28869 h 2509334"/>
              <a:gd name="connsiteX2" fmla="*/ 2810108 w 2865683"/>
              <a:gd name="connsiteY2" fmla="*/ 1122051 h 2509334"/>
              <a:gd name="connsiteX3" fmla="*/ 2661085 w 2865683"/>
              <a:gd name="connsiteY3" fmla="*/ 2509334 h 2509334"/>
              <a:gd name="connsiteX0" fmla="*/ 0 w 3236437"/>
              <a:gd name="connsiteY0" fmla="*/ 2314987 h 2334673"/>
              <a:gd name="connsiteX1" fmla="*/ 1424264 w 3236437"/>
              <a:gd name="connsiteY1" fmla="*/ 28869 h 2334673"/>
              <a:gd name="connsiteX2" fmla="*/ 2810108 w 3236437"/>
              <a:gd name="connsiteY2" fmla="*/ 1122051 h 2334673"/>
              <a:gd name="connsiteX3" fmla="*/ 3236437 w 3236437"/>
              <a:gd name="connsiteY3" fmla="*/ 2334673 h 2334673"/>
              <a:gd name="connsiteX0" fmla="*/ 0 w 3236437"/>
              <a:gd name="connsiteY0" fmla="*/ 2314987 h 2334673"/>
              <a:gd name="connsiteX1" fmla="*/ 1424264 w 3236437"/>
              <a:gd name="connsiteY1" fmla="*/ 28869 h 2334673"/>
              <a:gd name="connsiteX2" fmla="*/ 2810108 w 3236437"/>
              <a:gd name="connsiteY2" fmla="*/ 1122051 h 2334673"/>
              <a:gd name="connsiteX3" fmla="*/ 3236437 w 3236437"/>
              <a:gd name="connsiteY3" fmla="*/ 2334673 h 2334673"/>
              <a:gd name="connsiteX0" fmla="*/ 0 w 3088845"/>
              <a:gd name="connsiteY0" fmla="*/ 2356861 h 2356860"/>
              <a:gd name="connsiteX1" fmla="*/ 1276672 w 3088845"/>
              <a:gd name="connsiteY1" fmla="*/ 30503 h 2356860"/>
              <a:gd name="connsiteX2" fmla="*/ 2662516 w 3088845"/>
              <a:gd name="connsiteY2" fmla="*/ 1123685 h 2356860"/>
              <a:gd name="connsiteX3" fmla="*/ 3088845 w 3088845"/>
              <a:gd name="connsiteY3" fmla="*/ 2336307 h 2356860"/>
              <a:gd name="connsiteX0" fmla="*/ 0 w 3088845"/>
              <a:gd name="connsiteY0" fmla="*/ 2356861 h 2356861"/>
              <a:gd name="connsiteX1" fmla="*/ 1276672 w 3088845"/>
              <a:gd name="connsiteY1" fmla="*/ 30503 h 2356861"/>
              <a:gd name="connsiteX2" fmla="*/ 2662516 w 3088845"/>
              <a:gd name="connsiteY2" fmla="*/ 1123685 h 2356861"/>
              <a:gd name="connsiteX3" fmla="*/ 3088845 w 3088845"/>
              <a:gd name="connsiteY3" fmla="*/ 2336307 h 2356861"/>
              <a:gd name="connsiteX0" fmla="*/ 0 w 3088845"/>
              <a:gd name="connsiteY0" fmla="*/ 2357812 h 2357812"/>
              <a:gd name="connsiteX1" fmla="*/ 1276672 w 3088845"/>
              <a:gd name="connsiteY1" fmla="*/ 31454 h 2357812"/>
              <a:gd name="connsiteX2" fmla="*/ 2726686 w 3088845"/>
              <a:gd name="connsiteY2" fmla="*/ 1111224 h 2357812"/>
              <a:gd name="connsiteX3" fmla="*/ 3088845 w 3088845"/>
              <a:gd name="connsiteY3" fmla="*/ 2337258 h 2357812"/>
              <a:gd name="connsiteX0" fmla="*/ 0 w 3088845"/>
              <a:gd name="connsiteY0" fmla="*/ 2144865 h 2144865"/>
              <a:gd name="connsiteX1" fmla="*/ 1064910 w 3088845"/>
              <a:gd name="connsiteY1" fmla="*/ 39821 h 2144865"/>
              <a:gd name="connsiteX2" fmla="*/ 2726686 w 3088845"/>
              <a:gd name="connsiteY2" fmla="*/ 898277 h 2144865"/>
              <a:gd name="connsiteX3" fmla="*/ 3088845 w 3088845"/>
              <a:gd name="connsiteY3" fmla="*/ 2124311 h 2144865"/>
              <a:gd name="connsiteX0" fmla="*/ 0 w 3088845"/>
              <a:gd name="connsiteY0" fmla="*/ 2144865 h 2144865"/>
              <a:gd name="connsiteX1" fmla="*/ 1064910 w 3088845"/>
              <a:gd name="connsiteY1" fmla="*/ 39821 h 2144865"/>
              <a:gd name="connsiteX2" fmla="*/ 2726686 w 3088845"/>
              <a:gd name="connsiteY2" fmla="*/ 898277 h 2144865"/>
              <a:gd name="connsiteX3" fmla="*/ 3088845 w 3088845"/>
              <a:gd name="connsiteY3" fmla="*/ 2124311 h 2144865"/>
              <a:gd name="connsiteX0" fmla="*/ 0 w 3088845"/>
              <a:gd name="connsiteY0" fmla="*/ 2135996 h 2135996"/>
              <a:gd name="connsiteX1" fmla="*/ 1064910 w 3088845"/>
              <a:gd name="connsiteY1" fmla="*/ 30952 h 2135996"/>
              <a:gd name="connsiteX2" fmla="*/ 2504887 w 3088845"/>
              <a:gd name="connsiteY2" fmla="*/ 990943 h 2135996"/>
              <a:gd name="connsiteX3" fmla="*/ 3088845 w 3088845"/>
              <a:gd name="connsiteY3" fmla="*/ 2115442 h 2135996"/>
              <a:gd name="connsiteX0" fmla="*/ 0 w 3088845"/>
              <a:gd name="connsiteY0" fmla="*/ 2135996 h 2135996"/>
              <a:gd name="connsiteX1" fmla="*/ 1064910 w 3088845"/>
              <a:gd name="connsiteY1" fmla="*/ 30952 h 2135996"/>
              <a:gd name="connsiteX2" fmla="*/ 2504887 w 3088845"/>
              <a:gd name="connsiteY2" fmla="*/ 990943 h 2135996"/>
              <a:gd name="connsiteX3" fmla="*/ 3088845 w 3088845"/>
              <a:gd name="connsiteY3" fmla="*/ 2115442 h 2135996"/>
              <a:gd name="connsiteX0" fmla="*/ 0 w 3088845"/>
              <a:gd name="connsiteY0" fmla="*/ 2127815 h 2127815"/>
              <a:gd name="connsiteX1" fmla="*/ 1064910 w 3088845"/>
              <a:gd name="connsiteY1" fmla="*/ 22771 h 2127815"/>
              <a:gd name="connsiteX2" fmla="*/ 2504887 w 3088845"/>
              <a:gd name="connsiteY2" fmla="*/ 982762 h 2127815"/>
              <a:gd name="connsiteX3" fmla="*/ 3088845 w 3088845"/>
              <a:gd name="connsiteY3" fmla="*/ 2107261 h 2127815"/>
              <a:gd name="connsiteX0" fmla="*/ 0 w 3088845"/>
              <a:gd name="connsiteY0" fmla="*/ 2173577 h 2173577"/>
              <a:gd name="connsiteX1" fmla="*/ 1322483 w 3088845"/>
              <a:gd name="connsiteY1" fmla="*/ 27920 h 2173577"/>
              <a:gd name="connsiteX2" fmla="*/ 2504887 w 3088845"/>
              <a:gd name="connsiteY2" fmla="*/ 1028524 h 2173577"/>
              <a:gd name="connsiteX3" fmla="*/ 3088845 w 3088845"/>
              <a:gd name="connsiteY3" fmla="*/ 2153023 h 21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845" h="2173577">
                <a:moveTo>
                  <a:pt x="0" y="2173577"/>
                </a:moveTo>
                <a:cubicBezTo>
                  <a:pt x="194050" y="1610119"/>
                  <a:pt x="905002" y="218762"/>
                  <a:pt x="1322483" y="27920"/>
                </a:cubicBezTo>
                <a:cubicBezTo>
                  <a:pt x="1739964" y="-162922"/>
                  <a:pt x="2210493" y="674340"/>
                  <a:pt x="2504887" y="1028524"/>
                </a:cubicBezTo>
                <a:cubicBezTo>
                  <a:pt x="2799281" y="1382708"/>
                  <a:pt x="3055462" y="1896123"/>
                  <a:pt x="3088845" y="2153023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40" tIns="40640" rIns="40640" bIns="40640" numCol="1" rtlCol="0" anchor="ctr" anchorCtr="0" compatLnSpc="1">
            <a:prstTxWarp prst="textNoShape">
              <a:avLst/>
            </a:prstTxWarp>
          </a:bodyPr>
          <a:lstStyle/>
          <a:p>
            <a:pPr marL="228594" algn="ctr" defTabSz="546086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800" kern="0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2274866" y="3269889"/>
            <a:ext cx="2115721" cy="1178116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448274" y="3819431"/>
            <a:ext cx="505853" cy="2350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78"/>
            <a:r>
              <a:rPr lang="zh-CN" altLang="en-US" sz="1100" smtClean="0">
                <a:solidFill>
                  <a:srgbClr val="30B5C5">
                    <a:lumMod val="50000"/>
                  </a:srgbClr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远程</a:t>
            </a:r>
            <a:endParaRPr lang="zh-CN" altLang="en-US" sz="1100" dirty="0" smtClean="0">
              <a:solidFill>
                <a:srgbClr val="30B5C5">
                  <a:lumMod val="50000"/>
                </a:srgbClr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09" name="云形 308"/>
          <p:cNvSpPr/>
          <p:nvPr/>
        </p:nvSpPr>
        <p:spPr>
          <a:xfrm>
            <a:off x="1848284" y="1577906"/>
            <a:ext cx="1187471" cy="599753"/>
          </a:xfrm>
          <a:prstGeom prst="cloud">
            <a:avLst/>
          </a:prstGeom>
          <a:noFill/>
          <a:ln w="1270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78"/>
            <a:r>
              <a:rPr lang="en-US" altLang="zh-CN" sz="1400" b="1" dirty="0">
                <a:solidFill>
                  <a:srgbClr val="C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IOT</a:t>
            </a:r>
            <a:r>
              <a:rPr lang="zh-CN" altLang="en-US" sz="1400" b="1" dirty="0">
                <a:solidFill>
                  <a:srgbClr val="C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云</a:t>
            </a:r>
            <a:endParaRPr lang="en-US" altLang="zh-CN" sz="1400" b="1" dirty="0">
              <a:solidFill>
                <a:srgbClr val="C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5754105" y="3182534"/>
            <a:ext cx="5200188" cy="38195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grpSp>
        <p:nvGrpSpPr>
          <p:cNvPr id="311" name="组合 81"/>
          <p:cNvGrpSpPr>
            <a:grpSpLocks/>
          </p:cNvGrpSpPr>
          <p:nvPr/>
        </p:nvGrpSpPr>
        <p:grpSpPr bwMode="auto">
          <a:xfrm>
            <a:off x="5597038" y="4048426"/>
            <a:ext cx="293397" cy="227995"/>
            <a:chOff x="16568" y="5043"/>
            <a:chExt cx="1162" cy="1194"/>
          </a:xfrm>
        </p:grpSpPr>
        <p:sp>
          <p:nvSpPr>
            <p:cNvPr id="312" name="任意多边形 3816"/>
            <p:cNvSpPr>
              <a:spLocks noChangeArrowheads="1"/>
            </p:cNvSpPr>
            <p:nvPr/>
          </p:nvSpPr>
          <p:spPr bwMode="auto">
            <a:xfrm>
              <a:off x="17290" y="6040"/>
              <a:ext cx="103" cy="103"/>
            </a:xfrm>
            <a:custGeom>
              <a:avLst/>
              <a:gdLst>
                <a:gd name="T0" fmla="*/ 1 w 180"/>
                <a:gd name="T1" fmla="*/ 2 h 181"/>
                <a:gd name="T2" fmla="*/ 1 w 180"/>
                <a:gd name="T3" fmla="*/ 1 h 181"/>
                <a:gd name="T4" fmla="*/ 1 w 180"/>
                <a:gd name="T5" fmla="*/ 1 h 181"/>
                <a:gd name="T6" fmla="*/ 2 w 180"/>
                <a:gd name="T7" fmla="*/ 1 h 181"/>
                <a:gd name="T8" fmla="*/ 1 w 180"/>
                <a:gd name="T9" fmla="*/ 2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81">
                  <a:moveTo>
                    <a:pt x="101" y="174"/>
                  </a:moveTo>
                  <a:cubicBezTo>
                    <a:pt x="54" y="180"/>
                    <a:pt x="13" y="147"/>
                    <a:pt x="6" y="101"/>
                  </a:cubicBezTo>
                  <a:cubicBezTo>
                    <a:pt x="0" y="54"/>
                    <a:pt x="32" y="13"/>
                    <a:pt x="78" y="6"/>
                  </a:cubicBezTo>
                  <a:cubicBezTo>
                    <a:pt x="124" y="0"/>
                    <a:pt x="167" y="33"/>
                    <a:pt x="173" y="79"/>
                  </a:cubicBezTo>
                  <a:cubicBezTo>
                    <a:pt x="179" y="125"/>
                    <a:pt x="147" y="167"/>
                    <a:pt x="101" y="174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3" name="任意多边形 3817"/>
            <p:cNvSpPr>
              <a:spLocks noChangeArrowheads="1"/>
            </p:cNvSpPr>
            <p:nvPr/>
          </p:nvSpPr>
          <p:spPr bwMode="auto">
            <a:xfrm>
              <a:off x="17505" y="6010"/>
              <a:ext cx="103" cy="103"/>
            </a:xfrm>
            <a:custGeom>
              <a:avLst/>
              <a:gdLst>
                <a:gd name="T0" fmla="*/ 1 w 182"/>
                <a:gd name="T1" fmla="*/ 2 h 181"/>
                <a:gd name="T2" fmla="*/ 1 w 182"/>
                <a:gd name="T3" fmla="*/ 1 h 181"/>
                <a:gd name="T4" fmla="*/ 1 w 182"/>
                <a:gd name="T5" fmla="*/ 1 h 181"/>
                <a:gd name="T6" fmla="*/ 2 w 182"/>
                <a:gd name="T7" fmla="*/ 1 h 181"/>
                <a:gd name="T8" fmla="*/ 1 w 182"/>
                <a:gd name="T9" fmla="*/ 2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81">
                  <a:moveTo>
                    <a:pt x="101" y="173"/>
                  </a:moveTo>
                  <a:cubicBezTo>
                    <a:pt x="55" y="180"/>
                    <a:pt x="12" y="147"/>
                    <a:pt x="6" y="101"/>
                  </a:cubicBezTo>
                  <a:cubicBezTo>
                    <a:pt x="0" y="55"/>
                    <a:pt x="33" y="12"/>
                    <a:pt x="79" y="6"/>
                  </a:cubicBezTo>
                  <a:cubicBezTo>
                    <a:pt x="126" y="0"/>
                    <a:pt x="168" y="31"/>
                    <a:pt x="174" y="78"/>
                  </a:cubicBezTo>
                  <a:cubicBezTo>
                    <a:pt x="181" y="124"/>
                    <a:pt x="147" y="167"/>
                    <a:pt x="101" y="173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4" name="任意多边形 3818"/>
            <p:cNvSpPr>
              <a:spLocks noChangeArrowheads="1"/>
            </p:cNvSpPr>
            <p:nvPr/>
          </p:nvSpPr>
          <p:spPr bwMode="auto">
            <a:xfrm>
              <a:off x="16568" y="5778"/>
              <a:ext cx="800" cy="362"/>
            </a:xfrm>
            <a:custGeom>
              <a:avLst/>
              <a:gdLst>
                <a:gd name="T0" fmla="*/ 9 w 1410"/>
                <a:gd name="T1" fmla="*/ 7 h 639"/>
                <a:gd name="T2" fmla="*/ 3 w 1410"/>
                <a:gd name="T3" fmla="*/ 6 h 639"/>
                <a:gd name="T4" fmla="*/ 1 w 1410"/>
                <a:gd name="T5" fmla="*/ 3 h 639"/>
                <a:gd name="T6" fmla="*/ 1 w 1410"/>
                <a:gd name="T7" fmla="*/ 0 h 639"/>
                <a:gd name="T8" fmla="*/ 1 w 1410"/>
                <a:gd name="T9" fmla="*/ 0 h 639"/>
                <a:gd name="T10" fmla="*/ 1 w 1410"/>
                <a:gd name="T11" fmla="*/ 3 h 639"/>
                <a:gd name="T12" fmla="*/ 3 w 1410"/>
                <a:gd name="T13" fmla="*/ 6 h 639"/>
                <a:gd name="T14" fmla="*/ 13 w 1410"/>
                <a:gd name="T15" fmla="*/ 6 h 639"/>
                <a:gd name="T16" fmla="*/ 13 w 1410"/>
                <a:gd name="T17" fmla="*/ 6 h 639"/>
                <a:gd name="T18" fmla="*/ 14 w 1410"/>
                <a:gd name="T19" fmla="*/ 6 h 639"/>
                <a:gd name="T20" fmla="*/ 15 w 1410"/>
                <a:gd name="T21" fmla="*/ 6 h 639"/>
                <a:gd name="T22" fmla="*/ 15 w 1410"/>
                <a:gd name="T23" fmla="*/ 6 h 639"/>
                <a:gd name="T24" fmla="*/ 14 w 1410"/>
                <a:gd name="T25" fmla="*/ 6 h 639"/>
                <a:gd name="T26" fmla="*/ 13 w 1410"/>
                <a:gd name="T27" fmla="*/ 6 h 639"/>
                <a:gd name="T28" fmla="*/ 13 w 1410"/>
                <a:gd name="T29" fmla="*/ 6 h 639"/>
                <a:gd name="T30" fmla="*/ 9 w 1410"/>
                <a:gd name="T31" fmla="*/ 7 h 6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10" h="639">
                  <a:moveTo>
                    <a:pt x="854" y="638"/>
                  </a:moveTo>
                  <a:cubicBezTo>
                    <a:pt x="674" y="638"/>
                    <a:pt x="471" y="622"/>
                    <a:pt x="310" y="559"/>
                  </a:cubicBezTo>
                  <a:cubicBezTo>
                    <a:pt x="23" y="449"/>
                    <a:pt x="0" y="441"/>
                    <a:pt x="2" y="333"/>
                  </a:cubicBezTo>
                  <a:cubicBezTo>
                    <a:pt x="5" y="243"/>
                    <a:pt x="6" y="2"/>
                    <a:pt x="6" y="0"/>
                  </a:cubicBezTo>
                  <a:lnTo>
                    <a:pt x="43" y="0"/>
                  </a:lnTo>
                  <a:cubicBezTo>
                    <a:pt x="43" y="2"/>
                    <a:pt x="41" y="243"/>
                    <a:pt x="40" y="333"/>
                  </a:cubicBezTo>
                  <a:cubicBezTo>
                    <a:pt x="38" y="413"/>
                    <a:pt x="37" y="414"/>
                    <a:pt x="323" y="524"/>
                  </a:cubicBezTo>
                  <a:cubicBezTo>
                    <a:pt x="607" y="633"/>
                    <a:pt x="1027" y="598"/>
                    <a:pt x="1205" y="583"/>
                  </a:cubicBezTo>
                  <a:lnTo>
                    <a:pt x="1215" y="582"/>
                  </a:lnTo>
                  <a:cubicBezTo>
                    <a:pt x="1242" y="579"/>
                    <a:pt x="1263" y="576"/>
                    <a:pt x="1293" y="569"/>
                  </a:cubicBezTo>
                  <a:cubicBezTo>
                    <a:pt x="1320" y="564"/>
                    <a:pt x="1354" y="557"/>
                    <a:pt x="1404" y="549"/>
                  </a:cubicBezTo>
                  <a:lnTo>
                    <a:pt x="1409" y="587"/>
                  </a:lnTo>
                  <a:cubicBezTo>
                    <a:pt x="1360" y="594"/>
                    <a:pt x="1327" y="601"/>
                    <a:pt x="1300" y="606"/>
                  </a:cubicBezTo>
                  <a:cubicBezTo>
                    <a:pt x="1270" y="612"/>
                    <a:pt x="1247" y="616"/>
                    <a:pt x="1219" y="618"/>
                  </a:cubicBezTo>
                  <a:lnTo>
                    <a:pt x="1209" y="619"/>
                  </a:lnTo>
                  <a:cubicBezTo>
                    <a:pt x="1128" y="627"/>
                    <a:pt x="999" y="638"/>
                    <a:pt x="854" y="638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5" name="任意多边形 3819"/>
            <p:cNvSpPr>
              <a:spLocks noChangeArrowheads="1"/>
            </p:cNvSpPr>
            <p:nvPr/>
          </p:nvSpPr>
          <p:spPr bwMode="auto">
            <a:xfrm>
              <a:off x="16580" y="5733"/>
              <a:ext cx="1150" cy="345"/>
            </a:xfrm>
            <a:custGeom>
              <a:avLst/>
              <a:gdLst>
                <a:gd name="T0" fmla="*/ 19 w 2029"/>
                <a:gd name="T1" fmla="*/ 6 h 608"/>
                <a:gd name="T2" fmla="*/ 19 w 2029"/>
                <a:gd name="T3" fmla="*/ 6 h 608"/>
                <a:gd name="T4" fmla="*/ 21 w 2029"/>
                <a:gd name="T5" fmla="*/ 6 h 608"/>
                <a:gd name="T6" fmla="*/ 21 w 2029"/>
                <a:gd name="T7" fmla="*/ 1 h 608"/>
                <a:gd name="T8" fmla="*/ 21 w 2029"/>
                <a:gd name="T9" fmla="*/ 1 h 608"/>
                <a:gd name="T10" fmla="*/ 19 w 2029"/>
                <a:gd name="T11" fmla="*/ 1 h 608"/>
                <a:gd name="T12" fmla="*/ 14 w 2029"/>
                <a:gd name="T13" fmla="*/ 1 h 608"/>
                <a:gd name="T14" fmla="*/ 12 w 2029"/>
                <a:gd name="T15" fmla="*/ 2 h 608"/>
                <a:gd name="T16" fmla="*/ 9 w 2029"/>
                <a:gd name="T17" fmla="*/ 2 h 608"/>
                <a:gd name="T18" fmla="*/ 8 w 2029"/>
                <a:gd name="T19" fmla="*/ 2 h 608"/>
                <a:gd name="T20" fmla="*/ 0 w 2029"/>
                <a:gd name="T21" fmla="*/ 1 h 608"/>
                <a:gd name="T22" fmla="*/ 1 w 2029"/>
                <a:gd name="T23" fmla="*/ 1 h 608"/>
                <a:gd name="T24" fmla="*/ 8 w 2029"/>
                <a:gd name="T25" fmla="*/ 1 h 608"/>
                <a:gd name="T26" fmla="*/ 9 w 2029"/>
                <a:gd name="T27" fmla="*/ 1 h 608"/>
                <a:gd name="T28" fmla="*/ 12 w 2029"/>
                <a:gd name="T29" fmla="*/ 1 h 608"/>
                <a:gd name="T30" fmla="*/ 14 w 2029"/>
                <a:gd name="T31" fmla="*/ 1 h 608"/>
                <a:gd name="T32" fmla="*/ 14 w 2029"/>
                <a:gd name="T33" fmla="*/ 1 h 608"/>
                <a:gd name="T34" fmla="*/ 14 w 2029"/>
                <a:gd name="T35" fmla="*/ 1 h 608"/>
                <a:gd name="T36" fmla="*/ 19 w 2029"/>
                <a:gd name="T37" fmla="*/ 1 h 608"/>
                <a:gd name="T38" fmla="*/ 21 w 2029"/>
                <a:gd name="T39" fmla="*/ 1 h 608"/>
                <a:gd name="T40" fmla="*/ 21 w 2029"/>
                <a:gd name="T41" fmla="*/ 1 h 608"/>
                <a:gd name="T42" fmla="*/ 22 w 2029"/>
                <a:gd name="T43" fmla="*/ 1 h 608"/>
                <a:gd name="T44" fmla="*/ 22 w 2029"/>
                <a:gd name="T45" fmla="*/ 6 h 608"/>
                <a:gd name="T46" fmla="*/ 21 w 2029"/>
                <a:gd name="T47" fmla="*/ 6 h 608"/>
                <a:gd name="T48" fmla="*/ 19 w 2029"/>
                <a:gd name="T49" fmla="*/ 6 h 6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29" h="608">
                  <a:moveTo>
                    <a:pt x="1790" y="607"/>
                  </a:moveTo>
                  <a:lnTo>
                    <a:pt x="1783" y="569"/>
                  </a:lnTo>
                  <a:cubicBezTo>
                    <a:pt x="1865" y="556"/>
                    <a:pt x="1951" y="546"/>
                    <a:pt x="1987" y="541"/>
                  </a:cubicBezTo>
                  <a:lnTo>
                    <a:pt x="1981" y="76"/>
                  </a:lnTo>
                  <a:lnTo>
                    <a:pt x="1968" y="71"/>
                  </a:lnTo>
                  <a:cubicBezTo>
                    <a:pt x="1952" y="68"/>
                    <a:pt x="1842" y="50"/>
                    <a:pt x="1792" y="45"/>
                  </a:cubicBezTo>
                  <a:cubicBezTo>
                    <a:pt x="1748" y="40"/>
                    <a:pt x="1431" y="56"/>
                    <a:pt x="1305" y="63"/>
                  </a:cubicBezTo>
                  <a:cubicBezTo>
                    <a:pt x="1289" y="75"/>
                    <a:pt x="1234" y="111"/>
                    <a:pt x="1174" y="137"/>
                  </a:cubicBezTo>
                  <a:cubicBezTo>
                    <a:pt x="1115" y="163"/>
                    <a:pt x="977" y="157"/>
                    <a:pt x="831" y="150"/>
                  </a:cubicBezTo>
                  <a:cubicBezTo>
                    <a:pt x="804" y="148"/>
                    <a:pt x="775" y="147"/>
                    <a:pt x="749" y="146"/>
                  </a:cubicBezTo>
                  <a:cubicBezTo>
                    <a:pt x="588" y="140"/>
                    <a:pt x="24" y="50"/>
                    <a:pt x="0" y="46"/>
                  </a:cubicBezTo>
                  <a:lnTo>
                    <a:pt x="7" y="8"/>
                  </a:lnTo>
                  <a:cubicBezTo>
                    <a:pt x="13" y="10"/>
                    <a:pt x="593" y="102"/>
                    <a:pt x="751" y="108"/>
                  </a:cubicBezTo>
                  <a:cubicBezTo>
                    <a:pt x="779" y="110"/>
                    <a:pt x="806" y="111"/>
                    <a:pt x="835" y="112"/>
                  </a:cubicBezTo>
                  <a:cubicBezTo>
                    <a:pt x="970" y="118"/>
                    <a:pt x="1109" y="126"/>
                    <a:pt x="1161" y="102"/>
                  </a:cubicBezTo>
                  <a:cubicBezTo>
                    <a:pt x="1226" y="73"/>
                    <a:pt x="1290" y="30"/>
                    <a:pt x="1290" y="28"/>
                  </a:cubicBezTo>
                  <a:lnTo>
                    <a:pt x="1294" y="26"/>
                  </a:lnTo>
                  <a:lnTo>
                    <a:pt x="1299" y="26"/>
                  </a:lnTo>
                  <a:cubicBezTo>
                    <a:pt x="1316" y="25"/>
                    <a:pt x="1742" y="0"/>
                    <a:pt x="1798" y="7"/>
                  </a:cubicBezTo>
                  <a:cubicBezTo>
                    <a:pt x="1853" y="13"/>
                    <a:pt x="1974" y="33"/>
                    <a:pt x="1979" y="35"/>
                  </a:cubicBezTo>
                  <a:lnTo>
                    <a:pt x="1983" y="36"/>
                  </a:lnTo>
                  <a:lnTo>
                    <a:pt x="2021" y="51"/>
                  </a:lnTo>
                  <a:lnTo>
                    <a:pt x="2028" y="574"/>
                  </a:lnTo>
                  <a:lnTo>
                    <a:pt x="2012" y="577"/>
                  </a:lnTo>
                  <a:cubicBezTo>
                    <a:pt x="2007" y="577"/>
                    <a:pt x="1895" y="589"/>
                    <a:pt x="1790" y="607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6" name="任意多边形 3820"/>
            <p:cNvSpPr>
              <a:spLocks noChangeArrowheads="1"/>
            </p:cNvSpPr>
            <p:nvPr/>
          </p:nvSpPr>
          <p:spPr bwMode="auto">
            <a:xfrm>
              <a:off x="16573" y="5958"/>
              <a:ext cx="792" cy="142"/>
            </a:xfrm>
            <a:custGeom>
              <a:avLst/>
              <a:gdLst>
                <a:gd name="T0" fmla="*/ 10 w 1398"/>
                <a:gd name="T1" fmla="*/ 3 h 252"/>
                <a:gd name="T2" fmla="*/ 6 w 1398"/>
                <a:gd name="T3" fmla="*/ 2 h 252"/>
                <a:gd name="T4" fmla="*/ 0 w 1398"/>
                <a:gd name="T5" fmla="*/ 1 h 252"/>
                <a:gd name="T6" fmla="*/ 1 w 1398"/>
                <a:gd name="T7" fmla="*/ 0 h 252"/>
                <a:gd name="T8" fmla="*/ 6 w 1398"/>
                <a:gd name="T9" fmla="*/ 2 h 252"/>
                <a:gd name="T10" fmla="*/ 12 w 1398"/>
                <a:gd name="T11" fmla="*/ 2 h 252"/>
                <a:gd name="T12" fmla="*/ 13 w 1398"/>
                <a:gd name="T13" fmla="*/ 2 h 252"/>
                <a:gd name="T14" fmla="*/ 15 w 1398"/>
                <a:gd name="T15" fmla="*/ 2 h 252"/>
                <a:gd name="T16" fmla="*/ 15 w 1398"/>
                <a:gd name="T17" fmla="*/ 2 h 252"/>
                <a:gd name="T18" fmla="*/ 13 w 1398"/>
                <a:gd name="T19" fmla="*/ 2 h 252"/>
                <a:gd name="T20" fmla="*/ 12 w 1398"/>
                <a:gd name="T21" fmla="*/ 3 h 252"/>
                <a:gd name="T22" fmla="*/ 10 w 1398"/>
                <a:gd name="T23" fmla="*/ 3 h 2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8" h="252">
                  <a:moveTo>
                    <a:pt x="903" y="251"/>
                  </a:moveTo>
                  <a:cubicBezTo>
                    <a:pt x="778" y="251"/>
                    <a:pt x="633" y="245"/>
                    <a:pt x="512" y="227"/>
                  </a:cubicBezTo>
                  <a:cubicBezTo>
                    <a:pt x="262" y="191"/>
                    <a:pt x="11" y="38"/>
                    <a:pt x="0" y="32"/>
                  </a:cubicBezTo>
                  <a:lnTo>
                    <a:pt x="20" y="0"/>
                  </a:lnTo>
                  <a:cubicBezTo>
                    <a:pt x="22" y="1"/>
                    <a:pt x="276" y="153"/>
                    <a:pt x="517" y="190"/>
                  </a:cubicBezTo>
                  <a:cubicBezTo>
                    <a:pt x="725" y="220"/>
                    <a:pt x="1001" y="215"/>
                    <a:pt x="1129" y="206"/>
                  </a:cubicBezTo>
                  <a:cubicBezTo>
                    <a:pt x="1163" y="203"/>
                    <a:pt x="1198" y="197"/>
                    <a:pt x="1249" y="190"/>
                  </a:cubicBezTo>
                  <a:cubicBezTo>
                    <a:pt x="1287" y="183"/>
                    <a:pt x="1333" y="176"/>
                    <a:pt x="1392" y="167"/>
                  </a:cubicBezTo>
                  <a:lnTo>
                    <a:pt x="1397" y="205"/>
                  </a:lnTo>
                  <a:cubicBezTo>
                    <a:pt x="1338" y="212"/>
                    <a:pt x="1292" y="221"/>
                    <a:pt x="1256" y="226"/>
                  </a:cubicBezTo>
                  <a:cubicBezTo>
                    <a:pt x="1204" y="235"/>
                    <a:pt x="1167" y="241"/>
                    <a:pt x="1132" y="243"/>
                  </a:cubicBezTo>
                  <a:cubicBezTo>
                    <a:pt x="1077" y="248"/>
                    <a:pt x="994" y="251"/>
                    <a:pt x="903" y="251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7" name="任意多边形 3821"/>
            <p:cNvSpPr>
              <a:spLocks noChangeArrowheads="1"/>
            </p:cNvSpPr>
            <p:nvPr/>
          </p:nvSpPr>
          <p:spPr bwMode="auto">
            <a:xfrm>
              <a:off x="17585" y="6005"/>
              <a:ext cx="138" cy="40"/>
            </a:xfrm>
            <a:custGeom>
              <a:avLst/>
              <a:gdLst>
                <a:gd name="T0" fmla="*/ 1 w 243"/>
                <a:gd name="T1" fmla="*/ 1 h 70"/>
                <a:gd name="T2" fmla="*/ 0 w 243"/>
                <a:gd name="T3" fmla="*/ 1 h 70"/>
                <a:gd name="T4" fmla="*/ 3 w 243"/>
                <a:gd name="T5" fmla="*/ 0 h 70"/>
                <a:gd name="T6" fmla="*/ 3 w 243"/>
                <a:gd name="T7" fmla="*/ 1 h 70"/>
                <a:gd name="T8" fmla="*/ 1 w 243"/>
                <a:gd name="T9" fmla="*/ 1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70">
                  <a:moveTo>
                    <a:pt x="5" y="69"/>
                  </a:moveTo>
                  <a:lnTo>
                    <a:pt x="0" y="32"/>
                  </a:lnTo>
                  <a:cubicBezTo>
                    <a:pt x="116" y="14"/>
                    <a:pt x="237" y="0"/>
                    <a:pt x="239" y="0"/>
                  </a:cubicBezTo>
                  <a:lnTo>
                    <a:pt x="242" y="38"/>
                  </a:lnTo>
                  <a:cubicBezTo>
                    <a:pt x="241" y="38"/>
                    <a:pt x="120" y="52"/>
                    <a:pt x="5" y="69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8" name="任意多边形 3822"/>
            <p:cNvSpPr>
              <a:spLocks noChangeArrowheads="1"/>
            </p:cNvSpPr>
            <p:nvPr/>
          </p:nvSpPr>
          <p:spPr bwMode="auto">
            <a:xfrm>
              <a:off x="16598" y="5778"/>
              <a:ext cx="240" cy="115"/>
            </a:xfrm>
            <a:custGeom>
              <a:avLst/>
              <a:gdLst>
                <a:gd name="T0" fmla="*/ 4 w 424"/>
                <a:gd name="T1" fmla="*/ 2 h 203"/>
                <a:gd name="T2" fmla="*/ 1 w 424"/>
                <a:gd name="T3" fmla="*/ 1 h 203"/>
                <a:gd name="T4" fmla="*/ 0 w 424"/>
                <a:gd name="T5" fmla="*/ 1 h 203"/>
                <a:gd name="T6" fmla="*/ 1 w 424"/>
                <a:gd name="T7" fmla="*/ 0 h 203"/>
                <a:gd name="T8" fmla="*/ 1 w 424"/>
                <a:gd name="T9" fmla="*/ 1 h 203"/>
                <a:gd name="T10" fmla="*/ 4 w 424"/>
                <a:gd name="T11" fmla="*/ 2 h 203"/>
                <a:gd name="T12" fmla="*/ 4 w 424"/>
                <a:gd name="T13" fmla="*/ 1 h 203"/>
                <a:gd name="T14" fmla="*/ 5 w 424"/>
                <a:gd name="T15" fmla="*/ 1 h 203"/>
                <a:gd name="T16" fmla="*/ 4 w 424"/>
                <a:gd name="T17" fmla="*/ 2 h 2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4" h="203">
                  <a:moveTo>
                    <a:pt x="402" y="202"/>
                  </a:moveTo>
                  <a:lnTo>
                    <a:pt x="10" y="120"/>
                  </a:lnTo>
                  <a:lnTo>
                    <a:pt x="0" y="2"/>
                  </a:lnTo>
                  <a:lnTo>
                    <a:pt x="37" y="0"/>
                  </a:lnTo>
                  <a:lnTo>
                    <a:pt x="45" y="89"/>
                  </a:lnTo>
                  <a:lnTo>
                    <a:pt x="371" y="157"/>
                  </a:lnTo>
                  <a:lnTo>
                    <a:pt x="387" y="59"/>
                  </a:lnTo>
                  <a:lnTo>
                    <a:pt x="423" y="64"/>
                  </a:lnTo>
                  <a:lnTo>
                    <a:pt x="402" y="202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19" name="任意多边形 3823"/>
            <p:cNvSpPr>
              <a:spLocks noChangeArrowheads="1"/>
            </p:cNvSpPr>
            <p:nvPr/>
          </p:nvSpPr>
          <p:spPr bwMode="auto">
            <a:xfrm>
              <a:off x="16855" y="5833"/>
              <a:ext cx="235" cy="72"/>
            </a:xfrm>
            <a:custGeom>
              <a:avLst/>
              <a:gdLst>
                <a:gd name="T0" fmla="*/ 4 w 416"/>
                <a:gd name="T1" fmla="*/ 1 h 128"/>
                <a:gd name="T2" fmla="*/ 1 w 416"/>
                <a:gd name="T3" fmla="*/ 1 h 128"/>
                <a:gd name="T4" fmla="*/ 1 w 416"/>
                <a:gd name="T5" fmla="*/ 1 h 128"/>
                <a:gd name="T6" fmla="*/ 1 w 416"/>
                <a:gd name="T7" fmla="*/ 1 h 128"/>
                <a:gd name="T8" fmla="*/ 0 w 416"/>
                <a:gd name="T9" fmla="*/ 1 h 128"/>
                <a:gd name="T10" fmla="*/ 0 w 416"/>
                <a:gd name="T11" fmla="*/ 1 h 128"/>
                <a:gd name="T12" fmla="*/ 1 w 416"/>
                <a:gd name="T13" fmla="*/ 1 h 128"/>
                <a:gd name="T14" fmla="*/ 2 w 416"/>
                <a:gd name="T15" fmla="*/ 1 h 128"/>
                <a:gd name="T16" fmla="*/ 3 w 416"/>
                <a:gd name="T17" fmla="*/ 1 h 128"/>
                <a:gd name="T18" fmla="*/ 4 w 416"/>
                <a:gd name="T19" fmla="*/ 1 h 128"/>
                <a:gd name="T20" fmla="*/ 4 w 416"/>
                <a:gd name="T21" fmla="*/ 1 h 128"/>
                <a:gd name="T22" fmla="*/ 4 w 416"/>
                <a:gd name="T23" fmla="*/ 1 h 128"/>
                <a:gd name="T24" fmla="*/ 1 w 416"/>
                <a:gd name="T25" fmla="*/ 1 h 128"/>
                <a:gd name="T26" fmla="*/ 4 w 416"/>
                <a:gd name="T27" fmla="*/ 1 h 128"/>
                <a:gd name="T28" fmla="*/ 4 w 416"/>
                <a:gd name="T29" fmla="*/ 1 h 128"/>
                <a:gd name="T30" fmla="*/ 3 w 416"/>
                <a:gd name="T31" fmla="*/ 1 h 128"/>
                <a:gd name="T32" fmla="*/ 2 w 416"/>
                <a:gd name="T33" fmla="*/ 1 h 128"/>
                <a:gd name="T34" fmla="*/ 1 w 416"/>
                <a:gd name="T35" fmla="*/ 1 h 128"/>
                <a:gd name="T36" fmla="*/ 1 w 416"/>
                <a:gd name="T37" fmla="*/ 1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6" h="128">
                  <a:moveTo>
                    <a:pt x="403" y="127"/>
                  </a:moveTo>
                  <a:lnTo>
                    <a:pt x="61" y="127"/>
                  </a:lnTo>
                  <a:lnTo>
                    <a:pt x="56" y="120"/>
                  </a:lnTo>
                  <a:cubicBezTo>
                    <a:pt x="37" y="97"/>
                    <a:pt x="7" y="58"/>
                    <a:pt x="2" y="50"/>
                  </a:cubicBezTo>
                  <a:lnTo>
                    <a:pt x="0" y="45"/>
                  </a:lnTo>
                  <a:lnTo>
                    <a:pt x="0" y="40"/>
                  </a:lnTo>
                  <a:cubicBezTo>
                    <a:pt x="1" y="28"/>
                    <a:pt x="9" y="13"/>
                    <a:pt x="25" y="7"/>
                  </a:cubicBezTo>
                  <a:cubicBezTo>
                    <a:pt x="44" y="0"/>
                    <a:pt x="99" y="3"/>
                    <a:pt x="222" y="13"/>
                  </a:cubicBezTo>
                  <a:cubicBezTo>
                    <a:pt x="246" y="16"/>
                    <a:pt x="269" y="17"/>
                    <a:pt x="287" y="18"/>
                  </a:cubicBezTo>
                  <a:cubicBezTo>
                    <a:pt x="342" y="22"/>
                    <a:pt x="378" y="37"/>
                    <a:pt x="397" y="63"/>
                  </a:cubicBezTo>
                  <a:cubicBezTo>
                    <a:pt x="415" y="87"/>
                    <a:pt x="408" y="111"/>
                    <a:pt x="407" y="115"/>
                  </a:cubicBezTo>
                  <a:lnTo>
                    <a:pt x="403" y="127"/>
                  </a:lnTo>
                  <a:close/>
                  <a:moveTo>
                    <a:pt x="80" y="90"/>
                  </a:moveTo>
                  <a:lnTo>
                    <a:pt x="371" y="90"/>
                  </a:lnTo>
                  <a:cubicBezTo>
                    <a:pt x="370" y="90"/>
                    <a:pt x="368" y="86"/>
                    <a:pt x="367" y="83"/>
                  </a:cubicBezTo>
                  <a:cubicBezTo>
                    <a:pt x="356" y="68"/>
                    <a:pt x="327" y="57"/>
                    <a:pt x="286" y="55"/>
                  </a:cubicBezTo>
                  <a:cubicBezTo>
                    <a:pt x="266" y="53"/>
                    <a:pt x="244" y="51"/>
                    <a:pt x="220" y="50"/>
                  </a:cubicBezTo>
                  <a:cubicBezTo>
                    <a:pt x="157" y="45"/>
                    <a:pt x="64" y="37"/>
                    <a:pt x="41" y="41"/>
                  </a:cubicBezTo>
                  <a:cubicBezTo>
                    <a:pt x="50" y="52"/>
                    <a:pt x="65" y="77"/>
                    <a:pt x="80" y="9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0" name="任意多边形 3824"/>
            <p:cNvSpPr>
              <a:spLocks noChangeArrowheads="1"/>
            </p:cNvSpPr>
            <p:nvPr/>
          </p:nvSpPr>
          <p:spPr bwMode="auto">
            <a:xfrm>
              <a:off x="16855" y="5908"/>
              <a:ext cx="238" cy="125"/>
            </a:xfrm>
            <a:custGeom>
              <a:avLst/>
              <a:gdLst>
                <a:gd name="T0" fmla="*/ 4 w 419"/>
                <a:gd name="T1" fmla="*/ 2 h 220"/>
                <a:gd name="T2" fmla="*/ 1 w 419"/>
                <a:gd name="T3" fmla="*/ 2 h 220"/>
                <a:gd name="T4" fmla="*/ 1 w 419"/>
                <a:gd name="T5" fmla="*/ 2 h 220"/>
                <a:gd name="T6" fmla="*/ 1 w 419"/>
                <a:gd name="T7" fmla="*/ 1 h 220"/>
                <a:gd name="T8" fmla="*/ 1 w 419"/>
                <a:gd name="T9" fmla="*/ 1 h 220"/>
                <a:gd name="T10" fmla="*/ 1 w 419"/>
                <a:gd name="T11" fmla="*/ 1 h 220"/>
                <a:gd name="T12" fmla="*/ 4 w 419"/>
                <a:gd name="T13" fmla="*/ 1 h 220"/>
                <a:gd name="T14" fmla="*/ 5 w 419"/>
                <a:gd name="T15" fmla="*/ 1 h 220"/>
                <a:gd name="T16" fmla="*/ 5 w 419"/>
                <a:gd name="T17" fmla="*/ 2 h 220"/>
                <a:gd name="T18" fmla="*/ 4 w 419"/>
                <a:gd name="T19" fmla="*/ 2 h 220"/>
                <a:gd name="T20" fmla="*/ 4 w 419"/>
                <a:gd name="T21" fmla="*/ 2 h 220"/>
                <a:gd name="T22" fmla="*/ 1 w 419"/>
                <a:gd name="T23" fmla="*/ 1 h 220"/>
                <a:gd name="T24" fmla="*/ 1 w 419"/>
                <a:gd name="T25" fmla="*/ 1 h 220"/>
                <a:gd name="T26" fmla="*/ 1 w 419"/>
                <a:gd name="T27" fmla="*/ 2 h 220"/>
                <a:gd name="T28" fmla="*/ 1 w 419"/>
                <a:gd name="T29" fmla="*/ 2 h 220"/>
                <a:gd name="T30" fmla="*/ 4 w 419"/>
                <a:gd name="T31" fmla="*/ 2 h 220"/>
                <a:gd name="T32" fmla="*/ 4 w 419"/>
                <a:gd name="T33" fmla="*/ 1 h 220"/>
                <a:gd name="T34" fmla="*/ 4 w 419"/>
                <a:gd name="T35" fmla="*/ 1 h 220"/>
                <a:gd name="T36" fmla="*/ 1 w 419"/>
                <a:gd name="T37" fmla="*/ 1 h 2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9" h="220">
                  <a:moveTo>
                    <a:pt x="371" y="219"/>
                  </a:moveTo>
                  <a:lnTo>
                    <a:pt x="76" y="196"/>
                  </a:lnTo>
                  <a:cubicBezTo>
                    <a:pt x="49" y="193"/>
                    <a:pt x="24" y="178"/>
                    <a:pt x="9" y="154"/>
                  </a:cubicBezTo>
                  <a:cubicBezTo>
                    <a:pt x="2" y="143"/>
                    <a:pt x="0" y="129"/>
                    <a:pt x="4" y="117"/>
                  </a:cubicBezTo>
                  <a:lnTo>
                    <a:pt x="34" y="26"/>
                  </a:lnTo>
                  <a:cubicBezTo>
                    <a:pt x="39" y="11"/>
                    <a:pt x="52" y="0"/>
                    <a:pt x="70" y="1"/>
                  </a:cubicBezTo>
                  <a:lnTo>
                    <a:pt x="400" y="17"/>
                  </a:lnTo>
                  <a:lnTo>
                    <a:pt x="403" y="30"/>
                  </a:lnTo>
                  <a:cubicBezTo>
                    <a:pt x="403" y="32"/>
                    <a:pt x="418" y="77"/>
                    <a:pt x="410" y="134"/>
                  </a:cubicBezTo>
                  <a:cubicBezTo>
                    <a:pt x="401" y="192"/>
                    <a:pt x="381" y="211"/>
                    <a:pt x="377" y="214"/>
                  </a:cubicBezTo>
                  <a:lnTo>
                    <a:pt x="371" y="219"/>
                  </a:lnTo>
                  <a:close/>
                  <a:moveTo>
                    <a:pt x="69" y="38"/>
                  </a:moveTo>
                  <a:lnTo>
                    <a:pt x="40" y="128"/>
                  </a:lnTo>
                  <a:cubicBezTo>
                    <a:pt x="39" y="131"/>
                    <a:pt x="40" y="132"/>
                    <a:pt x="41" y="134"/>
                  </a:cubicBezTo>
                  <a:cubicBezTo>
                    <a:pt x="50" y="148"/>
                    <a:pt x="64" y="157"/>
                    <a:pt x="80" y="158"/>
                  </a:cubicBezTo>
                  <a:lnTo>
                    <a:pt x="357" y="181"/>
                  </a:lnTo>
                  <a:cubicBezTo>
                    <a:pt x="361" y="173"/>
                    <a:pt x="368" y="158"/>
                    <a:pt x="372" y="129"/>
                  </a:cubicBezTo>
                  <a:cubicBezTo>
                    <a:pt x="377" y="97"/>
                    <a:pt x="373" y="68"/>
                    <a:pt x="371" y="53"/>
                  </a:cubicBezTo>
                  <a:lnTo>
                    <a:pt x="69" y="38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1" name="任意多边形 3825"/>
            <p:cNvSpPr>
              <a:spLocks noChangeArrowheads="1"/>
            </p:cNvSpPr>
            <p:nvPr/>
          </p:nvSpPr>
          <p:spPr bwMode="auto">
            <a:xfrm>
              <a:off x="16635" y="5868"/>
              <a:ext cx="105" cy="130"/>
            </a:xfrm>
            <a:custGeom>
              <a:avLst/>
              <a:gdLst>
                <a:gd name="T0" fmla="*/ 1 w 186"/>
                <a:gd name="T1" fmla="*/ 2 h 231"/>
                <a:gd name="T2" fmla="*/ 1 w 186"/>
                <a:gd name="T3" fmla="*/ 2 h 231"/>
                <a:gd name="T4" fmla="*/ 1 w 186"/>
                <a:gd name="T5" fmla="*/ 1 h 231"/>
                <a:gd name="T6" fmla="*/ 1 w 186"/>
                <a:gd name="T7" fmla="*/ 1 h 231"/>
                <a:gd name="T8" fmla="*/ 2 w 186"/>
                <a:gd name="T9" fmla="*/ 1 h 231"/>
                <a:gd name="T10" fmla="*/ 2 w 186"/>
                <a:gd name="T11" fmla="*/ 1 h 231"/>
                <a:gd name="T12" fmla="*/ 2 w 186"/>
                <a:gd name="T13" fmla="*/ 1 h 231"/>
                <a:gd name="T14" fmla="*/ 1 w 186"/>
                <a:gd name="T15" fmla="*/ 2 h 231"/>
                <a:gd name="T16" fmla="*/ 1 w 186"/>
                <a:gd name="T17" fmla="*/ 2 h 231"/>
                <a:gd name="T18" fmla="*/ 1 w 186"/>
                <a:gd name="T19" fmla="*/ 1 h 231"/>
                <a:gd name="T20" fmla="*/ 1 w 186"/>
                <a:gd name="T21" fmla="*/ 1 h 231"/>
                <a:gd name="T22" fmla="*/ 1 w 186"/>
                <a:gd name="T23" fmla="*/ 1 h 231"/>
                <a:gd name="T24" fmla="*/ 1 w 186"/>
                <a:gd name="T25" fmla="*/ 2 h 231"/>
                <a:gd name="T26" fmla="*/ 1 w 186"/>
                <a:gd name="T27" fmla="*/ 2 h 231"/>
                <a:gd name="T28" fmla="*/ 2 w 186"/>
                <a:gd name="T29" fmla="*/ 1 h 231"/>
                <a:gd name="T30" fmla="*/ 2 w 186"/>
                <a:gd name="T31" fmla="*/ 1 h 231"/>
                <a:gd name="T32" fmla="*/ 1 w 186"/>
                <a:gd name="T33" fmla="*/ 1 h 231"/>
                <a:gd name="T34" fmla="*/ 1 w 186"/>
                <a:gd name="T35" fmla="*/ 1 h 2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6" h="231">
                  <a:moveTo>
                    <a:pt x="99" y="230"/>
                  </a:moveTo>
                  <a:cubicBezTo>
                    <a:pt x="77" y="230"/>
                    <a:pt x="57" y="220"/>
                    <a:pt x="40" y="201"/>
                  </a:cubicBezTo>
                  <a:cubicBezTo>
                    <a:pt x="22" y="182"/>
                    <a:pt x="11" y="155"/>
                    <a:pt x="7" y="126"/>
                  </a:cubicBezTo>
                  <a:cubicBezTo>
                    <a:pt x="0" y="63"/>
                    <a:pt x="31" y="8"/>
                    <a:pt x="79" y="3"/>
                  </a:cubicBezTo>
                  <a:cubicBezTo>
                    <a:pt x="102" y="0"/>
                    <a:pt x="126" y="10"/>
                    <a:pt x="145" y="31"/>
                  </a:cubicBezTo>
                  <a:cubicBezTo>
                    <a:pt x="162" y="50"/>
                    <a:pt x="174" y="78"/>
                    <a:pt x="177" y="106"/>
                  </a:cubicBezTo>
                  <a:cubicBezTo>
                    <a:pt x="185" y="170"/>
                    <a:pt x="154" y="224"/>
                    <a:pt x="106" y="230"/>
                  </a:cubicBezTo>
                  <a:cubicBezTo>
                    <a:pt x="104" y="230"/>
                    <a:pt x="101" y="230"/>
                    <a:pt x="99" y="230"/>
                  </a:cubicBezTo>
                  <a:close/>
                  <a:moveTo>
                    <a:pt x="87" y="39"/>
                  </a:moveTo>
                  <a:cubicBezTo>
                    <a:pt x="86" y="39"/>
                    <a:pt x="85" y="39"/>
                    <a:pt x="84" y="39"/>
                  </a:cubicBezTo>
                  <a:cubicBezTo>
                    <a:pt x="57" y="41"/>
                    <a:pt x="40" y="80"/>
                    <a:pt x="45" y="121"/>
                  </a:cubicBezTo>
                  <a:cubicBezTo>
                    <a:pt x="47" y="142"/>
                    <a:pt x="56" y="162"/>
                    <a:pt x="67" y="176"/>
                  </a:cubicBezTo>
                  <a:cubicBezTo>
                    <a:pt x="74" y="182"/>
                    <a:pt x="86" y="194"/>
                    <a:pt x="101" y="192"/>
                  </a:cubicBezTo>
                  <a:cubicBezTo>
                    <a:pt x="127" y="190"/>
                    <a:pt x="145" y="151"/>
                    <a:pt x="140" y="110"/>
                  </a:cubicBezTo>
                  <a:cubicBezTo>
                    <a:pt x="137" y="89"/>
                    <a:pt x="129" y="69"/>
                    <a:pt x="117" y="55"/>
                  </a:cubicBezTo>
                  <a:cubicBezTo>
                    <a:pt x="112" y="49"/>
                    <a:pt x="101" y="39"/>
                    <a:pt x="87" y="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2" name="任意多边形 3826"/>
            <p:cNvSpPr>
              <a:spLocks noChangeArrowheads="1"/>
            </p:cNvSpPr>
            <p:nvPr/>
          </p:nvSpPr>
          <p:spPr bwMode="auto">
            <a:xfrm>
              <a:off x="16575" y="5670"/>
              <a:ext cx="1148" cy="415"/>
            </a:xfrm>
            <a:custGeom>
              <a:avLst/>
              <a:gdLst>
                <a:gd name="T0" fmla="*/ 11 w 2025"/>
                <a:gd name="T1" fmla="*/ 8 h 733"/>
                <a:gd name="T2" fmla="*/ 10 w 2025"/>
                <a:gd name="T3" fmla="*/ 5 h 733"/>
                <a:gd name="T4" fmla="*/ 7 w 2025"/>
                <a:gd name="T5" fmla="*/ 3 h 733"/>
                <a:gd name="T6" fmla="*/ 6 w 2025"/>
                <a:gd name="T7" fmla="*/ 3 h 733"/>
                <a:gd name="T8" fmla="*/ 1 w 2025"/>
                <a:gd name="T9" fmla="*/ 2 h 733"/>
                <a:gd name="T10" fmla="*/ 1 w 2025"/>
                <a:gd name="T11" fmla="*/ 2 h 733"/>
                <a:gd name="T12" fmla="*/ 1 w 2025"/>
                <a:gd name="T13" fmla="*/ 2 h 733"/>
                <a:gd name="T14" fmla="*/ 0 w 2025"/>
                <a:gd name="T15" fmla="*/ 2 h 733"/>
                <a:gd name="T16" fmla="*/ 0 w 2025"/>
                <a:gd name="T17" fmla="*/ 1 h 733"/>
                <a:gd name="T18" fmla="*/ 2 w 2025"/>
                <a:gd name="T19" fmla="*/ 1 h 733"/>
                <a:gd name="T20" fmla="*/ 3 w 2025"/>
                <a:gd name="T21" fmla="*/ 1 h 733"/>
                <a:gd name="T22" fmla="*/ 14 w 2025"/>
                <a:gd name="T23" fmla="*/ 1 h 733"/>
                <a:gd name="T24" fmla="*/ 20 w 2025"/>
                <a:gd name="T25" fmla="*/ 1 h 733"/>
                <a:gd name="T26" fmla="*/ 22 w 2025"/>
                <a:gd name="T27" fmla="*/ 2 h 733"/>
                <a:gd name="T28" fmla="*/ 21 w 2025"/>
                <a:gd name="T29" fmla="*/ 2 h 733"/>
                <a:gd name="T30" fmla="*/ 20 w 2025"/>
                <a:gd name="T31" fmla="*/ 1 h 733"/>
                <a:gd name="T32" fmla="*/ 14 w 2025"/>
                <a:gd name="T33" fmla="*/ 1 h 733"/>
                <a:gd name="T34" fmla="*/ 3 w 2025"/>
                <a:gd name="T35" fmla="*/ 1 h 733"/>
                <a:gd name="T36" fmla="*/ 2 w 2025"/>
                <a:gd name="T37" fmla="*/ 1 h 733"/>
                <a:gd name="T38" fmla="*/ 1 w 2025"/>
                <a:gd name="T39" fmla="*/ 2 h 733"/>
                <a:gd name="T40" fmla="*/ 1 w 2025"/>
                <a:gd name="T41" fmla="*/ 2 h 733"/>
                <a:gd name="T42" fmla="*/ 1 w 2025"/>
                <a:gd name="T43" fmla="*/ 2 h 733"/>
                <a:gd name="T44" fmla="*/ 1 w 2025"/>
                <a:gd name="T45" fmla="*/ 2 h 733"/>
                <a:gd name="T46" fmla="*/ 6 w 2025"/>
                <a:gd name="T47" fmla="*/ 3 h 733"/>
                <a:gd name="T48" fmla="*/ 7 w 2025"/>
                <a:gd name="T49" fmla="*/ 3 h 733"/>
                <a:gd name="T50" fmla="*/ 11 w 2025"/>
                <a:gd name="T51" fmla="*/ 5 h 733"/>
                <a:gd name="T52" fmla="*/ 11 w 2025"/>
                <a:gd name="T53" fmla="*/ 8 h 733"/>
                <a:gd name="T54" fmla="*/ 11 w 2025"/>
                <a:gd name="T55" fmla="*/ 8 h 7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025" h="733">
                  <a:moveTo>
                    <a:pt x="1055" y="732"/>
                  </a:moveTo>
                  <a:cubicBezTo>
                    <a:pt x="1055" y="731"/>
                    <a:pt x="1028" y="612"/>
                    <a:pt x="956" y="437"/>
                  </a:cubicBezTo>
                  <a:cubicBezTo>
                    <a:pt x="901" y="302"/>
                    <a:pt x="856" y="300"/>
                    <a:pt x="690" y="291"/>
                  </a:cubicBezTo>
                  <a:cubicBezTo>
                    <a:pt x="669" y="290"/>
                    <a:pt x="647" y="288"/>
                    <a:pt x="622" y="287"/>
                  </a:cubicBezTo>
                  <a:cubicBezTo>
                    <a:pt x="469" y="277"/>
                    <a:pt x="260" y="250"/>
                    <a:pt x="35" y="212"/>
                  </a:cubicBezTo>
                  <a:lnTo>
                    <a:pt x="31" y="212"/>
                  </a:lnTo>
                  <a:cubicBezTo>
                    <a:pt x="19" y="210"/>
                    <a:pt x="14" y="208"/>
                    <a:pt x="14" y="208"/>
                  </a:cubicBezTo>
                  <a:lnTo>
                    <a:pt x="0" y="205"/>
                  </a:lnTo>
                  <a:lnTo>
                    <a:pt x="0" y="128"/>
                  </a:lnTo>
                  <a:lnTo>
                    <a:pt x="164" y="41"/>
                  </a:lnTo>
                  <a:lnTo>
                    <a:pt x="325" y="19"/>
                  </a:lnTo>
                  <a:cubicBezTo>
                    <a:pt x="360" y="17"/>
                    <a:pt x="1176" y="0"/>
                    <a:pt x="1282" y="4"/>
                  </a:cubicBezTo>
                  <a:cubicBezTo>
                    <a:pt x="1391" y="7"/>
                    <a:pt x="1818" y="57"/>
                    <a:pt x="1866" y="67"/>
                  </a:cubicBezTo>
                  <a:cubicBezTo>
                    <a:pt x="1917" y="79"/>
                    <a:pt x="2013" y="151"/>
                    <a:pt x="2024" y="160"/>
                  </a:cubicBezTo>
                  <a:lnTo>
                    <a:pt x="2002" y="190"/>
                  </a:lnTo>
                  <a:cubicBezTo>
                    <a:pt x="1974" y="168"/>
                    <a:pt x="1894" y="112"/>
                    <a:pt x="1858" y="105"/>
                  </a:cubicBezTo>
                  <a:cubicBezTo>
                    <a:pt x="1811" y="95"/>
                    <a:pt x="1388" y="46"/>
                    <a:pt x="1281" y="41"/>
                  </a:cubicBezTo>
                  <a:cubicBezTo>
                    <a:pt x="1178" y="37"/>
                    <a:pt x="361" y="55"/>
                    <a:pt x="328" y="56"/>
                  </a:cubicBezTo>
                  <a:lnTo>
                    <a:pt x="173" y="77"/>
                  </a:lnTo>
                  <a:lnTo>
                    <a:pt x="28" y="150"/>
                  </a:lnTo>
                  <a:lnTo>
                    <a:pt x="28" y="175"/>
                  </a:lnTo>
                  <a:lnTo>
                    <a:pt x="33" y="175"/>
                  </a:lnTo>
                  <a:lnTo>
                    <a:pt x="38" y="175"/>
                  </a:lnTo>
                  <a:cubicBezTo>
                    <a:pt x="261" y="212"/>
                    <a:pt x="470" y="240"/>
                    <a:pt x="622" y="250"/>
                  </a:cubicBezTo>
                  <a:cubicBezTo>
                    <a:pt x="646" y="251"/>
                    <a:pt x="669" y="252"/>
                    <a:pt x="690" y="253"/>
                  </a:cubicBezTo>
                  <a:cubicBezTo>
                    <a:pt x="856" y="262"/>
                    <a:pt x="925" y="266"/>
                    <a:pt x="990" y="422"/>
                  </a:cubicBezTo>
                  <a:cubicBezTo>
                    <a:pt x="1063" y="599"/>
                    <a:pt x="1090" y="718"/>
                    <a:pt x="1091" y="723"/>
                  </a:cubicBezTo>
                  <a:lnTo>
                    <a:pt x="1055" y="732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3" name="任意多边形 3827"/>
            <p:cNvSpPr>
              <a:spLocks noChangeArrowheads="1"/>
            </p:cNvSpPr>
            <p:nvPr/>
          </p:nvSpPr>
          <p:spPr bwMode="auto">
            <a:xfrm>
              <a:off x="16715" y="5688"/>
              <a:ext cx="860" cy="50"/>
            </a:xfrm>
            <a:custGeom>
              <a:avLst/>
              <a:gdLst>
                <a:gd name="T0" fmla="*/ 9 w 1515"/>
                <a:gd name="T1" fmla="*/ 1 h 86"/>
                <a:gd name="T2" fmla="*/ 2 w 1515"/>
                <a:gd name="T3" fmla="*/ 1 h 86"/>
                <a:gd name="T4" fmla="*/ 1 w 1515"/>
                <a:gd name="T5" fmla="*/ 1 h 86"/>
                <a:gd name="T6" fmla="*/ 1 w 1515"/>
                <a:gd name="T7" fmla="*/ 0 h 86"/>
                <a:gd name="T8" fmla="*/ 1 w 1515"/>
                <a:gd name="T9" fmla="*/ 1 h 86"/>
                <a:gd name="T10" fmla="*/ 1 w 1515"/>
                <a:gd name="T11" fmla="*/ 1 h 86"/>
                <a:gd name="T12" fmla="*/ 2 w 1515"/>
                <a:gd name="T13" fmla="*/ 1 h 86"/>
                <a:gd name="T14" fmla="*/ 12 w 1515"/>
                <a:gd name="T15" fmla="*/ 1 h 86"/>
                <a:gd name="T16" fmla="*/ 14 w 1515"/>
                <a:gd name="T17" fmla="*/ 1 h 86"/>
                <a:gd name="T18" fmla="*/ 14 w 1515"/>
                <a:gd name="T19" fmla="*/ 1 h 86"/>
                <a:gd name="T20" fmla="*/ 16 w 1515"/>
                <a:gd name="T21" fmla="*/ 1 h 86"/>
                <a:gd name="T22" fmla="*/ 16 w 1515"/>
                <a:gd name="T23" fmla="*/ 1 h 86"/>
                <a:gd name="T24" fmla="*/ 14 w 1515"/>
                <a:gd name="T25" fmla="*/ 1 h 86"/>
                <a:gd name="T26" fmla="*/ 14 w 1515"/>
                <a:gd name="T27" fmla="*/ 1 h 86"/>
                <a:gd name="T28" fmla="*/ 12 w 1515"/>
                <a:gd name="T29" fmla="*/ 1 h 86"/>
                <a:gd name="T30" fmla="*/ 9 w 1515"/>
                <a:gd name="T31" fmla="*/ 1 h 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5" h="86">
                  <a:moveTo>
                    <a:pt x="780" y="85"/>
                  </a:moveTo>
                  <a:cubicBezTo>
                    <a:pt x="563" y="85"/>
                    <a:pt x="341" y="84"/>
                    <a:pt x="219" y="80"/>
                  </a:cubicBezTo>
                  <a:cubicBezTo>
                    <a:pt x="45" y="74"/>
                    <a:pt x="12" y="50"/>
                    <a:pt x="5" y="30"/>
                  </a:cubicBezTo>
                  <a:cubicBezTo>
                    <a:pt x="0" y="18"/>
                    <a:pt x="3" y="6"/>
                    <a:pt x="10" y="0"/>
                  </a:cubicBezTo>
                  <a:lnTo>
                    <a:pt x="37" y="25"/>
                  </a:lnTo>
                  <a:cubicBezTo>
                    <a:pt x="42" y="19"/>
                    <a:pt x="38" y="14"/>
                    <a:pt x="38" y="14"/>
                  </a:cubicBezTo>
                  <a:cubicBezTo>
                    <a:pt x="41" y="16"/>
                    <a:pt x="61" y="36"/>
                    <a:pt x="221" y="43"/>
                  </a:cubicBezTo>
                  <a:cubicBezTo>
                    <a:pt x="407" y="49"/>
                    <a:pt x="830" y="49"/>
                    <a:pt x="1109" y="48"/>
                  </a:cubicBezTo>
                  <a:cubicBezTo>
                    <a:pt x="1180" y="48"/>
                    <a:pt x="1243" y="48"/>
                    <a:pt x="1289" y="48"/>
                  </a:cubicBezTo>
                  <a:cubicBezTo>
                    <a:pt x="1289" y="48"/>
                    <a:pt x="1289" y="48"/>
                    <a:pt x="1290" y="48"/>
                  </a:cubicBezTo>
                  <a:cubicBezTo>
                    <a:pt x="1440" y="48"/>
                    <a:pt x="1499" y="24"/>
                    <a:pt x="1499" y="24"/>
                  </a:cubicBezTo>
                  <a:lnTo>
                    <a:pt x="1514" y="56"/>
                  </a:lnTo>
                  <a:cubicBezTo>
                    <a:pt x="1511" y="58"/>
                    <a:pt x="1449" y="82"/>
                    <a:pt x="1290" y="82"/>
                  </a:cubicBezTo>
                  <a:cubicBezTo>
                    <a:pt x="1290" y="82"/>
                    <a:pt x="1290" y="82"/>
                    <a:pt x="1289" y="82"/>
                  </a:cubicBezTo>
                  <a:cubicBezTo>
                    <a:pt x="1243" y="82"/>
                    <a:pt x="1180" y="84"/>
                    <a:pt x="1109" y="84"/>
                  </a:cubicBezTo>
                  <a:cubicBezTo>
                    <a:pt x="1012" y="82"/>
                    <a:pt x="897" y="85"/>
                    <a:pt x="780" y="85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4" name="任意多边形 3828"/>
            <p:cNvSpPr>
              <a:spLocks noChangeArrowheads="1"/>
            </p:cNvSpPr>
            <p:nvPr/>
          </p:nvSpPr>
          <p:spPr bwMode="auto">
            <a:xfrm>
              <a:off x="17263" y="5850"/>
              <a:ext cx="20" cy="103"/>
            </a:xfrm>
            <a:custGeom>
              <a:avLst/>
              <a:gdLst>
                <a:gd name="T0" fmla="*/ 1 w 37"/>
                <a:gd name="T1" fmla="*/ 2 h 182"/>
                <a:gd name="T2" fmla="*/ 0 w 37"/>
                <a:gd name="T3" fmla="*/ 2 h 182"/>
                <a:gd name="T4" fmla="*/ 0 w 37"/>
                <a:gd name="T5" fmla="*/ 1 h 182"/>
                <a:gd name="T6" fmla="*/ 1 w 37"/>
                <a:gd name="T7" fmla="*/ 0 h 182"/>
                <a:gd name="T8" fmla="*/ 1 w 37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82">
                  <a:moveTo>
                    <a:pt x="36" y="180"/>
                  </a:moveTo>
                  <a:lnTo>
                    <a:pt x="0" y="181"/>
                  </a:lnTo>
                  <a:lnTo>
                    <a:pt x="0" y="1"/>
                  </a:lnTo>
                  <a:lnTo>
                    <a:pt x="36" y="0"/>
                  </a:lnTo>
                  <a:lnTo>
                    <a:pt x="36" y="18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5" name="任意多边形 3829"/>
            <p:cNvSpPr>
              <a:spLocks noChangeArrowheads="1"/>
            </p:cNvSpPr>
            <p:nvPr/>
          </p:nvSpPr>
          <p:spPr bwMode="auto">
            <a:xfrm>
              <a:off x="17303" y="5848"/>
              <a:ext cx="20" cy="102"/>
            </a:xfrm>
            <a:custGeom>
              <a:avLst/>
              <a:gdLst>
                <a:gd name="T0" fmla="*/ 1 w 37"/>
                <a:gd name="T1" fmla="*/ 2 h 182"/>
                <a:gd name="T2" fmla="*/ 0 w 37"/>
                <a:gd name="T3" fmla="*/ 2 h 182"/>
                <a:gd name="T4" fmla="*/ 0 w 37"/>
                <a:gd name="T5" fmla="*/ 1 h 182"/>
                <a:gd name="T6" fmla="*/ 1 w 37"/>
                <a:gd name="T7" fmla="*/ 0 h 182"/>
                <a:gd name="T8" fmla="*/ 1 w 37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82">
                  <a:moveTo>
                    <a:pt x="36" y="180"/>
                  </a:moveTo>
                  <a:lnTo>
                    <a:pt x="0" y="181"/>
                  </a:lnTo>
                  <a:lnTo>
                    <a:pt x="0" y="2"/>
                  </a:lnTo>
                  <a:lnTo>
                    <a:pt x="36" y="0"/>
                  </a:lnTo>
                  <a:lnTo>
                    <a:pt x="36" y="18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6" name="任意多边形 3830"/>
            <p:cNvSpPr>
              <a:spLocks noChangeArrowheads="1"/>
            </p:cNvSpPr>
            <p:nvPr/>
          </p:nvSpPr>
          <p:spPr bwMode="auto">
            <a:xfrm>
              <a:off x="17338" y="5845"/>
              <a:ext cx="95" cy="105"/>
            </a:xfrm>
            <a:custGeom>
              <a:avLst/>
              <a:gdLst>
                <a:gd name="T0" fmla="*/ 1 w 167"/>
                <a:gd name="T1" fmla="*/ 1 h 186"/>
                <a:gd name="T2" fmla="*/ 2 w 167"/>
                <a:gd name="T3" fmla="*/ 1 h 186"/>
                <a:gd name="T4" fmla="*/ 2 w 167"/>
                <a:gd name="T5" fmla="*/ 1 h 186"/>
                <a:gd name="T6" fmla="*/ 2 w 167"/>
                <a:gd name="T7" fmla="*/ 2 h 186"/>
                <a:gd name="T8" fmla="*/ 1 w 167"/>
                <a:gd name="T9" fmla="*/ 2 h 186"/>
                <a:gd name="T10" fmla="*/ 1 w 167"/>
                <a:gd name="T11" fmla="*/ 2 h 186"/>
                <a:gd name="T12" fmla="*/ 0 w 167"/>
                <a:gd name="T13" fmla="*/ 1 h 186"/>
                <a:gd name="T14" fmla="*/ 1 w 167"/>
                <a:gd name="T15" fmla="*/ 1 h 186"/>
                <a:gd name="T16" fmla="*/ 1 w 167"/>
                <a:gd name="T17" fmla="*/ 1 h 186"/>
                <a:gd name="T18" fmla="*/ 1 w 167"/>
                <a:gd name="T19" fmla="*/ 1 h 186"/>
                <a:gd name="T20" fmla="*/ 1 w 167"/>
                <a:gd name="T21" fmla="*/ 1 h 186"/>
                <a:gd name="T22" fmla="*/ 1 w 167"/>
                <a:gd name="T23" fmla="*/ 1 h 186"/>
                <a:gd name="T24" fmla="*/ 1 w 167"/>
                <a:gd name="T25" fmla="*/ 1 h 186"/>
                <a:gd name="T26" fmla="*/ 1 w 167"/>
                <a:gd name="T27" fmla="*/ 1 h 186"/>
                <a:gd name="T28" fmla="*/ 1 w 167"/>
                <a:gd name="T29" fmla="*/ 1 h 186"/>
                <a:gd name="T30" fmla="*/ 1 w 167"/>
                <a:gd name="T31" fmla="*/ 2 h 186"/>
                <a:gd name="T32" fmla="*/ 1 w 167"/>
                <a:gd name="T33" fmla="*/ 2 h 186"/>
                <a:gd name="T34" fmla="*/ 1 w 167"/>
                <a:gd name="T35" fmla="*/ 2 h 186"/>
                <a:gd name="T36" fmla="*/ 1 w 167"/>
                <a:gd name="T37" fmla="*/ 1 h 186"/>
                <a:gd name="T38" fmla="*/ 1 w 167"/>
                <a:gd name="T39" fmla="*/ 1 h 186"/>
                <a:gd name="T40" fmla="*/ 1 w 167"/>
                <a:gd name="T41" fmla="*/ 1 h 186"/>
                <a:gd name="T42" fmla="*/ 1 w 167"/>
                <a:gd name="T43" fmla="*/ 1 h 186"/>
                <a:gd name="T44" fmla="*/ 1 w 167"/>
                <a:gd name="T45" fmla="*/ 1 h 186"/>
                <a:gd name="T46" fmla="*/ 1 w 167"/>
                <a:gd name="T47" fmla="*/ 1 h 18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7" h="186">
                  <a:moveTo>
                    <a:pt x="82" y="1"/>
                  </a:moveTo>
                  <a:cubicBezTo>
                    <a:pt x="114" y="0"/>
                    <a:pt x="136" y="7"/>
                    <a:pt x="150" y="25"/>
                  </a:cubicBezTo>
                  <a:cubicBezTo>
                    <a:pt x="161" y="40"/>
                    <a:pt x="166" y="61"/>
                    <a:pt x="166" y="89"/>
                  </a:cubicBezTo>
                  <a:cubicBezTo>
                    <a:pt x="166" y="121"/>
                    <a:pt x="159" y="145"/>
                    <a:pt x="144" y="161"/>
                  </a:cubicBezTo>
                  <a:cubicBezTo>
                    <a:pt x="130" y="175"/>
                    <a:pt x="111" y="182"/>
                    <a:pt x="86" y="183"/>
                  </a:cubicBezTo>
                  <a:cubicBezTo>
                    <a:pt x="52" y="185"/>
                    <a:pt x="29" y="177"/>
                    <a:pt x="15" y="157"/>
                  </a:cubicBezTo>
                  <a:cubicBezTo>
                    <a:pt x="5" y="144"/>
                    <a:pt x="0" y="122"/>
                    <a:pt x="0" y="96"/>
                  </a:cubicBezTo>
                  <a:cubicBezTo>
                    <a:pt x="0" y="65"/>
                    <a:pt x="6" y="42"/>
                    <a:pt x="20" y="27"/>
                  </a:cubicBezTo>
                  <a:cubicBezTo>
                    <a:pt x="34" y="11"/>
                    <a:pt x="55" y="2"/>
                    <a:pt x="82" y="1"/>
                  </a:cubicBezTo>
                  <a:close/>
                  <a:moveTo>
                    <a:pt x="82" y="31"/>
                  </a:moveTo>
                  <a:cubicBezTo>
                    <a:pt x="75" y="31"/>
                    <a:pt x="67" y="34"/>
                    <a:pt x="62" y="37"/>
                  </a:cubicBezTo>
                  <a:cubicBezTo>
                    <a:pt x="56" y="41"/>
                    <a:pt x="51" y="46"/>
                    <a:pt x="49" y="52"/>
                  </a:cubicBezTo>
                  <a:cubicBezTo>
                    <a:pt x="46" y="56"/>
                    <a:pt x="45" y="62"/>
                    <a:pt x="44" y="70"/>
                  </a:cubicBezTo>
                  <a:cubicBezTo>
                    <a:pt x="42" y="77"/>
                    <a:pt x="41" y="84"/>
                    <a:pt x="41" y="92"/>
                  </a:cubicBezTo>
                  <a:cubicBezTo>
                    <a:pt x="41" y="99"/>
                    <a:pt x="42" y="109"/>
                    <a:pt x="44" y="116"/>
                  </a:cubicBezTo>
                  <a:cubicBezTo>
                    <a:pt x="45" y="124"/>
                    <a:pt x="47" y="130"/>
                    <a:pt x="49" y="135"/>
                  </a:cubicBezTo>
                  <a:cubicBezTo>
                    <a:pt x="55" y="147"/>
                    <a:pt x="67" y="153"/>
                    <a:pt x="86" y="152"/>
                  </a:cubicBezTo>
                  <a:cubicBezTo>
                    <a:pt x="96" y="152"/>
                    <a:pt x="104" y="148"/>
                    <a:pt x="110" y="145"/>
                  </a:cubicBezTo>
                  <a:cubicBezTo>
                    <a:pt x="117" y="139"/>
                    <a:pt x="122" y="129"/>
                    <a:pt x="125" y="117"/>
                  </a:cubicBezTo>
                  <a:cubicBezTo>
                    <a:pt x="126" y="107"/>
                    <a:pt x="127" y="99"/>
                    <a:pt x="127" y="89"/>
                  </a:cubicBezTo>
                  <a:cubicBezTo>
                    <a:pt x="127" y="80"/>
                    <a:pt x="126" y="71"/>
                    <a:pt x="125" y="62"/>
                  </a:cubicBezTo>
                  <a:cubicBezTo>
                    <a:pt x="122" y="55"/>
                    <a:pt x="120" y="49"/>
                    <a:pt x="117" y="44"/>
                  </a:cubicBezTo>
                  <a:cubicBezTo>
                    <a:pt x="114" y="40"/>
                    <a:pt x="110" y="36"/>
                    <a:pt x="104" y="34"/>
                  </a:cubicBezTo>
                  <a:cubicBezTo>
                    <a:pt x="96" y="31"/>
                    <a:pt x="89" y="30"/>
                    <a:pt x="82" y="3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7" name="任意多边形 3831"/>
            <p:cNvSpPr>
              <a:spLocks noChangeArrowheads="1"/>
            </p:cNvSpPr>
            <p:nvPr/>
          </p:nvSpPr>
          <p:spPr bwMode="auto">
            <a:xfrm>
              <a:off x="17440" y="5838"/>
              <a:ext cx="95" cy="105"/>
            </a:xfrm>
            <a:custGeom>
              <a:avLst/>
              <a:gdLst>
                <a:gd name="T0" fmla="*/ 1 w 167"/>
                <a:gd name="T1" fmla="*/ 1 h 186"/>
                <a:gd name="T2" fmla="*/ 2 w 167"/>
                <a:gd name="T3" fmla="*/ 1 h 186"/>
                <a:gd name="T4" fmla="*/ 2 w 167"/>
                <a:gd name="T5" fmla="*/ 1 h 186"/>
                <a:gd name="T6" fmla="*/ 2 w 167"/>
                <a:gd name="T7" fmla="*/ 2 h 186"/>
                <a:gd name="T8" fmla="*/ 1 w 167"/>
                <a:gd name="T9" fmla="*/ 2 h 186"/>
                <a:gd name="T10" fmla="*/ 1 w 167"/>
                <a:gd name="T11" fmla="*/ 2 h 186"/>
                <a:gd name="T12" fmla="*/ 0 w 167"/>
                <a:gd name="T13" fmla="*/ 1 h 186"/>
                <a:gd name="T14" fmla="*/ 1 w 167"/>
                <a:gd name="T15" fmla="*/ 1 h 186"/>
                <a:gd name="T16" fmla="*/ 1 w 167"/>
                <a:gd name="T17" fmla="*/ 1 h 186"/>
                <a:gd name="T18" fmla="*/ 1 w 167"/>
                <a:gd name="T19" fmla="*/ 1 h 186"/>
                <a:gd name="T20" fmla="*/ 1 w 167"/>
                <a:gd name="T21" fmla="*/ 1 h 186"/>
                <a:gd name="T22" fmla="*/ 1 w 167"/>
                <a:gd name="T23" fmla="*/ 1 h 186"/>
                <a:gd name="T24" fmla="*/ 1 w 167"/>
                <a:gd name="T25" fmla="*/ 1 h 186"/>
                <a:gd name="T26" fmla="*/ 1 w 167"/>
                <a:gd name="T27" fmla="*/ 1 h 186"/>
                <a:gd name="T28" fmla="*/ 1 w 167"/>
                <a:gd name="T29" fmla="*/ 1 h 186"/>
                <a:gd name="T30" fmla="*/ 1 w 167"/>
                <a:gd name="T31" fmla="*/ 2 h 186"/>
                <a:gd name="T32" fmla="*/ 1 w 167"/>
                <a:gd name="T33" fmla="*/ 2 h 186"/>
                <a:gd name="T34" fmla="*/ 1 w 167"/>
                <a:gd name="T35" fmla="*/ 2 h 186"/>
                <a:gd name="T36" fmla="*/ 1 w 167"/>
                <a:gd name="T37" fmla="*/ 1 h 186"/>
                <a:gd name="T38" fmla="*/ 1 w 167"/>
                <a:gd name="T39" fmla="*/ 1 h 186"/>
                <a:gd name="T40" fmla="*/ 1 w 167"/>
                <a:gd name="T41" fmla="*/ 1 h 186"/>
                <a:gd name="T42" fmla="*/ 1 w 167"/>
                <a:gd name="T43" fmla="*/ 1 h 186"/>
                <a:gd name="T44" fmla="*/ 1 w 167"/>
                <a:gd name="T45" fmla="*/ 1 h 186"/>
                <a:gd name="T46" fmla="*/ 1 w 167"/>
                <a:gd name="T47" fmla="*/ 1 h 18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7" h="186">
                  <a:moveTo>
                    <a:pt x="83" y="1"/>
                  </a:moveTo>
                  <a:cubicBezTo>
                    <a:pt x="114" y="0"/>
                    <a:pt x="136" y="7"/>
                    <a:pt x="150" y="25"/>
                  </a:cubicBezTo>
                  <a:cubicBezTo>
                    <a:pt x="161" y="40"/>
                    <a:pt x="166" y="61"/>
                    <a:pt x="166" y="89"/>
                  </a:cubicBezTo>
                  <a:cubicBezTo>
                    <a:pt x="166" y="121"/>
                    <a:pt x="159" y="145"/>
                    <a:pt x="144" y="161"/>
                  </a:cubicBezTo>
                  <a:cubicBezTo>
                    <a:pt x="130" y="175"/>
                    <a:pt x="111" y="182"/>
                    <a:pt x="86" y="183"/>
                  </a:cubicBezTo>
                  <a:cubicBezTo>
                    <a:pt x="53" y="185"/>
                    <a:pt x="29" y="177"/>
                    <a:pt x="15" y="157"/>
                  </a:cubicBezTo>
                  <a:cubicBezTo>
                    <a:pt x="5" y="144"/>
                    <a:pt x="0" y="122"/>
                    <a:pt x="0" y="96"/>
                  </a:cubicBezTo>
                  <a:cubicBezTo>
                    <a:pt x="0" y="65"/>
                    <a:pt x="7" y="42"/>
                    <a:pt x="20" y="27"/>
                  </a:cubicBezTo>
                  <a:cubicBezTo>
                    <a:pt x="34" y="11"/>
                    <a:pt x="55" y="2"/>
                    <a:pt x="83" y="1"/>
                  </a:cubicBezTo>
                  <a:close/>
                  <a:moveTo>
                    <a:pt x="81" y="31"/>
                  </a:moveTo>
                  <a:cubicBezTo>
                    <a:pt x="74" y="31"/>
                    <a:pt x="66" y="34"/>
                    <a:pt x="61" y="37"/>
                  </a:cubicBezTo>
                  <a:cubicBezTo>
                    <a:pt x="55" y="41"/>
                    <a:pt x="50" y="46"/>
                    <a:pt x="48" y="52"/>
                  </a:cubicBezTo>
                  <a:cubicBezTo>
                    <a:pt x="45" y="56"/>
                    <a:pt x="44" y="62"/>
                    <a:pt x="43" y="70"/>
                  </a:cubicBezTo>
                  <a:cubicBezTo>
                    <a:pt x="41" y="77"/>
                    <a:pt x="40" y="85"/>
                    <a:pt x="40" y="91"/>
                  </a:cubicBezTo>
                  <a:cubicBezTo>
                    <a:pt x="40" y="99"/>
                    <a:pt x="41" y="107"/>
                    <a:pt x="43" y="115"/>
                  </a:cubicBezTo>
                  <a:cubicBezTo>
                    <a:pt x="44" y="122"/>
                    <a:pt x="46" y="129"/>
                    <a:pt x="48" y="134"/>
                  </a:cubicBezTo>
                  <a:cubicBezTo>
                    <a:pt x="54" y="146"/>
                    <a:pt x="66" y="152"/>
                    <a:pt x="85" y="151"/>
                  </a:cubicBezTo>
                  <a:cubicBezTo>
                    <a:pt x="95" y="151"/>
                    <a:pt x="104" y="147"/>
                    <a:pt x="109" y="144"/>
                  </a:cubicBezTo>
                  <a:cubicBezTo>
                    <a:pt x="116" y="137"/>
                    <a:pt x="121" y="127"/>
                    <a:pt x="124" y="116"/>
                  </a:cubicBezTo>
                  <a:cubicBezTo>
                    <a:pt x="125" y="106"/>
                    <a:pt x="126" y="97"/>
                    <a:pt x="126" y="87"/>
                  </a:cubicBezTo>
                  <a:cubicBezTo>
                    <a:pt x="126" y="79"/>
                    <a:pt x="125" y="70"/>
                    <a:pt x="124" y="61"/>
                  </a:cubicBezTo>
                  <a:cubicBezTo>
                    <a:pt x="121" y="54"/>
                    <a:pt x="119" y="47"/>
                    <a:pt x="116" y="42"/>
                  </a:cubicBezTo>
                  <a:cubicBezTo>
                    <a:pt x="113" y="39"/>
                    <a:pt x="109" y="35"/>
                    <a:pt x="103" y="32"/>
                  </a:cubicBezTo>
                  <a:cubicBezTo>
                    <a:pt x="96" y="32"/>
                    <a:pt x="89" y="31"/>
                    <a:pt x="81" y="3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8" name="任意多边形 3832"/>
            <p:cNvSpPr>
              <a:spLocks noChangeArrowheads="1"/>
            </p:cNvSpPr>
            <p:nvPr/>
          </p:nvSpPr>
          <p:spPr bwMode="auto">
            <a:xfrm>
              <a:off x="17548" y="5835"/>
              <a:ext cx="22" cy="103"/>
            </a:xfrm>
            <a:custGeom>
              <a:avLst/>
              <a:gdLst>
                <a:gd name="T0" fmla="*/ 1 w 38"/>
                <a:gd name="T1" fmla="*/ 2 h 182"/>
                <a:gd name="T2" fmla="*/ 0 w 38"/>
                <a:gd name="T3" fmla="*/ 2 h 182"/>
                <a:gd name="T4" fmla="*/ 0 w 38"/>
                <a:gd name="T5" fmla="*/ 1 h 182"/>
                <a:gd name="T6" fmla="*/ 1 w 38"/>
                <a:gd name="T7" fmla="*/ 0 h 182"/>
                <a:gd name="T8" fmla="*/ 1 w 38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182">
                  <a:moveTo>
                    <a:pt x="37" y="180"/>
                  </a:moveTo>
                  <a:lnTo>
                    <a:pt x="0" y="181"/>
                  </a:lnTo>
                  <a:lnTo>
                    <a:pt x="0" y="1"/>
                  </a:lnTo>
                  <a:lnTo>
                    <a:pt x="37" y="0"/>
                  </a:lnTo>
                  <a:lnTo>
                    <a:pt x="37" y="18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29" name="任意多边形 3833"/>
            <p:cNvSpPr>
              <a:spLocks noChangeArrowheads="1"/>
            </p:cNvSpPr>
            <p:nvPr/>
          </p:nvSpPr>
          <p:spPr bwMode="auto">
            <a:xfrm>
              <a:off x="16985" y="6083"/>
              <a:ext cx="55" cy="110"/>
            </a:xfrm>
            <a:custGeom>
              <a:avLst/>
              <a:gdLst>
                <a:gd name="T0" fmla="*/ 1 w 97"/>
                <a:gd name="T1" fmla="*/ 2 h 193"/>
                <a:gd name="T2" fmla="*/ 1 w 97"/>
                <a:gd name="T3" fmla="*/ 2 h 193"/>
                <a:gd name="T4" fmla="*/ 0 w 97"/>
                <a:gd name="T5" fmla="*/ 1 h 193"/>
                <a:gd name="T6" fmla="*/ 1 w 97"/>
                <a:gd name="T7" fmla="*/ 1 h 193"/>
                <a:gd name="T8" fmla="*/ 1 w 97"/>
                <a:gd name="T9" fmla="*/ 1 h 193"/>
                <a:gd name="T10" fmla="*/ 1 w 97"/>
                <a:gd name="T11" fmla="*/ 0 h 193"/>
                <a:gd name="T12" fmla="*/ 1 w 97"/>
                <a:gd name="T13" fmla="*/ 1 h 193"/>
                <a:gd name="T14" fmla="*/ 1 w 97"/>
                <a:gd name="T15" fmla="*/ 1 h 193"/>
                <a:gd name="T16" fmla="*/ 1 w 97"/>
                <a:gd name="T17" fmla="*/ 1 h 193"/>
                <a:gd name="T18" fmla="*/ 1 w 97"/>
                <a:gd name="T19" fmla="*/ 1 h 193"/>
                <a:gd name="T20" fmla="*/ 1 w 97"/>
                <a:gd name="T21" fmla="*/ 2 h 193"/>
                <a:gd name="T22" fmla="*/ 1 w 97"/>
                <a:gd name="T23" fmla="*/ 2 h 193"/>
                <a:gd name="T24" fmla="*/ 1 w 97"/>
                <a:gd name="T25" fmla="*/ 2 h 193"/>
                <a:gd name="T26" fmla="*/ 1 w 97"/>
                <a:gd name="T27" fmla="*/ 1 h 193"/>
                <a:gd name="T28" fmla="*/ 1 w 97"/>
                <a:gd name="T29" fmla="*/ 1 h 193"/>
                <a:gd name="T30" fmla="*/ 1 w 97"/>
                <a:gd name="T31" fmla="*/ 1 h 193"/>
                <a:gd name="T32" fmla="*/ 1 w 97"/>
                <a:gd name="T33" fmla="*/ 1 h 193"/>
                <a:gd name="T34" fmla="*/ 1 w 97"/>
                <a:gd name="T35" fmla="*/ 2 h 193"/>
                <a:gd name="T36" fmla="*/ 1 w 97"/>
                <a:gd name="T37" fmla="*/ 2 h 193"/>
                <a:gd name="T38" fmla="*/ 1 w 97"/>
                <a:gd name="T39" fmla="*/ 2 h 1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193">
                  <a:moveTo>
                    <a:pt x="28" y="192"/>
                  </a:moveTo>
                  <a:cubicBezTo>
                    <a:pt x="21" y="192"/>
                    <a:pt x="13" y="188"/>
                    <a:pt x="10" y="182"/>
                  </a:cubicBezTo>
                  <a:cubicBezTo>
                    <a:pt x="2" y="169"/>
                    <a:pt x="1" y="126"/>
                    <a:pt x="0" y="102"/>
                  </a:cubicBezTo>
                  <a:cubicBezTo>
                    <a:pt x="0" y="92"/>
                    <a:pt x="0" y="81"/>
                    <a:pt x="1" y="70"/>
                  </a:cubicBezTo>
                  <a:cubicBezTo>
                    <a:pt x="2" y="51"/>
                    <a:pt x="5" y="32"/>
                    <a:pt x="6" y="18"/>
                  </a:cubicBezTo>
                  <a:cubicBezTo>
                    <a:pt x="7" y="11"/>
                    <a:pt x="7" y="3"/>
                    <a:pt x="8" y="0"/>
                  </a:cubicBezTo>
                  <a:lnTo>
                    <a:pt x="27" y="1"/>
                  </a:lnTo>
                  <a:cubicBezTo>
                    <a:pt x="27" y="6"/>
                    <a:pt x="26" y="12"/>
                    <a:pt x="25" y="21"/>
                  </a:cubicBezTo>
                  <a:cubicBezTo>
                    <a:pt x="23" y="35"/>
                    <a:pt x="21" y="52"/>
                    <a:pt x="20" y="71"/>
                  </a:cubicBezTo>
                  <a:cubicBezTo>
                    <a:pt x="18" y="81"/>
                    <a:pt x="18" y="91"/>
                    <a:pt x="18" y="101"/>
                  </a:cubicBezTo>
                  <a:cubicBezTo>
                    <a:pt x="20" y="151"/>
                    <a:pt x="23" y="169"/>
                    <a:pt x="26" y="172"/>
                  </a:cubicBezTo>
                  <a:cubicBezTo>
                    <a:pt x="26" y="172"/>
                    <a:pt x="27" y="173"/>
                    <a:pt x="28" y="172"/>
                  </a:cubicBezTo>
                  <a:cubicBezTo>
                    <a:pt x="32" y="171"/>
                    <a:pt x="37" y="166"/>
                    <a:pt x="40" y="152"/>
                  </a:cubicBezTo>
                  <a:cubicBezTo>
                    <a:pt x="43" y="136"/>
                    <a:pt x="53" y="104"/>
                    <a:pt x="61" y="76"/>
                  </a:cubicBezTo>
                  <a:cubicBezTo>
                    <a:pt x="69" y="45"/>
                    <a:pt x="78" y="17"/>
                    <a:pt x="78" y="17"/>
                  </a:cubicBezTo>
                  <a:lnTo>
                    <a:pt x="96" y="22"/>
                  </a:lnTo>
                  <a:cubicBezTo>
                    <a:pt x="96" y="22"/>
                    <a:pt x="88" y="50"/>
                    <a:pt x="78" y="81"/>
                  </a:cubicBezTo>
                  <a:cubicBezTo>
                    <a:pt x="69" y="109"/>
                    <a:pt x="61" y="141"/>
                    <a:pt x="57" y="157"/>
                  </a:cubicBezTo>
                  <a:cubicBezTo>
                    <a:pt x="50" y="184"/>
                    <a:pt x="37" y="189"/>
                    <a:pt x="30" y="191"/>
                  </a:cubicBezTo>
                  <a:cubicBezTo>
                    <a:pt x="30" y="192"/>
                    <a:pt x="28" y="192"/>
                    <a:pt x="28" y="192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0" name="任意多边形 3834"/>
            <p:cNvSpPr>
              <a:spLocks noChangeArrowheads="1"/>
            </p:cNvSpPr>
            <p:nvPr/>
          </p:nvSpPr>
          <p:spPr bwMode="auto">
            <a:xfrm>
              <a:off x="16928" y="6080"/>
              <a:ext cx="20" cy="35"/>
            </a:xfrm>
            <a:custGeom>
              <a:avLst/>
              <a:gdLst>
                <a:gd name="T0" fmla="*/ 1 w 37"/>
                <a:gd name="T1" fmla="*/ 1 h 61"/>
                <a:gd name="T2" fmla="*/ 1 w 37"/>
                <a:gd name="T3" fmla="*/ 0 h 61"/>
                <a:gd name="T4" fmla="*/ 1 w 37"/>
                <a:gd name="T5" fmla="*/ 1 h 61"/>
                <a:gd name="T6" fmla="*/ 1 w 37"/>
                <a:gd name="T7" fmla="*/ 1 h 61"/>
                <a:gd name="T8" fmla="*/ 1 w 37"/>
                <a:gd name="T9" fmla="*/ 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61">
                  <a:moveTo>
                    <a:pt x="18" y="60"/>
                  </a:moveTo>
                  <a:cubicBezTo>
                    <a:pt x="16" y="57"/>
                    <a:pt x="0" y="20"/>
                    <a:pt x="16" y="0"/>
                  </a:cubicBezTo>
                  <a:lnTo>
                    <a:pt x="31" y="12"/>
                  </a:lnTo>
                  <a:cubicBezTo>
                    <a:pt x="25" y="20"/>
                    <a:pt x="32" y="43"/>
                    <a:pt x="36" y="52"/>
                  </a:cubicBezTo>
                  <a:lnTo>
                    <a:pt x="18" y="6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1" name="任意多边形 3835"/>
            <p:cNvSpPr>
              <a:spLocks noChangeArrowheads="1"/>
            </p:cNvSpPr>
            <p:nvPr/>
          </p:nvSpPr>
          <p:spPr bwMode="auto">
            <a:xfrm>
              <a:off x="16975" y="6078"/>
              <a:ext cx="15" cy="17"/>
            </a:xfrm>
            <a:custGeom>
              <a:avLst/>
              <a:gdLst>
                <a:gd name="T0" fmla="*/ 1 w 25"/>
                <a:gd name="T1" fmla="*/ 1 h 32"/>
                <a:gd name="T2" fmla="*/ 0 w 25"/>
                <a:gd name="T3" fmla="*/ 1 h 32"/>
                <a:gd name="T4" fmla="*/ 1 w 25"/>
                <a:gd name="T5" fmla="*/ 1 h 32"/>
                <a:gd name="T6" fmla="*/ 1 w 25"/>
                <a:gd name="T7" fmla="*/ 1 h 32"/>
                <a:gd name="T8" fmla="*/ 1 w 25"/>
                <a:gd name="T9" fmla="*/ 0 h 32"/>
                <a:gd name="T10" fmla="*/ 1 w 25"/>
                <a:gd name="T11" fmla="*/ 1 h 32"/>
                <a:gd name="T12" fmla="*/ 1 w 25"/>
                <a:gd name="T13" fmla="*/ 1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32">
                  <a:moveTo>
                    <a:pt x="18" y="31"/>
                  </a:moveTo>
                  <a:lnTo>
                    <a:pt x="0" y="26"/>
                  </a:lnTo>
                  <a:lnTo>
                    <a:pt x="3" y="18"/>
                  </a:lnTo>
                  <a:cubicBezTo>
                    <a:pt x="4" y="13"/>
                    <a:pt x="2" y="9"/>
                    <a:pt x="2" y="9"/>
                  </a:cubicBezTo>
                  <a:lnTo>
                    <a:pt x="18" y="0"/>
                  </a:lnTo>
                  <a:cubicBezTo>
                    <a:pt x="18" y="1"/>
                    <a:pt x="24" y="11"/>
                    <a:pt x="20" y="23"/>
                  </a:cubicBezTo>
                  <a:lnTo>
                    <a:pt x="18" y="31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2" name="任意多边形 3836"/>
            <p:cNvSpPr>
              <a:spLocks noChangeArrowheads="1"/>
            </p:cNvSpPr>
            <p:nvPr/>
          </p:nvSpPr>
          <p:spPr bwMode="auto">
            <a:xfrm>
              <a:off x="16920" y="6085"/>
              <a:ext cx="125" cy="153"/>
            </a:xfrm>
            <a:custGeom>
              <a:avLst/>
              <a:gdLst>
                <a:gd name="T0" fmla="*/ 1 w 219"/>
                <a:gd name="T1" fmla="*/ 3 h 271"/>
                <a:gd name="T2" fmla="*/ 0 w 219"/>
                <a:gd name="T3" fmla="*/ 2 h 271"/>
                <a:gd name="T4" fmla="*/ 1 w 219"/>
                <a:gd name="T5" fmla="*/ 1 h 271"/>
                <a:gd name="T6" fmla="*/ 1 w 219"/>
                <a:gd name="T7" fmla="*/ 0 h 271"/>
                <a:gd name="T8" fmla="*/ 2 w 219"/>
                <a:gd name="T9" fmla="*/ 1 h 271"/>
                <a:gd name="T10" fmla="*/ 2 w 219"/>
                <a:gd name="T11" fmla="*/ 1 h 271"/>
                <a:gd name="T12" fmla="*/ 1 w 219"/>
                <a:gd name="T13" fmla="*/ 1 h 271"/>
                <a:gd name="T14" fmla="*/ 1 w 219"/>
                <a:gd name="T15" fmla="*/ 1 h 271"/>
                <a:gd name="T16" fmla="*/ 1 w 219"/>
                <a:gd name="T17" fmla="*/ 2 h 271"/>
                <a:gd name="T18" fmla="*/ 1 w 219"/>
                <a:gd name="T19" fmla="*/ 3 h 271"/>
                <a:gd name="T20" fmla="*/ 2 w 219"/>
                <a:gd name="T21" fmla="*/ 2 h 271"/>
                <a:gd name="T22" fmla="*/ 2 w 219"/>
                <a:gd name="T23" fmla="*/ 1 h 271"/>
                <a:gd name="T24" fmla="*/ 2 w 219"/>
                <a:gd name="T25" fmla="*/ 1 h 271"/>
                <a:gd name="T26" fmla="*/ 2 w 219"/>
                <a:gd name="T27" fmla="*/ 1 h 271"/>
                <a:gd name="T28" fmla="*/ 2 w 219"/>
                <a:gd name="T29" fmla="*/ 1 h 271"/>
                <a:gd name="T30" fmla="*/ 2 w 219"/>
                <a:gd name="T31" fmla="*/ 2 h 271"/>
                <a:gd name="T32" fmla="*/ 1 w 219"/>
                <a:gd name="T33" fmla="*/ 3 h 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9" h="271">
                  <a:moveTo>
                    <a:pt x="109" y="270"/>
                  </a:moveTo>
                  <a:cubicBezTo>
                    <a:pt x="49" y="270"/>
                    <a:pt x="0" y="210"/>
                    <a:pt x="0" y="135"/>
                  </a:cubicBezTo>
                  <a:cubicBezTo>
                    <a:pt x="0" y="112"/>
                    <a:pt x="5" y="91"/>
                    <a:pt x="13" y="71"/>
                  </a:cubicBezTo>
                  <a:cubicBezTo>
                    <a:pt x="32" y="28"/>
                    <a:pt x="69" y="0"/>
                    <a:pt x="109" y="0"/>
                  </a:cubicBezTo>
                  <a:cubicBezTo>
                    <a:pt x="117" y="0"/>
                    <a:pt x="125" y="1"/>
                    <a:pt x="133" y="4"/>
                  </a:cubicBezTo>
                  <a:lnTo>
                    <a:pt x="128" y="21"/>
                  </a:lnTo>
                  <a:cubicBezTo>
                    <a:pt x="122" y="20"/>
                    <a:pt x="115" y="19"/>
                    <a:pt x="109" y="19"/>
                  </a:cubicBezTo>
                  <a:cubicBezTo>
                    <a:pt x="77" y="19"/>
                    <a:pt x="47" y="41"/>
                    <a:pt x="30" y="79"/>
                  </a:cubicBezTo>
                  <a:cubicBezTo>
                    <a:pt x="23" y="96"/>
                    <a:pt x="19" y="115"/>
                    <a:pt x="19" y="135"/>
                  </a:cubicBezTo>
                  <a:cubicBezTo>
                    <a:pt x="19" y="199"/>
                    <a:pt x="59" y="251"/>
                    <a:pt x="109" y="251"/>
                  </a:cubicBezTo>
                  <a:cubicBezTo>
                    <a:pt x="159" y="251"/>
                    <a:pt x="199" y="199"/>
                    <a:pt x="199" y="135"/>
                  </a:cubicBezTo>
                  <a:cubicBezTo>
                    <a:pt x="199" y="119"/>
                    <a:pt x="196" y="102"/>
                    <a:pt x="191" y="87"/>
                  </a:cubicBezTo>
                  <a:cubicBezTo>
                    <a:pt x="188" y="78"/>
                    <a:pt x="184" y="69"/>
                    <a:pt x="178" y="60"/>
                  </a:cubicBezTo>
                  <a:lnTo>
                    <a:pt x="193" y="50"/>
                  </a:lnTo>
                  <a:cubicBezTo>
                    <a:pt x="199" y="60"/>
                    <a:pt x="204" y="70"/>
                    <a:pt x="208" y="81"/>
                  </a:cubicBezTo>
                  <a:cubicBezTo>
                    <a:pt x="214" y="99"/>
                    <a:pt x="216" y="116"/>
                    <a:pt x="216" y="135"/>
                  </a:cubicBezTo>
                  <a:cubicBezTo>
                    <a:pt x="218" y="209"/>
                    <a:pt x="169" y="270"/>
                    <a:pt x="109" y="270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3" name="任意多边形 3837"/>
            <p:cNvSpPr>
              <a:spLocks noChangeArrowheads="1"/>
            </p:cNvSpPr>
            <p:nvPr/>
          </p:nvSpPr>
          <p:spPr bwMode="auto">
            <a:xfrm>
              <a:off x="16955" y="6110"/>
              <a:ext cx="78" cy="100"/>
            </a:xfrm>
            <a:custGeom>
              <a:avLst/>
              <a:gdLst>
                <a:gd name="T0" fmla="*/ 1 w 138"/>
                <a:gd name="T1" fmla="*/ 2 h 176"/>
                <a:gd name="T2" fmla="*/ 0 w 138"/>
                <a:gd name="T3" fmla="*/ 1 h 176"/>
                <a:gd name="T4" fmla="*/ 1 w 138"/>
                <a:gd name="T5" fmla="*/ 1 h 176"/>
                <a:gd name="T6" fmla="*/ 1 w 138"/>
                <a:gd name="T7" fmla="*/ 0 h 176"/>
                <a:gd name="T8" fmla="*/ 1 w 138"/>
                <a:gd name="T9" fmla="*/ 1 h 176"/>
                <a:gd name="T10" fmla="*/ 1 w 138"/>
                <a:gd name="T11" fmla="*/ 1 h 176"/>
                <a:gd name="T12" fmla="*/ 1 w 138"/>
                <a:gd name="T13" fmla="*/ 1 h 176"/>
                <a:gd name="T14" fmla="*/ 1 w 138"/>
                <a:gd name="T15" fmla="*/ 2 h 176"/>
                <a:gd name="T16" fmla="*/ 1 w 138"/>
                <a:gd name="T17" fmla="*/ 1 h 176"/>
                <a:gd name="T18" fmla="*/ 1 w 138"/>
                <a:gd name="T19" fmla="*/ 1 h 176"/>
                <a:gd name="T20" fmla="*/ 1 w 138"/>
                <a:gd name="T21" fmla="*/ 1 h 176"/>
                <a:gd name="T22" fmla="*/ 2 w 138"/>
                <a:gd name="T23" fmla="*/ 1 h 176"/>
                <a:gd name="T24" fmla="*/ 1 w 138"/>
                <a:gd name="T25" fmla="*/ 2 h 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8" h="176">
                  <a:moveTo>
                    <a:pt x="69" y="175"/>
                  </a:moveTo>
                  <a:cubicBezTo>
                    <a:pt x="31" y="175"/>
                    <a:pt x="0" y="136"/>
                    <a:pt x="0" y="87"/>
                  </a:cubicBezTo>
                  <a:cubicBezTo>
                    <a:pt x="0" y="66"/>
                    <a:pt x="6" y="46"/>
                    <a:pt x="16" y="30"/>
                  </a:cubicBezTo>
                  <a:cubicBezTo>
                    <a:pt x="27" y="14"/>
                    <a:pt x="42" y="4"/>
                    <a:pt x="59" y="0"/>
                  </a:cubicBezTo>
                  <a:lnTo>
                    <a:pt x="62" y="19"/>
                  </a:lnTo>
                  <a:cubicBezTo>
                    <a:pt x="51" y="21"/>
                    <a:pt x="40" y="29"/>
                    <a:pt x="32" y="40"/>
                  </a:cubicBezTo>
                  <a:cubicBezTo>
                    <a:pt x="24" y="52"/>
                    <a:pt x="19" y="68"/>
                    <a:pt x="19" y="86"/>
                  </a:cubicBezTo>
                  <a:cubicBezTo>
                    <a:pt x="19" y="123"/>
                    <a:pt x="41" y="155"/>
                    <a:pt x="69" y="155"/>
                  </a:cubicBezTo>
                  <a:cubicBezTo>
                    <a:pt x="96" y="155"/>
                    <a:pt x="118" y="123"/>
                    <a:pt x="118" y="86"/>
                  </a:cubicBezTo>
                  <a:cubicBezTo>
                    <a:pt x="118" y="72"/>
                    <a:pt x="115" y="58"/>
                    <a:pt x="110" y="46"/>
                  </a:cubicBezTo>
                  <a:lnTo>
                    <a:pt x="126" y="37"/>
                  </a:lnTo>
                  <a:cubicBezTo>
                    <a:pt x="133" y="51"/>
                    <a:pt x="137" y="68"/>
                    <a:pt x="137" y="86"/>
                  </a:cubicBezTo>
                  <a:cubicBezTo>
                    <a:pt x="137" y="136"/>
                    <a:pt x="106" y="175"/>
                    <a:pt x="69" y="175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4" name="任意多边形 3838"/>
            <p:cNvSpPr>
              <a:spLocks noChangeArrowheads="1"/>
            </p:cNvSpPr>
            <p:nvPr/>
          </p:nvSpPr>
          <p:spPr bwMode="auto">
            <a:xfrm>
              <a:off x="16620" y="5995"/>
              <a:ext cx="45" cy="85"/>
            </a:xfrm>
            <a:custGeom>
              <a:avLst/>
              <a:gdLst>
                <a:gd name="T0" fmla="*/ 1 w 78"/>
                <a:gd name="T1" fmla="*/ 2 h 151"/>
                <a:gd name="T2" fmla="*/ 1 w 78"/>
                <a:gd name="T3" fmla="*/ 2 h 151"/>
                <a:gd name="T4" fmla="*/ 0 w 78"/>
                <a:gd name="T5" fmla="*/ 1 h 151"/>
                <a:gd name="T6" fmla="*/ 1 w 78"/>
                <a:gd name="T7" fmla="*/ 1 h 151"/>
                <a:gd name="T8" fmla="*/ 1 w 78"/>
                <a:gd name="T9" fmla="*/ 1 h 151"/>
                <a:gd name="T10" fmla="*/ 1 w 78"/>
                <a:gd name="T11" fmla="*/ 0 h 151"/>
                <a:gd name="T12" fmla="*/ 1 w 78"/>
                <a:gd name="T13" fmla="*/ 1 h 151"/>
                <a:gd name="T14" fmla="*/ 1 w 78"/>
                <a:gd name="T15" fmla="*/ 1 h 151"/>
                <a:gd name="T16" fmla="*/ 1 w 78"/>
                <a:gd name="T17" fmla="*/ 1 h 151"/>
                <a:gd name="T18" fmla="*/ 1 w 78"/>
                <a:gd name="T19" fmla="*/ 1 h 151"/>
                <a:gd name="T20" fmla="*/ 1 w 78"/>
                <a:gd name="T21" fmla="*/ 2 h 151"/>
                <a:gd name="T22" fmla="*/ 1 w 78"/>
                <a:gd name="T23" fmla="*/ 1 h 151"/>
                <a:gd name="T24" fmla="*/ 1 w 78"/>
                <a:gd name="T25" fmla="*/ 1 h 151"/>
                <a:gd name="T26" fmla="*/ 1 w 78"/>
                <a:gd name="T27" fmla="*/ 1 h 151"/>
                <a:gd name="T28" fmla="*/ 1 w 78"/>
                <a:gd name="T29" fmla="*/ 1 h 151"/>
                <a:gd name="T30" fmla="*/ 1 w 78"/>
                <a:gd name="T31" fmla="*/ 1 h 151"/>
                <a:gd name="T32" fmla="*/ 1 w 78"/>
                <a:gd name="T33" fmla="*/ 1 h 151"/>
                <a:gd name="T34" fmla="*/ 1 w 78"/>
                <a:gd name="T35" fmla="*/ 2 h 151"/>
                <a:gd name="T36" fmla="*/ 1 w 78"/>
                <a:gd name="T37" fmla="*/ 2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8" h="151">
                  <a:moveTo>
                    <a:pt x="24" y="149"/>
                  </a:moveTo>
                  <a:cubicBezTo>
                    <a:pt x="17" y="149"/>
                    <a:pt x="11" y="145"/>
                    <a:pt x="7" y="140"/>
                  </a:cubicBezTo>
                  <a:cubicBezTo>
                    <a:pt x="1" y="130"/>
                    <a:pt x="0" y="96"/>
                    <a:pt x="0" y="78"/>
                  </a:cubicBezTo>
                  <a:cubicBezTo>
                    <a:pt x="0" y="69"/>
                    <a:pt x="0" y="61"/>
                    <a:pt x="1" y="53"/>
                  </a:cubicBezTo>
                  <a:cubicBezTo>
                    <a:pt x="2" y="38"/>
                    <a:pt x="4" y="24"/>
                    <a:pt x="5" y="14"/>
                  </a:cubicBezTo>
                  <a:cubicBezTo>
                    <a:pt x="6" y="8"/>
                    <a:pt x="6" y="3"/>
                    <a:pt x="6" y="0"/>
                  </a:cubicBezTo>
                  <a:lnTo>
                    <a:pt x="25" y="1"/>
                  </a:lnTo>
                  <a:cubicBezTo>
                    <a:pt x="25" y="5"/>
                    <a:pt x="24" y="10"/>
                    <a:pt x="24" y="16"/>
                  </a:cubicBezTo>
                  <a:cubicBezTo>
                    <a:pt x="22" y="26"/>
                    <a:pt x="21" y="40"/>
                    <a:pt x="20" y="54"/>
                  </a:cubicBezTo>
                  <a:cubicBezTo>
                    <a:pt x="20" y="61"/>
                    <a:pt x="19" y="69"/>
                    <a:pt x="19" y="78"/>
                  </a:cubicBezTo>
                  <a:cubicBezTo>
                    <a:pt x="19" y="115"/>
                    <a:pt x="22" y="129"/>
                    <a:pt x="24" y="131"/>
                  </a:cubicBezTo>
                  <a:cubicBezTo>
                    <a:pt x="24" y="130"/>
                    <a:pt x="27" y="129"/>
                    <a:pt x="31" y="118"/>
                  </a:cubicBezTo>
                  <a:cubicBezTo>
                    <a:pt x="35" y="105"/>
                    <a:pt x="41" y="80"/>
                    <a:pt x="47" y="59"/>
                  </a:cubicBezTo>
                  <a:cubicBezTo>
                    <a:pt x="54" y="35"/>
                    <a:pt x="60" y="14"/>
                    <a:pt x="60" y="14"/>
                  </a:cubicBezTo>
                  <a:lnTo>
                    <a:pt x="77" y="19"/>
                  </a:lnTo>
                  <a:cubicBezTo>
                    <a:pt x="77" y="19"/>
                    <a:pt x="71" y="40"/>
                    <a:pt x="65" y="64"/>
                  </a:cubicBezTo>
                  <a:cubicBezTo>
                    <a:pt x="59" y="85"/>
                    <a:pt x="52" y="110"/>
                    <a:pt x="49" y="123"/>
                  </a:cubicBezTo>
                  <a:cubicBezTo>
                    <a:pt x="42" y="144"/>
                    <a:pt x="32" y="149"/>
                    <a:pt x="26" y="150"/>
                  </a:cubicBezTo>
                  <a:cubicBezTo>
                    <a:pt x="25" y="149"/>
                    <a:pt x="24" y="149"/>
                    <a:pt x="24" y="149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5" name="任意多边形 3839"/>
            <p:cNvSpPr>
              <a:spLocks noChangeArrowheads="1"/>
            </p:cNvSpPr>
            <p:nvPr/>
          </p:nvSpPr>
          <p:spPr bwMode="auto">
            <a:xfrm>
              <a:off x="16575" y="5993"/>
              <a:ext cx="18" cy="27"/>
            </a:xfrm>
            <a:custGeom>
              <a:avLst/>
              <a:gdLst>
                <a:gd name="T0" fmla="*/ 1 w 33"/>
                <a:gd name="T1" fmla="*/ 1 h 50"/>
                <a:gd name="T2" fmla="*/ 1 w 33"/>
                <a:gd name="T3" fmla="*/ 0 h 50"/>
                <a:gd name="T4" fmla="*/ 1 w 33"/>
                <a:gd name="T5" fmla="*/ 1 h 50"/>
                <a:gd name="T6" fmla="*/ 1 w 33"/>
                <a:gd name="T7" fmla="*/ 1 h 50"/>
                <a:gd name="T8" fmla="*/ 1 w 33"/>
                <a:gd name="T9" fmla="*/ 1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50">
                  <a:moveTo>
                    <a:pt x="15" y="49"/>
                  </a:moveTo>
                  <a:cubicBezTo>
                    <a:pt x="13" y="44"/>
                    <a:pt x="0" y="17"/>
                    <a:pt x="13" y="0"/>
                  </a:cubicBezTo>
                  <a:lnTo>
                    <a:pt x="28" y="12"/>
                  </a:lnTo>
                  <a:cubicBezTo>
                    <a:pt x="24" y="17"/>
                    <a:pt x="28" y="32"/>
                    <a:pt x="32" y="40"/>
                  </a:cubicBezTo>
                  <a:lnTo>
                    <a:pt x="15" y="49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6" name="任意多边形 3840"/>
            <p:cNvSpPr>
              <a:spLocks noChangeArrowheads="1"/>
            </p:cNvSpPr>
            <p:nvPr/>
          </p:nvSpPr>
          <p:spPr bwMode="auto">
            <a:xfrm>
              <a:off x="16613" y="5993"/>
              <a:ext cx="12" cy="15"/>
            </a:xfrm>
            <a:custGeom>
              <a:avLst/>
              <a:gdLst>
                <a:gd name="T0" fmla="*/ 1 w 24"/>
                <a:gd name="T1" fmla="*/ 1 h 27"/>
                <a:gd name="T2" fmla="*/ 0 w 24"/>
                <a:gd name="T3" fmla="*/ 1 h 27"/>
                <a:gd name="T4" fmla="*/ 1 w 24"/>
                <a:gd name="T5" fmla="*/ 1 h 27"/>
                <a:gd name="T6" fmla="*/ 1 w 24"/>
                <a:gd name="T7" fmla="*/ 1 h 27"/>
                <a:gd name="T8" fmla="*/ 1 w 24"/>
                <a:gd name="T9" fmla="*/ 0 h 27"/>
                <a:gd name="T10" fmla="*/ 1 w 24"/>
                <a:gd name="T11" fmla="*/ 1 h 27"/>
                <a:gd name="T12" fmla="*/ 1 w 24"/>
                <a:gd name="T13" fmla="*/ 1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8" y="26"/>
                  </a:moveTo>
                  <a:lnTo>
                    <a:pt x="0" y="21"/>
                  </a:lnTo>
                  <a:lnTo>
                    <a:pt x="2" y="15"/>
                  </a:lnTo>
                  <a:cubicBezTo>
                    <a:pt x="3" y="12"/>
                    <a:pt x="2" y="10"/>
                    <a:pt x="2" y="10"/>
                  </a:cubicBezTo>
                  <a:lnTo>
                    <a:pt x="18" y="0"/>
                  </a:lnTo>
                  <a:cubicBezTo>
                    <a:pt x="18" y="1"/>
                    <a:pt x="23" y="8"/>
                    <a:pt x="20" y="18"/>
                  </a:cubicBezTo>
                  <a:lnTo>
                    <a:pt x="18" y="26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7" name="任意多边形 3841"/>
            <p:cNvSpPr>
              <a:spLocks noChangeArrowheads="1"/>
            </p:cNvSpPr>
            <p:nvPr/>
          </p:nvSpPr>
          <p:spPr bwMode="auto">
            <a:xfrm>
              <a:off x="16570" y="5998"/>
              <a:ext cx="98" cy="120"/>
            </a:xfrm>
            <a:custGeom>
              <a:avLst/>
              <a:gdLst>
                <a:gd name="T0" fmla="*/ 1 w 171"/>
                <a:gd name="T1" fmla="*/ 2 h 212"/>
                <a:gd name="T2" fmla="*/ 0 w 171"/>
                <a:gd name="T3" fmla="*/ 1 h 212"/>
                <a:gd name="T4" fmla="*/ 1 w 171"/>
                <a:gd name="T5" fmla="*/ 1 h 212"/>
                <a:gd name="T6" fmla="*/ 1 w 171"/>
                <a:gd name="T7" fmla="*/ 0 h 212"/>
                <a:gd name="T8" fmla="*/ 1 w 171"/>
                <a:gd name="T9" fmla="*/ 1 h 212"/>
                <a:gd name="T10" fmla="*/ 1 w 171"/>
                <a:gd name="T11" fmla="*/ 1 h 212"/>
                <a:gd name="T12" fmla="*/ 1 w 171"/>
                <a:gd name="T13" fmla="*/ 1 h 212"/>
                <a:gd name="T14" fmla="*/ 1 w 171"/>
                <a:gd name="T15" fmla="*/ 1 h 212"/>
                <a:gd name="T16" fmla="*/ 1 w 171"/>
                <a:gd name="T17" fmla="*/ 2 h 212"/>
                <a:gd name="T18" fmla="*/ 2 w 171"/>
                <a:gd name="T19" fmla="*/ 1 h 212"/>
                <a:gd name="T20" fmla="*/ 2 w 171"/>
                <a:gd name="T21" fmla="*/ 1 h 212"/>
                <a:gd name="T22" fmla="*/ 2 w 171"/>
                <a:gd name="T23" fmla="*/ 1 h 212"/>
                <a:gd name="T24" fmla="*/ 2 w 171"/>
                <a:gd name="T25" fmla="*/ 1 h 212"/>
                <a:gd name="T26" fmla="*/ 2 w 171"/>
                <a:gd name="T27" fmla="*/ 1 h 212"/>
                <a:gd name="T28" fmla="*/ 2 w 171"/>
                <a:gd name="T29" fmla="*/ 1 h 212"/>
                <a:gd name="T30" fmla="*/ 1 w 171"/>
                <a:gd name="T31" fmla="*/ 2 h 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1" h="212">
                  <a:moveTo>
                    <a:pt x="85" y="211"/>
                  </a:moveTo>
                  <a:cubicBezTo>
                    <a:pt x="37" y="211"/>
                    <a:pt x="0" y="163"/>
                    <a:pt x="0" y="106"/>
                  </a:cubicBezTo>
                  <a:cubicBezTo>
                    <a:pt x="0" y="88"/>
                    <a:pt x="4" y="71"/>
                    <a:pt x="10" y="56"/>
                  </a:cubicBezTo>
                  <a:cubicBezTo>
                    <a:pt x="25" y="21"/>
                    <a:pt x="54" y="0"/>
                    <a:pt x="85" y="0"/>
                  </a:cubicBezTo>
                  <a:cubicBezTo>
                    <a:pt x="91" y="0"/>
                    <a:pt x="97" y="1"/>
                    <a:pt x="104" y="2"/>
                  </a:cubicBezTo>
                  <a:lnTo>
                    <a:pt x="99" y="20"/>
                  </a:lnTo>
                  <a:cubicBezTo>
                    <a:pt x="71" y="12"/>
                    <a:pt x="41" y="30"/>
                    <a:pt x="26" y="62"/>
                  </a:cubicBezTo>
                  <a:cubicBezTo>
                    <a:pt x="21" y="75"/>
                    <a:pt x="17" y="90"/>
                    <a:pt x="17" y="105"/>
                  </a:cubicBezTo>
                  <a:cubicBezTo>
                    <a:pt x="17" y="152"/>
                    <a:pt x="47" y="191"/>
                    <a:pt x="84" y="191"/>
                  </a:cubicBezTo>
                  <a:cubicBezTo>
                    <a:pt x="120" y="191"/>
                    <a:pt x="150" y="152"/>
                    <a:pt x="150" y="105"/>
                  </a:cubicBezTo>
                  <a:cubicBezTo>
                    <a:pt x="150" y="92"/>
                    <a:pt x="147" y="80"/>
                    <a:pt x="144" y="68"/>
                  </a:cubicBezTo>
                  <a:cubicBezTo>
                    <a:pt x="141" y="61"/>
                    <a:pt x="137" y="55"/>
                    <a:pt x="134" y="48"/>
                  </a:cubicBezTo>
                  <a:lnTo>
                    <a:pt x="149" y="38"/>
                  </a:lnTo>
                  <a:cubicBezTo>
                    <a:pt x="154" y="46"/>
                    <a:pt x="157" y="55"/>
                    <a:pt x="161" y="63"/>
                  </a:cubicBezTo>
                  <a:cubicBezTo>
                    <a:pt x="166" y="77"/>
                    <a:pt x="169" y="91"/>
                    <a:pt x="169" y="106"/>
                  </a:cubicBezTo>
                  <a:cubicBezTo>
                    <a:pt x="170" y="165"/>
                    <a:pt x="132" y="211"/>
                    <a:pt x="85" y="211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8" name="任意多边形 3842"/>
            <p:cNvSpPr>
              <a:spLocks noChangeArrowheads="1"/>
            </p:cNvSpPr>
            <p:nvPr/>
          </p:nvSpPr>
          <p:spPr bwMode="auto">
            <a:xfrm>
              <a:off x="16595" y="6018"/>
              <a:ext cx="63" cy="77"/>
            </a:xfrm>
            <a:custGeom>
              <a:avLst/>
              <a:gdLst>
                <a:gd name="T0" fmla="*/ 1 w 111"/>
                <a:gd name="T1" fmla="*/ 1 h 138"/>
                <a:gd name="T2" fmla="*/ 0 w 111"/>
                <a:gd name="T3" fmla="*/ 1 h 138"/>
                <a:gd name="T4" fmla="*/ 1 w 111"/>
                <a:gd name="T5" fmla="*/ 1 h 138"/>
                <a:gd name="T6" fmla="*/ 1 w 111"/>
                <a:gd name="T7" fmla="*/ 0 h 138"/>
                <a:gd name="T8" fmla="*/ 1 w 111"/>
                <a:gd name="T9" fmla="*/ 1 h 138"/>
                <a:gd name="T10" fmla="*/ 1 w 111"/>
                <a:gd name="T11" fmla="*/ 1 h 138"/>
                <a:gd name="T12" fmla="*/ 1 w 111"/>
                <a:gd name="T13" fmla="*/ 1 h 138"/>
                <a:gd name="T14" fmla="*/ 1 w 111"/>
                <a:gd name="T15" fmla="*/ 1 h 138"/>
                <a:gd name="T16" fmla="*/ 1 w 111"/>
                <a:gd name="T17" fmla="*/ 1 h 138"/>
                <a:gd name="T18" fmla="*/ 1 w 111"/>
                <a:gd name="T19" fmla="*/ 1 h 138"/>
                <a:gd name="T20" fmla="*/ 1 w 111"/>
                <a:gd name="T21" fmla="*/ 1 h 138"/>
                <a:gd name="T22" fmla="*/ 1 w 111"/>
                <a:gd name="T23" fmla="*/ 1 h 138"/>
                <a:gd name="T24" fmla="*/ 1 w 111"/>
                <a:gd name="T25" fmla="*/ 1 h 1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1" h="138">
                  <a:moveTo>
                    <a:pt x="55" y="137"/>
                  </a:moveTo>
                  <a:cubicBezTo>
                    <a:pt x="25" y="137"/>
                    <a:pt x="0" y="106"/>
                    <a:pt x="0" y="68"/>
                  </a:cubicBezTo>
                  <a:cubicBezTo>
                    <a:pt x="0" y="52"/>
                    <a:pt x="5" y="36"/>
                    <a:pt x="12" y="23"/>
                  </a:cubicBezTo>
                  <a:cubicBezTo>
                    <a:pt x="21" y="11"/>
                    <a:pt x="33" y="2"/>
                    <a:pt x="46" y="0"/>
                  </a:cubicBezTo>
                  <a:lnTo>
                    <a:pt x="50" y="18"/>
                  </a:lnTo>
                  <a:cubicBezTo>
                    <a:pt x="41" y="20"/>
                    <a:pt x="33" y="26"/>
                    <a:pt x="28" y="35"/>
                  </a:cubicBezTo>
                  <a:cubicBezTo>
                    <a:pt x="22" y="45"/>
                    <a:pt x="18" y="56"/>
                    <a:pt x="18" y="70"/>
                  </a:cubicBezTo>
                  <a:cubicBezTo>
                    <a:pt x="18" y="97"/>
                    <a:pt x="35" y="120"/>
                    <a:pt x="55" y="120"/>
                  </a:cubicBezTo>
                  <a:cubicBezTo>
                    <a:pt x="75" y="120"/>
                    <a:pt x="91" y="97"/>
                    <a:pt x="91" y="70"/>
                  </a:cubicBezTo>
                  <a:cubicBezTo>
                    <a:pt x="91" y="60"/>
                    <a:pt x="88" y="48"/>
                    <a:pt x="85" y="40"/>
                  </a:cubicBezTo>
                  <a:lnTo>
                    <a:pt x="101" y="31"/>
                  </a:lnTo>
                  <a:cubicBezTo>
                    <a:pt x="107" y="42"/>
                    <a:pt x="110" y="56"/>
                    <a:pt x="110" y="68"/>
                  </a:cubicBezTo>
                  <a:cubicBezTo>
                    <a:pt x="110" y="107"/>
                    <a:pt x="85" y="137"/>
                    <a:pt x="55" y="137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39" name="任意多边形 3843"/>
            <p:cNvSpPr>
              <a:spLocks noChangeArrowheads="1"/>
            </p:cNvSpPr>
            <p:nvPr/>
          </p:nvSpPr>
          <p:spPr bwMode="auto">
            <a:xfrm>
              <a:off x="17658" y="6023"/>
              <a:ext cx="42" cy="92"/>
            </a:xfrm>
            <a:custGeom>
              <a:avLst/>
              <a:gdLst>
                <a:gd name="T0" fmla="*/ 1 w 77"/>
                <a:gd name="T1" fmla="*/ 2 h 161"/>
                <a:gd name="T2" fmla="*/ 1 w 77"/>
                <a:gd name="T3" fmla="*/ 2 h 161"/>
                <a:gd name="T4" fmla="*/ 1 w 77"/>
                <a:gd name="T5" fmla="*/ 1 h 161"/>
                <a:gd name="T6" fmla="*/ 0 w 77"/>
                <a:gd name="T7" fmla="*/ 1 h 161"/>
                <a:gd name="T8" fmla="*/ 1 w 77"/>
                <a:gd name="T9" fmla="*/ 1 h 161"/>
                <a:gd name="T10" fmla="*/ 1 w 77"/>
                <a:gd name="T11" fmla="*/ 1 h 161"/>
                <a:gd name="T12" fmla="*/ 1 w 77"/>
                <a:gd name="T13" fmla="*/ 1 h 161"/>
                <a:gd name="T14" fmla="*/ 1 w 77"/>
                <a:gd name="T15" fmla="*/ 1 h 161"/>
                <a:gd name="T16" fmla="*/ 1 w 77"/>
                <a:gd name="T17" fmla="*/ 1 h 161"/>
                <a:gd name="T18" fmla="*/ 1 w 77"/>
                <a:gd name="T19" fmla="*/ 1 h 161"/>
                <a:gd name="T20" fmla="*/ 1 w 77"/>
                <a:gd name="T21" fmla="*/ 2 h 161"/>
                <a:gd name="T22" fmla="*/ 1 w 77"/>
                <a:gd name="T23" fmla="*/ 1 h 161"/>
                <a:gd name="T24" fmla="*/ 1 w 77"/>
                <a:gd name="T25" fmla="*/ 1 h 161"/>
                <a:gd name="T26" fmla="*/ 1 w 77"/>
                <a:gd name="T27" fmla="*/ 0 h 161"/>
                <a:gd name="T28" fmla="*/ 1 w 77"/>
                <a:gd name="T29" fmla="*/ 1 h 161"/>
                <a:gd name="T30" fmla="*/ 1 w 77"/>
                <a:gd name="T31" fmla="*/ 1 h 161"/>
                <a:gd name="T32" fmla="*/ 1 w 77"/>
                <a:gd name="T33" fmla="*/ 2 h 161"/>
                <a:gd name="T34" fmla="*/ 1 w 77"/>
                <a:gd name="T35" fmla="*/ 2 h 161"/>
                <a:gd name="T36" fmla="*/ 1 w 77"/>
                <a:gd name="T37" fmla="*/ 2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7" h="161">
                  <a:moveTo>
                    <a:pt x="28" y="159"/>
                  </a:moveTo>
                  <a:cubicBezTo>
                    <a:pt x="22" y="159"/>
                    <a:pt x="15" y="157"/>
                    <a:pt x="13" y="150"/>
                  </a:cubicBezTo>
                  <a:cubicBezTo>
                    <a:pt x="7" y="140"/>
                    <a:pt x="3" y="105"/>
                    <a:pt x="2" y="85"/>
                  </a:cubicBezTo>
                  <a:cubicBezTo>
                    <a:pt x="2" y="77"/>
                    <a:pt x="0" y="68"/>
                    <a:pt x="0" y="59"/>
                  </a:cubicBezTo>
                  <a:cubicBezTo>
                    <a:pt x="0" y="44"/>
                    <a:pt x="2" y="29"/>
                    <a:pt x="2" y="18"/>
                  </a:cubicBezTo>
                  <a:cubicBezTo>
                    <a:pt x="2" y="12"/>
                    <a:pt x="3" y="7"/>
                    <a:pt x="3" y="3"/>
                  </a:cubicBezTo>
                  <a:lnTo>
                    <a:pt x="22" y="3"/>
                  </a:lnTo>
                  <a:cubicBezTo>
                    <a:pt x="22" y="7"/>
                    <a:pt x="22" y="13"/>
                    <a:pt x="20" y="19"/>
                  </a:cubicBezTo>
                  <a:cubicBezTo>
                    <a:pt x="19" y="30"/>
                    <a:pt x="19" y="44"/>
                    <a:pt x="19" y="59"/>
                  </a:cubicBezTo>
                  <a:cubicBezTo>
                    <a:pt x="19" y="67"/>
                    <a:pt x="19" y="75"/>
                    <a:pt x="20" y="84"/>
                  </a:cubicBezTo>
                  <a:cubicBezTo>
                    <a:pt x="23" y="123"/>
                    <a:pt x="27" y="138"/>
                    <a:pt x="29" y="140"/>
                  </a:cubicBezTo>
                  <a:cubicBezTo>
                    <a:pt x="29" y="139"/>
                    <a:pt x="33" y="137"/>
                    <a:pt x="35" y="125"/>
                  </a:cubicBezTo>
                  <a:cubicBezTo>
                    <a:pt x="38" y="112"/>
                    <a:pt x="43" y="87"/>
                    <a:pt x="48" y="63"/>
                  </a:cubicBezTo>
                  <a:cubicBezTo>
                    <a:pt x="53" y="38"/>
                    <a:pt x="58" y="0"/>
                    <a:pt x="58" y="0"/>
                  </a:cubicBezTo>
                  <a:lnTo>
                    <a:pt x="76" y="3"/>
                  </a:lnTo>
                  <a:cubicBezTo>
                    <a:pt x="76" y="4"/>
                    <a:pt x="71" y="42"/>
                    <a:pt x="66" y="68"/>
                  </a:cubicBezTo>
                  <a:cubicBezTo>
                    <a:pt x="61" y="92"/>
                    <a:pt x="56" y="117"/>
                    <a:pt x="54" y="130"/>
                  </a:cubicBezTo>
                  <a:cubicBezTo>
                    <a:pt x="50" y="153"/>
                    <a:pt x="40" y="159"/>
                    <a:pt x="33" y="160"/>
                  </a:cubicBezTo>
                  <a:cubicBezTo>
                    <a:pt x="30" y="159"/>
                    <a:pt x="29" y="159"/>
                    <a:pt x="28" y="159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40" name="任意多边形 3844"/>
            <p:cNvSpPr>
              <a:spLocks noChangeArrowheads="1"/>
            </p:cNvSpPr>
            <p:nvPr/>
          </p:nvSpPr>
          <p:spPr bwMode="auto">
            <a:xfrm>
              <a:off x="17613" y="6025"/>
              <a:ext cx="17" cy="30"/>
            </a:xfrm>
            <a:custGeom>
              <a:avLst/>
              <a:gdLst>
                <a:gd name="T0" fmla="*/ 1 w 33"/>
                <a:gd name="T1" fmla="*/ 1 h 51"/>
                <a:gd name="T2" fmla="*/ 1 w 33"/>
                <a:gd name="T3" fmla="*/ 0 h 51"/>
                <a:gd name="T4" fmla="*/ 1 w 33"/>
                <a:gd name="T5" fmla="*/ 1 h 51"/>
                <a:gd name="T6" fmla="*/ 1 w 33"/>
                <a:gd name="T7" fmla="*/ 1 h 51"/>
                <a:gd name="T8" fmla="*/ 1 w 33"/>
                <a:gd name="T9" fmla="*/ 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51">
                  <a:moveTo>
                    <a:pt x="16" y="50"/>
                  </a:moveTo>
                  <a:cubicBezTo>
                    <a:pt x="13" y="45"/>
                    <a:pt x="0" y="18"/>
                    <a:pt x="11" y="0"/>
                  </a:cubicBezTo>
                  <a:lnTo>
                    <a:pt x="26" y="10"/>
                  </a:lnTo>
                  <a:cubicBezTo>
                    <a:pt x="22" y="17"/>
                    <a:pt x="27" y="32"/>
                    <a:pt x="32" y="42"/>
                  </a:cubicBezTo>
                  <a:lnTo>
                    <a:pt x="16" y="5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41" name="任意多边形 3845"/>
            <p:cNvSpPr>
              <a:spLocks noChangeArrowheads="1"/>
            </p:cNvSpPr>
            <p:nvPr/>
          </p:nvSpPr>
          <p:spPr bwMode="auto">
            <a:xfrm>
              <a:off x="17648" y="6018"/>
              <a:ext cx="12" cy="17"/>
            </a:xfrm>
            <a:custGeom>
              <a:avLst/>
              <a:gdLst>
                <a:gd name="T0" fmla="*/ 1 w 22"/>
                <a:gd name="T1" fmla="*/ 1 h 29"/>
                <a:gd name="T2" fmla="*/ 0 w 22"/>
                <a:gd name="T3" fmla="*/ 1 h 29"/>
                <a:gd name="T4" fmla="*/ 1 w 22"/>
                <a:gd name="T5" fmla="*/ 1 h 29"/>
                <a:gd name="T6" fmla="*/ 0 w 22"/>
                <a:gd name="T7" fmla="*/ 1 h 29"/>
                <a:gd name="T8" fmla="*/ 1 w 22"/>
                <a:gd name="T9" fmla="*/ 0 h 29"/>
                <a:gd name="T10" fmla="*/ 1 w 22"/>
                <a:gd name="T11" fmla="*/ 1 h 29"/>
                <a:gd name="T12" fmla="*/ 1 w 22"/>
                <a:gd name="T13" fmla="*/ 1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29">
                  <a:moveTo>
                    <a:pt x="19" y="28"/>
                  </a:moveTo>
                  <a:lnTo>
                    <a:pt x="0" y="24"/>
                  </a:lnTo>
                  <a:lnTo>
                    <a:pt x="1" y="17"/>
                  </a:lnTo>
                  <a:cubicBezTo>
                    <a:pt x="1" y="13"/>
                    <a:pt x="0" y="10"/>
                    <a:pt x="0" y="10"/>
                  </a:cubicBezTo>
                  <a:lnTo>
                    <a:pt x="16" y="0"/>
                  </a:lnTo>
                  <a:cubicBezTo>
                    <a:pt x="16" y="2"/>
                    <a:pt x="21" y="9"/>
                    <a:pt x="20" y="19"/>
                  </a:cubicBezTo>
                  <a:lnTo>
                    <a:pt x="19" y="28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42" name="任意多边形 3846"/>
            <p:cNvSpPr>
              <a:spLocks noChangeArrowheads="1"/>
            </p:cNvSpPr>
            <p:nvPr/>
          </p:nvSpPr>
          <p:spPr bwMode="auto">
            <a:xfrm>
              <a:off x="17610" y="6025"/>
              <a:ext cx="98" cy="125"/>
            </a:xfrm>
            <a:custGeom>
              <a:avLst/>
              <a:gdLst>
                <a:gd name="T0" fmla="*/ 1 w 173"/>
                <a:gd name="T1" fmla="*/ 2 h 222"/>
                <a:gd name="T2" fmla="*/ 1 w 173"/>
                <a:gd name="T3" fmla="*/ 1 h 222"/>
                <a:gd name="T4" fmla="*/ 1 w 173"/>
                <a:gd name="T5" fmla="*/ 1 h 222"/>
                <a:gd name="T6" fmla="*/ 1 w 173"/>
                <a:gd name="T7" fmla="*/ 0 h 222"/>
                <a:gd name="T8" fmla="*/ 1 w 173"/>
                <a:gd name="T9" fmla="*/ 1 h 222"/>
                <a:gd name="T10" fmla="*/ 1 w 173"/>
                <a:gd name="T11" fmla="*/ 1 h 222"/>
                <a:gd name="T12" fmla="*/ 1 w 173"/>
                <a:gd name="T13" fmla="*/ 1 h 222"/>
                <a:gd name="T14" fmla="*/ 1 w 173"/>
                <a:gd name="T15" fmla="*/ 1 h 222"/>
                <a:gd name="T16" fmla="*/ 1 w 173"/>
                <a:gd name="T17" fmla="*/ 1 h 222"/>
                <a:gd name="T18" fmla="*/ 1 w 173"/>
                <a:gd name="T19" fmla="*/ 2 h 222"/>
                <a:gd name="T20" fmla="*/ 2 w 173"/>
                <a:gd name="T21" fmla="*/ 1 h 222"/>
                <a:gd name="T22" fmla="*/ 2 w 173"/>
                <a:gd name="T23" fmla="*/ 1 h 222"/>
                <a:gd name="T24" fmla="*/ 2 w 173"/>
                <a:gd name="T25" fmla="*/ 1 h 222"/>
                <a:gd name="T26" fmla="*/ 2 w 173"/>
                <a:gd name="T27" fmla="*/ 1 h 222"/>
                <a:gd name="T28" fmla="*/ 2 w 173"/>
                <a:gd name="T29" fmla="*/ 1 h 222"/>
                <a:gd name="T30" fmla="*/ 2 w 173"/>
                <a:gd name="T31" fmla="*/ 1 h 222"/>
                <a:gd name="T32" fmla="*/ 1 w 173"/>
                <a:gd name="T33" fmla="*/ 2 h 222"/>
                <a:gd name="T34" fmla="*/ 1 w 173"/>
                <a:gd name="T35" fmla="*/ 2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222">
                  <a:moveTo>
                    <a:pt x="88" y="221"/>
                  </a:moveTo>
                  <a:cubicBezTo>
                    <a:pt x="43" y="221"/>
                    <a:pt x="4" y="175"/>
                    <a:pt x="1" y="115"/>
                  </a:cubicBezTo>
                  <a:cubicBezTo>
                    <a:pt x="0" y="97"/>
                    <a:pt x="3" y="79"/>
                    <a:pt x="9" y="62"/>
                  </a:cubicBezTo>
                  <a:cubicBezTo>
                    <a:pt x="21" y="25"/>
                    <a:pt x="49" y="1"/>
                    <a:pt x="80" y="0"/>
                  </a:cubicBezTo>
                  <a:cubicBezTo>
                    <a:pt x="86" y="0"/>
                    <a:pt x="93" y="0"/>
                    <a:pt x="99" y="1"/>
                  </a:cubicBezTo>
                  <a:lnTo>
                    <a:pt x="95" y="20"/>
                  </a:lnTo>
                  <a:cubicBezTo>
                    <a:pt x="90" y="19"/>
                    <a:pt x="86" y="19"/>
                    <a:pt x="81" y="19"/>
                  </a:cubicBezTo>
                  <a:cubicBezTo>
                    <a:pt x="58" y="20"/>
                    <a:pt x="38" y="39"/>
                    <a:pt x="26" y="69"/>
                  </a:cubicBezTo>
                  <a:cubicBezTo>
                    <a:pt x="21" y="82"/>
                    <a:pt x="20" y="99"/>
                    <a:pt x="20" y="114"/>
                  </a:cubicBezTo>
                  <a:cubicBezTo>
                    <a:pt x="23" y="165"/>
                    <a:pt x="54" y="203"/>
                    <a:pt x="90" y="202"/>
                  </a:cubicBezTo>
                  <a:cubicBezTo>
                    <a:pt x="126" y="200"/>
                    <a:pt x="154" y="157"/>
                    <a:pt x="150" y="107"/>
                  </a:cubicBezTo>
                  <a:cubicBezTo>
                    <a:pt x="149" y="94"/>
                    <a:pt x="146" y="81"/>
                    <a:pt x="142" y="70"/>
                  </a:cubicBezTo>
                  <a:cubicBezTo>
                    <a:pt x="140" y="62"/>
                    <a:pt x="136" y="55"/>
                    <a:pt x="131" y="49"/>
                  </a:cubicBezTo>
                  <a:lnTo>
                    <a:pt x="146" y="37"/>
                  </a:lnTo>
                  <a:cubicBezTo>
                    <a:pt x="151" y="45"/>
                    <a:pt x="156" y="54"/>
                    <a:pt x="160" y="62"/>
                  </a:cubicBezTo>
                  <a:cubicBezTo>
                    <a:pt x="165" y="76"/>
                    <a:pt x="169" y="91"/>
                    <a:pt x="169" y="106"/>
                  </a:cubicBezTo>
                  <a:cubicBezTo>
                    <a:pt x="172" y="167"/>
                    <a:pt x="137" y="218"/>
                    <a:pt x="91" y="221"/>
                  </a:cubicBezTo>
                  <a:cubicBezTo>
                    <a:pt x="89" y="221"/>
                    <a:pt x="89" y="221"/>
                    <a:pt x="88" y="221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43" name="任意多边形 3847"/>
            <p:cNvSpPr>
              <a:spLocks noChangeArrowheads="1"/>
            </p:cNvSpPr>
            <p:nvPr/>
          </p:nvSpPr>
          <p:spPr bwMode="auto">
            <a:xfrm>
              <a:off x="17635" y="6048"/>
              <a:ext cx="65" cy="82"/>
            </a:xfrm>
            <a:custGeom>
              <a:avLst/>
              <a:gdLst>
                <a:gd name="T0" fmla="*/ 1 w 114"/>
                <a:gd name="T1" fmla="*/ 2 h 145"/>
                <a:gd name="T2" fmla="*/ 1 w 114"/>
                <a:gd name="T3" fmla="*/ 1 h 145"/>
                <a:gd name="T4" fmla="*/ 1 w 114"/>
                <a:gd name="T5" fmla="*/ 1 h 145"/>
                <a:gd name="T6" fmla="*/ 1 w 114"/>
                <a:gd name="T7" fmla="*/ 1 h 145"/>
                <a:gd name="T8" fmla="*/ 1 w 114"/>
                <a:gd name="T9" fmla="*/ 0 h 145"/>
                <a:gd name="T10" fmla="*/ 1 w 114"/>
                <a:gd name="T11" fmla="*/ 1 h 145"/>
                <a:gd name="T12" fmla="*/ 1 w 114"/>
                <a:gd name="T13" fmla="*/ 1 h 145"/>
                <a:gd name="T14" fmla="*/ 1 w 114"/>
                <a:gd name="T15" fmla="*/ 1 h 145"/>
                <a:gd name="T16" fmla="*/ 1 w 114"/>
                <a:gd name="T17" fmla="*/ 1 h 145"/>
                <a:gd name="T18" fmla="*/ 1 w 114"/>
                <a:gd name="T19" fmla="*/ 1 h 145"/>
                <a:gd name="T20" fmla="*/ 1 w 114"/>
                <a:gd name="T21" fmla="*/ 1 h 145"/>
                <a:gd name="T22" fmla="*/ 1 w 114"/>
                <a:gd name="T23" fmla="*/ 1 h 145"/>
                <a:gd name="T24" fmla="*/ 1 w 114"/>
                <a:gd name="T25" fmla="*/ 1 h 145"/>
                <a:gd name="T26" fmla="*/ 1 w 114"/>
                <a:gd name="T27" fmla="*/ 1 h 145"/>
                <a:gd name="T28" fmla="*/ 1 w 114"/>
                <a:gd name="T29" fmla="*/ 2 h 145"/>
                <a:gd name="T30" fmla="*/ 1 w 114"/>
                <a:gd name="T31" fmla="*/ 2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4" h="145">
                  <a:moveTo>
                    <a:pt x="56" y="144"/>
                  </a:moveTo>
                  <a:cubicBezTo>
                    <a:pt x="42" y="144"/>
                    <a:pt x="28" y="136"/>
                    <a:pt x="18" y="124"/>
                  </a:cubicBezTo>
                  <a:cubicBezTo>
                    <a:pt x="8" y="111"/>
                    <a:pt x="2" y="94"/>
                    <a:pt x="1" y="75"/>
                  </a:cubicBezTo>
                  <a:cubicBezTo>
                    <a:pt x="0" y="58"/>
                    <a:pt x="3" y="41"/>
                    <a:pt x="11" y="28"/>
                  </a:cubicBezTo>
                  <a:cubicBezTo>
                    <a:pt x="18" y="14"/>
                    <a:pt x="30" y="4"/>
                    <a:pt x="43" y="0"/>
                  </a:cubicBezTo>
                  <a:lnTo>
                    <a:pt x="48" y="19"/>
                  </a:lnTo>
                  <a:cubicBezTo>
                    <a:pt x="41" y="21"/>
                    <a:pt x="33" y="28"/>
                    <a:pt x="28" y="36"/>
                  </a:cubicBezTo>
                  <a:cubicBezTo>
                    <a:pt x="22" y="46"/>
                    <a:pt x="20" y="60"/>
                    <a:pt x="21" y="74"/>
                  </a:cubicBezTo>
                  <a:cubicBezTo>
                    <a:pt x="22" y="89"/>
                    <a:pt x="26" y="103"/>
                    <a:pt x="35" y="113"/>
                  </a:cubicBezTo>
                  <a:cubicBezTo>
                    <a:pt x="42" y="121"/>
                    <a:pt x="50" y="126"/>
                    <a:pt x="60" y="126"/>
                  </a:cubicBezTo>
                  <a:cubicBezTo>
                    <a:pt x="78" y="125"/>
                    <a:pt x="93" y="100"/>
                    <a:pt x="92" y="70"/>
                  </a:cubicBezTo>
                  <a:cubicBezTo>
                    <a:pt x="91" y="59"/>
                    <a:pt x="88" y="48"/>
                    <a:pt x="83" y="39"/>
                  </a:cubicBezTo>
                  <a:lnTo>
                    <a:pt x="99" y="30"/>
                  </a:lnTo>
                  <a:cubicBezTo>
                    <a:pt x="106" y="41"/>
                    <a:pt x="109" y="55"/>
                    <a:pt x="111" y="69"/>
                  </a:cubicBezTo>
                  <a:cubicBezTo>
                    <a:pt x="113" y="109"/>
                    <a:pt x="91" y="143"/>
                    <a:pt x="61" y="144"/>
                  </a:cubicBezTo>
                  <a:cubicBezTo>
                    <a:pt x="57" y="144"/>
                    <a:pt x="57" y="144"/>
                    <a:pt x="56" y="144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44" name="任意多边形 3864"/>
            <p:cNvSpPr>
              <a:spLocks noChangeArrowheads="1"/>
            </p:cNvSpPr>
            <p:nvPr/>
          </p:nvSpPr>
          <p:spPr bwMode="auto">
            <a:xfrm>
              <a:off x="16750" y="5043"/>
              <a:ext cx="803" cy="775"/>
            </a:xfrm>
            <a:custGeom>
              <a:avLst/>
              <a:gdLst>
                <a:gd name="T0" fmla="*/ 8 w 1415"/>
                <a:gd name="T1" fmla="*/ 1 h 1366"/>
                <a:gd name="T2" fmla="*/ 7 w 1415"/>
                <a:gd name="T3" fmla="*/ 1 h 1366"/>
                <a:gd name="T4" fmla="*/ 5 w 1415"/>
                <a:gd name="T5" fmla="*/ 1 h 1366"/>
                <a:gd name="T6" fmla="*/ 5 w 1415"/>
                <a:gd name="T7" fmla="*/ 1 h 1366"/>
                <a:gd name="T8" fmla="*/ 12 w 1415"/>
                <a:gd name="T9" fmla="*/ 3 h 1366"/>
                <a:gd name="T10" fmla="*/ 12 w 1415"/>
                <a:gd name="T11" fmla="*/ 3 h 1366"/>
                <a:gd name="T12" fmla="*/ 12 w 1415"/>
                <a:gd name="T13" fmla="*/ 7 h 1366"/>
                <a:gd name="T14" fmla="*/ 12 w 1415"/>
                <a:gd name="T15" fmla="*/ 7 h 1366"/>
                <a:gd name="T16" fmla="*/ 11 w 1415"/>
                <a:gd name="T17" fmla="*/ 7 h 1366"/>
                <a:gd name="T18" fmla="*/ 11 w 1415"/>
                <a:gd name="T19" fmla="*/ 7 h 1366"/>
                <a:gd name="T20" fmla="*/ 11 w 1415"/>
                <a:gd name="T21" fmla="*/ 4 h 1366"/>
                <a:gd name="T22" fmla="*/ 11 w 1415"/>
                <a:gd name="T23" fmla="*/ 3 h 1366"/>
                <a:gd name="T24" fmla="*/ 3 w 1415"/>
                <a:gd name="T25" fmla="*/ 1 h 1366"/>
                <a:gd name="T26" fmla="*/ 3 w 1415"/>
                <a:gd name="T27" fmla="*/ 1 h 1366"/>
                <a:gd name="T28" fmla="*/ 1 w 1415"/>
                <a:gd name="T29" fmla="*/ 2 h 1366"/>
                <a:gd name="T30" fmla="*/ 0 w 1415"/>
                <a:gd name="T31" fmla="*/ 2 h 1366"/>
                <a:gd name="T32" fmla="*/ 0 w 1415"/>
                <a:gd name="T33" fmla="*/ 11 h 1366"/>
                <a:gd name="T34" fmla="*/ 1 w 1415"/>
                <a:gd name="T35" fmla="*/ 12 h 1366"/>
                <a:gd name="T36" fmla="*/ 8 w 1415"/>
                <a:gd name="T37" fmla="*/ 15 h 1366"/>
                <a:gd name="T38" fmla="*/ 9 w 1415"/>
                <a:gd name="T39" fmla="*/ 15 h 1366"/>
                <a:gd name="T40" fmla="*/ 15 w 1415"/>
                <a:gd name="T41" fmla="*/ 12 h 1366"/>
                <a:gd name="T42" fmla="*/ 15 w 1415"/>
                <a:gd name="T43" fmla="*/ 11 h 1366"/>
                <a:gd name="T44" fmla="*/ 15 w 1415"/>
                <a:gd name="T45" fmla="*/ 2 h 1366"/>
                <a:gd name="T46" fmla="*/ 15 w 1415"/>
                <a:gd name="T47" fmla="*/ 2 h 1366"/>
                <a:gd name="T48" fmla="*/ 8 w 1415"/>
                <a:gd name="T49" fmla="*/ 1 h 13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15" h="1366">
                  <a:moveTo>
                    <a:pt x="729" y="4"/>
                  </a:moveTo>
                  <a:cubicBezTo>
                    <a:pt x="714" y="0"/>
                    <a:pt x="698" y="0"/>
                    <a:pt x="682" y="4"/>
                  </a:cubicBezTo>
                  <a:lnTo>
                    <a:pt x="483" y="61"/>
                  </a:lnTo>
                  <a:cubicBezTo>
                    <a:pt x="470" y="65"/>
                    <a:pt x="470" y="71"/>
                    <a:pt x="483" y="75"/>
                  </a:cubicBezTo>
                  <a:lnTo>
                    <a:pt x="1148" y="261"/>
                  </a:lnTo>
                  <a:cubicBezTo>
                    <a:pt x="1162" y="266"/>
                    <a:pt x="1170" y="279"/>
                    <a:pt x="1172" y="292"/>
                  </a:cubicBezTo>
                  <a:lnTo>
                    <a:pt x="1172" y="630"/>
                  </a:lnTo>
                  <a:cubicBezTo>
                    <a:pt x="1170" y="645"/>
                    <a:pt x="1162" y="658"/>
                    <a:pt x="1149" y="665"/>
                  </a:cubicBezTo>
                  <a:lnTo>
                    <a:pt x="1045" y="706"/>
                  </a:lnTo>
                  <a:cubicBezTo>
                    <a:pt x="1033" y="711"/>
                    <a:pt x="1023" y="703"/>
                    <a:pt x="1023" y="690"/>
                  </a:cubicBezTo>
                  <a:lnTo>
                    <a:pt x="1023" y="355"/>
                  </a:lnTo>
                  <a:cubicBezTo>
                    <a:pt x="1023" y="340"/>
                    <a:pt x="1013" y="327"/>
                    <a:pt x="999" y="324"/>
                  </a:cubicBezTo>
                  <a:lnTo>
                    <a:pt x="298" y="129"/>
                  </a:lnTo>
                  <a:cubicBezTo>
                    <a:pt x="283" y="125"/>
                    <a:pt x="267" y="125"/>
                    <a:pt x="251" y="129"/>
                  </a:cubicBezTo>
                  <a:lnTo>
                    <a:pt x="23" y="194"/>
                  </a:lnTo>
                  <a:cubicBezTo>
                    <a:pt x="10" y="199"/>
                    <a:pt x="1" y="211"/>
                    <a:pt x="0" y="226"/>
                  </a:cubicBezTo>
                  <a:lnTo>
                    <a:pt x="0" y="1094"/>
                  </a:lnTo>
                  <a:cubicBezTo>
                    <a:pt x="0" y="1108"/>
                    <a:pt x="10" y="1123"/>
                    <a:pt x="23" y="1127"/>
                  </a:cubicBezTo>
                  <a:lnTo>
                    <a:pt x="730" y="1362"/>
                  </a:lnTo>
                  <a:cubicBezTo>
                    <a:pt x="745" y="1365"/>
                    <a:pt x="762" y="1365"/>
                    <a:pt x="777" y="1360"/>
                  </a:cubicBezTo>
                  <a:lnTo>
                    <a:pt x="1391" y="1128"/>
                  </a:lnTo>
                  <a:cubicBezTo>
                    <a:pt x="1405" y="1122"/>
                    <a:pt x="1414" y="1109"/>
                    <a:pt x="1414" y="1094"/>
                  </a:cubicBezTo>
                  <a:lnTo>
                    <a:pt x="1414" y="225"/>
                  </a:lnTo>
                  <a:cubicBezTo>
                    <a:pt x="1413" y="210"/>
                    <a:pt x="1404" y="197"/>
                    <a:pt x="1390" y="192"/>
                  </a:cubicBezTo>
                  <a:lnTo>
                    <a:pt x="729" y="4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>
                <a:defRPr/>
              </a:pPr>
              <a:endParaRPr lang="zh-CN" altLang="en-US" sz="1999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</p:grpSp>
      <p:pic>
        <p:nvPicPr>
          <p:cNvPr id="345" name="图片 3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09" y="3990655"/>
            <a:ext cx="396620" cy="356388"/>
          </a:xfrm>
          <a:prstGeom prst="rect">
            <a:avLst/>
          </a:prstGeom>
        </p:spPr>
      </p:pic>
      <p:sp>
        <p:nvSpPr>
          <p:cNvPr id="346" name="矩形 345"/>
          <p:cNvSpPr/>
          <p:nvPr/>
        </p:nvSpPr>
        <p:spPr>
          <a:xfrm>
            <a:off x="5489559" y="3852213"/>
            <a:ext cx="920698" cy="673123"/>
          </a:xfrm>
          <a:prstGeom prst="rect">
            <a:avLst/>
          </a:prstGeom>
          <a:noFill/>
          <a:ln w="1270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599" kern="0">
              <a:solidFill>
                <a:srgbClr val="666666"/>
              </a:solidFill>
              <a:latin typeface="Huawei Sans" panose="020B0604020202020204"/>
              <a:ea typeface="微软雅黑"/>
            </a:endParaRPr>
          </a:p>
        </p:txBody>
      </p:sp>
      <p:sp>
        <p:nvSpPr>
          <p:cNvPr id="347" name="文本框 346"/>
          <p:cNvSpPr txBox="1"/>
          <p:nvPr/>
        </p:nvSpPr>
        <p:spPr>
          <a:xfrm>
            <a:off x="5591385" y="4376739"/>
            <a:ext cx="270802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AGV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6011999" y="4376739"/>
            <a:ext cx="256380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天车</a:t>
            </a:r>
          </a:p>
        </p:txBody>
      </p:sp>
      <p:grpSp>
        <p:nvGrpSpPr>
          <p:cNvPr id="349" name="组合 273"/>
          <p:cNvGrpSpPr>
            <a:grpSpLocks/>
          </p:cNvGrpSpPr>
          <p:nvPr/>
        </p:nvGrpSpPr>
        <p:grpSpPr bwMode="auto">
          <a:xfrm>
            <a:off x="8874290" y="4119275"/>
            <a:ext cx="181475" cy="171301"/>
            <a:chOff x="5446713" y="782638"/>
            <a:chExt cx="498475" cy="971551"/>
          </a:xfrm>
        </p:grpSpPr>
        <p:sp>
          <p:nvSpPr>
            <p:cNvPr id="350" name="Freeform 177"/>
            <p:cNvSpPr>
              <a:spLocks noEditPoints="1" noChangeArrowheads="1"/>
            </p:cNvSpPr>
            <p:nvPr/>
          </p:nvSpPr>
          <p:spPr bwMode="auto">
            <a:xfrm>
              <a:off x="5505450" y="982663"/>
              <a:ext cx="382588" cy="250825"/>
            </a:xfrm>
            <a:custGeom>
              <a:avLst/>
              <a:gdLst>
                <a:gd name="T0" fmla="*/ 2147483646 w 913"/>
                <a:gd name="T1" fmla="*/ 2147483646 h 598"/>
                <a:gd name="T2" fmla="*/ 2147483646 w 913"/>
                <a:gd name="T3" fmla="*/ 2147483646 h 598"/>
                <a:gd name="T4" fmla="*/ 2147483646 w 913"/>
                <a:gd name="T5" fmla="*/ 2147483646 h 598"/>
                <a:gd name="T6" fmla="*/ 2147483646 w 913"/>
                <a:gd name="T7" fmla="*/ 2147483646 h 598"/>
                <a:gd name="T8" fmla="*/ 2147483646 w 913"/>
                <a:gd name="T9" fmla="*/ 2147483646 h 598"/>
                <a:gd name="T10" fmla="*/ 2147483646 w 913"/>
                <a:gd name="T11" fmla="*/ 2147483646 h 598"/>
                <a:gd name="T12" fmla="*/ 2147483646 w 913"/>
                <a:gd name="T13" fmla="*/ 2147483646 h 598"/>
                <a:gd name="T14" fmla="*/ 2147483646 w 913"/>
                <a:gd name="T15" fmla="*/ 2147483646 h 598"/>
                <a:gd name="T16" fmla="*/ 2147483646 w 913"/>
                <a:gd name="T17" fmla="*/ 2147483646 h 598"/>
                <a:gd name="T18" fmla="*/ 2147483646 w 913"/>
                <a:gd name="T19" fmla="*/ 2147483646 h 598"/>
                <a:gd name="T20" fmla="*/ 2147483646 w 913"/>
                <a:gd name="T21" fmla="*/ 2147483646 h 598"/>
                <a:gd name="T22" fmla="*/ 0 w 913"/>
                <a:gd name="T23" fmla="*/ 2147483646 h 598"/>
                <a:gd name="T24" fmla="*/ 0 w 913"/>
                <a:gd name="T25" fmla="*/ 2147483646 h 598"/>
                <a:gd name="T26" fmla="*/ 2147483646 w 913"/>
                <a:gd name="T27" fmla="*/ 0 h 598"/>
                <a:gd name="T28" fmla="*/ 2147483646 w 913"/>
                <a:gd name="T29" fmla="*/ 0 h 598"/>
                <a:gd name="T30" fmla="*/ 2147483646 w 913"/>
                <a:gd name="T31" fmla="*/ 2147483646 h 598"/>
                <a:gd name="T32" fmla="*/ 2147483646 w 913"/>
                <a:gd name="T33" fmla="*/ 2147483646 h 598"/>
                <a:gd name="T34" fmla="*/ 2147483646 w 913"/>
                <a:gd name="T35" fmla="*/ 2147483646 h 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13" h="598">
                  <a:moveTo>
                    <a:pt x="40" y="513"/>
                  </a:moveTo>
                  <a:lnTo>
                    <a:pt x="40" y="513"/>
                  </a:lnTo>
                  <a:cubicBezTo>
                    <a:pt x="51" y="526"/>
                    <a:pt x="98" y="558"/>
                    <a:pt x="121" y="558"/>
                  </a:cubicBezTo>
                  <a:lnTo>
                    <a:pt x="792" y="558"/>
                  </a:lnTo>
                  <a:cubicBezTo>
                    <a:pt x="815" y="558"/>
                    <a:pt x="862" y="525"/>
                    <a:pt x="873" y="512"/>
                  </a:cubicBezTo>
                  <a:lnTo>
                    <a:pt x="873" y="40"/>
                  </a:lnTo>
                  <a:lnTo>
                    <a:pt x="41" y="40"/>
                  </a:lnTo>
                  <a:lnTo>
                    <a:pt x="40" y="513"/>
                  </a:lnTo>
                  <a:close/>
                  <a:moveTo>
                    <a:pt x="792" y="598"/>
                  </a:moveTo>
                  <a:lnTo>
                    <a:pt x="792" y="598"/>
                  </a:lnTo>
                  <a:lnTo>
                    <a:pt x="121" y="598"/>
                  </a:lnTo>
                  <a:cubicBezTo>
                    <a:pt x="83" y="598"/>
                    <a:pt x="0" y="546"/>
                    <a:pt x="0" y="517"/>
                  </a:cubicBezTo>
                  <a:lnTo>
                    <a:pt x="0" y="40"/>
                  </a:lnTo>
                  <a:cubicBezTo>
                    <a:pt x="0" y="18"/>
                    <a:pt x="18" y="0"/>
                    <a:pt x="41" y="0"/>
                  </a:cubicBezTo>
                  <a:lnTo>
                    <a:pt x="872" y="0"/>
                  </a:lnTo>
                  <a:cubicBezTo>
                    <a:pt x="895" y="0"/>
                    <a:pt x="913" y="18"/>
                    <a:pt x="913" y="40"/>
                  </a:cubicBezTo>
                  <a:lnTo>
                    <a:pt x="913" y="517"/>
                  </a:lnTo>
                  <a:cubicBezTo>
                    <a:pt x="913" y="546"/>
                    <a:pt x="830" y="598"/>
                    <a:pt x="792" y="598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1" name="Freeform 178"/>
            <p:cNvSpPr>
              <a:spLocks noEditPoints="1" noChangeArrowheads="1"/>
            </p:cNvSpPr>
            <p:nvPr/>
          </p:nvSpPr>
          <p:spPr bwMode="auto">
            <a:xfrm>
              <a:off x="5543550" y="1022351"/>
              <a:ext cx="231775" cy="150813"/>
            </a:xfrm>
            <a:custGeom>
              <a:avLst/>
              <a:gdLst>
                <a:gd name="T0" fmla="*/ 2147483646 w 552"/>
                <a:gd name="T1" fmla="*/ 2147483646 h 360"/>
                <a:gd name="T2" fmla="*/ 2147483646 w 552"/>
                <a:gd name="T3" fmla="*/ 2147483646 h 360"/>
                <a:gd name="T4" fmla="*/ 2147483646 w 552"/>
                <a:gd name="T5" fmla="*/ 2147483646 h 360"/>
                <a:gd name="T6" fmla="*/ 2147483646 w 552"/>
                <a:gd name="T7" fmla="*/ 2147483646 h 360"/>
                <a:gd name="T8" fmla="*/ 2147483646 w 552"/>
                <a:gd name="T9" fmla="*/ 2147483646 h 360"/>
                <a:gd name="T10" fmla="*/ 2147483646 w 552"/>
                <a:gd name="T11" fmla="*/ 2147483646 h 360"/>
                <a:gd name="T12" fmla="*/ 2147483646 w 552"/>
                <a:gd name="T13" fmla="*/ 2147483646 h 360"/>
                <a:gd name="T14" fmla="*/ 2147483646 w 552"/>
                <a:gd name="T15" fmla="*/ 2147483646 h 360"/>
                <a:gd name="T16" fmla="*/ 0 w 552"/>
                <a:gd name="T17" fmla="*/ 2147483646 h 360"/>
                <a:gd name="T18" fmla="*/ 0 w 552"/>
                <a:gd name="T19" fmla="*/ 0 h 360"/>
                <a:gd name="T20" fmla="*/ 2147483646 w 552"/>
                <a:gd name="T21" fmla="*/ 0 h 360"/>
                <a:gd name="T22" fmla="*/ 2147483646 w 552"/>
                <a:gd name="T23" fmla="*/ 2147483646 h 3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2" h="360">
                  <a:moveTo>
                    <a:pt x="26" y="335"/>
                  </a:moveTo>
                  <a:lnTo>
                    <a:pt x="26" y="335"/>
                  </a:lnTo>
                  <a:lnTo>
                    <a:pt x="527" y="335"/>
                  </a:lnTo>
                  <a:lnTo>
                    <a:pt x="527" y="25"/>
                  </a:lnTo>
                  <a:lnTo>
                    <a:pt x="26" y="25"/>
                  </a:lnTo>
                  <a:lnTo>
                    <a:pt x="26" y="335"/>
                  </a:lnTo>
                  <a:close/>
                  <a:moveTo>
                    <a:pt x="552" y="360"/>
                  </a:moveTo>
                  <a:lnTo>
                    <a:pt x="552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36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2" name="Freeform 179"/>
            <p:cNvSpPr>
              <a:spLocks noEditPoints="1" noChangeArrowheads="1"/>
            </p:cNvSpPr>
            <p:nvPr/>
          </p:nvSpPr>
          <p:spPr bwMode="auto">
            <a:xfrm>
              <a:off x="5802313" y="1076326"/>
              <a:ext cx="41275" cy="96838"/>
            </a:xfrm>
            <a:custGeom>
              <a:avLst/>
              <a:gdLst>
                <a:gd name="T0" fmla="*/ 2147483646 w 101"/>
                <a:gd name="T1" fmla="*/ 2147483646 h 230"/>
                <a:gd name="T2" fmla="*/ 2147483646 w 101"/>
                <a:gd name="T3" fmla="*/ 2147483646 h 230"/>
                <a:gd name="T4" fmla="*/ 0 w 101"/>
                <a:gd name="T5" fmla="*/ 2147483646 h 230"/>
                <a:gd name="T6" fmla="*/ 0 w 101"/>
                <a:gd name="T7" fmla="*/ 2147483646 h 230"/>
                <a:gd name="T8" fmla="*/ 2147483646 w 101"/>
                <a:gd name="T9" fmla="*/ 0 h 230"/>
                <a:gd name="T10" fmla="*/ 2147483646 w 101"/>
                <a:gd name="T11" fmla="*/ 2147483646 h 230"/>
                <a:gd name="T12" fmla="*/ 2147483646 w 101"/>
                <a:gd name="T13" fmla="*/ 2147483646 h 230"/>
                <a:gd name="T14" fmla="*/ 2147483646 w 101"/>
                <a:gd name="T15" fmla="*/ 2147483646 h 230"/>
                <a:gd name="T16" fmla="*/ 2147483646 w 101"/>
                <a:gd name="T17" fmla="*/ 2147483646 h 230"/>
                <a:gd name="T18" fmla="*/ 2147483646 w 101"/>
                <a:gd name="T19" fmla="*/ 2147483646 h 230"/>
                <a:gd name="T20" fmla="*/ 0 w 101"/>
                <a:gd name="T21" fmla="*/ 2147483646 h 230"/>
                <a:gd name="T22" fmla="*/ 0 w 101"/>
                <a:gd name="T23" fmla="*/ 2147483646 h 230"/>
                <a:gd name="T24" fmla="*/ 2147483646 w 101"/>
                <a:gd name="T25" fmla="*/ 2147483646 h 230"/>
                <a:gd name="T26" fmla="*/ 2147483646 w 101"/>
                <a:gd name="T27" fmla="*/ 2147483646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230">
                  <a:moveTo>
                    <a:pt x="101" y="96"/>
                  </a:moveTo>
                  <a:lnTo>
                    <a:pt x="101" y="96"/>
                  </a:lnTo>
                  <a:lnTo>
                    <a:pt x="0" y="96"/>
                  </a:lnTo>
                  <a:lnTo>
                    <a:pt x="0" y="50"/>
                  </a:ln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1" y="23"/>
                    <a:pt x="101" y="50"/>
                  </a:cubicBezTo>
                  <a:lnTo>
                    <a:pt x="101" y="96"/>
                  </a:lnTo>
                  <a:close/>
                  <a:moveTo>
                    <a:pt x="101" y="180"/>
                  </a:moveTo>
                  <a:lnTo>
                    <a:pt x="101" y="180"/>
                  </a:lnTo>
                  <a:cubicBezTo>
                    <a:pt x="101" y="208"/>
                    <a:pt x="79" y="230"/>
                    <a:pt x="51" y="230"/>
                  </a:cubicBezTo>
                  <a:cubicBezTo>
                    <a:pt x="23" y="230"/>
                    <a:pt x="0" y="208"/>
                    <a:pt x="0" y="180"/>
                  </a:cubicBezTo>
                  <a:lnTo>
                    <a:pt x="0" y="134"/>
                  </a:lnTo>
                  <a:lnTo>
                    <a:pt x="101" y="134"/>
                  </a:lnTo>
                  <a:lnTo>
                    <a:pt x="101" y="18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3" name="Freeform 180"/>
            <p:cNvSpPr>
              <a:spLocks noEditPoints="1" noChangeArrowheads="1"/>
            </p:cNvSpPr>
            <p:nvPr/>
          </p:nvSpPr>
          <p:spPr bwMode="auto">
            <a:xfrm>
              <a:off x="5505450" y="1258888"/>
              <a:ext cx="382588" cy="204788"/>
            </a:xfrm>
            <a:custGeom>
              <a:avLst/>
              <a:gdLst>
                <a:gd name="T0" fmla="*/ 2147483646 w 913"/>
                <a:gd name="T1" fmla="*/ 2147483646 h 487"/>
                <a:gd name="T2" fmla="*/ 2147483646 w 913"/>
                <a:gd name="T3" fmla="*/ 2147483646 h 487"/>
                <a:gd name="T4" fmla="*/ 2147483646 w 913"/>
                <a:gd name="T5" fmla="*/ 2147483646 h 487"/>
                <a:gd name="T6" fmla="*/ 2147483646 w 913"/>
                <a:gd name="T7" fmla="*/ 2147483646 h 487"/>
                <a:gd name="T8" fmla="*/ 2147483646 w 913"/>
                <a:gd name="T9" fmla="*/ 2147483646 h 487"/>
                <a:gd name="T10" fmla="*/ 2147483646 w 913"/>
                <a:gd name="T11" fmla="*/ 2147483646 h 487"/>
                <a:gd name="T12" fmla="*/ 2147483646 w 913"/>
                <a:gd name="T13" fmla="*/ 2147483646 h 487"/>
                <a:gd name="T14" fmla="*/ 2147483646 w 913"/>
                <a:gd name="T15" fmla="*/ 2147483646 h 487"/>
                <a:gd name="T16" fmla="*/ 0 w 913"/>
                <a:gd name="T17" fmla="*/ 2147483646 h 487"/>
                <a:gd name="T18" fmla="*/ 0 w 913"/>
                <a:gd name="T19" fmla="*/ 0 h 487"/>
                <a:gd name="T20" fmla="*/ 2147483646 w 913"/>
                <a:gd name="T21" fmla="*/ 0 h 487"/>
                <a:gd name="T22" fmla="*/ 2147483646 w 913"/>
                <a:gd name="T23" fmla="*/ 2147483646 h 4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13" h="487">
                  <a:moveTo>
                    <a:pt x="40" y="447"/>
                  </a:moveTo>
                  <a:lnTo>
                    <a:pt x="40" y="447"/>
                  </a:lnTo>
                  <a:lnTo>
                    <a:pt x="873" y="447"/>
                  </a:lnTo>
                  <a:lnTo>
                    <a:pt x="873" y="40"/>
                  </a:lnTo>
                  <a:lnTo>
                    <a:pt x="40" y="40"/>
                  </a:lnTo>
                  <a:lnTo>
                    <a:pt x="40" y="447"/>
                  </a:lnTo>
                  <a:close/>
                  <a:moveTo>
                    <a:pt x="913" y="487"/>
                  </a:moveTo>
                  <a:lnTo>
                    <a:pt x="913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913" y="0"/>
                  </a:lnTo>
                  <a:lnTo>
                    <a:pt x="913" y="487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4" name="Freeform 181"/>
            <p:cNvSpPr>
              <a:spLocks noChangeArrowheads="1"/>
            </p:cNvSpPr>
            <p:nvPr/>
          </p:nvSpPr>
          <p:spPr bwMode="auto">
            <a:xfrm>
              <a:off x="5543550" y="1295401"/>
              <a:ext cx="157163" cy="41275"/>
            </a:xfrm>
            <a:custGeom>
              <a:avLst/>
              <a:gdLst>
                <a:gd name="T0" fmla="*/ 2147483646 w 376"/>
                <a:gd name="T1" fmla="*/ 2147483646 h 99"/>
                <a:gd name="T2" fmla="*/ 2147483646 w 376"/>
                <a:gd name="T3" fmla="*/ 2147483646 h 99"/>
                <a:gd name="T4" fmla="*/ 2147483646 w 376"/>
                <a:gd name="T5" fmla="*/ 2147483646 h 99"/>
                <a:gd name="T6" fmla="*/ 2147483646 w 376"/>
                <a:gd name="T7" fmla="*/ 2147483646 h 99"/>
                <a:gd name="T8" fmla="*/ 0 w 376"/>
                <a:gd name="T9" fmla="*/ 2147483646 h 99"/>
                <a:gd name="T10" fmla="*/ 0 w 376"/>
                <a:gd name="T11" fmla="*/ 2147483646 h 99"/>
                <a:gd name="T12" fmla="*/ 2147483646 w 376"/>
                <a:gd name="T13" fmla="*/ 0 h 99"/>
                <a:gd name="T14" fmla="*/ 2147483646 w 376"/>
                <a:gd name="T15" fmla="*/ 0 h 99"/>
                <a:gd name="T16" fmla="*/ 2147483646 w 376"/>
                <a:gd name="T17" fmla="*/ 2147483646 h 99"/>
                <a:gd name="T18" fmla="*/ 2147483646 w 376"/>
                <a:gd name="T19" fmla="*/ 2147483646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6" h="99">
                  <a:moveTo>
                    <a:pt x="376" y="80"/>
                  </a:moveTo>
                  <a:lnTo>
                    <a:pt x="376" y="80"/>
                  </a:lnTo>
                  <a:cubicBezTo>
                    <a:pt x="376" y="90"/>
                    <a:pt x="368" y="99"/>
                    <a:pt x="357" y="99"/>
                  </a:cubicBezTo>
                  <a:lnTo>
                    <a:pt x="19" y="99"/>
                  </a:lnTo>
                  <a:cubicBezTo>
                    <a:pt x="9" y="99"/>
                    <a:pt x="0" y="90"/>
                    <a:pt x="0" y="80"/>
                  </a:cubicBezTo>
                  <a:lnTo>
                    <a:pt x="0" y="20"/>
                  </a:lnTo>
                  <a:cubicBezTo>
                    <a:pt x="0" y="9"/>
                    <a:pt x="9" y="0"/>
                    <a:pt x="19" y="0"/>
                  </a:cubicBezTo>
                  <a:lnTo>
                    <a:pt x="357" y="0"/>
                  </a:lnTo>
                  <a:cubicBezTo>
                    <a:pt x="368" y="0"/>
                    <a:pt x="376" y="9"/>
                    <a:pt x="376" y="20"/>
                  </a:cubicBezTo>
                  <a:lnTo>
                    <a:pt x="376" y="8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5" name="Freeform 182"/>
            <p:cNvSpPr>
              <a:spLocks noChangeArrowheads="1"/>
            </p:cNvSpPr>
            <p:nvPr/>
          </p:nvSpPr>
          <p:spPr bwMode="auto">
            <a:xfrm>
              <a:off x="5446713" y="927101"/>
              <a:ext cx="498475" cy="811213"/>
            </a:xfrm>
            <a:custGeom>
              <a:avLst/>
              <a:gdLst>
                <a:gd name="T0" fmla="*/ 2147483646 w 1187"/>
                <a:gd name="T1" fmla="*/ 2147483646 h 1935"/>
                <a:gd name="T2" fmla="*/ 2147483646 w 1187"/>
                <a:gd name="T3" fmla="*/ 2147483646 h 1935"/>
                <a:gd name="T4" fmla="*/ 2147483646 w 1187"/>
                <a:gd name="T5" fmla="*/ 2147483646 h 1935"/>
                <a:gd name="T6" fmla="*/ 0 w 1187"/>
                <a:gd name="T7" fmla="*/ 2147483646 h 1935"/>
                <a:gd name="T8" fmla="*/ 0 w 1187"/>
                <a:gd name="T9" fmla="*/ 2147483646 h 1935"/>
                <a:gd name="T10" fmla="*/ 2147483646 w 1187"/>
                <a:gd name="T11" fmla="*/ 0 h 1935"/>
                <a:gd name="T12" fmla="*/ 2147483646 w 1187"/>
                <a:gd name="T13" fmla="*/ 0 h 1935"/>
                <a:gd name="T14" fmla="*/ 2147483646 w 1187"/>
                <a:gd name="T15" fmla="*/ 2147483646 h 1935"/>
                <a:gd name="T16" fmla="*/ 2147483646 w 1187"/>
                <a:gd name="T17" fmla="*/ 2147483646 h 1935"/>
                <a:gd name="T18" fmla="*/ 2147483646 w 1187"/>
                <a:gd name="T19" fmla="*/ 2147483646 h 1935"/>
                <a:gd name="T20" fmla="*/ 2147483646 w 1187"/>
                <a:gd name="T21" fmla="*/ 2147483646 h 1935"/>
                <a:gd name="T22" fmla="*/ 2147483646 w 1187"/>
                <a:gd name="T23" fmla="*/ 2147483646 h 1935"/>
                <a:gd name="T24" fmla="*/ 2147483646 w 1187"/>
                <a:gd name="T25" fmla="*/ 2147483646 h 1935"/>
                <a:gd name="T26" fmla="*/ 2147483646 w 1187"/>
                <a:gd name="T27" fmla="*/ 2147483646 h 1935"/>
                <a:gd name="T28" fmla="*/ 2147483646 w 1187"/>
                <a:gd name="T29" fmla="*/ 2147483646 h 1935"/>
                <a:gd name="T30" fmla="*/ 2147483646 w 1187"/>
                <a:gd name="T31" fmla="*/ 2147483646 h 1935"/>
                <a:gd name="T32" fmla="*/ 2147483646 w 1187"/>
                <a:gd name="T33" fmla="*/ 2147483646 h 1935"/>
                <a:gd name="T34" fmla="*/ 2147483646 w 1187"/>
                <a:gd name="T35" fmla="*/ 2147483646 h 1935"/>
                <a:gd name="T36" fmla="*/ 2147483646 w 1187"/>
                <a:gd name="T37" fmla="*/ 2147483646 h 1935"/>
                <a:gd name="T38" fmla="*/ 2147483646 w 1187"/>
                <a:gd name="T39" fmla="*/ 2147483646 h 1935"/>
                <a:gd name="T40" fmla="*/ 2147483646 w 1187"/>
                <a:gd name="T41" fmla="*/ 2147483646 h 1935"/>
                <a:gd name="T42" fmla="*/ 2147483646 w 1187"/>
                <a:gd name="T43" fmla="*/ 2147483646 h 1935"/>
                <a:gd name="T44" fmla="*/ 2147483646 w 1187"/>
                <a:gd name="T45" fmla="*/ 2147483646 h 1935"/>
                <a:gd name="T46" fmla="*/ 2147483646 w 1187"/>
                <a:gd name="T47" fmla="*/ 2147483646 h 19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87" h="1935">
                  <a:moveTo>
                    <a:pt x="499" y="1935"/>
                  </a:moveTo>
                  <a:lnTo>
                    <a:pt x="499" y="1935"/>
                  </a:lnTo>
                  <a:cubicBezTo>
                    <a:pt x="299" y="1930"/>
                    <a:pt x="131" y="1910"/>
                    <a:pt x="111" y="1908"/>
                  </a:cubicBezTo>
                  <a:cubicBezTo>
                    <a:pt x="50" y="1906"/>
                    <a:pt x="0" y="1856"/>
                    <a:pt x="0" y="1794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074" y="0"/>
                  </a:lnTo>
                  <a:cubicBezTo>
                    <a:pt x="1136" y="0"/>
                    <a:pt x="1187" y="51"/>
                    <a:pt x="1187" y="114"/>
                  </a:cubicBezTo>
                  <a:lnTo>
                    <a:pt x="1187" y="1794"/>
                  </a:lnTo>
                  <a:cubicBezTo>
                    <a:pt x="1187" y="1856"/>
                    <a:pt x="1137" y="1906"/>
                    <a:pt x="1076" y="1908"/>
                  </a:cubicBezTo>
                  <a:cubicBezTo>
                    <a:pt x="1056" y="1910"/>
                    <a:pt x="891" y="1929"/>
                    <a:pt x="694" y="1935"/>
                  </a:cubicBezTo>
                  <a:lnTo>
                    <a:pt x="692" y="1868"/>
                  </a:lnTo>
                  <a:cubicBezTo>
                    <a:pt x="898" y="1862"/>
                    <a:pt x="1068" y="1841"/>
                    <a:pt x="1069" y="1841"/>
                  </a:cubicBezTo>
                  <a:lnTo>
                    <a:pt x="1074" y="1841"/>
                  </a:lnTo>
                  <a:cubicBezTo>
                    <a:pt x="1099" y="1841"/>
                    <a:pt x="1120" y="1820"/>
                    <a:pt x="1120" y="1794"/>
                  </a:cubicBezTo>
                  <a:lnTo>
                    <a:pt x="1120" y="114"/>
                  </a:lnTo>
                  <a:cubicBezTo>
                    <a:pt x="1120" y="88"/>
                    <a:pt x="1099" y="67"/>
                    <a:pt x="1074" y="67"/>
                  </a:cubicBezTo>
                  <a:lnTo>
                    <a:pt x="114" y="67"/>
                  </a:lnTo>
                  <a:cubicBezTo>
                    <a:pt x="88" y="67"/>
                    <a:pt x="67" y="88"/>
                    <a:pt x="67" y="114"/>
                  </a:cubicBezTo>
                  <a:lnTo>
                    <a:pt x="67" y="1794"/>
                  </a:lnTo>
                  <a:cubicBezTo>
                    <a:pt x="67" y="1820"/>
                    <a:pt x="88" y="1841"/>
                    <a:pt x="114" y="1841"/>
                  </a:cubicBezTo>
                  <a:lnTo>
                    <a:pt x="118" y="1841"/>
                  </a:lnTo>
                  <a:cubicBezTo>
                    <a:pt x="119" y="1841"/>
                    <a:pt x="292" y="1863"/>
                    <a:pt x="501" y="1868"/>
                  </a:cubicBezTo>
                  <a:lnTo>
                    <a:pt x="499" y="193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6" name="Freeform 183"/>
            <p:cNvSpPr>
              <a:spLocks noEditPoints="1" noChangeArrowheads="1"/>
            </p:cNvSpPr>
            <p:nvPr/>
          </p:nvSpPr>
          <p:spPr bwMode="auto">
            <a:xfrm>
              <a:off x="5543550" y="1349376"/>
              <a:ext cx="157163" cy="39688"/>
            </a:xfrm>
            <a:custGeom>
              <a:avLst/>
              <a:gdLst>
                <a:gd name="T0" fmla="*/ 2147483646 w 376"/>
                <a:gd name="T1" fmla="*/ 2147483646 h 97"/>
                <a:gd name="T2" fmla="*/ 2147483646 w 376"/>
                <a:gd name="T3" fmla="*/ 2147483646 h 97"/>
                <a:gd name="T4" fmla="*/ 2147483646 w 376"/>
                <a:gd name="T5" fmla="*/ 2147483646 h 97"/>
                <a:gd name="T6" fmla="*/ 2147483646 w 376"/>
                <a:gd name="T7" fmla="*/ 2147483646 h 97"/>
                <a:gd name="T8" fmla="*/ 2147483646 w 376"/>
                <a:gd name="T9" fmla="*/ 2147483646 h 97"/>
                <a:gd name="T10" fmla="*/ 2147483646 w 376"/>
                <a:gd name="T11" fmla="*/ 2147483646 h 97"/>
                <a:gd name="T12" fmla="*/ 2147483646 w 376"/>
                <a:gd name="T13" fmla="*/ 2147483646 h 97"/>
                <a:gd name="T14" fmla="*/ 2147483646 w 376"/>
                <a:gd name="T15" fmla="*/ 2147483646 h 97"/>
                <a:gd name="T16" fmla="*/ 0 w 376"/>
                <a:gd name="T17" fmla="*/ 2147483646 h 97"/>
                <a:gd name="T18" fmla="*/ 0 w 376"/>
                <a:gd name="T19" fmla="*/ 0 h 97"/>
                <a:gd name="T20" fmla="*/ 2147483646 w 376"/>
                <a:gd name="T21" fmla="*/ 0 h 97"/>
                <a:gd name="T22" fmla="*/ 2147483646 w 376"/>
                <a:gd name="T23" fmla="*/ 2147483646 h 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6" h="97">
                  <a:moveTo>
                    <a:pt x="27" y="70"/>
                  </a:moveTo>
                  <a:lnTo>
                    <a:pt x="27" y="70"/>
                  </a:lnTo>
                  <a:lnTo>
                    <a:pt x="350" y="70"/>
                  </a:lnTo>
                  <a:lnTo>
                    <a:pt x="350" y="27"/>
                  </a:lnTo>
                  <a:lnTo>
                    <a:pt x="27" y="27"/>
                  </a:lnTo>
                  <a:lnTo>
                    <a:pt x="27" y="70"/>
                  </a:lnTo>
                  <a:close/>
                  <a:moveTo>
                    <a:pt x="376" y="97"/>
                  </a:moveTo>
                  <a:lnTo>
                    <a:pt x="376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6" y="97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7" name="Freeform 184"/>
            <p:cNvSpPr>
              <a:spLocks noChangeArrowheads="1"/>
            </p:cNvSpPr>
            <p:nvPr/>
          </p:nvSpPr>
          <p:spPr bwMode="auto">
            <a:xfrm>
              <a:off x="5616575" y="1354138"/>
              <a:ext cx="11113" cy="30163"/>
            </a:xfrm>
            <a:custGeom>
              <a:avLst/>
              <a:gdLst>
                <a:gd name="T0" fmla="*/ 2147483646 w 27"/>
                <a:gd name="T1" fmla="*/ 2147483646 h 70"/>
                <a:gd name="T2" fmla="*/ 2147483646 w 27"/>
                <a:gd name="T3" fmla="*/ 2147483646 h 70"/>
                <a:gd name="T4" fmla="*/ 0 w 27"/>
                <a:gd name="T5" fmla="*/ 2147483646 h 70"/>
                <a:gd name="T6" fmla="*/ 0 w 27"/>
                <a:gd name="T7" fmla="*/ 0 h 70"/>
                <a:gd name="T8" fmla="*/ 2147483646 w 27"/>
                <a:gd name="T9" fmla="*/ 0 h 70"/>
                <a:gd name="T10" fmla="*/ 2147483646 w 27"/>
                <a:gd name="T11" fmla="*/ 2147483646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70">
                  <a:moveTo>
                    <a:pt x="27" y="70"/>
                  </a:moveTo>
                  <a:lnTo>
                    <a:pt x="2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8" name="Freeform 185"/>
            <p:cNvSpPr>
              <a:spLocks noChangeArrowheads="1"/>
            </p:cNvSpPr>
            <p:nvPr/>
          </p:nvSpPr>
          <p:spPr bwMode="auto">
            <a:xfrm>
              <a:off x="5622925" y="1695451"/>
              <a:ext cx="58738" cy="58738"/>
            </a:xfrm>
            <a:custGeom>
              <a:avLst/>
              <a:gdLst>
                <a:gd name="T0" fmla="*/ 2147483646 w 139"/>
                <a:gd name="T1" fmla="*/ 2147483646 h 139"/>
                <a:gd name="T2" fmla="*/ 2147483646 w 139"/>
                <a:gd name="T3" fmla="*/ 2147483646 h 139"/>
                <a:gd name="T4" fmla="*/ 0 w 139"/>
                <a:gd name="T5" fmla="*/ 2147483646 h 139"/>
                <a:gd name="T6" fmla="*/ 2147483646 w 139"/>
                <a:gd name="T7" fmla="*/ 0 h 139"/>
                <a:gd name="T8" fmla="*/ 2147483646 w 139"/>
                <a:gd name="T9" fmla="*/ 2147483646 h 139"/>
                <a:gd name="T10" fmla="*/ 2147483646 w 139"/>
                <a:gd name="T11" fmla="*/ 2147483646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59" name="Freeform 186"/>
            <p:cNvSpPr>
              <a:spLocks noChangeArrowheads="1"/>
            </p:cNvSpPr>
            <p:nvPr/>
          </p:nvSpPr>
          <p:spPr bwMode="auto">
            <a:xfrm>
              <a:off x="5711825" y="1695451"/>
              <a:ext cx="58738" cy="58738"/>
            </a:xfrm>
            <a:custGeom>
              <a:avLst/>
              <a:gdLst>
                <a:gd name="T0" fmla="*/ 2147483646 w 139"/>
                <a:gd name="T1" fmla="*/ 2147483646 h 139"/>
                <a:gd name="T2" fmla="*/ 2147483646 w 139"/>
                <a:gd name="T3" fmla="*/ 2147483646 h 139"/>
                <a:gd name="T4" fmla="*/ 0 w 139"/>
                <a:gd name="T5" fmla="*/ 2147483646 h 139"/>
                <a:gd name="T6" fmla="*/ 2147483646 w 139"/>
                <a:gd name="T7" fmla="*/ 0 h 139"/>
                <a:gd name="T8" fmla="*/ 2147483646 w 139"/>
                <a:gd name="T9" fmla="*/ 2147483646 h 139"/>
                <a:gd name="T10" fmla="*/ 2147483646 w 139"/>
                <a:gd name="T11" fmla="*/ 2147483646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0" name="Freeform 187"/>
            <p:cNvSpPr>
              <a:spLocks noChangeArrowheads="1"/>
            </p:cNvSpPr>
            <p:nvPr/>
          </p:nvSpPr>
          <p:spPr bwMode="auto">
            <a:xfrm>
              <a:off x="5646738" y="1493838"/>
              <a:ext cx="98425" cy="195263"/>
            </a:xfrm>
            <a:custGeom>
              <a:avLst/>
              <a:gdLst>
                <a:gd name="T0" fmla="*/ 2147483646 w 235"/>
                <a:gd name="T1" fmla="*/ 0 h 465"/>
                <a:gd name="T2" fmla="*/ 2147483646 w 235"/>
                <a:gd name="T3" fmla="*/ 0 h 465"/>
                <a:gd name="T4" fmla="*/ 2147483646 w 235"/>
                <a:gd name="T5" fmla="*/ 0 h 465"/>
                <a:gd name="T6" fmla="*/ 2147483646 w 235"/>
                <a:gd name="T7" fmla="*/ 2147483646 h 465"/>
                <a:gd name="T8" fmla="*/ 2147483646 w 235"/>
                <a:gd name="T9" fmla="*/ 2147483646 h 465"/>
                <a:gd name="T10" fmla="*/ 2147483646 w 235"/>
                <a:gd name="T11" fmla="*/ 2147483646 h 465"/>
                <a:gd name="T12" fmla="*/ 2147483646 w 235"/>
                <a:gd name="T13" fmla="*/ 2147483646 h 465"/>
                <a:gd name="T14" fmla="*/ 0 w 235"/>
                <a:gd name="T15" fmla="*/ 2147483646 h 465"/>
                <a:gd name="T16" fmla="*/ 2147483646 w 235"/>
                <a:gd name="T17" fmla="*/ 0 h 4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5" h="465">
                  <a:moveTo>
                    <a:pt x="56" y="0"/>
                  </a:moveTo>
                  <a:lnTo>
                    <a:pt x="56" y="0"/>
                  </a:lnTo>
                  <a:lnTo>
                    <a:pt x="187" y="0"/>
                  </a:lnTo>
                  <a:lnTo>
                    <a:pt x="139" y="160"/>
                  </a:lnTo>
                  <a:lnTo>
                    <a:pt x="235" y="160"/>
                  </a:lnTo>
                  <a:lnTo>
                    <a:pt x="56" y="465"/>
                  </a:lnTo>
                  <a:lnTo>
                    <a:pt x="102" y="234"/>
                  </a:lnTo>
                  <a:lnTo>
                    <a:pt x="0" y="23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1" name="Freeform 188"/>
            <p:cNvSpPr>
              <a:spLocks noChangeArrowheads="1"/>
            </p:cNvSpPr>
            <p:nvPr/>
          </p:nvSpPr>
          <p:spPr bwMode="auto">
            <a:xfrm>
              <a:off x="5600700" y="841376"/>
              <a:ext cx="192088" cy="53975"/>
            </a:xfrm>
            <a:custGeom>
              <a:avLst/>
              <a:gdLst>
                <a:gd name="T0" fmla="*/ 2147483646 w 457"/>
                <a:gd name="T1" fmla="*/ 2147483646 h 129"/>
                <a:gd name="T2" fmla="*/ 2147483646 w 457"/>
                <a:gd name="T3" fmla="*/ 2147483646 h 129"/>
                <a:gd name="T4" fmla="*/ 2147483646 w 457"/>
                <a:gd name="T5" fmla="*/ 2147483646 h 129"/>
                <a:gd name="T6" fmla="*/ 2147483646 w 457"/>
                <a:gd name="T7" fmla="*/ 2147483646 h 129"/>
                <a:gd name="T8" fmla="*/ 2147483646 w 457"/>
                <a:gd name="T9" fmla="*/ 0 h 129"/>
                <a:gd name="T10" fmla="*/ 2147483646 w 457"/>
                <a:gd name="T11" fmla="*/ 2147483646 h 129"/>
                <a:gd name="T12" fmla="*/ 2147483646 w 457"/>
                <a:gd name="T13" fmla="*/ 2147483646 h 129"/>
                <a:gd name="T14" fmla="*/ 2147483646 w 457"/>
                <a:gd name="T15" fmla="*/ 2147483646 h 129"/>
                <a:gd name="T16" fmla="*/ 2147483646 w 457"/>
                <a:gd name="T17" fmla="*/ 2147483646 h 129"/>
                <a:gd name="T18" fmla="*/ 2147483646 w 457"/>
                <a:gd name="T19" fmla="*/ 2147483646 h 129"/>
                <a:gd name="T20" fmla="*/ 2147483646 w 457"/>
                <a:gd name="T21" fmla="*/ 2147483646 h 1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7" h="129">
                  <a:moveTo>
                    <a:pt x="38" y="124"/>
                  </a:moveTo>
                  <a:lnTo>
                    <a:pt x="38" y="124"/>
                  </a:lnTo>
                  <a:cubicBezTo>
                    <a:pt x="27" y="124"/>
                    <a:pt x="17" y="119"/>
                    <a:pt x="10" y="110"/>
                  </a:cubicBezTo>
                  <a:cubicBezTo>
                    <a:pt x="0" y="95"/>
                    <a:pt x="4" y="74"/>
                    <a:pt x="19" y="64"/>
                  </a:cubicBezTo>
                  <a:cubicBezTo>
                    <a:pt x="79" y="22"/>
                    <a:pt x="152" y="0"/>
                    <a:pt x="229" y="0"/>
                  </a:cubicBezTo>
                  <a:cubicBezTo>
                    <a:pt x="306" y="0"/>
                    <a:pt x="378" y="22"/>
                    <a:pt x="438" y="63"/>
                  </a:cubicBezTo>
                  <a:cubicBezTo>
                    <a:pt x="453" y="74"/>
                    <a:pt x="457" y="95"/>
                    <a:pt x="447" y="110"/>
                  </a:cubicBezTo>
                  <a:cubicBezTo>
                    <a:pt x="436" y="125"/>
                    <a:pt x="416" y="129"/>
                    <a:pt x="401" y="118"/>
                  </a:cubicBezTo>
                  <a:cubicBezTo>
                    <a:pt x="352" y="85"/>
                    <a:pt x="291" y="67"/>
                    <a:pt x="229" y="67"/>
                  </a:cubicBezTo>
                  <a:cubicBezTo>
                    <a:pt x="166" y="67"/>
                    <a:pt x="105" y="85"/>
                    <a:pt x="57" y="118"/>
                  </a:cubicBezTo>
                  <a:cubicBezTo>
                    <a:pt x="51" y="122"/>
                    <a:pt x="44" y="124"/>
                    <a:pt x="38" y="124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2" name="Freeform 189"/>
            <p:cNvSpPr>
              <a:spLocks noChangeArrowheads="1"/>
            </p:cNvSpPr>
            <p:nvPr/>
          </p:nvSpPr>
          <p:spPr bwMode="auto">
            <a:xfrm>
              <a:off x="5554663" y="782638"/>
              <a:ext cx="284163" cy="73025"/>
            </a:xfrm>
            <a:custGeom>
              <a:avLst/>
              <a:gdLst>
                <a:gd name="T0" fmla="*/ 2147483646 w 679"/>
                <a:gd name="T1" fmla="*/ 2147483646 h 171"/>
                <a:gd name="T2" fmla="*/ 2147483646 w 679"/>
                <a:gd name="T3" fmla="*/ 2147483646 h 171"/>
                <a:gd name="T4" fmla="*/ 2147483646 w 679"/>
                <a:gd name="T5" fmla="*/ 2147483646 h 171"/>
                <a:gd name="T6" fmla="*/ 2147483646 w 679"/>
                <a:gd name="T7" fmla="*/ 2147483646 h 171"/>
                <a:gd name="T8" fmla="*/ 2147483646 w 679"/>
                <a:gd name="T9" fmla="*/ 0 h 171"/>
                <a:gd name="T10" fmla="*/ 2147483646 w 679"/>
                <a:gd name="T11" fmla="*/ 2147483646 h 171"/>
                <a:gd name="T12" fmla="*/ 2147483646 w 679"/>
                <a:gd name="T13" fmla="*/ 2147483646 h 171"/>
                <a:gd name="T14" fmla="*/ 2147483646 w 679"/>
                <a:gd name="T15" fmla="*/ 2147483646 h 171"/>
                <a:gd name="T16" fmla="*/ 2147483646 w 679"/>
                <a:gd name="T17" fmla="*/ 2147483646 h 171"/>
                <a:gd name="T18" fmla="*/ 2147483646 w 679"/>
                <a:gd name="T19" fmla="*/ 2147483646 h 171"/>
                <a:gd name="T20" fmla="*/ 2147483646 w 679"/>
                <a:gd name="T21" fmla="*/ 2147483646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79" h="171">
                  <a:moveTo>
                    <a:pt x="38" y="168"/>
                  </a:moveTo>
                  <a:lnTo>
                    <a:pt x="38" y="168"/>
                  </a:lnTo>
                  <a:cubicBezTo>
                    <a:pt x="28" y="168"/>
                    <a:pt x="18" y="164"/>
                    <a:pt x="12" y="156"/>
                  </a:cubicBezTo>
                  <a:cubicBezTo>
                    <a:pt x="0" y="141"/>
                    <a:pt x="3" y="120"/>
                    <a:pt x="17" y="109"/>
                  </a:cubicBezTo>
                  <a:cubicBezTo>
                    <a:pt x="106" y="39"/>
                    <a:pt x="220" y="0"/>
                    <a:pt x="341" y="0"/>
                  </a:cubicBezTo>
                  <a:cubicBezTo>
                    <a:pt x="460" y="0"/>
                    <a:pt x="574" y="38"/>
                    <a:pt x="662" y="107"/>
                  </a:cubicBezTo>
                  <a:cubicBezTo>
                    <a:pt x="676" y="118"/>
                    <a:pt x="679" y="139"/>
                    <a:pt x="668" y="154"/>
                  </a:cubicBezTo>
                  <a:cubicBezTo>
                    <a:pt x="656" y="168"/>
                    <a:pt x="635" y="171"/>
                    <a:pt x="621" y="159"/>
                  </a:cubicBezTo>
                  <a:cubicBezTo>
                    <a:pt x="544" y="100"/>
                    <a:pt x="445" y="66"/>
                    <a:pt x="341" y="66"/>
                  </a:cubicBezTo>
                  <a:cubicBezTo>
                    <a:pt x="235" y="66"/>
                    <a:pt x="135" y="100"/>
                    <a:pt x="59" y="161"/>
                  </a:cubicBezTo>
                  <a:cubicBezTo>
                    <a:pt x="52" y="166"/>
                    <a:pt x="45" y="168"/>
                    <a:pt x="38" y="168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8" kern="0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</p:grpSp>
      <p:pic>
        <p:nvPicPr>
          <p:cNvPr id="363" name="图片 3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0B5C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48841" y="4105410"/>
            <a:ext cx="146340" cy="184935"/>
          </a:xfrm>
          <a:prstGeom prst="rect">
            <a:avLst/>
          </a:prstGeom>
        </p:spPr>
      </p:pic>
      <p:grpSp>
        <p:nvGrpSpPr>
          <p:cNvPr id="364" name="组合 35330"/>
          <p:cNvGrpSpPr>
            <a:grpSpLocks/>
          </p:cNvGrpSpPr>
          <p:nvPr/>
        </p:nvGrpSpPr>
        <p:grpSpPr bwMode="auto">
          <a:xfrm>
            <a:off x="8645752" y="3939310"/>
            <a:ext cx="250626" cy="141762"/>
            <a:chOff x="7715250" y="3717925"/>
            <a:chExt cx="847726" cy="534988"/>
          </a:xfrm>
          <a:solidFill>
            <a:srgbClr val="394E69"/>
          </a:solidFill>
        </p:grpSpPr>
        <p:sp>
          <p:nvSpPr>
            <p:cNvPr id="365" name="Freeform 511"/>
            <p:cNvSpPr>
              <a:spLocks/>
            </p:cNvSpPr>
            <p:nvPr/>
          </p:nvSpPr>
          <p:spPr bwMode="auto">
            <a:xfrm>
              <a:off x="7878763" y="3717925"/>
              <a:ext cx="523875" cy="522288"/>
            </a:xfrm>
            <a:custGeom>
              <a:avLst/>
              <a:gdLst>
                <a:gd name="T0" fmla="*/ 2147483647 w 1249"/>
                <a:gd name="T1" fmla="*/ 2147483647 h 1243"/>
                <a:gd name="T2" fmla="*/ 2147483647 w 1249"/>
                <a:gd name="T3" fmla="*/ 2147483647 h 1243"/>
                <a:gd name="T4" fmla="*/ 2147483647 w 1249"/>
                <a:gd name="T5" fmla="*/ 2147483647 h 1243"/>
                <a:gd name="T6" fmla="*/ 2147483647 w 1249"/>
                <a:gd name="T7" fmla="*/ 2147483647 h 1243"/>
                <a:gd name="T8" fmla="*/ 2147483647 w 1249"/>
                <a:gd name="T9" fmla="*/ 2147483647 h 1243"/>
                <a:gd name="T10" fmla="*/ 2147483647 w 1249"/>
                <a:gd name="T11" fmla="*/ 2147483647 h 1243"/>
                <a:gd name="T12" fmla="*/ 2147483647 w 1249"/>
                <a:gd name="T13" fmla="*/ 2147483647 h 1243"/>
                <a:gd name="T14" fmla="*/ 2147483647 w 1249"/>
                <a:gd name="T15" fmla="*/ 2147483647 h 1243"/>
                <a:gd name="T16" fmla="*/ 2147483647 w 1249"/>
                <a:gd name="T17" fmla="*/ 2147483647 h 1243"/>
                <a:gd name="T18" fmla="*/ 2147483647 w 1249"/>
                <a:gd name="T19" fmla="*/ 2147483647 h 1243"/>
                <a:gd name="T20" fmla="*/ 0 w 1249"/>
                <a:gd name="T21" fmla="*/ 2147483647 h 1243"/>
                <a:gd name="T22" fmla="*/ 2147483647 w 1249"/>
                <a:gd name="T23" fmla="*/ 0 h 1243"/>
                <a:gd name="T24" fmla="*/ 2147483647 w 1249"/>
                <a:gd name="T25" fmla="*/ 2147483647 h 1243"/>
                <a:gd name="T26" fmla="*/ 2147483647 w 1249"/>
                <a:gd name="T27" fmla="*/ 2147483647 h 1243"/>
                <a:gd name="T28" fmla="*/ 2147483647 w 1249"/>
                <a:gd name="T29" fmla="*/ 2147483647 h 1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9"/>
                <a:gd name="T46" fmla="*/ 0 h 1243"/>
                <a:gd name="T47" fmla="*/ 1249 w 1249"/>
                <a:gd name="T48" fmla="*/ 1243 h 1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9" h="1243">
                  <a:moveTo>
                    <a:pt x="718" y="1242"/>
                  </a:moveTo>
                  <a:lnTo>
                    <a:pt x="718" y="1242"/>
                  </a:lnTo>
                  <a:cubicBezTo>
                    <a:pt x="708" y="1242"/>
                    <a:pt x="699" y="1235"/>
                    <a:pt x="698" y="1225"/>
                  </a:cubicBezTo>
                  <a:cubicBezTo>
                    <a:pt x="696" y="1214"/>
                    <a:pt x="704" y="1204"/>
                    <a:pt x="715" y="1203"/>
                  </a:cubicBezTo>
                  <a:cubicBezTo>
                    <a:pt x="997" y="1159"/>
                    <a:pt x="1209" y="911"/>
                    <a:pt x="1209" y="625"/>
                  </a:cubicBezTo>
                  <a:cubicBezTo>
                    <a:pt x="1209" y="303"/>
                    <a:pt x="947" y="40"/>
                    <a:pt x="625" y="40"/>
                  </a:cubicBezTo>
                  <a:cubicBezTo>
                    <a:pt x="302" y="40"/>
                    <a:pt x="40" y="303"/>
                    <a:pt x="40" y="625"/>
                  </a:cubicBezTo>
                  <a:cubicBezTo>
                    <a:pt x="40" y="913"/>
                    <a:pt x="246" y="1156"/>
                    <a:pt x="530" y="1202"/>
                  </a:cubicBezTo>
                  <a:cubicBezTo>
                    <a:pt x="541" y="1204"/>
                    <a:pt x="548" y="1214"/>
                    <a:pt x="547" y="1225"/>
                  </a:cubicBezTo>
                  <a:cubicBezTo>
                    <a:pt x="545" y="1236"/>
                    <a:pt x="535" y="1243"/>
                    <a:pt x="524" y="1241"/>
                  </a:cubicBezTo>
                  <a:cubicBezTo>
                    <a:pt x="220" y="1192"/>
                    <a:pt x="0" y="933"/>
                    <a:pt x="0" y="625"/>
                  </a:cubicBezTo>
                  <a:cubicBezTo>
                    <a:pt x="0" y="280"/>
                    <a:pt x="280" y="0"/>
                    <a:pt x="625" y="0"/>
                  </a:cubicBezTo>
                  <a:cubicBezTo>
                    <a:pt x="969" y="0"/>
                    <a:pt x="1249" y="280"/>
                    <a:pt x="1249" y="625"/>
                  </a:cubicBezTo>
                  <a:cubicBezTo>
                    <a:pt x="1249" y="930"/>
                    <a:pt x="1022" y="1196"/>
                    <a:pt x="721" y="1242"/>
                  </a:cubicBezTo>
                  <a:cubicBezTo>
                    <a:pt x="720" y="1242"/>
                    <a:pt x="719" y="1242"/>
                    <a:pt x="718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6" name="Freeform 512"/>
            <p:cNvSpPr>
              <a:spLocks noEditPoints="1"/>
            </p:cNvSpPr>
            <p:nvPr/>
          </p:nvSpPr>
          <p:spPr bwMode="auto">
            <a:xfrm>
              <a:off x="7937500" y="3778250"/>
              <a:ext cx="406400" cy="404813"/>
            </a:xfrm>
            <a:custGeom>
              <a:avLst/>
              <a:gdLst>
                <a:gd name="T0" fmla="*/ 2147483647 w 966"/>
                <a:gd name="T1" fmla="*/ 2147483647 h 966"/>
                <a:gd name="T2" fmla="*/ 2147483647 w 966"/>
                <a:gd name="T3" fmla="*/ 2147483647 h 966"/>
                <a:gd name="T4" fmla="*/ 2147483647 w 966"/>
                <a:gd name="T5" fmla="*/ 2147483647 h 966"/>
                <a:gd name="T6" fmla="*/ 2147483647 w 966"/>
                <a:gd name="T7" fmla="*/ 2147483647 h 966"/>
                <a:gd name="T8" fmla="*/ 2147483647 w 966"/>
                <a:gd name="T9" fmla="*/ 2147483647 h 966"/>
                <a:gd name="T10" fmla="*/ 2147483647 w 966"/>
                <a:gd name="T11" fmla="*/ 2147483647 h 966"/>
                <a:gd name="T12" fmla="*/ 2147483647 w 966"/>
                <a:gd name="T13" fmla="*/ 2147483647 h 966"/>
                <a:gd name="T14" fmla="*/ 2147483647 w 966"/>
                <a:gd name="T15" fmla="*/ 2147483647 h 966"/>
                <a:gd name="T16" fmla="*/ 0 w 966"/>
                <a:gd name="T17" fmla="*/ 2147483647 h 966"/>
                <a:gd name="T18" fmla="*/ 2147483647 w 966"/>
                <a:gd name="T19" fmla="*/ 0 h 966"/>
                <a:gd name="T20" fmla="*/ 2147483647 w 966"/>
                <a:gd name="T21" fmla="*/ 2147483647 h 966"/>
                <a:gd name="T22" fmla="*/ 2147483647 w 966"/>
                <a:gd name="T23" fmla="*/ 2147483647 h 9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66"/>
                <a:gd name="T37" fmla="*/ 0 h 966"/>
                <a:gd name="T38" fmla="*/ 966 w 966"/>
                <a:gd name="T39" fmla="*/ 966 h 9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66" h="966">
                  <a:moveTo>
                    <a:pt x="483" y="40"/>
                  </a:moveTo>
                  <a:lnTo>
                    <a:pt x="483" y="40"/>
                  </a:lnTo>
                  <a:cubicBezTo>
                    <a:pt x="238" y="40"/>
                    <a:pt x="40" y="239"/>
                    <a:pt x="40" y="483"/>
                  </a:cubicBezTo>
                  <a:cubicBezTo>
                    <a:pt x="40" y="727"/>
                    <a:pt x="238" y="926"/>
                    <a:pt x="483" y="926"/>
                  </a:cubicBezTo>
                  <a:cubicBezTo>
                    <a:pt x="727" y="926"/>
                    <a:pt x="926" y="727"/>
                    <a:pt x="926" y="483"/>
                  </a:cubicBezTo>
                  <a:cubicBezTo>
                    <a:pt x="926" y="239"/>
                    <a:pt x="727" y="40"/>
                    <a:pt x="483" y="40"/>
                  </a:cubicBezTo>
                  <a:close/>
                  <a:moveTo>
                    <a:pt x="483" y="966"/>
                  </a:moveTo>
                  <a:lnTo>
                    <a:pt x="483" y="966"/>
                  </a:lnTo>
                  <a:cubicBezTo>
                    <a:pt x="216" y="966"/>
                    <a:pt x="0" y="749"/>
                    <a:pt x="0" y="483"/>
                  </a:cubicBezTo>
                  <a:cubicBezTo>
                    <a:pt x="0" y="217"/>
                    <a:pt x="216" y="0"/>
                    <a:pt x="483" y="0"/>
                  </a:cubicBezTo>
                  <a:cubicBezTo>
                    <a:pt x="749" y="0"/>
                    <a:pt x="966" y="217"/>
                    <a:pt x="966" y="483"/>
                  </a:cubicBezTo>
                  <a:cubicBezTo>
                    <a:pt x="966" y="749"/>
                    <a:pt x="749" y="966"/>
                    <a:pt x="483" y="9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7" name="Freeform 513"/>
            <p:cNvSpPr>
              <a:spLocks/>
            </p:cNvSpPr>
            <p:nvPr/>
          </p:nvSpPr>
          <p:spPr bwMode="auto">
            <a:xfrm>
              <a:off x="8096250" y="3935413"/>
              <a:ext cx="88900" cy="88900"/>
            </a:xfrm>
            <a:custGeom>
              <a:avLst/>
              <a:gdLst>
                <a:gd name="T0" fmla="*/ 2147483647 w 211"/>
                <a:gd name="T1" fmla="*/ 2147483647 h 211"/>
                <a:gd name="T2" fmla="*/ 2147483647 w 211"/>
                <a:gd name="T3" fmla="*/ 2147483647 h 211"/>
                <a:gd name="T4" fmla="*/ 0 w 211"/>
                <a:gd name="T5" fmla="*/ 2147483647 h 211"/>
                <a:gd name="T6" fmla="*/ 2147483647 w 211"/>
                <a:gd name="T7" fmla="*/ 0 h 211"/>
                <a:gd name="T8" fmla="*/ 2147483647 w 211"/>
                <a:gd name="T9" fmla="*/ 2147483647 h 211"/>
                <a:gd name="T10" fmla="*/ 2147483647 w 211"/>
                <a:gd name="T11" fmla="*/ 2147483647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11"/>
                <a:gd name="T20" fmla="*/ 211 w 211"/>
                <a:gd name="T21" fmla="*/ 211 h 2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11">
                  <a:moveTo>
                    <a:pt x="53" y="211"/>
                  </a:moveTo>
                  <a:lnTo>
                    <a:pt x="53" y="211"/>
                  </a:lnTo>
                  <a:lnTo>
                    <a:pt x="0" y="158"/>
                  </a:lnTo>
                  <a:lnTo>
                    <a:pt x="158" y="0"/>
                  </a:lnTo>
                  <a:lnTo>
                    <a:pt x="211" y="53"/>
                  </a:lnTo>
                  <a:lnTo>
                    <a:pt x="53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8" name="Freeform 514"/>
            <p:cNvSpPr>
              <a:spLocks/>
            </p:cNvSpPr>
            <p:nvPr/>
          </p:nvSpPr>
          <p:spPr bwMode="auto">
            <a:xfrm>
              <a:off x="8086725" y="3927475"/>
              <a:ext cx="49213" cy="49213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2147483647 w 117"/>
                <a:gd name="T5" fmla="*/ 2147483647 h 117"/>
                <a:gd name="T6" fmla="*/ 2147483647 w 117"/>
                <a:gd name="T7" fmla="*/ 2147483647 h 117"/>
                <a:gd name="T8" fmla="*/ 0 w 117"/>
                <a:gd name="T9" fmla="*/ 0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7"/>
                <a:gd name="T17" fmla="*/ 117 w 11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7">
                  <a:moveTo>
                    <a:pt x="0" y="0"/>
                  </a:moveTo>
                  <a:lnTo>
                    <a:pt x="0" y="0"/>
                  </a:lnTo>
                  <a:lnTo>
                    <a:pt x="31" y="117"/>
                  </a:lnTo>
                  <a:lnTo>
                    <a:pt x="117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69" name="Freeform 515"/>
            <p:cNvSpPr>
              <a:spLocks/>
            </p:cNvSpPr>
            <p:nvPr/>
          </p:nvSpPr>
          <p:spPr bwMode="auto">
            <a:xfrm>
              <a:off x="8150225" y="3984625"/>
              <a:ext cx="49213" cy="49213"/>
            </a:xfrm>
            <a:custGeom>
              <a:avLst/>
              <a:gdLst>
                <a:gd name="T0" fmla="*/ 2147483647 w 117"/>
                <a:gd name="T1" fmla="*/ 2147483647 h 117"/>
                <a:gd name="T2" fmla="*/ 2147483647 w 117"/>
                <a:gd name="T3" fmla="*/ 2147483647 h 117"/>
                <a:gd name="T4" fmla="*/ 0 w 117"/>
                <a:gd name="T5" fmla="*/ 2147483647 h 117"/>
                <a:gd name="T6" fmla="*/ 2147483647 w 117"/>
                <a:gd name="T7" fmla="*/ 0 h 117"/>
                <a:gd name="T8" fmla="*/ 2147483647 w 117"/>
                <a:gd name="T9" fmla="*/ 2147483647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7"/>
                <a:gd name="T17" fmla="*/ 117 w 11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7">
                  <a:moveTo>
                    <a:pt x="117" y="117"/>
                  </a:moveTo>
                  <a:lnTo>
                    <a:pt x="117" y="117"/>
                  </a:lnTo>
                  <a:lnTo>
                    <a:pt x="0" y="86"/>
                  </a:lnTo>
                  <a:lnTo>
                    <a:pt x="85" y="0"/>
                  </a:lnTo>
                  <a:lnTo>
                    <a:pt x="11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0" name="Freeform 516"/>
            <p:cNvSpPr>
              <a:spLocks noEditPoints="1"/>
            </p:cNvSpPr>
            <p:nvPr/>
          </p:nvSpPr>
          <p:spPr bwMode="auto">
            <a:xfrm>
              <a:off x="8032750" y="3871913"/>
              <a:ext cx="215900" cy="215900"/>
            </a:xfrm>
            <a:custGeom>
              <a:avLst/>
              <a:gdLst>
                <a:gd name="T0" fmla="*/ 2147483647 w 515"/>
                <a:gd name="T1" fmla="*/ 2147483647 h 514"/>
                <a:gd name="T2" fmla="*/ 2147483647 w 515"/>
                <a:gd name="T3" fmla="*/ 2147483647 h 514"/>
                <a:gd name="T4" fmla="*/ 2147483647 w 515"/>
                <a:gd name="T5" fmla="*/ 2147483647 h 514"/>
                <a:gd name="T6" fmla="*/ 2147483647 w 515"/>
                <a:gd name="T7" fmla="*/ 2147483647 h 514"/>
                <a:gd name="T8" fmla="*/ 2147483647 w 515"/>
                <a:gd name="T9" fmla="*/ 2147483647 h 514"/>
                <a:gd name="T10" fmla="*/ 2147483647 w 515"/>
                <a:gd name="T11" fmla="*/ 2147483647 h 514"/>
                <a:gd name="T12" fmla="*/ 2147483647 w 515"/>
                <a:gd name="T13" fmla="*/ 2147483647 h 514"/>
                <a:gd name="T14" fmla="*/ 2147483647 w 515"/>
                <a:gd name="T15" fmla="*/ 2147483647 h 514"/>
                <a:gd name="T16" fmla="*/ 0 w 515"/>
                <a:gd name="T17" fmla="*/ 2147483647 h 514"/>
                <a:gd name="T18" fmla="*/ 2147483647 w 515"/>
                <a:gd name="T19" fmla="*/ 0 h 514"/>
                <a:gd name="T20" fmla="*/ 2147483647 w 515"/>
                <a:gd name="T21" fmla="*/ 2147483647 h 514"/>
                <a:gd name="T22" fmla="*/ 2147483647 w 515"/>
                <a:gd name="T23" fmla="*/ 2147483647 h 5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5"/>
                <a:gd name="T37" fmla="*/ 0 h 514"/>
                <a:gd name="T38" fmla="*/ 515 w 515"/>
                <a:gd name="T39" fmla="*/ 514 h 5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5" h="514">
                  <a:moveTo>
                    <a:pt x="258" y="40"/>
                  </a:moveTo>
                  <a:lnTo>
                    <a:pt x="258" y="40"/>
                  </a:lnTo>
                  <a:cubicBezTo>
                    <a:pt x="138" y="40"/>
                    <a:pt x="40" y="137"/>
                    <a:pt x="40" y="257"/>
                  </a:cubicBezTo>
                  <a:cubicBezTo>
                    <a:pt x="40" y="377"/>
                    <a:pt x="138" y="474"/>
                    <a:pt x="258" y="474"/>
                  </a:cubicBezTo>
                  <a:cubicBezTo>
                    <a:pt x="377" y="474"/>
                    <a:pt x="475" y="377"/>
                    <a:pt x="475" y="257"/>
                  </a:cubicBezTo>
                  <a:cubicBezTo>
                    <a:pt x="475" y="137"/>
                    <a:pt x="377" y="40"/>
                    <a:pt x="258" y="40"/>
                  </a:cubicBezTo>
                  <a:close/>
                  <a:moveTo>
                    <a:pt x="258" y="514"/>
                  </a:moveTo>
                  <a:lnTo>
                    <a:pt x="258" y="514"/>
                  </a:lnTo>
                  <a:cubicBezTo>
                    <a:pt x="116" y="514"/>
                    <a:pt x="0" y="399"/>
                    <a:pt x="0" y="257"/>
                  </a:cubicBezTo>
                  <a:cubicBezTo>
                    <a:pt x="0" y="115"/>
                    <a:pt x="116" y="0"/>
                    <a:pt x="258" y="0"/>
                  </a:cubicBezTo>
                  <a:cubicBezTo>
                    <a:pt x="399" y="0"/>
                    <a:pt x="515" y="115"/>
                    <a:pt x="515" y="257"/>
                  </a:cubicBezTo>
                  <a:cubicBezTo>
                    <a:pt x="515" y="399"/>
                    <a:pt x="399" y="514"/>
                    <a:pt x="258" y="5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1" name="Freeform 517"/>
            <p:cNvSpPr>
              <a:spLocks/>
            </p:cNvSpPr>
            <p:nvPr/>
          </p:nvSpPr>
          <p:spPr bwMode="auto">
            <a:xfrm>
              <a:off x="8270875" y="3962400"/>
              <a:ext cx="34925" cy="34925"/>
            </a:xfrm>
            <a:custGeom>
              <a:avLst/>
              <a:gdLst>
                <a:gd name="T0" fmla="*/ 0 w 82"/>
                <a:gd name="T1" fmla="*/ 2147483647 h 82"/>
                <a:gd name="T2" fmla="*/ 0 w 82"/>
                <a:gd name="T3" fmla="*/ 2147483647 h 82"/>
                <a:gd name="T4" fmla="*/ 2147483647 w 82"/>
                <a:gd name="T5" fmla="*/ 0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0 w 82"/>
                <a:gd name="T11" fmla="*/ 2147483647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2"/>
                <a:gd name="T20" fmla="*/ 82 w 82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2">
                  <a:moveTo>
                    <a:pt x="0" y="41"/>
                  </a:move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2" name="Freeform 518"/>
            <p:cNvSpPr>
              <a:spLocks/>
            </p:cNvSpPr>
            <p:nvPr/>
          </p:nvSpPr>
          <p:spPr bwMode="auto">
            <a:xfrm>
              <a:off x="7977188" y="3962400"/>
              <a:ext cx="34925" cy="34925"/>
            </a:xfrm>
            <a:custGeom>
              <a:avLst/>
              <a:gdLst>
                <a:gd name="T0" fmla="*/ 0 w 82"/>
                <a:gd name="T1" fmla="*/ 2147483647 h 82"/>
                <a:gd name="T2" fmla="*/ 0 w 82"/>
                <a:gd name="T3" fmla="*/ 2147483647 h 82"/>
                <a:gd name="T4" fmla="*/ 2147483647 w 82"/>
                <a:gd name="T5" fmla="*/ 0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0 w 82"/>
                <a:gd name="T11" fmla="*/ 2147483647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2"/>
                <a:gd name="T20" fmla="*/ 82 w 82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2">
                  <a:moveTo>
                    <a:pt x="0" y="41"/>
                  </a:move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3" name="Freeform 519"/>
            <p:cNvSpPr>
              <a:spLocks noEditPoints="1"/>
            </p:cNvSpPr>
            <p:nvPr/>
          </p:nvSpPr>
          <p:spPr bwMode="auto">
            <a:xfrm>
              <a:off x="7715250" y="3897313"/>
              <a:ext cx="134938" cy="17463"/>
            </a:xfrm>
            <a:custGeom>
              <a:avLst/>
              <a:gdLst>
                <a:gd name="T0" fmla="*/ 2147483647 w 321"/>
                <a:gd name="T1" fmla="*/ 2147483647 h 40"/>
                <a:gd name="T2" fmla="*/ 2147483647 w 321"/>
                <a:gd name="T3" fmla="*/ 2147483647 h 40"/>
                <a:gd name="T4" fmla="*/ 0 w 321"/>
                <a:gd name="T5" fmla="*/ 2147483647 h 40"/>
                <a:gd name="T6" fmla="*/ 0 w 321"/>
                <a:gd name="T7" fmla="*/ 0 h 40"/>
                <a:gd name="T8" fmla="*/ 2147483647 w 321"/>
                <a:gd name="T9" fmla="*/ 0 h 40"/>
                <a:gd name="T10" fmla="*/ 2147483647 w 321"/>
                <a:gd name="T11" fmla="*/ 2147483647 h 40"/>
                <a:gd name="T12" fmla="*/ 2147483647 w 321"/>
                <a:gd name="T13" fmla="*/ 2147483647 h 40"/>
                <a:gd name="T14" fmla="*/ 2147483647 w 321"/>
                <a:gd name="T15" fmla="*/ 2147483647 h 40"/>
                <a:gd name="T16" fmla="*/ 2147483647 w 321"/>
                <a:gd name="T17" fmla="*/ 2147483647 h 40"/>
                <a:gd name="T18" fmla="*/ 2147483647 w 321"/>
                <a:gd name="T19" fmla="*/ 0 h 40"/>
                <a:gd name="T20" fmla="*/ 2147483647 w 321"/>
                <a:gd name="T21" fmla="*/ 0 h 40"/>
                <a:gd name="T22" fmla="*/ 2147483647 w 321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4" name="Freeform 520"/>
            <p:cNvSpPr>
              <a:spLocks noEditPoints="1"/>
            </p:cNvSpPr>
            <p:nvPr/>
          </p:nvSpPr>
          <p:spPr bwMode="auto">
            <a:xfrm>
              <a:off x="7715250" y="3979863"/>
              <a:ext cx="111125" cy="17463"/>
            </a:xfrm>
            <a:custGeom>
              <a:avLst/>
              <a:gdLst>
                <a:gd name="T0" fmla="*/ 2147483647 w 265"/>
                <a:gd name="T1" fmla="*/ 2147483647 h 40"/>
                <a:gd name="T2" fmla="*/ 2147483647 w 265"/>
                <a:gd name="T3" fmla="*/ 2147483647 h 40"/>
                <a:gd name="T4" fmla="*/ 0 w 265"/>
                <a:gd name="T5" fmla="*/ 2147483647 h 40"/>
                <a:gd name="T6" fmla="*/ 0 w 265"/>
                <a:gd name="T7" fmla="*/ 0 h 40"/>
                <a:gd name="T8" fmla="*/ 2147483647 w 265"/>
                <a:gd name="T9" fmla="*/ 0 h 40"/>
                <a:gd name="T10" fmla="*/ 2147483647 w 265"/>
                <a:gd name="T11" fmla="*/ 2147483647 h 40"/>
                <a:gd name="T12" fmla="*/ 2147483647 w 265"/>
                <a:gd name="T13" fmla="*/ 2147483647 h 40"/>
                <a:gd name="T14" fmla="*/ 2147483647 w 265"/>
                <a:gd name="T15" fmla="*/ 2147483647 h 40"/>
                <a:gd name="T16" fmla="*/ 2147483647 w 265"/>
                <a:gd name="T17" fmla="*/ 2147483647 h 40"/>
                <a:gd name="T18" fmla="*/ 2147483647 w 265"/>
                <a:gd name="T19" fmla="*/ 0 h 40"/>
                <a:gd name="T20" fmla="*/ 2147483647 w 265"/>
                <a:gd name="T21" fmla="*/ 0 h 40"/>
                <a:gd name="T22" fmla="*/ 2147483647 w 26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5" name="Freeform 521"/>
            <p:cNvSpPr>
              <a:spLocks noEditPoints="1"/>
            </p:cNvSpPr>
            <p:nvPr/>
          </p:nvSpPr>
          <p:spPr bwMode="auto">
            <a:xfrm>
              <a:off x="7715250" y="4059238"/>
              <a:ext cx="134938" cy="15875"/>
            </a:xfrm>
            <a:custGeom>
              <a:avLst/>
              <a:gdLst>
                <a:gd name="T0" fmla="*/ 2147483647 w 321"/>
                <a:gd name="T1" fmla="*/ 2147483647 h 40"/>
                <a:gd name="T2" fmla="*/ 2147483647 w 321"/>
                <a:gd name="T3" fmla="*/ 2147483647 h 40"/>
                <a:gd name="T4" fmla="*/ 0 w 321"/>
                <a:gd name="T5" fmla="*/ 2147483647 h 40"/>
                <a:gd name="T6" fmla="*/ 0 w 321"/>
                <a:gd name="T7" fmla="*/ 0 h 40"/>
                <a:gd name="T8" fmla="*/ 2147483647 w 321"/>
                <a:gd name="T9" fmla="*/ 0 h 40"/>
                <a:gd name="T10" fmla="*/ 2147483647 w 321"/>
                <a:gd name="T11" fmla="*/ 2147483647 h 40"/>
                <a:gd name="T12" fmla="*/ 2147483647 w 321"/>
                <a:gd name="T13" fmla="*/ 2147483647 h 40"/>
                <a:gd name="T14" fmla="*/ 2147483647 w 321"/>
                <a:gd name="T15" fmla="*/ 2147483647 h 40"/>
                <a:gd name="T16" fmla="*/ 2147483647 w 321"/>
                <a:gd name="T17" fmla="*/ 2147483647 h 40"/>
                <a:gd name="T18" fmla="*/ 2147483647 w 321"/>
                <a:gd name="T19" fmla="*/ 0 h 40"/>
                <a:gd name="T20" fmla="*/ 2147483647 w 321"/>
                <a:gd name="T21" fmla="*/ 0 h 40"/>
                <a:gd name="T22" fmla="*/ 2147483647 w 321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6" name="Freeform 522"/>
            <p:cNvSpPr>
              <a:spLocks noEditPoints="1"/>
            </p:cNvSpPr>
            <p:nvPr/>
          </p:nvSpPr>
          <p:spPr bwMode="auto">
            <a:xfrm>
              <a:off x="8428038" y="3897313"/>
              <a:ext cx="134938" cy="17463"/>
            </a:xfrm>
            <a:custGeom>
              <a:avLst/>
              <a:gdLst>
                <a:gd name="T0" fmla="*/ 2147483647 w 322"/>
                <a:gd name="T1" fmla="*/ 2147483647 h 40"/>
                <a:gd name="T2" fmla="*/ 2147483647 w 322"/>
                <a:gd name="T3" fmla="*/ 2147483647 h 40"/>
                <a:gd name="T4" fmla="*/ 0 w 322"/>
                <a:gd name="T5" fmla="*/ 2147483647 h 40"/>
                <a:gd name="T6" fmla="*/ 0 w 322"/>
                <a:gd name="T7" fmla="*/ 0 h 40"/>
                <a:gd name="T8" fmla="*/ 2147483647 w 322"/>
                <a:gd name="T9" fmla="*/ 0 h 40"/>
                <a:gd name="T10" fmla="*/ 2147483647 w 322"/>
                <a:gd name="T11" fmla="*/ 2147483647 h 40"/>
                <a:gd name="T12" fmla="*/ 2147483647 w 322"/>
                <a:gd name="T13" fmla="*/ 2147483647 h 40"/>
                <a:gd name="T14" fmla="*/ 2147483647 w 322"/>
                <a:gd name="T15" fmla="*/ 2147483647 h 40"/>
                <a:gd name="T16" fmla="*/ 2147483647 w 322"/>
                <a:gd name="T17" fmla="*/ 2147483647 h 40"/>
                <a:gd name="T18" fmla="*/ 2147483647 w 322"/>
                <a:gd name="T19" fmla="*/ 0 h 40"/>
                <a:gd name="T20" fmla="*/ 2147483647 w 322"/>
                <a:gd name="T21" fmla="*/ 0 h 40"/>
                <a:gd name="T22" fmla="*/ 2147483647 w 322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"/>
                <a:gd name="T37" fmla="*/ 0 h 40"/>
                <a:gd name="T38" fmla="*/ 322 w 32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" h="40">
                  <a:moveTo>
                    <a:pt x="109" y="40"/>
                  </a:moveTo>
                  <a:lnTo>
                    <a:pt x="10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40"/>
                  </a:lnTo>
                  <a:close/>
                  <a:moveTo>
                    <a:pt x="322" y="40"/>
                  </a:moveTo>
                  <a:lnTo>
                    <a:pt x="322" y="40"/>
                  </a:lnTo>
                  <a:lnTo>
                    <a:pt x="189" y="40"/>
                  </a:lnTo>
                  <a:lnTo>
                    <a:pt x="189" y="0"/>
                  </a:lnTo>
                  <a:lnTo>
                    <a:pt x="322" y="0"/>
                  </a:lnTo>
                  <a:lnTo>
                    <a:pt x="3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7" name="Freeform 523"/>
            <p:cNvSpPr>
              <a:spLocks noEditPoints="1"/>
            </p:cNvSpPr>
            <p:nvPr/>
          </p:nvSpPr>
          <p:spPr bwMode="auto">
            <a:xfrm>
              <a:off x="8451850" y="3979863"/>
              <a:ext cx="111125" cy="17463"/>
            </a:xfrm>
            <a:custGeom>
              <a:avLst/>
              <a:gdLst>
                <a:gd name="T0" fmla="*/ 2147483647 w 265"/>
                <a:gd name="T1" fmla="*/ 2147483647 h 40"/>
                <a:gd name="T2" fmla="*/ 2147483647 w 265"/>
                <a:gd name="T3" fmla="*/ 2147483647 h 40"/>
                <a:gd name="T4" fmla="*/ 0 w 265"/>
                <a:gd name="T5" fmla="*/ 2147483647 h 40"/>
                <a:gd name="T6" fmla="*/ 0 w 265"/>
                <a:gd name="T7" fmla="*/ 0 h 40"/>
                <a:gd name="T8" fmla="*/ 2147483647 w 265"/>
                <a:gd name="T9" fmla="*/ 0 h 40"/>
                <a:gd name="T10" fmla="*/ 2147483647 w 265"/>
                <a:gd name="T11" fmla="*/ 2147483647 h 40"/>
                <a:gd name="T12" fmla="*/ 2147483647 w 265"/>
                <a:gd name="T13" fmla="*/ 2147483647 h 40"/>
                <a:gd name="T14" fmla="*/ 2147483647 w 265"/>
                <a:gd name="T15" fmla="*/ 2147483647 h 40"/>
                <a:gd name="T16" fmla="*/ 2147483647 w 265"/>
                <a:gd name="T17" fmla="*/ 2147483647 h 40"/>
                <a:gd name="T18" fmla="*/ 2147483647 w 265"/>
                <a:gd name="T19" fmla="*/ 0 h 40"/>
                <a:gd name="T20" fmla="*/ 2147483647 w 265"/>
                <a:gd name="T21" fmla="*/ 0 h 40"/>
                <a:gd name="T22" fmla="*/ 2147483647 w 26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52" y="40"/>
                  </a:moveTo>
                  <a:lnTo>
                    <a:pt x="5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132" y="40"/>
                  </a:lnTo>
                  <a:lnTo>
                    <a:pt x="132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8" name="Freeform 524"/>
            <p:cNvSpPr>
              <a:spLocks noEditPoints="1"/>
            </p:cNvSpPr>
            <p:nvPr/>
          </p:nvSpPr>
          <p:spPr bwMode="auto">
            <a:xfrm>
              <a:off x="8428038" y="4059238"/>
              <a:ext cx="134938" cy="15875"/>
            </a:xfrm>
            <a:custGeom>
              <a:avLst/>
              <a:gdLst>
                <a:gd name="T0" fmla="*/ 2147483647 w 322"/>
                <a:gd name="T1" fmla="*/ 2147483647 h 40"/>
                <a:gd name="T2" fmla="*/ 2147483647 w 322"/>
                <a:gd name="T3" fmla="*/ 2147483647 h 40"/>
                <a:gd name="T4" fmla="*/ 0 w 322"/>
                <a:gd name="T5" fmla="*/ 2147483647 h 40"/>
                <a:gd name="T6" fmla="*/ 0 w 322"/>
                <a:gd name="T7" fmla="*/ 0 h 40"/>
                <a:gd name="T8" fmla="*/ 2147483647 w 322"/>
                <a:gd name="T9" fmla="*/ 0 h 40"/>
                <a:gd name="T10" fmla="*/ 2147483647 w 322"/>
                <a:gd name="T11" fmla="*/ 2147483647 h 40"/>
                <a:gd name="T12" fmla="*/ 2147483647 w 322"/>
                <a:gd name="T13" fmla="*/ 2147483647 h 40"/>
                <a:gd name="T14" fmla="*/ 2147483647 w 322"/>
                <a:gd name="T15" fmla="*/ 2147483647 h 40"/>
                <a:gd name="T16" fmla="*/ 2147483647 w 322"/>
                <a:gd name="T17" fmla="*/ 2147483647 h 40"/>
                <a:gd name="T18" fmla="*/ 2147483647 w 322"/>
                <a:gd name="T19" fmla="*/ 0 h 40"/>
                <a:gd name="T20" fmla="*/ 2147483647 w 322"/>
                <a:gd name="T21" fmla="*/ 0 h 40"/>
                <a:gd name="T22" fmla="*/ 2147483647 w 322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"/>
                <a:gd name="T37" fmla="*/ 0 h 40"/>
                <a:gd name="T38" fmla="*/ 322 w 32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" h="40">
                  <a:moveTo>
                    <a:pt x="109" y="40"/>
                  </a:moveTo>
                  <a:lnTo>
                    <a:pt x="10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40"/>
                  </a:lnTo>
                  <a:close/>
                  <a:moveTo>
                    <a:pt x="322" y="40"/>
                  </a:moveTo>
                  <a:lnTo>
                    <a:pt x="322" y="40"/>
                  </a:lnTo>
                  <a:lnTo>
                    <a:pt x="189" y="40"/>
                  </a:lnTo>
                  <a:lnTo>
                    <a:pt x="189" y="0"/>
                  </a:lnTo>
                  <a:lnTo>
                    <a:pt x="322" y="0"/>
                  </a:lnTo>
                  <a:lnTo>
                    <a:pt x="3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79" name="Freeform 525"/>
            <p:cNvSpPr>
              <a:spLocks/>
            </p:cNvSpPr>
            <p:nvPr/>
          </p:nvSpPr>
          <p:spPr bwMode="auto">
            <a:xfrm>
              <a:off x="8086725" y="4208463"/>
              <a:ext cx="44450" cy="44450"/>
            </a:xfrm>
            <a:custGeom>
              <a:avLst/>
              <a:gdLst>
                <a:gd name="T0" fmla="*/ 0 w 107"/>
                <a:gd name="T1" fmla="*/ 2147483647 h 107"/>
                <a:gd name="T2" fmla="*/ 0 w 107"/>
                <a:gd name="T3" fmla="*/ 2147483647 h 107"/>
                <a:gd name="T4" fmla="*/ 2147483647 w 107"/>
                <a:gd name="T5" fmla="*/ 0 h 107"/>
                <a:gd name="T6" fmla="*/ 2147483647 w 107"/>
                <a:gd name="T7" fmla="*/ 2147483647 h 107"/>
                <a:gd name="T8" fmla="*/ 2147483647 w 107"/>
                <a:gd name="T9" fmla="*/ 2147483647 h 107"/>
                <a:gd name="T10" fmla="*/ 0 w 107"/>
                <a:gd name="T11" fmla="*/ 214748364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3"/>
                  </a:moveTo>
                  <a:lnTo>
                    <a:pt x="0" y="53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3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80" name="Freeform 526"/>
            <p:cNvSpPr>
              <a:spLocks/>
            </p:cNvSpPr>
            <p:nvPr/>
          </p:nvSpPr>
          <p:spPr bwMode="auto">
            <a:xfrm>
              <a:off x="8154988" y="4208463"/>
              <a:ext cx="44450" cy="44450"/>
            </a:xfrm>
            <a:custGeom>
              <a:avLst/>
              <a:gdLst>
                <a:gd name="T0" fmla="*/ 0 w 107"/>
                <a:gd name="T1" fmla="*/ 2147483647 h 107"/>
                <a:gd name="T2" fmla="*/ 0 w 107"/>
                <a:gd name="T3" fmla="*/ 2147483647 h 107"/>
                <a:gd name="T4" fmla="*/ 2147483647 w 107"/>
                <a:gd name="T5" fmla="*/ 0 h 107"/>
                <a:gd name="T6" fmla="*/ 2147483647 w 107"/>
                <a:gd name="T7" fmla="*/ 2147483647 h 107"/>
                <a:gd name="T8" fmla="*/ 2147483647 w 107"/>
                <a:gd name="T9" fmla="*/ 2147483647 h 107"/>
                <a:gd name="T10" fmla="*/ 0 w 107"/>
                <a:gd name="T11" fmla="*/ 214748364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3"/>
                  </a:moveTo>
                  <a:lnTo>
                    <a:pt x="0" y="53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3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399">
                <a:solidFill>
                  <a:srgbClr val="1D1D1A"/>
                </a:solidFill>
                <a:latin typeface="Huawei Sans" panose="020B0604020202020204"/>
                <a:ea typeface="微软雅黑"/>
              </a:endParaRPr>
            </a:p>
          </p:txBody>
        </p:sp>
      </p:grpSp>
      <p:sp>
        <p:nvSpPr>
          <p:cNvPr id="381" name="矩形 380"/>
          <p:cNvSpPr/>
          <p:nvPr/>
        </p:nvSpPr>
        <p:spPr>
          <a:xfrm>
            <a:off x="8401484" y="3852213"/>
            <a:ext cx="775978" cy="673123"/>
          </a:xfrm>
          <a:prstGeom prst="rect">
            <a:avLst/>
          </a:prstGeom>
          <a:noFill/>
          <a:ln w="1270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599" kern="0">
              <a:solidFill>
                <a:srgbClr val="666666"/>
              </a:solidFill>
              <a:latin typeface="Huawei Sans" panose="020B0604020202020204"/>
              <a:ea typeface="微软雅黑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8548841" y="4376739"/>
            <a:ext cx="512761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能环监控</a:t>
            </a:r>
          </a:p>
        </p:txBody>
      </p:sp>
      <p:grpSp>
        <p:nvGrpSpPr>
          <p:cNvPr id="383" name="组合 382"/>
          <p:cNvGrpSpPr/>
          <p:nvPr/>
        </p:nvGrpSpPr>
        <p:grpSpPr>
          <a:xfrm>
            <a:off x="6488530" y="3856708"/>
            <a:ext cx="890242" cy="673123"/>
            <a:chOff x="3233724" y="5206696"/>
            <a:chExt cx="890590" cy="749404"/>
          </a:xfrm>
        </p:grpSpPr>
        <p:pic>
          <p:nvPicPr>
            <p:cNvPr id="384" name="图片 3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421" y="5351435"/>
              <a:ext cx="313214" cy="306696"/>
            </a:xfrm>
            <a:prstGeom prst="rect">
              <a:avLst/>
            </a:prstGeom>
          </p:spPr>
        </p:pic>
        <p:pic>
          <p:nvPicPr>
            <p:cNvPr id="385" name="图片 3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210" y="5359334"/>
              <a:ext cx="240613" cy="252654"/>
            </a:xfrm>
            <a:prstGeom prst="rect">
              <a:avLst/>
            </a:prstGeom>
          </p:spPr>
        </p:pic>
        <p:sp>
          <p:nvSpPr>
            <p:cNvPr id="386" name="矩形 385"/>
            <p:cNvSpPr/>
            <p:nvPr/>
          </p:nvSpPr>
          <p:spPr>
            <a:xfrm>
              <a:off x="3233724" y="5206696"/>
              <a:ext cx="890590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>
                <a:defRPr/>
              </a:pPr>
              <a:endParaRPr lang="zh-CN" altLang="en-US" sz="1599" kern="0">
                <a:solidFill>
                  <a:srgbClr val="666666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319564" y="5636774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光学</a:t>
              </a:r>
              <a:endParaRPr kumimoji="1" lang="en-US" altLang="zh-CN" sz="10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相机</a:t>
              </a:r>
            </a:p>
          </p:txBody>
        </p:sp>
        <p:sp>
          <p:nvSpPr>
            <p:cNvPr id="388" name="文本框 387"/>
            <p:cNvSpPr txBox="1"/>
            <p:nvPr/>
          </p:nvSpPr>
          <p:spPr>
            <a:xfrm>
              <a:off x="3768596" y="5636774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高清</a:t>
              </a:r>
              <a:endParaRPr kumimoji="1" lang="en-US" altLang="zh-CN" sz="10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视频</a:t>
              </a:r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7450139" y="3852213"/>
            <a:ext cx="876098" cy="673123"/>
            <a:chOff x="2280175" y="5206696"/>
            <a:chExt cx="876440" cy="749404"/>
          </a:xfrm>
        </p:grpSpPr>
        <p:pic>
          <p:nvPicPr>
            <p:cNvPr id="390" name="图片 38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8" y="5382755"/>
              <a:ext cx="318071" cy="311450"/>
            </a:xfrm>
            <a:prstGeom prst="rect">
              <a:avLst/>
            </a:prstGeom>
          </p:spPr>
        </p:pic>
        <p:sp>
          <p:nvSpPr>
            <p:cNvPr id="391" name="矩形 390"/>
            <p:cNvSpPr/>
            <p:nvPr/>
          </p:nvSpPr>
          <p:spPr>
            <a:xfrm>
              <a:off x="2280175" y="5206696"/>
              <a:ext cx="876440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>
                <a:defRPr/>
              </a:pPr>
              <a:endParaRPr lang="zh-CN" altLang="en-US" sz="1599" kern="0">
                <a:solidFill>
                  <a:srgbClr val="666666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2342834" y="5790663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机械臂</a:t>
              </a: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2784131" y="5790663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机台</a:t>
              </a:r>
            </a:p>
          </p:txBody>
        </p:sp>
        <p:pic>
          <p:nvPicPr>
            <p:cNvPr id="394" name="图片 39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741" y="5415026"/>
              <a:ext cx="265979" cy="265979"/>
            </a:xfrm>
            <a:prstGeom prst="rect">
              <a:avLst/>
            </a:prstGeom>
          </p:spPr>
        </p:pic>
      </p:grpSp>
      <p:grpSp>
        <p:nvGrpSpPr>
          <p:cNvPr id="395" name="组合 394"/>
          <p:cNvGrpSpPr/>
          <p:nvPr/>
        </p:nvGrpSpPr>
        <p:grpSpPr>
          <a:xfrm>
            <a:off x="9250448" y="3849473"/>
            <a:ext cx="926664" cy="673123"/>
            <a:chOff x="5988150" y="5200151"/>
            <a:chExt cx="927026" cy="749404"/>
          </a:xfrm>
        </p:grpSpPr>
        <p:grpSp>
          <p:nvGrpSpPr>
            <p:cNvPr id="396" name="组合 275"/>
            <p:cNvGrpSpPr>
              <a:grpSpLocks/>
            </p:cNvGrpSpPr>
            <p:nvPr/>
          </p:nvGrpSpPr>
          <p:grpSpPr bwMode="auto">
            <a:xfrm>
              <a:off x="6696190" y="5371613"/>
              <a:ext cx="179359" cy="322143"/>
              <a:chOff x="6640513" y="788988"/>
              <a:chExt cx="490538" cy="954088"/>
            </a:xfrm>
          </p:grpSpPr>
          <p:sp>
            <p:nvSpPr>
              <p:cNvPr id="404" name="Freeform 114"/>
              <p:cNvSpPr>
                <a:spLocks noEditPoints="1" noChangeArrowheads="1"/>
              </p:cNvSpPr>
              <p:nvPr/>
            </p:nvSpPr>
            <p:spPr bwMode="auto">
              <a:xfrm>
                <a:off x="6640513" y="860426"/>
                <a:ext cx="312738" cy="207963"/>
              </a:xfrm>
              <a:custGeom>
                <a:avLst/>
                <a:gdLst>
                  <a:gd name="T0" fmla="*/ 2147483646 w 747"/>
                  <a:gd name="T1" fmla="*/ 2147483646 h 496"/>
                  <a:gd name="T2" fmla="*/ 2147483646 w 747"/>
                  <a:gd name="T3" fmla="*/ 2147483646 h 496"/>
                  <a:gd name="T4" fmla="*/ 2147483646 w 747"/>
                  <a:gd name="T5" fmla="*/ 2147483646 h 496"/>
                  <a:gd name="T6" fmla="*/ 2147483646 w 747"/>
                  <a:gd name="T7" fmla="*/ 2147483646 h 496"/>
                  <a:gd name="T8" fmla="*/ 2147483646 w 747"/>
                  <a:gd name="T9" fmla="*/ 2147483646 h 496"/>
                  <a:gd name="T10" fmla="*/ 2147483646 w 747"/>
                  <a:gd name="T11" fmla="*/ 2147483646 h 496"/>
                  <a:gd name="T12" fmla="*/ 2147483646 w 747"/>
                  <a:gd name="T13" fmla="*/ 2147483646 h 496"/>
                  <a:gd name="T14" fmla="*/ 2147483646 w 747"/>
                  <a:gd name="T15" fmla="*/ 2147483646 h 496"/>
                  <a:gd name="T16" fmla="*/ 2147483646 w 747"/>
                  <a:gd name="T17" fmla="*/ 2147483646 h 496"/>
                  <a:gd name="T18" fmla="*/ 2147483646 w 747"/>
                  <a:gd name="T19" fmla="*/ 2147483646 h 496"/>
                  <a:gd name="T20" fmla="*/ 2147483646 w 747"/>
                  <a:gd name="T21" fmla="*/ 2147483646 h 496"/>
                  <a:gd name="T22" fmla="*/ 2147483646 w 747"/>
                  <a:gd name="T23" fmla="*/ 2147483646 h 496"/>
                  <a:gd name="T24" fmla="*/ 2147483646 w 747"/>
                  <a:gd name="T25" fmla="*/ 2147483646 h 496"/>
                  <a:gd name="T26" fmla="*/ 2147483646 w 747"/>
                  <a:gd name="T27" fmla="*/ 2147483646 h 496"/>
                  <a:gd name="T28" fmla="*/ 2147483646 w 747"/>
                  <a:gd name="T29" fmla="*/ 2147483646 h 496"/>
                  <a:gd name="T30" fmla="*/ 2147483646 w 747"/>
                  <a:gd name="T31" fmla="*/ 2147483646 h 496"/>
                  <a:gd name="T32" fmla="*/ 2147483646 w 747"/>
                  <a:gd name="T33" fmla="*/ 2147483646 h 496"/>
                  <a:gd name="T34" fmla="*/ 2147483646 w 747"/>
                  <a:gd name="T35" fmla="*/ 2147483646 h 496"/>
                  <a:gd name="T36" fmla="*/ 2147483646 w 747"/>
                  <a:gd name="T37" fmla="*/ 2147483646 h 496"/>
                  <a:gd name="T38" fmla="*/ 2147483646 w 747"/>
                  <a:gd name="T39" fmla="*/ 2147483646 h 496"/>
                  <a:gd name="T40" fmla="*/ 2147483646 w 747"/>
                  <a:gd name="T41" fmla="*/ 2147483646 h 496"/>
                  <a:gd name="T42" fmla="*/ 2147483646 w 747"/>
                  <a:gd name="T43" fmla="*/ 2147483646 h 496"/>
                  <a:gd name="T44" fmla="*/ 2147483646 w 747"/>
                  <a:gd name="T45" fmla="*/ 2147483646 h 496"/>
                  <a:gd name="T46" fmla="*/ 2147483646 w 747"/>
                  <a:gd name="T47" fmla="*/ 2147483646 h 496"/>
                  <a:gd name="T48" fmla="*/ 2147483646 w 747"/>
                  <a:gd name="T49" fmla="*/ 2147483646 h 496"/>
                  <a:gd name="T50" fmla="*/ 2147483646 w 747"/>
                  <a:gd name="T51" fmla="*/ 2147483646 h 496"/>
                  <a:gd name="T52" fmla="*/ 2147483646 w 747"/>
                  <a:gd name="T53" fmla="*/ 0 h 496"/>
                  <a:gd name="T54" fmla="*/ 2147483646 w 747"/>
                  <a:gd name="T55" fmla="*/ 2147483646 h 496"/>
                  <a:gd name="T56" fmla="*/ 2147483646 w 747"/>
                  <a:gd name="T57" fmla="*/ 2147483646 h 496"/>
                  <a:gd name="T58" fmla="*/ 2147483646 w 747"/>
                  <a:gd name="T59" fmla="*/ 2147483646 h 496"/>
                  <a:gd name="T60" fmla="*/ 2147483646 w 747"/>
                  <a:gd name="T61" fmla="*/ 2147483646 h 496"/>
                  <a:gd name="T62" fmla="*/ 2147483646 w 747"/>
                  <a:gd name="T63" fmla="*/ 2147483646 h 496"/>
                  <a:gd name="T64" fmla="*/ 2147483646 w 747"/>
                  <a:gd name="T65" fmla="*/ 2147483646 h 496"/>
                  <a:gd name="T66" fmla="*/ 2147483646 w 747"/>
                  <a:gd name="T67" fmla="*/ 2147483646 h 496"/>
                  <a:gd name="T68" fmla="*/ 2147483646 w 747"/>
                  <a:gd name="T69" fmla="*/ 2147483646 h 49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47" h="496">
                    <a:moveTo>
                      <a:pt x="89" y="171"/>
                    </a:moveTo>
                    <a:lnTo>
                      <a:pt x="89" y="171"/>
                    </a:lnTo>
                    <a:cubicBezTo>
                      <a:pt x="89" y="173"/>
                      <a:pt x="88" y="174"/>
                      <a:pt x="88" y="175"/>
                    </a:cubicBezTo>
                    <a:cubicBezTo>
                      <a:pt x="71" y="217"/>
                      <a:pt x="81" y="222"/>
                      <a:pt x="91" y="227"/>
                    </a:cubicBezTo>
                    <a:cubicBezTo>
                      <a:pt x="131" y="247"/>
                      <a:pt x="493" y="404"/>
                      <a:pt x="529" y="418"/>
                    </a:cubicBezTo>
                    <a:lnTo>
                      <a:pt x="532" y="419"/>
                    </a:lnTo>
                    <a:cubicBezTo>
                      <a:pt x="546" y="425"/>
                      <a:pt x="557" y="429"/>
                      <a:pt x="566" y="429"/>
                    </a:cubicBezTo>
                    <a:cubicBezTo>
                      <a:pt x="570" y="429"/>
                      <a:pt x="580" y="429"/>
                      <a:pt x="600" y="409"/>
                    </a:cubicBezTo>
                    <a:cubicBezTo>
                      <a:pt x="608" y="401"/>
                      <a:pt x="616" y="393"/>
                      <a:pt x="624" y="386"/>
                    </a:cubicBezTo>
                    <a:cubicBezTo>
                      <a:pt x="636" y="375"/>
                      <a:pt x="655" y="357"/>
                      <a:pt x="657" y="350"/>
                    </a:cubicBezTo>
                    <a:cubicBezTo>
                      <a:pt x="658" y="348"/>
                      <a:pt x="658" y="347"/>
                      <a:pt x="658" y="346"/>
                    </a:cubicBezTo>
                    <a:cubicBezTo>
                      <a:pt x="660" y="337"/>
                      <a:pt x="662" y="330"/>
                      <a:pt x="664" y="323"/>
                    </a:cubicBezTo>
                    <a:cubicBezTo>
                      <a:pt x="665" y="318"/>
                      <a:pt x="667" y="312"/>
                      <a:pt x="668" y="308"/>
                    </a:cubicBezTo>
                    <a:cubicBezTo>
                      <a:pt x="666" y="307"/>
                      <a:pt x="664" y="306"/>
                      <a:pt x="661" y="304"/>
                    </a:cubicBezTo>
                    <a:cubicBezTo>
                      <a:pt x="649" y="298"/>
                      <a:pt x="599" y="276"/>
                      <a:pt x="537" y="247"/>
                    </a:cubicBezTo>
                    <a:cubicBezTo>
                      <a:pt x="404" y="185"/>
                      <a:pt x="221" y="101"/>
                      <a:pt x="183" y="81"/>
                    </a:cubicBezTo>
                    <a:cubicBezTo>
                      <a:pt x="160" y="69"/>
                      <a:pt x="148" y="67"/>
                      <a:pt x="142" y="67"/>
                    </a:cubicBezTo>
                    <a:cubicBezTo>
                      <a:pt x="139" y="67"/>
                      <a:pt x="136" y="67"/>
                      <a:pt x="127" y="76"/>
                    </a:cubicBezTo>
                    <a:cubicBezTo>
                      <a:pt x="119" y="84"/>
                      <a:pt x="102" y="129"/>
                      <a:pt x="89" y="171"/>
                    </a:cubicBezTo>
                    <a:close/>
                    <a:moveTo>
                      <a:pt x="566" y="496"/>
                    </a:moveTo>
                    <a:lnTo>
                      <a:pt x="566" y="496"/>
                    </a:lnTo>
                    <a:cubicBezTo>
                      <a:pt x="545" y="496"/>
                      <a:pt x="526" y="488"/>
                      <a:pt x="508" y="481"/>
                    </a:cubicBezTo>
                    <a:lnTo>
                      <a:pt x="505" y="480"/>
                    </a:lnTo>
                    <a:cubicBezTo>
                      <a:pt x="466" y="465"/>
                      <a:pt x="103" y="308"/>
                      <a:pt x="61" y="287"/>
                    </a:cubicBezTo>
                    <a:cubicBezTo>
                      <a:pt x="12" y="262"/>
                      <a:pt x="0" y="217"/>
                      <a:pt x="25" y="152"/>
                    </a:cubicBezTo>
                    <a:cubicBezTo>
                      <a:pt x="36" y="114"/>
                      <a:pt x="59" y="48"/>
                      <a:pt x="81" y="27"/>
                    </a:cubicBezTo>
                    <a:cubicBezTo>
                      <a:pt x="96" y="13"/>
                      <a:pt x="114" y="0"/>
                      <a:pt x="142" y="0"/>
                    </a:cubicBezTo>
                    <a:cubicBezTo>
                      <a:pt x="162" y="0"/>
                      <a:pt x="185" y="7"/>
                      <a:pt x="214" y="22"/>
                    </a:cubicBezTo>
                    <a:cubicBezTo>
                      <a:pt x="251" y="42"/>
                      <a:pt x="440" y="129"/>
                      <a:pt x="565" y="186"/>
                    </a:cubicBezTo>
                    <a:cubicBezTo>
                      <a:pt x="627" y="215"/>
                      <a:pt x="677" y="238"/>
                      <a:pt x="690" y="244"/>
                    </a:cubicBezTo>
                    <a:cubicBezTo>
                      <a:pt x="747" y="272"/>
                      <a:pt x="736" y="313"/>
                      <a:pt x="728" y="341"/>
                    </a:cubicBezTo>
                    <a:cubicBezTo>
                      <a:pt x="727" y="346"/>
                      <a:pt x="725" y="352"/>
                      <a:pt x="724" y="358"/>
                    </a:cubicBezTo>
                    <a:cubicBezTo>
                      <a:pt x="720" y="388"/>
                      <a:pt x="694" y="412"/>
                      <a:pt x="669" y="435"/>
                    </a:cubicBezTo>
                    <a:cubicBezTo>
                      <a:pt x="662" y="442"/>
                      <a:pt x="654" y="449"/>
                      <a:pt x="648" y="455"/>
                    </a:cubicBezTo>
                    <a:cubicBezTo>
                      <a:pt x="621" y="483"/>
                      <a:pt x="595" y="496"/>
                      <a:pt x="566" y="496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05" name="Freeform 115"/>
              <p:cNvSpPr>
                <a:spLocks noChangeArrowheads="1"/>
              </p:cNvSpPr>
              <p:nvPr/>
            </p:nvSpPr>
            <p:spPr bwMode="auto">
              <a:xfrm>
                <a:off x="6910388" y="1008063"/>
                <a:ext cx="125413" cy="438150"/>
              </a:xfrm>
              <a:custGeom>
                <a:avLst/>
                <a:gdLst>
                  <a:gd name="T0" fmla="*/ 2147483646 w 300"/>
                  <a:gd name="T1" fmla="*/ 2147483646 h 1043"/>
                  <a:gd name="T2" fmla="*/ 2147483646 w 300"/>
                  <a:gd name="T3" fmla="*/ 2147483646 h 1043"/>
                  <a:gd name="T4" fmla="*/ 2147483646 w 300"/>
                  <a:gd name="T5" fmla="*/ 2147483646 h 1043"/>
                  <a:gd name="T6" fmla="*/ 2147483646 w 300"/>
                  <a:gd name="T7" fmla="*/ 2147483646 h 1043"/>
                  <a:gd name="T8" fmla="*/ 2147483646 w 300"/>
                  <a:gd name="T9" fmla="*/ 2147483646 h 1043"/>
                  <a:gd name="T10" fmla="*/ 2147483646 w 300"/>
                  <a:gd name="T11" fmla="*/ 2147483646 h 1043"/>
                  <a:gd name="T12" fmla="*/ 2147483646 w 300"/>
                  <a:gd name="T13" fmla="*/ 2147483646 h 1043"/>
                  <a:gd name="T14" fmla="*/ 2147483646 w 300"/>
                  <a:gd name="T15" fmla="*/ 2147483646 h 1043"/>
                  <a:gd name="T16" fmla="*/ 2147483646 w 300"/>
                  <a:gd name="T17" fmla="*/ 2147483646 h 1043"/>
                  <a:gd name="T18" fmla="*/ 2147483646 w 300"/>
                  <a:gd name="T19" fmla="*/ 2147483646 h 10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0" h="1043">
                    <a:moveTo>
                      <a:pt x="267" y="1043"/>
                    </a:moveTo>
                    <a:lnTo>
                      <a:pt x="267" y="1043"/>
                    </a:lnTo>
                    <a:cubicBezTo>
                      <a:pt x="248" y="1043"/>
                      <a:pt x="234" y="1028"/>
                      <a:pt x="234" y="1010"/>
                    </a:cubicBezTo>
                    <a:lnTo>
                      <a:pt x="234" y="205"/>
                    </a:lnTo>
                    <a:cubicBezTo>
                      <a:pt x="221" y="182"/>
                      <a:pt x="126" y="119"/>
                      <a:pt x="24" y="68"/>
                    </a:cubicBezTo>
                    <a:cubicBezTo>
                      <a:pt x="7" y="59"/>
                      <a:pt x="0" y="39"/>
                      <a:pt x="9" y="23"/>
                    </a:cubicBezTo>
                    <a:cubicBezTo>
                      <a:pt x="17" y="6"/>
                      <a:pt x="37" y="0"/>
                      <a:pt x="54" y="8"/>
                    </a:cubicBezTo>
                    <a:cubicBezTo>
                      <a:pt x="217" y="91"/>
                      <a:pt x="300" y="156"/>
                      <a:pt x="300" y="202"/>
                    </a:cubicBezTo>
                    <a:lnTo>
                      <a:pt x="300" y="1010"/>
                    </a:lnTo>
                    <a:cubicBezTo>
                      <a:pt x="300" y="1028"/>
                      <a:pt x="285" y="1043"/>
                      <a:pt x="267" y="1043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06" name="Freeform 116"/>
              <p:cNvSpPr>
                <a:spLocks noChangeArrowheads="1"/>
              </p:cNvSpPr>
              <p:nvPr/>
            </p:nvSpPr>
            <p:spPr bwMode="auto">
              <a:xfrm>
                <a:off x="6659563" y="890588"/>
                <a:ext cx="280988" cy="168275"/>
              </a:xfrm>
              <a:custGeom>
                <a:avLst/>
                <a:gdLst>
                  <a:gd name="T0" fmla="*/ 2147483646 w 670"/>
                  <a:gd name="T1" fmla="*/ 2147483646 h 400"/>
                  <a:gd name="T2" fmla="*/ 2147483646 w 670"/>
                  <a:gd name="T3" fmla="*/ 2147483646 h 400"/>
                  <a:gd name="T4" fmla="*/ 2147483646 w 670"/>
                  <a:gd name="T5" fmla="*/ 2147483646 h 400"/>
                  <a:gd name="T6" fmla="*/ 2147483646 w 670"/>
                  <a:gd name="T7" fmla="*/ 2147483646 h 400"/>
                  <a:gd name="T8" fmla="*/ 2147483646 w 670"/>
                  <a:gd name="T9" fmla="*/ 2147483646 h 400"/>
                  <a:gd name="T10" fmla="*/ 2147483646 w 670"/>
                  <a:gd name="T11" fmla="*/ 2147483646 h 400"/>
                  <a:gd name="T12" fmla="*/ 2147483646 w 670"/>
                  <a:gd name="T13" fmla="*/ 2147483646 h 400"/>
                  <a:gd name="T14" fmla="*/ 2147483646 w 670"/>
                  <a:gd name="T15" fmla="*/ 2147483646 h 400"/>
                  <a:gd name="T16" fmla="*/ 2147483646 w 670"/>
                  <a:gd name="T17" fmla="*/ 2147483646 h 400"/>
                  <a:gd name="T18" fmla="*/ 2147483646 w 670"/>
                  <a:gd name="T19" fmla="*/ 2147483646 h 400"/>
                  <a:gd name="T20" fmla="*/ 2147483646 w 670"/>
                  <a:gd name="T21" fmla="*/ 2147483646 h 400"/>
                  <a:gd name="T22" fmla="*/ 2147483646 w 670"/>
                  <a:gd name="T23" fmla="*/ 2147483646 h 400"/>
                  <a:gd name="T24" fmla="*/ 2147483646 w 670"/>
                  <a:gd name="T25" fmla="*/ 2147483646 h 400"/>
                  <a:gd name="T26" fmla="*/ 2147483646 w 670"/>
                  <a:gd name="T27" fmla="*/ 2147483646 h 400"/>
                  <a:gd name="T28" fmla="*/ 2147483646 w 670"/>
                  <a:gd name="T29" fmla="*/ 2147483646 h 400"/>
                  <a:gd name="T30" fmla="*/ 2147483646 w 670"/>
                  <a:gd name="T31" fmla="*/ 2147483646 h 400"/>
                  <a:gd name="T32" fmla="*/ 2147483646 w 670"/>
                  <a:gd name="T33" fmla="*/ 2147483646 h 4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0" h="400">
                    <a:moveTo>
                      <a:pt x="579" y="400"/>
                    </a:moveTo>
                    <a:lnTo>
                      <a:pt x="579" y="400"/>
                    </a:lnTo>
                    <a:cubicBezTo>
                      <a:pt x="574" y="400"/>
                      <a:pt x="569" y="398"/>
                      <a:pt x="565" y="394"/>
                    </a:cubicBezTo>
                    <a:cubicBezTo>
                      <a:pt x="557" y="387"/>
                      <a:pt x="557" y="374"/>
                      <a:pt x="564" y="366"/>
                    </a:cubicBezTo>
                    <a:cubicBezTo>
                      <a:pt x="572" y="358"/>
                      <a:pt x="580" y="350"/>
                      <a:pt x="588" y="343"/>
                    </a:cubicBezTo>
                    <a:cubicBezTo>
                      <a:pt x="604" y="329"/>
                      <a:pt x="627" y="307"/>
                      <a:pt x="626" y="298"/>
                    </a:cubicBezTo>
                    <a:cubicBezTo>
                      <a:pt x="626" y="297"/>
                      <a:pt x="624" y="289"/>
                      <a:pt x="600" y="279"/>
                    </a:cubicBezTo>
                    <a:cubicBezTo>
                      <a:pt x="566" y="264"/>
                      <a:pt x="156" y="78"/>
                      <a:pt x="118" y="61"/>
                    </a:cubicBezTo>
                    <a:cubicBezTo>
                      <a:pt x="92" y="49"/>
                      <a:pt x="65" y="46"/>
                      <a:pt x="40" y="95"/>
                    </a:cubicBezTo>
                    <a:cubicBezTo>
                      <a:pt x="36" y="105"/>
                      <a:pt x="24" y="109"/>
                      <a:pt x="14" y="104"/>
                    </a:cubicBezTo>
                    <a:cubicBezTo>
                      <a:pt x="4" y="99"/>
                      <a:pt x="0" y="88"/>
                      <a:pt x="5" y="78"/>
                    </a:cubicBezTo>
                    <a:cubicBezTo>
                      <a:pt x="34" y="18"/>
                      <a:pt x="79" y="0"/>
                      <a:pt x="135" y="25"/>
                    </a:cubicBezTo>
                    <a:cubicBezTo>
                      <a:pt x="173" y="41"/>
                      <a:pt x="583" y="227"/>
                      <a:pt x="616" y="242"/>
                    </a:cubicBezTo>
                    <a:cubicBezTo>
                      <a:pt x="646" y="256"/>
                      <a:pt x="662" y="272"/>
                      <a:pt x="665" y="292"/>
                    </a:cubicBezTo>
                    <a:cubicBezTo>
                      <a:pt x="670" y="322"/>
                      <a:pt x="642" y="348"/>
                      <a:pt x="615" y="372"/>
                    </a:cubicBezTo>
                    <a:cubicBezTo>
                      <a:pt x="608" y="379"/>
                      <a:pt x="600" y="387"/>
                      <a:pt x="593" y="394"/>
                    </a:cubicBezTo>
                    <a:cubicBezTo>
                      <a:pt x="589" y="398"/>
                      <a:pt x="584" y="400"/>
                      <a:pt x="579" y="40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07" name="Freeform 117"/>
              <p:cNvSpPr>
                <a:spLocks noChangeArrowheads="1"/>
              </p:cNvSpPr>
              <p:nvPr/>
            </p:nvSpPr>
            <p:spPr bwMode="auto">
              <a:xfrm>
                <a:off x="6981825" y="1422401"/>
                <a:ext cx="82550" cy="263525"/>
              </a:xfrm>
              <a:custGeom>
                <a:avLst/>
                <a:gdLst>
                  <a:gd name="T0" fmla="*/ 2147483646 w 197"/>
                  <a:gd name="T1" fmla="*/ 2147483646 h 629"/>
                  <a:gd name="T2" fmla="*/ 2147483646 w 197"/>
                  <a:gd name="T3" fmla="*/ 2147483646 h 629"/>
                  <a:gd name="T4" fmla="*/ 0 w 197"/>
                  <a:gd name="T5" fmla="*/ 2147483646 h 629"/>
                  <a:gd name="T6" fmla="*/ 0 w 197"/>
                  <a:gd name="T7" fmla="*/ 2147483646 h 629"/>
                  <a:gd name="T8" fmla="*/ 2147483646 w 197"/>
                  <a:gd name="T9" fmla="*/ 0 h 629"/>
                  <a:gd name="T10" fmla="*/ 2147483646 w 197"/>
                  <a:gd name="T11" fmla="*/ 2147483646 h 629"/>
                  <a:gd name="T12" fmla="*/ 2147483646 w 197"/>
                  <a:gd name="T13" fmla="*/ 2147483646 h 629"/>
                  <a:gd name="T14" fmla="*/ 2147483646 w 197"/>
                  <a:gd name="T15" fmla="*/ 2147483646 h 629"/>
                  <a:gd name="T16" fmla="*/ 2147483646 w 197"/>
                  <a:gd name="T17" fmla="*/ 2147483646 h 629"/>
                  <a:gd name="T18" fmla="*/ 2147483646 w 197"/>
                  <a:gd name="T19" fmla="*/ 2147483646 h 629"/>
                  <a:gd name="T20" fmla="*/ 2147483646 w 197"/>
                  <a:gd name="T21" fmla="*/ 2147483646 h 629"/>
                  <a:gd name="T22" fmla="*/ 2147483646 w 197"/>
                  <a:gd name="T23" fmla="*/ 2147483646 h 629"/>
                  <a:gd name="T24" fmla="*/ 2147483646 w 197"/>
                  <a:gd name="T25" fmla="*/ 2147483646 h 629"/>
                  <a:gd name="T26" fmla="*/ 2147483646 w 197"/>
                  <a:gd name="T27" fmla="*/ 2147483646 h 629"/>
                  <a:gd name="T28" fmla="*/ 2147483646 w 197"/>
                  <a:gd name="T29" fmla="*/ 2147483646 h 629"/>
                  <a:gd name="T30" fmla="*/ 2147483646 w 197"/>
                  <a:gd name="T31" fmla="*/ 2147483646 h 629"/>
                  <a:gd name="T32" fmla="*/ 2147483646 w 197"/>
                  <a:gd name="T33" fmla="*/ 2147483646 h 629"/>
                  <a:gd name="T34" fmla="*/ 2147483646 w 197"/>
                  <a:gd name="T35" fmla="*/ 2147483646 h 629"/>
                  <a:gd name="T36" fmla="*/ 2147483646 w 197"/>
                  <a:gd name="T37" fmla="*/ 2147483646 h 629"/>
                  <a:gd name="T38" fmla="*/ 2147483646 w 197"/>
                  <a:gd name="T39" fmla="*/ 2147483646 h 62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7" h="629">
                    <a:moveTo>
                      <a:pt x="99" y="629"/>
                    </a:moveTo>
                    <a:lnTo>
                      <a:pt x="99" y="629"/>
                    </a:lnTo>
                    <a:cubicBezTo>
                      <a:pt x="45" y="629"/>
                      <a:pt x="0" y="585"/>
                      <a:pt x="0" y="530"/>
                    </a:cubicBezTo>
                    <a:lnTo>
                      <a:pt x="0" y="98"/>
                    </a:lnTo>
                    <a:cubicBezTo>
                      <a:pt x="0" y="44"/>
                      <a:pt x="45" y="0"/>
                      <a:pt x="99" y="0"/>
                    </a:cubicBezTo>
                    <a:cubicBezTo>
                      <a:pt x="153" y="0"/>
                      <a:pt x="197" y="44"/>
                      <a:pt x="197" y="98"/>
                    </a:cubicBezTo>
                    <a:lnTo>
                      <a:pt x="197" y="227"/>
                    </a:lnTo>
                    <a:cubicBezTo>
                      <a:pt x="197" y="246"/>
                      <a:pt x="182" y="261"/>
                      <a:pt x="164" y="261"/>
                    </a:cubicBezTo>
                    <a:cubicBezTo>
                      <a:pt x="146" y="261"/>
                      <a:pt x="131" y="246"/>
                      <a:pt x="131" y="227"/>
                    </a:cubicBezTo>
                    <a:lnTo>
                      <a:pt x="131" y="98"/>
                    </a:lnTo>
                    <a:cubicBezTo>
                      <a:pt x="131" y="81"/>
                      <a:pt x="116" y="67"/>
                      <a:pt x="99" y="67"/>
                    </a:cubicBezTo>
                    <a:cubicBezTo>
                      <a:pt x="81" y="67"/>
                      <a:pt x="67" y="81"/>
                      <a:pt x="67" y="98"/>
                    </a:cubicBezTo>
                    <a:lnTo>
                      <a:pt x="67" y="530"/>
                    </a:lnTo>
                    <a:cubicBezTo>
                      <a:pt x="67" y="548"/>
                      <a:pt x="81" y="562"/>
                      <a:pt x="99" y="562"/>
                    </a:cubicBezTo>
                    <a:cubicBezTo>
                      <a:pt x="116" y="562"/>
                      <a:pt x="131" y="548"/>
                      <a:pt x="131" y="530"/>
                    </a:cubicBezTo>
                    <a:lnTo>
                      <a:pt x="131" y="429"/>
                    </a:lnTo>
                    <a:cubicBezTo>
                      <a:pt x="131" y="411"/>
                      <a:pt x="146" y="396"/>
                      <a:pt x="164" y="396"/>
                    </a:cubicBezTo>
                    <a:cubicBezTo>
                      <a:pt x="182" y="396"/>
                      <a:pt x="197" y="411"/>
                      <a:pt x="197" y="429"/>
                    </a:cubicBezTo>
                    <a:lnTo>
                      <a:pt x="197" y="530"/>
                    </a:lnTo>
                    <a:cubicBezTo>
                      <a:pt x="197" y="585"/>
                      <a:pt x="153" y="629"/>
                      <a:pt x="99" y="629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08" name="Freeform 118"/>
              <p:cNvSpPr>
                <a:spLocks noChangeArrowheads="1"/>
              </p:cNvSpPr>
              <p:nvPr/>
            </p:nvSpPr>
            <p:spPr bwMode="auto">
              <a:xfrm>
                <a:off x="6904038" y="1604963"/>
                <a:ext cx="227013" cy="138113"/>
              </a:xfrm>
              <a:custGeom>
                <a:avLst/>
                <a:gdLst>
                  <a:gd name="T0" fmla="*/ 2147483646 w 540"/>
                  <a:gd name="T1" fmla="*/ 2147483646 h 330"/>
                  <a:gd name="T2" fmla="*/ 2147483646 w 540"/>
                  <a:gd name="T3" fmla="*/ 2147483646 h 330"/>
                  <a:gd name="T4" fmla="*/ 2147483646 w 540"/>
                  <a:gd name="T5" fmla="*/ 2147483646 h 330"/>
                  <a:gd name="T6" fmla="*/ 2147483646 w 540"/>
                  <a:gd name="T7" fmla="*/ 2147483646 h 330"/>
                  <a:gd name="T8" fmla="*/ 0 w 540"/>
                  <a:gd name="T9" fmla="*/ 2147483646 h 330"/>
                  <a:gd name="T10" fmla="*/ 2147483646 w 540"/>
                  <a:gd name="T11" fmla="*/ 2147483646 h 330"/>
                  <a:gd name="T12" fmla="*/ 2147483646 w 540"/>
                  <a:gd name="T13" fmla="*/ 2147483646 h 330"/>
                  <a:gd name="T14" fmla="*/ 2147483646 w 540"/>
                  <a:gd name="T15" fmla="*/ 2147483646 h 330"/>
                  <a:gd name="T16" fmla="*/ 2147483646 w 540"/>
                  <a:gd name="T17" fmla="*/ 2147483646 h 330"/>
                  <a:gd name="T18" fmla="*/ 2147483646 w 540"/>
                  <a:gd name="T19" fmla="*/ 2147483646 h 330"/>
                  <a:gd name="T20" fmla="*/ 2147483646 w 540"/>
                  <a:gd name="T21" fmla="*/ 2147483646 h 330"/>
                  <a:gd name="T22" fmla="*/ 2147483646 w 540"/>
                  <a:gd name="T23" fmla="*/ 2147483646 h 330"/>
                  <a:gd name="T24" fmla="*/ 2147483646 w 540"/>
                  <a:gd name="T25" fmla="*/ 2147483646 h 330"/>
                  <a:gd name="T26" fmla="*/ 2147483646 w 540"/>
                  <a:gd name="T27" fmla="*/ 2147483646 h 330"/>
                  <a:gd name="T28" fmla="*/ 2147483646 w 540"/>
                  <a:gd name="T29" fmla="*/ 2147483646 h 330"/>
                  <a:gd name="T30" fmla="*/ 2147483646 w 540"/>
                  <a:gd name="T31" fmla="*/ 2147483646 h 330"/>
                  <a:gd name="T32" fmla="*/ 2147483646 w 540"/>
                  <a:gd name="T33" fmla="*/ 2147483646 h 330"/>
                  <a:gd name="T34" fmla="*/ 2147483646 w 540"/>
                  <a:gd name="T35" fmla="*/ 2147483646 h 330"/>
                  <a:gd name="T36" fmla="*/ 2147483646 w 540"/>
                  <a:gd name="T37" fmla="*/ 2147483646 h 330"/>
                  <a:gd name="T38" fmla="*/ 2147483646 w 540"/>
                  <a:gd name="T39" fmla="*/ 2147483646 h 3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40" h="330">
                    <a:moveTo>
                      <a:pt x="287" y="330"/>
                    </a:moveTo>
                    <a:lnTo>
                      <a:pt x="287" y="330"/>
                    </a:lnTo>
                    <a:cubicBezTo>
                      <a:pt x="281" y="330"/>
                      <a:pt x="275" y="329"/>
                      <a:pt x="270" y="325"/>
                    </a:cubicBezTo>
                    <a:lnTo>
                      <a:pt x="16" y="168"/>
                    </a:lnTo>
                    <a:cubicBezTo>
                      <a:pt x="6" y="162"/>
                      <a:pt x="0" y="151"/>
                      <a:pt x="0" y="139"/>
                    </a:cubicBezTo>
                    <a:cubicBezTo>
                      <a:pt x="1" y="127"/>
                      <a:pt x="7" y="116"/>
                      <a:pt x="17" y="110"/>
                    </a:cubicBezTo>
                    <a:lnTo>
                      <a:pt x="201" y="9"/>
                    </a:lnTo>
                    <a:cubicBezTo>
                      <a:pt x="217" y="0"/>
                      <a:pt x="237" y="6"/>
                      <a:pt x="246" y="22"/>
                    </a:cubicBezTo>
                    <a:cubicBezTo>
                      <a:pt x="255" y="38"/>
                      <a:pt x="249" y="58"/>
                      <a:pt x="233" y="67"/>
                    </a:cubicBezTo>
                    <a:lnTo>
                      <a:pt x="99" y="141"/>
                    </a:lnTo>
                    <a:lnTo>
                      <a:pt x="288" y="258"/>
                    </a:lnTo>
                    <a:lnTo>
                      <a:pt x="440" y="166"/>
                    </a:lnTo>
                    <a:lnTo>
                      <a:pt x="331" y="104"/>
                    </a:lnTo>
                    <a:cubicBezTo>
                      <a:pt x="315" y="95"/>
                      <a:pt x="309" y="75"/>
                      <a:pt x="318" y="59"/>
                    </a:cubicBezTo>
                    <a:cubicBezTo>
                      <a:pt x="327" y="43"/>
                      <a:pt x="347" y="37"/>
                      <a:pt x="363" y="46"/>
                    </a:cubicBezTo>
                    <a:lnTo>
                      <a:pt x="523" y="136"/>
                    </a:lnTo>
                    <a:cubicBezTo>
                      <a:pt x="533" y="141"/>
                      <a:pt x="540" y="152"/>
                      <a:pt x="540" y="164"/>
                    </a:cubicBezTo>
                    <a:cubicBezTo>
                      <a:pt x="540" y="176"/>
                      <a:pt x="534" y="187"/>
                      <a:pt x="524" y="193"/>
                    </a:cubicBezTo>
                    <a:lnTo>
                      <a:pt x="305" y="326"/>
                    </a:lnTo>
                    <a:cubicBezTo>
                      <a:pt x="299" y="329"/>
                      <a:pt x="293" y="330"/>
                      <a:pt x="287" y="33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09" name="Freeform 119"/>
              <p:cNvSpPr>
                <a:spLocks noChangeArrowheads="1"/>
              </p:cNvSpPr>
              <p:nvPr/>
            </p:nvSpPr>
            <p:spPr bwMode="auto">
              <a:xfrm>
                <a:off x="7021513" y="1479551"/>
                <a:ext cx="57150" cy="58738"/>
              </a:xfrm>
              <a:custGeom>
                <a:avLst/>
                <a:gdLst>
                  <a:gd name="T0" fmla="*/ 0 w 138"/>
                  <a:gd name="T1" fmla="*/ 2147483646 h 138"/>
                  <a:gd name="T2" fmla="*/ 0 w 138"/>
                  <a:gd name="T3" fmla="*/ 2147483646 h 138"/>
                  <a:gd name="T4" fmla="*/ 2147483646 w 138"/>
                  <a:gd name="T5" fmla="*/ 0 h 138"/>
                  <a:gd name="T6" fmla="*/ 2147483646 w 138"/>
                  <a:gd name="T7" fmla="*/ 2147483646 h 138"/>
                  <a:gd name="T8" fmla="*/ 2147483646 w 138"/>
                  <a:gd name="T9" fmla="*/ 2147483646 h 138"/>
                  <a:gd name="T10" fmla="*/ 0 w 138"/>
                  <a:gd name="T11" fmla="*/ 2147483646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8" h="138"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30"/>
                      <a:pt x="31" y="0"/>
                      <a:pt x="69" y="0"/>
                    </a:cubicBezTo>
                    <a:cubicBezTo>
                      <a:pt x="107" y="0"/>
                      <a:pt x="138" y="30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ubicBezTo>
                      <a:pt x="31" y="138"/>
                      <a:pt x="0" y="107"/>
                      <a:pt x="0" y="69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10" name="Freeform 120"/>
              <p:cNvSpPr>
                <a:spLocks noChangeArrowheads="1"/>
              </p:cNvSpPr>
              <p:nvPr/>
            </p:nvSpPr>
            <p:spPr bwMode="auto">
              <a:xfrm>
                <a:off x="7021513" y="1570038"/>
                <a:ext cx="57150" cy="57150"/>
              </a:xfrm>
              <a:custGeom>
                <a:avLst/>
                <a:gdLst>
                  <a:gd name="T0" fmla="*/ 0 w 138"/>
                  <a:gd name="T1" fmla="*/ 2147483646 h 138"/>
                  <a:gd name="T2" fmla="*/ 0 w 138"/>
                  <a:gd name="T3" fmla="*/ 2147483646 h 138"/>
                  <a:gd name="T4" fmla="*/ 2147483646 w 138"/>
                  <a:gd name="T5" fmla="*/ 0 h 138"/>
                  <a:gd name="T6" fmla="*/ 2147483646 w 138"/>
                  <a:gd name="T7" fmla="*/ 2147483646 h 138"/>
                  <a:gd name="T8" fmla="*/ 2147483646 w 138"/>
                  <a:gd name="T9" fmla="*/ 2147483646 h 138"/>
                  <a:gd name="T10" fmla="*/ 0 w 138"/>
                  <a:gd name="T11" fmla="*/ 2147483646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8" h="138"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30"/>
                      <a:pt x="31" y="0"/>
                      <a:pt x="69" y="0"/>
                    </a:cubicBezTo>
                    <a:cubicBezTo>
                      <a:pt x="107" y="0"/>
                      <a:pt x="138" y="30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ubicBezTo>
                      <a:pt x="31" y="138"/>
                      <a:pt x="0" y="107"/>
                      <a:pt x="0" y="69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11" name="Freeform 121"/>
              <p:cNvSpPr>
                <a:spLocks noChangeArrowheads="1"/>
              </p:cNvSpPr>
              <p:nvPr/>
            </p:nvSpPr>
            <p:spPr bwMode="auto">
              <a:xfrm>
                <a:off x="6762750" y="788988"/>
                <a:ext cx="193675" cy="114300"/>
              </a:xfrm>
              <a:custGeom>
                <a:avLst/>
                <a:gdLst>
                  <a:gd name="T0" fmla="*/ 2147483646 w 462"/>
                  <a:gd name="T1" fmla="*/ 2147483646 h 272"/>
                  <a:gd name="T2" fmla="*/ 2147483646 w 462"/>
                  <a:gd name="T3" fmla="*/ 2147483646 h 272"/>
                  <a:gd name="T4" fmla="*/ 2147483646 w 462"/>
                  <a:gd name="T5" fmla="*/ 2147483646 h 272"/>
                  <a:gd name="T6" fmla="*/ 2147483646 w 462"/>
                  <a:gd name="T7" fmla="*/ 2147483646 h 272"/>
                  <a:gd name="T8" fmla="*/ 2147483646 w 462"/>
                  <a:gd name="T9" fmla="*/ 2147483646 h 272"/>
                  <a:gd name="T10" fmla="*/ 2147483646 w 462"/>
                  <a:gd name="T11" fmla="*/ 2147483646 h 272"/>
                  <a:gd name="T12" fmla="*/ 2147483646 w 462"/>
                  <a:gd name="T13" fmla="*/ 2147483646 h 272"/>
                  <a:gd name="T14" fmla="*/ 2147483646 w 462"/>
                  <a:gd name="T15" fmla="*/ 2147483646 h 272"/>
                  <a:gd name="T16" fmla="*/ 2147483646 w 462"/>
                  <a:gd name="T17" fmla="*/ 2147483646 h 272"/>
                  <a:gd name="T18" fmla="*/ 2147483646 w 462"/>
                  <a:gd name="T19" fmla="*/ 2147483646 h 272"/>
                  <a:gd name="T20" fmla="*/ 2147483646 w 462"/>
                  <a:gd name="T21" fmla="*/ 2147483646 h 2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2" h="272">
                    <a:moveTo>
                      <a:pt x="424" y="272"/>
                    </a:moveTo>
                    <a:lnTo>
                      <a:pt x="424" y="272"/>
                    </a:lnTo>
                    <a:cubicBezTo>
                      <a:pt x="411" y="272"/>
                      <a:pt x="398" y="263"/>
                      <a:pt x="393" y="250"/>
                    </a:cubicBezTo>
                    <a:cubicBezTo>
                      <a:pt x="368" y="183"/>
                      <a:pt x="318" y="130"/>
                      <a:pt x="254" y="100"/>
                    </a:cubicBezTo>
                    <a:cubicBezTo>
                      <a:pt x="189" y="71"/>
                      <a:pt x="116" y="68"/>
                      <a:pt x="49" y="93"/>
                    </a:cubicBezTo>
                    <a:cubicBezTo>
                      <a:pt x="32" y="100"/>
                      <a:pt x="13" y="91"/>
                      <a:pt x="6" y="74"/>
                    </a:cubicBezTo>
                    <a:cubicBezTo>
                      <a:pt x="0" y="56"/>
                      <a:pt x="9" y="37"/>
                      <a:pt x="26" y="31"/>
                    </a:cubicBezTo>
                    <a:cubicBezTo>
                      <a:pt x="109" y="0"/>
                      <a:pt x="200" y="3"/>
                      <a:pt x="281" y="40"/>
                    </a:cubicBezTo>
                    <a:cubicBezTo>
                      <a:pt x="362" y="77"/>
                      <a:pt x="424" y="143"/>
                      <a:pt x="455" y="227"/>
                    </a:cubicBezTo>
                    <a:cubicBezTo>
                      <a:pt x="462" y="244"/>
                      <a:pt x="453" y="263"/>
                      <a:pt x="436" y="270"/>
                    </a:cubicBezTo>
                    <a:cubicBezTo>
                      <a:pt x="432" y="271"/>
                      <a:pt x="428" y="272"/>
                      <a:pt x="424" y="272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  <p:sp>
            <p:nvSpPr>
              <p:cNvPr id="412" name="Freeform 122"/>
              <p:cNvSpPr>
                <a:spLocks noChangeArrowheads="1"/>
              </p:cNvSpPr>
              <p:nvPr/>
            </p:nvSpPr>
            <p:spPr bwMode="auto">
              <a:xfrm>
                <a:off x="6797675" y="847726"/>
                <a:ext cx="96838" cy="63500"/>
              </a:xfrm>
              <a:custGeom>
                <a:avLst/>
                <a:gdLst>
                  <a:gd name="T0" fmla="*/ 2147483646 w 228"/>
                  <a:gd name="T1" fmla="*/ 2147483646 h 148"/>
                  <a:gd name="T2" fmla="*/ 2147483646 w 228"/>
                  <a:gd name="T3" fmla="*/ 2147483646 h 148"/>
                  <a:gd name="T4" fmla="*/ 2147483646 w 228"/>
                  <a:gd name="T5" fmla="*/ 2147483646 h 148"/>
                  <a:gd name="T6" fmla="*/ 2147483646 w 228"/>
                  <a:gd name="T7" fmla="*/ 2147483646 h 148"/>
                  <a:gd name="T8" fmla="*/ 2147483646 w 228"/>
                  <a:gd name="T9" fmla="*/ 2147483646 h 148"/>
                  <a:gd name="T10" fmla="*/ 2147483646 w 228"/>
                  <a:gd name="T11" fmla="*/ 2147483646 h 148"/>
                  <a:gd name="T12" fmla="*/ 2147483646 w 228"/>
                  <a:gd name="T13" fmla="*/ 2147483646 h 148"/>
                  <a:gd name="T14" fmla="*/ 2147483646 w 228"/>
                  <a:gd name="T15" fmla="*/ 2147483646 h 148"/>
                  <a:gd name="T16" fmla="*/ 2147483646 w 228"/>
                  <a:gd name="T17" fmla="*/ 2147483646 h 148"/>
                  <a:gd name="T18" fmla="*/ 2147483646 w 228"/>
                  <a:gd name="T19" fmla="*/ 2147483646 h 148"/>
                  <a:gd name="T20" fmla="*/ 2147483646 w 228"/>
                  <a:gd name="T21" fmla="*/ 2147483646 h 1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8" h="148">
                    <a:moveTo>
                      <a:pt x="190" y="148"/>
                    </a:moveTo>
                    <a:lnTo>
                      <a:pt x="190" y="148"/>
                    </a:lnTo>
                    <a:cubicBezTo>
                      <a:pt x="177" y="148"/>
                      <a:pt x="164" y="140"/>
                      <a:pt x="159" y="126"/>
                    </a:cubicBezTo>
                    <a:cubicBezTo>
                      <a:pt x="151" y="105"/>
                      <a:pt x="135" y="88"/>
                      <a:pt x="115" y="79"/>
                    </a:cubicBezTo>
                    <a:cubicBezTo>
                      <a:pt x="94" y="69"/>
                      <a:pt x="71" y="68"/>
                      <a:pt x="49" y="76"/>
                    </a:cubicBezTo>
                    <a:cubicBezTo>
                      <a:pt x="32" y="83"/>
                      <a:pt x="13" y="74"/>
                      <a:pt x="6" y="57"/>
                    </a:cubicBezTo>
                    <a:cubicBezTo>
                      <a:pt x="0" y="39"/>
                      <a:pt x="9" y="20"/>
                      <a:pt x="26" y="14"/>
                    </a:cubicBezTo>
                    <a:cubicBezTo>
                      <a:pt x="64" y="0"/>
                      <a:pt x="105" y="1"/>
                      <a:pt x="142" y="18"/>
                    </a:cubicBezTo>
                    <a:cubicBezTo>
                      <a:pt x="179" y="35"/>
                      <a:pt x="207" y="65"/>
                      <a:pt x="222" y="103"/>
                    </a:cubicBezTo>
                    <a:cubicBezTo>
                      <a:pt x="228" y="120"/>
                      <a:pt x="219" y="139"/>
                      <a:pt x="202" y="146"/>
                    </a:cubicBezTo>
                    <a:cubicBezTo>
                      <a:pt x="198" y="147"/>
                      <a:pt x="194" y="148"/>
                      <a:pt x="190" y="148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798" kern="0">
                  <a:solidFill>
                    <a:srgbClr val="1D1D1A"/>
                  </a:solidFill>
                  <a:latin typeface="Huawei Sans" panose="020B0604020202020204"/>
                  <a:ea typeface="微软雅黑"/>
                </a:endParaRPr>
              </a:p>
            </p:txBody>
          </p:sp>
        </p:grpSp>
        <p:pic>
          <p:nvPicPr>
            <p:cNvPr id="397" name="图片 3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26891" y="5609601"/>
              <a:ext cx="218653" cy="145150"/>
            </a:xfrm>
            <a:prstGeom prst="rect">
              <a:avLst/>
            </a:prstGeom>
          </p:spPr>
        </p:pic>
        <p:pic>
          <p:nvPicPr>
            <p:cNvPr id="398" name="图片 39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0B5C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080390" y="5573181"/>
              <a:ext cx="147939" cy="212222"/>
            </a:xfrm>
            <a:prstGeom prst="rect">
              <a:avLst/>
            </a:prstGeom>
          </p:spPr>
        </p:pic>
        <p:sp>
          <p:nvSpPr>
            <p:cNvPr id="399" name="矩形 398"/>
            <p:cNvSpPr/>
            <p:nvPr/>
          </p:nvSpPr>
          <p:spPr>
            <a:xfrm>
              <a:off x="5988150" y="5200151"/>
              <a:ext cx="927026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>
                <a:defRPr/>
              </a:pPr>
              <a:endParaRPr lang="zh-CN" altLang="en-US" sz="1599" kern="0">
                <a:solidFill>
                  <a:srgbClr val="666666"/>
                </a:solidFill>
                <a:latin typeface="Huawei Sans" panose="020B0604020202020204"/>
                <a:ea typeface="微软雅黑"/>
              </a:endParaRPr>
            </a:p>
          </p:txBody>
        </p:sp>
        <p:pic>
          <p:nvPicPr>
            <p:cNvPr id="400" name="图片 39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5624" y="5338721"/>
              <a:ext cx="223291" cy="178640"/>
            </a:xfrm>
            <a:prstGeom prst="rect">
              <a:avLst/>
            </a:prstGeom>
          </p:spPr>
        </p:pic>
        <p:pic>
          <p:nvPicPr>
            <p:cNvPr id="401" name="图片 40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24573" y="5342843"/>
              <a:ext cx="223291" cy="178640"/>
            </a:xfrm>
            <a:prstGeom prst="rect">
              <a:avLst/>
            </a:prstGeom>
          </p:spPr>
        </p:pic>
        <p:pic>
          <p:nvPicPr>
            <p:cNvPr id="402" name="图片 40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80344" y="5463178"/>
              <a:ext cx="144426" cy="233359"/>
            </a:xfrm>
            <a:prstGeom prst="rect">
              <a:avLst/>
            </a:prstGeom>
          </p:spPr>
        </p:pic>
        <p:sp>
          <p:nvSpPr>
            <p:cNvPr id="403" name="文本框 402"/>
            <p:cNvSpPr txBox="1"/>
            <p:nvPr/>
          </p:nvSpPr>
          <p:spPr>
            <a:xfrm>
              <a:off x="6140398" y="5784118"/>
              <a:ext cx="51296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园区物联</a:t>
              </a:r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10251294" y="3847971"/>
            <a:ext cx="844847" cy="673123"/>
            <a:chOff x="5061165" y="5187246"/>
            <a:chExt cx="845177" cy="749404"/>
          </a:xfrm>
        </p:grpSpPr>
        <p:pic>
          <p:nvPicPr>
            <p:cNvPr id="414" name="图片 4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554" y="5304393"/>
              <a:ext cx="213984" cy="213984"/>
            </a:xfrm>
            <a:prstGeom prst="rect">
              <a:avLst/>
            </a:prstGeom>
          </p:spPr>
        </p:pic>
        <p:pic>
          <p:nvPicPr>
            <p:cNvPr id="415" name="图片 414" descr="笔记本电脑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3923" y="5342914"/>
              <a:ext cx="198957" cy="150534"/>
            </a:xfrm>
            <a:prstGeom prst="rect">
              <a:avLst/>
            </a:prstGeom>
          </p:spPr>
        </p:pic>
        <p:pic>
          <p:nvPicPr>
            <p:cNvPr id="416" name="图片 415" descr="无线网卡-蓝.png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3500" y="5581536"/>
              <a:ext cx="170939" cy="16245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17" name="图片 4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39967" y="5603334"/>
              <a:ext cx="77182" cy="130770"/>
            </a:xfrm>
            <a:prstGeom prst="rect">
              <a:avLst/>
            </a:prstGeom>
          </p:spPr>
        </p:pic>
        <p:sp>
          <p:nvSpPr>
            <p:cNvPr id="418" name="矩形 417"/>
            <p:cNvSpPr/>
            <p:nvPr/>
          </p:nvSpPr>
          <p:spPr>
            <a:xfrm>
              <a:off x="5061165" y="5187246"/>
              <a:ext cx="845177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2">
                <a:defRPr/>
              </a:pPr>
              <a:endParaRPr lang="zh-CN" altLang="en-US" sz="1599" kern="0">
                <a:solidFill>
                  <a:srgbClr val="666666"/>
                </a:solidFill>
                <a:latin typeface="Huawei Sans" panose="020B0604020202020204"/>
                <a:ea typeface="微软雅黑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5200554" y="5771213"/>
              <a:ext cx="56746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112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办公</a:t>
              </a:r>
              <a:r>
                <a:rPr kumimoji="1" lang="en-US" altLang="zh-CN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000" kern="0" dirty="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会议</a:t>
              </a:r>
            </a:p>
          </p:txBody>
        </p:sp>
      </p:grpSp>
      <p:pic>
        <p:nvPicPr>
          <p:cNvPr id="420" name="图片 276"/>
          <p:cNvPicPr>
            <a:picLocks noChangeAspect="1"/>
          </p:cNvPicPr>
          <p:nvPr/>
        </p:nvPicPr>
        <p:blipFill>
          <a:blip r:embed="rId16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895" y="3309187"/>
            <a:ext cx="265303" cy="121638"/>
          </a:xfrm>
          <a:prstGeom prst="rect">
            <a:avLst/>
          </a:prstGeom>
        </p:spPr>
      </p:pic>
      <p:grpSp>
        <p:nvGrpSpPr>
          <p:cNvPr id="421" name="组合 277"/>
          <p:cNvGrpSpPr/>
          <p:nvPr/>
        </p:nvGrpSpPr>
        <p:grpSpPr>
          <a:xfrm rot="5400000">
            <a:off x="5917921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22" name="Freeform 451"/>
            <p:cNvSpPr>
              <a:spLocks/>
            </p:cNvSpPr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23" name="Freeform 452"/>
            <p:cNvSpPr>
              <a:spLocks/>
            </p:cNvSpPr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24" name="Freeform 453"/>
            <p:cNvSpPr>
              <a:spLocks/>
            </p:cNvSpPr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pic>
        <p:nvPicPr>
          <p:cNvPr id="425" name="图片 276"/>
          <p:cNvPicPr>
            <a:picLocks noChangeAspect="1"/>
          </p:cNvPicPr>
          <p:nvPr/>
        </p:nvPicPr>
        <p:blipFill>
          <a:blip r:embed="rId16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809" y="3309187"/>
            <a:ext cx="265303" cy="121638"/>
          </a:xfrm>
          <a:prstGeom prst="rect">
            <a:avLst/>
          </a:prstGeom>
        </p:spPr>
      </p:pic>
      <p:grpSp>
        <p:nvGrpSpPr>
          <p:cNvPr id="426" name="组合 277"/>
          <p:cNvGrpSpPr/>
          <p:nvPr/>
        </p:nvGrpSpPr>
        <p:grpSpPr>
          <a:xfrm rot="5400000">
            <a:off x="6474835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27" name="Freeform 451"/>
            <p:cNvSpPr>
              <a:spLocks/>
            </p:cNvSpPr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28" name="Freeform 452"/>
            <p:cNvSpPr>
              <a:spLocks/>
            </p:cNvSpPr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29" name="Freeform 453"/>
            <p:cNvSpPr>
              <a:spLocks/>
            </p:cNvSpPr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pic>
        <p:nvPicPr>
          <p:cNvPr id="430" name="图片 429"/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8398886" y="3309186"/>
            <a:ext cx="359230" cy="145678"/>
          </a:xfrm>
          <a:prstGeom prst="rect">
            <a:avLst/>
          </a:prstGeom>
        </p:spPr>
      </p:pic>
      <p:pic>
        <p:nvPicPr>
          <p:cNvPr id="431" name="图片 430"/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9123583" y="3309186"/>
            <a:ext cx="359230" cy="145678"/>
          </a:xfrm>
          <a:prstGeom prst="rect">
            <a:avLst/>
          </a:prstGeom>
        </p:spPr>
      </p:pic>
      <p:pic>
        <p:nvPicPr>
          <p:cNvPr id="432" name="图片 276"/>
          <p:cNvPicPr>
            <a:picLocks noChangeAspect="1"/>
          </p:cNvPicPr>
          <p:nvPr/>
        </p:nvPicPr>
        <p:blipFill>
          <a:blip r:embed="rId16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887" y="3309187"/>
            <a:ext cx="265303" cy="121638"/>
          </a:xfrm>
          <a:prstGeom prst="rect">
            <a:avLst/>
          </a:prstGeom>
        </p:spPr>
      </p:pic>
      <p:grpSp>
        <p:nvGrpSpPr>
          <p:cNvPr id="433" name="组合 277"/>
          <p:cNvGrpSpPr/>
          <p:nvPr/>
        </p:nvGrpSpPr>
        <p:grpSpPr>
          <a:xfrm rot="5400000">
            <a:off x="10037913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34" name="Freeform 451"/>
            <p:cNvSpPr>
              <a:spLocks/>
            </p:cNvSpPr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35" name="Freeform 452"/>
            <p:cNvSpPr>
              <a:spLocks/>
            </p:cNvSpPr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36" name="Freeform 453"/>
            <p:cNvSpPr>
              <a:spLocks/>
            </p:cNvSpPr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pic>
        <p:nvPicPr>
          <p:cNvPr id="437" name="图片 276"/>
          <p:cNvPicPr>
            <a:picLocks noChangeAspect="1"/>
          </p:cNvPicPr>
          <p:nvPr/>
        </p:nvPicPr>
        <p:blipFill>
          <a:blip r:embed="rId16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7295" y="3309187"/>
            <a:ext cx="265303" cy="121638"/>
          </a:xfrm>
          <a:prstGeom prst="rect">
            <a:avLst/>
          </a:prstGeom>
        </p:spPr>
      </p:pic>
      <p:grpSp>
        <p:nvGrpSpPr>
          <p:cNvPr id="438" name="组合 277"/>
          <p:cNvGrpSpPr/>
          <p:nvPr/>
        </p:nvGrpSpPr>
        <p:grpSpPr>
          <a:xfrm rot="5400000">
            <a:off x="10501321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39" name="Freeform 451"/>
            <p:cNvSpPr>
              <a:spLocks/>
            </p:cNvSpPr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40" name="Freeform 452"/>
            <p:cNvSpPr>
              <a:spLocks/>
            </p:cNvSpPr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441" name="Freeform 453"/>
            <p:cNvSpPr>
              <a:spLocks/>
            </p:cNvSpPr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3394">
                <a:defRPr/>
              </a:pPr>
              <a:endParaRPr lang="zh-CN" altLang="en-US" sz="1599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sp>
        <p:nvSpPr>
          <p:cNvPr id="442" name="文本框 441"/>
          <p:cNvSpPr txBox="1"/>
          <p:nvPr/>
        </p:nvSpPr>
        <p:spPr>
          <a:xfrm>
            <a:off x="5909726" y="3540568"/>
            <a:ext cx="769441" cy="276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en-US" altLang="zh-CN" sz="1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Wi-Fi6/6E</a:t>
            </a:r>
          </a:p>
          <a:p>
            <a:pPr defTabSz="914112"/>
            <a:r>
              <a:rPr kumimoji="1" lang="zh-CN" altLang="en-US" sz="1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（内置网关）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3" name="文本框 442"/>
          <p:cNvSpPr txBox="1"/>
          <p:nvPr/>
        </p:nvSpPr>
        <p:spPr>
          <a:xfrm>
            <a:off x="8395126" y="3528416"/>
            <a:ext cx="1080002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工业网关</a:t>
            </a:r>
            <a:r>
              <a:rPr kumimoji="1"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物联网关</a:t>
            </a:r>
          </a:p>
        </p:txBody>
      </p:sp>
      <p:sp>
        <p:nvSpPr>
          <p:cNvPr id="444" name="矩形 443"/>
          <p:cNvSpPr/>
          <p:nvPr/>
        </p:nvSpPr>
        <p:spPr>
          <a:xfrm>
            <a:off x="7141211" y="2449387"/>
            <a:ext cx="692013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园区核心</a:t>
            </a:r>
          </a:p>
        </p:txBody>
      </p:sp>
      <p:sp>
        <p:nvSpPr>
          <p:cNvPr id="445" name="矩形 444"/>
          <p:cNvSpPr/>
          <p:nvPr/>
        </p:nvSpPr>
        <p:spPr>
          <a:xfrm>
            <a:off x="6092713" y="2794259"/>
            <a:ext cx="968206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园区接入</a:t>
            </a: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</a:p>
        </p:txBody>
      </p:sp>
      <p:sp>
        <p:nvSpPr>
          <p:cNvPr id="446" name="矩形 445"/>
          <p:cNvSpPr/>
          <p:nvPr/>
        </p:nvSpPr>
        <p:spPr>
          <a:xfrm>
            <a:off x="8166405" y="2839611"/>
            <a:ext cx="1053536" cy="250205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园区接入</a:t>
            </a: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</a:p>
        </p:txBody>
      </p:sp>
      <p:sp>
        <p:nvSpPr>
          <p:cNvPr id="447" name="矩形 446"/>
          <p:cNvSpPr/>
          <p:nvPr/>
        </p:nvSpPr>
        <p:spPr>
          <a:xfrm>
            <a:off x="8059253" y="1990566"/>
            <a:ext cx="843415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跨园区骨干</a:t>
            </a:r>
          </a:p>
        </p:txBody>
      </p:sp>
      <p:cxnSp>
        <p:nvCxnSpPr>
          <p:cNvPr id="448" name="直接连接符 447"/>
          <p:cNvCxnSpPr>
            <a:stCxn id="447" idx="2"/>
            <a:endCxn id="444" idx="0"/>
          </p:cNvCxnSpPr>
          <p:nvPr/>
        </p:nvCxnSpPr>
        <p:spPr>
          <a:xfrm flipH="1">
            <a:off x="7487218" y="2257759"/>
            <a:ext cx="993743" cy="191627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49" name="直接连接符 448"/>
          <p:cNvCxnSpPr>
            <a:stCxn id="444" idx="2"/>
            <a:endCxn id="445" idx="3"/>
          </p:cNvCxnSpPr>
          <p:nvPr/>
        </p:nvCxnSpPr>
        <p:spPr>
          <a:xfrm flipH="1">
            <a:off x="7060919" y="2716580"/>
            <a:ext cx="426299" cy="21127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50" name="直接连接符 449"/>
          <p:cNvCxnSpPr>
            <a:stCxn id="444" idx="2"/>
            <a:endCxn id="446" idx="1"/>
          </p:cNvCxnSpPr>
          <p:nvPr/>
        </p:nvCxnSpPr>
        <p:spPr>
          <a:xfrm>
            <a:off x="7487218" y="2716580"/>
            <a:ext cx="679187" cy="248134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51" name="直接连接符 450"/>
          <p:cNvCxnSpPr>
            <a:stCxn id="420" idx="0"/>
            <a:endCxn id="445" idx="2"/>
          </p:cNvCxnSpPr>
          <p:nvPr/>
        </p:nvCxnSpPr>
        <p:spPr>
          <a:xfrm flipV="1">
            <a:off x="5966547" y="3061452"/>
            <a:ext cx="610269" cy="24773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2" name="直接连接符 451"/>
          <p:cNvCxnSpPr>
            <a:stCxn id="425" idx="0"/>
            <a:endCxn id="445" idx="2"/>
          </p:cNvCxnSpPr>
          <p:nvPr/>
        </p:nvCxnSpPr>
        <p:spPr>
          <a:xfrm flipV="1">
            <a:off x="6523461" y="3061452"/>
            <a:ext cx="53355" cy="24773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3" name="直接连接符 452"/>
          <p:cNvCxnSpPr>
            <a:endCxn id="445" idx="2"/>
          </p:cNvCxnSpPr>
          <p:nvPr/>
        </p:nvCxnSpPr>
        <p:spPr>
          <a:xfrm flipH="1" flipV="1">
            <a:off x="6576816" y="3061452"/>
            <a:ext cx="662569" cy="126652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4" name="直接连接符 453"/>
          <p:cNvCxnSpPr>
            <a:endCxn id="446" idx="2"/>
          </p:cNvCxnSpPr>
          <p:nvPr/>
        </p:nvCxnSpPr>
        <p:spPr>
          <a:xfrm flipV="1">
            <a:off x="7745420" y="3089816"/>
            <a:ext cx="947753" cy="98288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5" name="直接连接符 454"/>
          <p:cNvCxnSpPr>
            <a:stCxn id="430" idx="0"/>
            <a:endCxn id="446" idx="2"/>
          </p:cNvCxnSpPr>
          <p:nvPr/>
        </p:nvCxnSpPr>
        <p:spPr>
          <a:xfrm flipV="1">
            <a:off x="8578501" y="3089816"/>
            <a:ext cx="114672" cy="219371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456" name="直接连接符 455"/>
          <p:cNvCxnSpPr>
            <a:stCxn id="446" idx="2"/>
            <a:endCxn id="431" idx="0"/>
          </p:cNvCxnSpPr>
          <p:nvPr/>
        </p:nvCxnSpPr>
        <p:spPr>
          <a:xfrm>
            <a:off x="8693173" y="3089816"/>
            <a:ext cx="610025" cy="219371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457" name="直接连接符 456"/>
          <p:cNvCxnSpPr>
            <a:stCxn id="460" idx="2"/>
            <a:endCxn id="432" idx="0"/>
          </p:cNvCxnSpPr>
          <p:nvPr/>
        </p:nvCxnSpPr>
        <p:spPr>
          <a:xfrm flipH="1">
            <a:off x="10086539" y="3103851"/>
            <a:ext cx="207030" cy="205336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458" name="直接连接符 457"/>
          <p:cNvCxnSpPr>
            <a:stCxn id="460" idx="2"/>
            <a:endCxn id="437" idx="0"/>
          </p:cNvCxnSpPr>
          <p:nvPr/>
        </p:nvCxnSpPr>
        <p:spPr>
          <a:xfrm>
            <a:off x="10293569" y="3103851"/>
            <a:ext cx="256378" cy="205336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sp>
        <p:nvSpPr>
          <p:cNvPr id="459" name="矩形 458"/>
          <p:cNvSpPr/>
          <p:nvPr/>
        </p:nvSpPr>
        <p:spPr>
          <a:xfrm>
            <a:off x="9139965" y="2435355"/>
            <a:ext cx="692013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园区核心</a:t>
            </a:r>
          </a:p>
        </p:txBody>
      </p:sp>
      <p:sp>
        <p:nvSpPr>
          <p:cNvPr id="460" name="矩形 459"/>
          <p:cNvSpPr/>
          <p:nvPr/>
        </p:nvSpPr>
        <p:spPr>
          <a:xfrm>
            <a:off x="9766801" y="2853646"/>
            <a:ext cx="1053536" cy="250205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园区接入</a:t>
            </a: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</a:p>
        </p:txBody>
      </p:sp>
      <p:cxnSp>
        <p:nvCxnSpPr>
          <p:cNvPr id="461" name="直接连接符 460"/>
          <p:cNvCxnSpPr>
            <a:stCxn id="459" idx="2"/>
            <a:endCxn id="460" idx="0"/>
          </p:cNvCxnSpPr>
          <p:nvPr/>
        </p:nvCxnSpPr>
        <p:spPr>
          <a:xfrm>
            <a:off x="9485972" y="2702548"/>
            <a:ext cx="807597" cy="151099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62" name="直接连接符 461"/>
          <p:cNvCxnSpPr/>
          <p:nvPr/>
        </p:nvCxnSpPr>
        <p:spPr>
          <a:xfrm>
            <a:off x="8387193" y="2248274"/>
            <a:ext cx="1005011" cy="17759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grpSp>
        <p:nvGrpSpPr>
          <p:cNvPr id="463" name="组合 462"/>
          <p:cNvGrpSpPr/>
          <p:nvPr/>
        </p:nvGrpSpPr>
        <p:grpSpPr>
          <a:xfrm>
            <a:off x="7468282" y="1257253"/>
            <a:ext cx="499848" cy="404907"/>
            <a:chOff x="10254034" y="573046"/>
            <a:chExt cx="724549" cy="626954"/>
          </a:xfrm>
          <a:solidFill>
            <a:srgbClr val="1263AB"/>
          </a:solidFill>
        </p:grpSpPr>
        <p:pic>
          <p:nvPicPr>
            <p:cNvPr id="464" name="图片 4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54034" y="1028558"/>
              <a:ext cx="724549" cy="171442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65" name="图片 46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416208" y="573046"/>
              <a:ext cx="400200" cy="465190"/>
            </a:xfrm>
            <a:prstGeom prst="rect">
              <a:avLst/>
            </a:prstGeom>
            <a:grpFill/>
          </p:spPr>
        </p:pic>
      </p:grpSp>
      <p:sp>
        <p:nvSpPr>
          <p:cNvPr id="466" name="TextBox 75"/>
          <p:cNvSpPr txBox="1">
            <a:spLocks noChangeArrowheads="1"/>
          </p:cNvSpPr>
          <p:nvPr/>
        </p:nvSpPr>
        <p:spPr bwMode="auto">
          <a:xfrm>
            <a:off x="7134189" y="1056115"/>
            <a:ext cx="1122423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78"/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Campus</a:t>
            </a:r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控制器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grpSp>
        <p:nvGrpSpPr>
          <p:cNvPr id="467" name="组合 466"/>
          <p:cNvGrpSpPr/>
          <p:nvPr/>
        </p:nvGrpSpPr>
        <p:grpSpPr>
          <a:xfrm>
            <a:off x="8316218" y="1376454"/>
            <a:ext cx="518473" cy="273203"/>
            <a:chOff x="5756269" y="2941809"/>
            <a:chExt cx="518473" cy="185261"/>
          </a:xfrm>
        </p:grpSpPr>
        <p:pic>
          <p:nvPicPr>
            <p:cNvPr id="468" name="Picture 1939" descr="图片682"/>
            <p:cNvPicPr>
              <a:picLocks noChangeAspect="1" noChangeArrowheads="1"/>
            </p:cNvPicPr>
            <p:nvPr/>
          </p:nvPicPr>
          <p:blipFill>
            <a:blip r:embed="rId20" cstate="email"/>
            <a:srcRect/>
            <a:stretch>
              <a:fillRect/>
            </a:stretch>
          </p:blipFill>
          <p:spPr bwMode="auto">
            <a:xfrm>
              <a:off x="5756269" y="2941809"/>
              <a:ext cx="194794" cy="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9" name="Picture 1939" descr="图片682"/>
            <p:cNvPicPr>
              <a:picLocks noChangeAspect="1" noChangeArrowheads="1"/>
            </p:cNvPicPr>
            <p:nvPr/>
          </p:nvPicPr>
          <p:blipFill>
            <a:blip r:embed="rId20" cstate="email"/>
            <a:srcRect/>
            <a:stretch>
              <a:fillRect/>
            </a:stretch>
          </p:blipFill>
          <p:spPr bwMode="auto">
            <a:xfrm>
              <a:off x="5911811" y="2941809"/>
              <a:ext cx="194794" cy="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0" name="Picture 1939" descr="图片682"/>
            <p:cNvPicPr>
              <a:picLocks noChangeAspect="1" noChangeArrowheads="1"/>
            </p:cNvPicPr>
            <p:nvPr/>
          </p:nvPicPr>
          <p:blipFill>
            <a:blip r:embed="rId20" cstate="email"/>
            <a:srcRect/>
            <a:stretch>
              <a:fillRect/>
            </a:stretch>
          </p:blipFill>
          <p:spPr bwMode="auto">
            <a:xfrm>
              <a:off x="6079948" y="2941809"/>
              <a:ext cx="194794" cy="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" name="TextBox 75"/>
          <p:cNvSpPr txBox="1">
            <a:spLocks noChangeArrowheads="1"/>
          </p:cNvSpPr>
          <p:nvPr/>
        </p:nvSpPr>
        <p:spPr bwMode="auto">
          <a:xfrm>
            <a:off x="8356290" y="1117608"/>
            <a:ext cx="463588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78"/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AAA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pic>
        <p:nvPicPr>
          <p:cNvPr id="472" name="图片 72" descr="交换机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66085" y="1481154"/>
            <a:ext cx="489285" cy="360908"/>
          </a:xfrm>
          <a:prstGeom prst="rect">
            <a:avLst/>
          </a:prstGeom>
        </p:spPr>
      </p:pic>
      <p:sp>
        <p:nvSpPr>
          <p:cNvPr id="473" name="TextBox 75"/>
          <p:cNvSpPr txBox="1">
            <a:spLocks noChangeArrowheads="1"/>
          </p:cNvSpPr>
          <p:nvPr/>
        </p:nvSpPr>
        <p:spPr bwMode="auto">
          <a:xfrm>
            <a:off x="6209628" y="1309173"/>
            <a:ext cx="1002197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78"/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DHCP Server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74" name="云形 473"/>
          <p:cNvSpPr>
            <a:spLocks noChangeAspect="1"/>
          </p:cNvSpPr>
          <p:nvPr/>
        </p:nvSpPr>
        <p:spPr bwMode="auto">
          <a:xfrm>
            <a:off x="9140428" y="1363802"/>
            <a:ext cx="1320824" cy="429161"/>
          </a:xfrm>
          <a:prstGeom prst="cloud">
            <a:avLst/>
          </a:prstGeom>
          <a:solidFill>
            <a:srgbClr val="ED6D00">
              <a:lumMod val="20000"/>
              <a:lumOff val="80000"/>
            </a:srgbClr>
          </a:solidFill>
          <a:ln w="12700">
            <a:solidFill>
              <a:srgbClr val="1D1D1A">
                <a:lumMod val="50000"/>
                <a:lumOff val="50000"/>
              </a:srgbClr>
            </a:solidFill>
            <a:round/>
            <a:headEnd/>
            <a:tailEnd/>
          </a:ln>
        </p:spPr>
        <p:txBody>
          <a:bodyPr lIns="99952" tIns="49976" rIns="99952" bIns="49976" anchor="ctr"/>
          <a:lstStyle/>
          <a:p>
            <a:pPr marL="0" marR="0" lvl="0" indent="0" algn="ctr" defTabSz="1216669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475" name="TextBox 75"/>
          <p:cNvSpPr txBox="1">
            <a:spLocks noChangeArrowheads="1"/>
          </p:cNvSpPr>
          <p:nvPr/>
        </p:nvSpPr>
        <p:spPr bwMode="auto">
          <a:xfrm>
            <a:off x="9339165" y="1456305"/>
            <a:ext cx="720069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78"/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监控</a:t>
            </a:r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APP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76" name="任意多边形 475"/>
          <p:cNvSpPr/>
          <p:nvPr/>
        </p:nvSpPr>
        <p:spPr>
          <a:xfrm>
            <a:off x="6741712" y="1726899"/>
            <a:ext cx="1428135" cy="2298761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135" h="2558265">
                <a:moveTo>
                  <a:pt x="30822" y="0"/>
                </a:moveTo>
                <a:cubicBezTo>
                  <a:pt x="732033" y="7705"/>
                  <a:pt x="1433244" y="15411"/>
                  <a:pt x="1428107" y="441788"/>
                </a:cubicBezTo>
                <a:cubicBezTo>
                  <a:pt x="1422970" y="868165"/>
                  <a:pt x="71919" y="2392166"/>
                  <a:pt x="0" y="25582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cxnSp>
        <p:nvCxnSpPr>
          <p:cNvPr id="477" name="直接连接符 476"/>
          <p:cNvCxnSpPr/>
          <p:nvPr/>
        </p:nvCxnSpPr>
        <p:spPr>
          <a:xfrm>
            <a:off x="10546775" y="1827737"/>
            <a:ext cx="1198334" cy="0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sp>
        <p:nvSpPr>
          <p:cNvPr id="478" name="文本框 477"/>
          <p:cNvSpPr txBox="1"/>
          <p:nvPr/>
        </p:nvSpPr>
        <p:spPr>
          <a:xfrm>
            <a:off x="10806993" y="1751684"/>
            <a:ext cx="564257" cy="1521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地址分配</a:t>
            </a:r>
          </a:p>
        </p:txBody>
      </p:sp>
      <p:cxnSp>
        <p:nvCxnSpPr>
          <p:cNvPr id="479" name="直接连接符 478"/>
          <p:cNvCxnSpPr/>
          <p:nvPr/>
        </p:nvCxnSpPr>
        <p:spPr>
          <a:xfrm>
            <a:off x="10546775" y="2113323"/>
            <a:ext cx="1198334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80" name="文本框 479"/>
          <p:cNvSpPr txBox="1"/>
          <p:nvPr/>
        </p:nvSpPr>
        <p:spPr>
          <a:xfrm>
            <a:off x="10806993" y="2037271"/>
            <a:ext cx="564257" cy="1521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认证授权</a:t>
            </a:r>
          </a:p>
        </p:txBody>
      </p:sp>
      <p:sp>
        <p:nvSpPr>
          <p:cNvPr id="481" name="任意多边形 480"/>
          <p:cNvSpPr/>
          <p:nvPr/>
        </p:nvSpPr>
        <p:spPr>
          <a:xfrm>
            <a:off x="6863702" y="1578168"/>
            <a:ext cx="1740307" cy="2483400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" fmla="*/ 1582220 w 1912893"/>
              <a:gd name="connsiteY0" fmla="*/ 0 h 2917860"/>
              <a:gd name="connsiteX1" fmla="*/ 1428107 w 1912893"/>
              <a:gd name="connsiteY1" fmla="*/ 801383 h 2917860"/>
              <a:gd name="connsiteX2" fmla="*/ 0 w 1912893"/>
              <a:gd name="connsiteY2" fmla="*/ 2917860 h 2917860"/>
              <a:gd name="connsiteX0" fmla="*/ 1582220 w 1601685"/>
              <a:gd name="connsiteY0" fmla="*/ 0 h 2917860"/>
              <a:gd name="connsiteX1" fmla="*/ 1428107 w 1601685"/>
              <a:gd name="connsiteY1" fmla="*/ 801383 h 2917860"/>
              <a:gd name="connsiteX2" fmla="*/ 0 w 1601685"/>
              <a:gd name="connsiteY2" fmla="*/ 2917860 h 2917860"/>
              <a:gd name="connsiteX0" fmla="*/ 1582220 w 1605842"/>
              <a:gd name="connsiteY0" fmla="*/ 0 h 2917860"/>
              <a:gd name="connsiteX1" fmla="*/ 1428107 w 1605842"/>
              <a:gd name="connsiteY1" fmla="*/ 801383 h 2917860"/>
              <a:gd name="connsiteX2" fmla="*/ 0 w 1605842"/>
              <a:gd name="connsiteY2" fmla="*/ 2917860 h 2917860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40307"/>
              <a:gd name="connsiteY0" fmla="*/ 0 h 2763748"/>
              <a:gd name="connsiteX1" fmla="*/ 1551397 w 1740307"/>
              <a:gd name="connsiteY1" fmla="*/ 801383 h 2763748"/>
              <a:gd name="connsiteX2" fmla="*/ 0 w 1740307"/>
              <a:gd name="connsiteY2" fmla="*/ 2763748 h 27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307" h="2763748">
                <a:moveTo>
                  <a:pt x="1705510" y="0"/>
                </a:moveTo>
                <a:cubicBezTo>
                  <a:pt x="1718352" y="346753"/>
                  <a:pt x="1835649" y="340758"/>
                  <a:pt x="1551397" y="801383"/>
                </a:cubicBezTo>
                <a:cubicBezTo>
                  <a:pt x="1267145" y="1262008"/>
                  <a:pt x="205483" y="2628472"/>
                  <a:pt x="0" y="2763748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cxnSp>
        <p:nvCxnSpPr>
          <p:cNvPr id="482" name="直接连接符 481"/>
          <p:cNvCxnSpPr/>
          <p:nvPr/>
        </p:nvCxnSpPr>
        <p:spPr>
          <a:xfrm>
            <a:off x="10546775" y="2408711"/>
            <a:ext cx="1198334" cy="0"/>
          </a:xfrm>
          <a:prstGeom prst="line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</p:cxnSp>
      <p:sp>
        <p:nvSpPr>
          <p:cNvPr id="483" name="文本框 482"/>
          <p:cNvSpPr txBox="1"/>
          <p:nvPr/>
        </p:nvSpPr>
        <p:spPr>
          <a:xfrm>
            <a:off x="10806993" y="2332659"/>
            <a:ext cx="564257" cy="1521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联网配网</a:t>
            </a:r>
          </a:p>
        </p:txBody>
      </p:sp>
      <p:sp>
        <p:nvSpPr>
          <p:cNvPr id="484" name="任意多边形 483"/>
          <p:cNvSpPr/>
          <p:nvPr/>
        </p:nvSpPr>
        <p:spPr>
          <a:xfrm>
            <a:off x="6696550" y="1529584"/>
            <a:ext cx="1624484" cy="2538792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" fmla="*/ 1582220 w 1912893"/>
              <a:gd name="connsiteY0" fmla="*/ 0 h 2917860"/>
              <a:gd name="connsiteX1" fmla="*/ 1428107 w 1912893"/>
              <a:gd name="connsiteY1" fmla="*/ 801383 h 2917860"/>
              <a:gd name="connsiteX2" fmla="*/ 0 w 1912893"/>
              <a:gd name="connsiteY2" fmla="*/ 2917860 h 2917860"/>
              <a:gd name="connsiteX0" fmla="*/ 1582220 w 1601685"/>
              <a:gd name="connsiteY0" fmla="*/ 0 h 2917860"/>
              <a:gd name="connsiteX1" fmla="*/ 1428107 w 1601685"/>
              <a:gd name="connsiteY1" fmla="*/ 801383 h 2917860"/>
              <a:gd name="connsiteX2" fmla="*/ 0 w 1601685"/>
              <a:gd name="connsiteY2" fmla="*/ 2917860 h 2917860"/>
              <a:gd name="connsiteX0" fmla="*/ 1582220 w 1605842"/>
              <a:gd name="connsiteY0" fmla="*/ 0 h 2917860"/>
              <a:gd name="connsiteX1" fmla="*/ 1428107 w 1605842"/>
              <a:gd name="connsiteY1" fmla="*/ 801383 h 2917860"/>
              <a:gd name="connsiteX2" fmla="*/ 0 w 1605842"/>
              <a:gd name="connsiteY2" fmla="*/ 2917860 h 2917860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40307"/>
              <a:gd name="connsiteY0" fmla="*/ 0 h 2763748"/>
              <a:gd name="connsiteX1" fmla="*/ 1551397 w 1740307"/>
              <a:gd name="connsiteY1" fmla="*/ 801383 h 2763748"/>
              <a:gd name="connsiteX2" fmla="*/ 0 w 1740307"/>
              <a:gd name="connsiteY2" fmla="*/ 2763748 h 2763748"/>
              <a:gd name="connsiteX0" fmla="*/ 1212350 w 1597398"/>
              <a:gd name="connsiteY0" fmla="*/ 0 h 2825393"/>
              <a:gd name="connsiteX1" fmla="*/ 1551397 w 1597398"/>
              <a:gd name="connsiteY1" fmla="*/ 863028 h 2825393"/>
              <a:gd name="connsiteX2" fmla="*/ 0 w 1597398"/>
              <a:gd name="connsiteY2" fmla="*/ 2825393 h 2825393"/>
              <a:gd name="connsiteX0" fmla="*/ 1212350 w 1624484"/>
              <a:gd name="connsiteY0" fmla="*/ 0 h 2825393"/>
              <a:gd name="connsiteX1" fmla="*/ 1551397 w 1624484"/>
              <a:gd name="connsiteY1" fmla="*/ 863028 h 2825393"/>
              <a:gd name="connsiteX2" fmla="*/ 0 w 1624484"/>
              <a:gd name="connsiteY2" fmla="*/ 2825393 h 282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484" h="2825393">
                <a:moveTo>
                  <a:pt x="1212350" y="0"/>
                </a:moveTo>
                <a:cubicBezTo>
                  <a:pt x="1502594" y="346753"/>
                  <a:pt x="1753455" y="392129"/>
                  <a:pt x="1551397" y="863028"/>
                </a:cubicBezTo>
                <a:cubicBezTo>
                  <a:pt x="1349339" y="1333927"/>
                  <a:pt x="205483" y="2690117"/>
                  <a:pt x="0" y="2825393"/>
                </a:cubicBezTo>
              </a:path>
            </a:pathLst>
          </a:cu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485" name="任意多边形 484"/>
          <p:cNvSpPr/>
          <p:nvPr/>
        </p:nvSpPr>
        <p:spPr>
          <a:xfrm>
            <a:off x="6861990" y="1668948"/>
            <a:ext cx="2619909" cy="2455705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" fmla="*/ 1582220 w 1912893"/>
              <a:gd name="connsiteY0" fmla="*/ 0 h 2917860"/>
              <a:gd name="connsiteX1" fmla="*/ 1428107 w 1912893"/>
              <a:gd name="connsiteY1" fmla="*/ 801383 h 2917860"/>
              <a:gd name="connsiteX2" fmla="*/ 0 w 1912893"/>
              <a:gd name="connsiteY2" fmla="*/ 2917860 h 2917860"/>
              <a:gd name="connsiteX0" fmla="*/ 1582220 w 1601685"/>
              <a:gd name="connsiteY0" fmla="*/ 0 h 2917860"/>
              <a:gd name="connsiteX1" fmla="*/ 1428107 w 1601685"/>
              <a:gd name="connsiteY1" fmla="*/ 801383 h 2917860"/>
              <a:gd name="connsiteX2" fmla="*/ 0 w 1601685"/>
              <a:gd name="connsiteY2" fmla="*/ 2917860 h 2917860"/>
              <a:gd name="connsiteX0" fmla="*/ 1582220 w 1605842"/>
              <a:gd name="connsiteY0" fmla="*/ 0 h 2917860"/>
              <a:gd name="connsiteX1" fmla="*/ 1428107 w 1605842"/>
              <a:gd name="connsiteY1" fmla="*/ 801383 h 2917860"/>
              <a:gd name="connsiteX2" fmla="*/ 0 w 1605842"/>
              <a:gd name="connsiteY2" fmla="*/ 2917860 h 2917860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40307"/>
              <a:gd name="connsiteY0" fmla="*/ 0 h 2763748"/>
              <a:gd name="connsiteX1" fmla="*/ 1551397 w 1740307"/>
              <a:gd name="connsiteY1" fmla="*/ 801383 h 2763748"/>
              <a:gd name="connsiteX2" fmla="*/ 0 w 1740307"/>
              <a:gd name="connsiteY2" fmla="*/ 2763748 h 2763748"/>
              <a:gd name="connsiteX0" fmla="*/ 2465797 w 2466031"/>
              <a:gd name="connsiteY0" fmla="*/ 0 h 2815119"/>
              <a:gd name="connsiteX1" fmla="*/ 1551397 w 2466031"/>
              <a:gd name="connsiteY1" fmla="*/ 852754 h 2815119"/>
              <a:gd name="connsiteX2" fmla="*/ 0 w 2466031"/>
              <a:gd name="connsiteY2" fmla="*/ 2815119 h 2815119"/>
              <a:gd name="connsiteX0" fmla="*/ 2465797 w 2465797"/>
              <a:gd name="connsiteY0" fmla="*/ 0 h 2815119"/>
              <a:gd name="connsiteX1" fmla="*/ 1551397 w 2465797"/>
              <a:gd name="connsiteY1" fmla="*/ 852754 h 2815119"/>
              <a:gd name="connsiteX2" fmla="*/ 0 w 2465797"/>
              <a:gd name="connsiteY2" fmla="*/ 2815119 h 2815119"/>
              <a:gd name="connsiteX0" fmla="*/ 2465797 w 2465797"/>
              <a:gd name="connsiteY0" fmla="*/ 0 h 2815119"/>
              <a:gd name="connsiteX1" fmla="*/ 1633590 w 2465797"/>
              <a:gd name="connsiteY1" fmla="*/ 657545 h 2815119"/>
              <a:gd name="connsiteX2" fmla="*/ 0 w 2465797"/>
              <a:gd name="connsiteY2" fmla="*/ 2815119 h 2815119"/>
              <a:gd name="connsiteX0" fmla="*/ 2619909 w 2619909"/>
              <a:gd name="connsiteY0" fmla="*/ 0 h 2732926"/>
              <a:gd name="connsiteX1" fmla="*/ 1787702 w 2619909"/>
              <a:gd name="connsiteY1" fmla="*/ 657545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787702 w 2619909"/>
              <a:gd name="connsiteY1" fmla="*/ 657545 h 2732926"/>
              <a:gd name="connsiteX2" fmla="*/ 0 w 2619909"/>
              <a:gd name="connsiteY2" fmla="*/ 2732926 h 27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909" h="2732926">
                <a:moveTo>
                  <a:pt x="2619909" y="0"/>
                </a:moveTo>
                <a:cubicBezTo>
                  <a:pt x="2365623" y="161818"/>
                  <a:pt x="2224353" y="202057"/>
                  <a:pt x="1787702" y="657545"/>
                </a:cubicBezTo>
                <a:cubicBezTo>
                  <a:pt x="1351051" y="1113033"/>
                  <a:pt x="205483" y="2566827"/>
                  <a:pt x="0" y="2732926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10546775" y="2676358"/>
            <a:ext cx="1198334" cy="0"/>
          </a:xfrm>
          <a:prstGeom prst="line">
            <a:avLst/>
          </a:pr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</p:cxnSp>
      <p:sp>
        <p:nvSpPr>
          <p:cNvPr id="487" name="文本框 486"/>
          <p:cNvSpPr txBox="1"/>
          <p:nvPr/>
        </p:nvSpPr>
        <p:spPr>
          <a:xfrm>
            <a:off x="10708763" y="2584798"/>
            <a:ext cx="907300" cy="16927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采集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控制数据</a:t>
            </a:r>
          </a:p>
        </p:txBody>
      </p:sp>
      <p:sp>
        <p:nvSpPr>
          <p:cNvPr id="488" name="云形 487"/>
          <p:cNvSpPr>
            <a:spLocks noChangeAspect="1"/>
          </p:cNvSpPr>
          <p:nvPr/>
        </p:nvSpPr>
        <p:spPr bwMode="auto">
          <a:xfrm>
            <a:off x="9267231" y="1907712"/>
            <a:ext cx="804550" cy="261413"/>
          </a:xfrm>
          <a:prstGeom prst="cloud">
            <a:avLst/>
          </a:prstGeom>
          <a:solidFill>
            <a:srgbClr val="92D050"/>
          </a:solidFill>
          <a:ln w="12700">
            <a:solidFill>
              <a:srgbClr val="1D1D1A">
                <a:lumMod val="50000"/>
                <a:lumOff val="50000"/>
              </a:srgbClr>
            </a:solidFill>
            <a:round/>
            <a:headEnd/>
            <a:tailEnd/>
          </a:ln>
        </p:spPr>
        <p:txBody>
          <a:bodyPr lIns="99952" tIns="49976" rIns="99952" bIns="49976" anchor="ctr"/>
          <a:lstStyle/>
          <a:p>
            <a:pPr marL="0" marR="0" lvl="0" indent="0" algn="ctr" defTabSz="1216669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489" name="任意多边形 488"/>
          <p:cNvSpPr/>
          <p:nvPr/>
        </p:nvSpPr>
        <p:spPr>
          <a:xfrm>
            <a:off x="8593831" y="2107515"/>
            <a:ext cx="1113352" cy="2086240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" fmla="*/ 1582220 w 1912893"/>
              <a:gd name="connsiteY0" fmla="*/ 0 h 2917860"/>
              <a:gd name="connsiteX1" fmla="*/ 1428107 w 1912893"/>
              <a:gd name="connsiteY1" fmla="*/ 801383 h 2917860"/>
              <a:gd name="connsiteX2" fmla="*/ 0 w 1912893"/>
              <a:gd name="connsiteY2" fmla="*/ 2917860 h 2917860"/>
              <a:gd name="connsiteX0" fmla="*/ 1582220 w 1601685"/>
              <a:gd name="connsiteY0" fmla="*/ 0 h 2917860"/>
              <a:gd name="connsiteX1" fmla="*/ 1428107 w 1601685"/>
              <a:gd name="connsiteY1" fmla="*/ 801383 h 2917860"/>
              <a:gd name="connsiteX2" fmla="*/ 0 w 1601685"/>
              <a:gd name="connsiteY2" fmla="*/ 2917860 h 2917860"/>
              <a:gd name="connsiteX0" fmla="*/ 1582220 w 1605842"/>
              <a:gd name="connsiteY0" fmla="*/ 0 h 2917860"/>
              <a:gd name="connsiteX1" fmla="*/ 1428107 w 1605842"/>
              <a:gd name="connsiteY1" fmla="*/ 801383 h 2917860"/>
              <a:gd name="connsiteX2" fmla="*/ 0 w 1605842"/>
              <a:gd name="connsiteY2" fmla="*/ 2917860 h 2917860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40307"/>
              <a:gd name="connsiteY0" fmla="*/ 0 h 2763748"/>
              <a:gd name="connsiteX1" fmla="*/ 1551397 w 1740307"/>
              <a:gd name="connsiteY1" fmla="*/ 801383 h 2763748"/>
              <a:gd name="connsiteX2" fmla="*/ 0 w 1740307"/>
              <a:gd name="connsiteY2" fmla="*/ 2763748 h 2763748"/>
              <a:gd name="connsiteX0" fmla="*/ 2465797 w 2466031"/>
              <a:gd name="connsiteY0" fmla="*/ 0 h 2815119"/>
              <a:gd name="connsiteX1" fmla="*/ 1551397 w 2466031"/>
              <a:gd name="connsiteY1" fmla="*/ 852754 h 2815119"/>
              <a:gd name="connsiteX2" fmla="*/ 0 w 2466031"/>
              <a:gd name="connsiteY2" fmla="*/ 2815119 h 2815119"/>
              <a:gd name="connsiteX0" fmla="*/ 2465797 w 2465797"/>
              <a:gd name="connsiteY0" fmla="*/ 0 h 2815119"/>
              <a:gd name="connsiteX1" fmla="*/ 1551397 w 2465797"/>
              <a:gd name="connsiteY1" fmla="*/ 852754 h 2815119"/>
              <a:gd name="connsiteX2" fmla="*/ 0 w 2465797"/>
              <a:gd name="connsiteY2" fmla="*/ 2815119 h 2815119"/>
              <a:gd name="connsiteX0" fmla="*/ 2465797 w 2465797"/>
              <a:gd name="connsiteY0" fmla="*/ 0 h 2815119"/>
              <a:gd name="connsiteX1" fmla="*/ 1633590 w 2465797"/>
              <a:gd name="connsiteY1" fmla="*/ 657545 h 2815119"/>
              <a:gd name="connsiteX2" fmla="*/ 0 w 2465797"/>
              <a:gd name="connsiteY2" fmla="*/ 2815119 h 2815119"/>
              <a:gd name="connsiteX0" fmla="*/ 2619909 w 2619909"/>
              <a:gd name="connsiteY0" fmla="*/ 0 h 2732926"/>
              <a:gd name="connsiteX1" fmla="*/ 1787702 w 2619909"/>
              <a:gd name="connsiteY1" fmla="*/ 657545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787702 w 2619909"/>
              <a:gd name="connsiteY1" fmla="*/ 657545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299022 w 2619909"/>
              <a:gd name="connsiteY1" fmla="*/ 1219992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299022 w 2619909"/>
              <a:gd name="connsiteY1" fmla="*/ 1219992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2109648 w 2619909"/>
              <a:gd name="connsiteY1" fmla="*/ 493036 h 2732926"/>
              <a:gd name="connsiteX2" fmla="*/ 1299022 w 2619909"/>
              <a:gd name="connsiteY2" fmla="*/ 1219992 h 2732926"/>
              <a:gd name="connsiteX3" fmla="*/ 0 w 2619909"/>
              <a:gd name="connsiteY3" fmla="*/ 2732926 h 2732926"/>
              <a:gd name="connsiteX0" fmla="*/ 2619909 w 2619909"/>
              <a:gd name="connsiteY0" fmla="*/ 4067 h 2736993"/>
              <a:gd name="connsiteX1" fmla="*/ 1594553 w 2619909"/>
              <a:gd name="connsiteY1" fmla="*/ 97140 h 2736993"/>
              <a:gd name="connsiteX2" fmla="*/ 1299022 w 2619909"/>
              <a:gd name="connsiteY2" fmla="*/ 1224059 h 2736993"/>
              <a:gd name="connsiteX3" fmla="*/ 0 w 2619909"/>
              <a:gd name="connsiteY3" fmla="*/ 2736993 h 2736993"/>
              <a:gd name="connsiteX0" fmla="*/ 1431229 w 1431229"/>
              <a:gd name="connsiteY0" fmla="*/ 4067 h 2824485"/>
              <a:gd name="connsiteX1" fmla="*/ 405873 w 1431229"/>
              <a:gd name="connsiteY1" fmla="*/ 97140 h 2824485"/>
              <a:gd name="connsiteX2" fmla="*/ 110342 w 1431229"/>
              <a:gd name="connsiteY2" fmla="*/ 1224059 h 2824485"/>
              <a:gd name="connsiteX3" fmla="*/ 0 w 1431229"/>
              <a:gd name="connsiteY3" fmla="*/ 2824485 h 2824485"/>
              <a:gd name="connsiteX0" fmla="*/ 1431229 w 1431229"/>
              <a:gd name="connsiteY0" fmla="*/ 4067 h 2824485"/>
              <a:gd name="connsiteX1" fmla="*/ 405873 w 1431229"/>
              <a:gd name="connsiteY1" fmla="*/ 97140 h 2824485"/>
              <a:gd name="connsiteX2" fmla="*/ 110342 w 1431229"/>
              <a:gd name="connsiteY2" fmla="*/ 1224059 h 2824485"/>
              <a:gd name="connsiteX3" fmla="*/ 0 w 1431229"/>
              <a:gd name="connsiteY3" fmla="*/ 2824485 h 28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229" h="2824485">
                <a:moveTo>
                  <a:pt x="1431229" y="4067"/>
                </a:moveTo>
                <a:cubicBezTo>
                  <a:pt x="1346186" y="86240"/>
                  <a:pt x="626021" y="-106192"/>
                  <a:pt x="405873" y="97140"/>
                </a:cubicBezTo>
                <a:cubicBezTo>
                  <a:pt x="185725" y="300472"/>
                  <a:pt x="177987" y="769502"/>
                  <a:pt x="110342" y="1224059"/>
                </a:cubicBezTo>
                <a:cubicBezTo>
                  <a:pt x="42697" y="1678616"/>
                  <a:pt x="99821" y="2495901"/>
                  <a:pt x="0" y="2824485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sp>
        <p:nvSpPr>
          <p:cNvPr id="490" name="TextBox 75"/>
          <p:cNvSpPr txBox="1">
            <a:spLocks noChangeArrowheads="1"/>
          </p:cNvSpPr>
          <p:nvPr/>
        </p:nvSpPr>
        <p:spPr bwMode="auto">
          <a:xfrm>
            <a:off x="9339164" y="1943680"/>
            <a:ext cx="720069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78"/>
            <a:r>
              <a:rPr lang="zh-CN" altLang="en-US" dirty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能</a:t>
            </a:r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环</a:t>
            </a:r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APP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491" name="任意多边形 490"/>
          <p:cNvSpPr/>
          <p:nvPr/>
        </p:nvSpPr>
        <p:spPr>
          <a:xfrm>
            <a:off x="8694858" y="3157812"/>
            <a:ext cx="311967" cy="1074523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" fmla="*/ 1582220 w 1912893"/>
              <a:gd name="connsiteY0" fmla="*/ 0 h 2917860"/>
              <a:gd name="connsiteX1" fmla="*/ 1428107 w 1912893"/>
              <a:gd name="connsiteY1" fmla="*/ 801383 h 2917860"/>
              <a:gd name="connsiteX2" fmla="*/ 0 w 1912893"/>
              <a:gd name="connsiteY2" fmla="*/ 2917860 h 2917860"/>
              <a:gd name="connsiteX0" fmla="*/ 1582220 w 1601685"/>
              <a:gd name="connsiteY0" fmla="*/ 0 h 2917860"/>
              <a:gd name="connsiteX1" fmla="*/ 1428107 w 1601685"/>
              <a:gd name="connsiteY1" fmla="*/ 801383 h 2917860"/>
              <a:gd name="connsiteX2" fmla="*/ 0 w 1601685"/>
              <a:gd name="connsiteY2" fmla="*/ 2917860 h 2917860"/>
              <a:gd name="connsiteX0" fmla="*/ 1582220 w 1605842"/>
              <a:gd name="connsiteY0" fmla="*/ 0 h 2917860"/>
              <a:gd name="connsiteX1" fmla="*/ 1428107 w 1605842"/>
              <a:gd name="connsiteY1" fmla="*/ 801383 h 2917860"/>
              <a:gd name="connsiteX2" fmla="*/ 0 w 1605842"/>
              <a:gd name="connsiteY2" fmla="*/ 2917860 h 2917860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36248"/>
              <a:gd name="connsiteY0" fmla="*/ 0 h 2763748"/>
              <a:gd name="connsiteX1" fmla="*/ 1551397 w 1736248"/>
              <a:gd name="connsiteY1" fmla="*/ 801383 h 2763748"/>
              <a:gd name="connsiteX2" fmla="*/ 0 w 1736248"/>
              <a:gd name="connsiteY2" fmla="*/ 2763748 h 2763748"/>
              <a:gd name="connsiteX0" fmla="*/ 1705510 w 1740307"/>
              <a:gd name="connsiteY0" fmla="*/ 0 h 2763748"/>
              <a:gd name="connsiteX1" fmla="*/ 1551397 w 1740307"/>
              <a:gd name="connsiteY1" fmla="*/ 801383 h 2763748"/>
              <a:gd name="connsiteX2" fmla="*/ 0 w 1740307"/>
              <a:gd name="connsiteY2" fmla="*/ 2763748 h 2763748"/>
              <a:gd name="connsiteX0" fmla="*/ 2465797 w 2466031"/>
              <a:gd name="connsiteY0" fmla="*/ 0 h 2815119"/>
              <a:gd name="connsiteX1" fmla="*/ 1551397 w 2466031"/>
              <a:gd name="connsiteY1" fmla="*/ 852754 h 2815119"/>
              <a:gd name="connsiteX2" fmla="*/ 0 w 2466031"/>
              <a:gd name="connsiteY2" fmla="*/ 2815119 h 2815119"/>
              <a:gd name="connsiteX0" fmla="*/ 2465797 w 2465797"/>
              <a:gd name="connsiteY0" fmla="*/ 0 h 2815119"/>
              <a:gd name="connsiteX1" fmla="*/ 1551397 w 2465797"/>
              <a:gd name="connsiteY1" fmla="*/ 852754 h 2815119"/>
              <a:gd name="connsiteX2" fmla="*/ 0 w 2465797"/>
              <a:gd name="connsiteY2" fmla="*/ 2815119 h 2815119"/>
              <a:gd name="connsiteX0" fmla="*/ 2465797 w 2465797"/>
              <a:gd name="connsiteY0" fmla="*/ 0 h 2815119"/>
              <a:gd name="connsiteX1" fmla="*/ 1633590 w 2465797"/>
              <a:gd name="connsiteY1" fmla="*/ 657545 h 2815119"/>
              <a:gd name="connsiteX2" fmla="*/ 0 w 2465797"/>
              <a:gd name="connsiteY2" fmla="*/ 2815119 h 2815119"/>
              <a:gd name="connsiteX0" fmla="*/ 2619909 w 2619909"/>
              <a:gd name="connsiteY0" fmla="*/ 0 h 2732926"/>
              <a:gd name="connsiteX1" fmla="*/ 1787702 w 2619909"/>
              <a:gd name="connsiteY1" fmla="*/ 657545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787702 w 2619909"/>
              <a:gd name="connsiteY1" fmla="*/ 657545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299022 w 2619909"/>
              <a:gd name="connsiteY1" fmla="*/ 1219992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1299022 w 2619909"/>
              <a:gd name="connsiteY1" fmla="*/ 1219992 h 2732926"/>
              <a:gd name="connsiteX2" fmla="*/ 0 w 2619909"/>
              <a:gd name="connsiteY2" fmla="*/ 2732926 h 2732926"/>
              <a:gd name="connsiteX0" fmla="*/ 2619909 w 2619909"/>
              <a:gd name="connsiteY0" fmla="*/ 0 h 2732926"/>
              <a:gd name="connsiteX1" fmla="*/ 2109648 w 2619909"/>
              <a:gd name="connsiteY1" fmla="*/ 493036 h 2732926"/>
              <a:gd name="connsiteX2" fmla="*/ 1299022 w 2619909"/>
              <a:gd name="connsiteY2" fmla="*/ 1219992 h 2732926"/>
              <a:gd name="connsiteX3" fmla="*/ 0 w 2619909"/>
              <a:gd name="connsiteY3" fmla="*/ 2732926 h 2732926"/>
              <a:gd name="connsiteX0" fmla="*/ 2619909 w 2619909"/>
              <a:gd name="connsiteY0" fmla="*/ 4067 h 2736993"/>
              <a:gd name="connsiteX1" fmla="*/ 1594553 w 2619909"/>
              <a:gd name="connsiteY1" fmla="*/ 97140 h 2736993"/>
              <a:gd name="connsiteX2" fmla="*/ 1299022 w 2619909"/>
              <a:gd name="connsiteY2" fmla="*/ 1224059 h 2736993"/>
              <a:gd name="connsiteX3" fmla="*/ 0 w 2619909"/>
              <a:gd name="connsiteY3" fmla="*/ 2736993 h 2736993"/>
              <a:gd name="connsiteX0" fmla="*/ 1431229 w 1431229"/>
              <a:gd name="connsiteY0" fmla="*/ 4067 h 2824485"/>
              <a:gd name="connsiteX1" fmla="*/ 405873 w 1431229"/>
              <a:gd name="connsiteY1" fmla="*/ 97140 h 2824485"/>
              <a:gd name="connsiteX2" fmla="*/ 110342 w 1431229"/>
              <a:gd name="connsiteY2" fmla="*/ 1224059 h 2824485"/>
              <a:gd name="connsiteX3" fmla="*/ 0 w 1431229"/>
              <a:gd name="connsiteY3" fmla="*/ 2824485 h 2824485"/>
              <a:gd name="connsiteX0" fmla="*/ 1431229 w 1431229"/>
              <a:gd name="connsiteY0" fmla="*/ 4067 h 2824485"/>
              <a:gd name="connsiteX1" fmla="*/ 405873 w 1431229"/>
              <a:gd name="connsiteY1" fmla="*/ 97140 h 2824485"/>
              <a:gd name="connsiteX2" fmla="*/ 110342 w 1431229"/>
              <a:gd name="connsiteY2" fmla="*/ 1224059 h 2824485"/>
              <a:gd name="connsiteX3" fmla="*/ 0 w 1431229"/>
              <a:gd name="connsiteY3" fmla="*/ 2824485 h 2824485"/>
              <a:gd name="connsiteX0" fmla="*/ 335000 w 476027"/>
              <a:gd name="connsiteY0" fmla="*/ 2604462 h 2737631"/>
              <a:gd name="connsiteX1" fmla="*/ 405873 w 476027"/>
              <a:gd name="connsiteY1" fmla="*/ 10286 h 2737631"/>
              <a:gd name="connsiteX2" fmla="*/ 110342 w 476027"/>
              <a:gd name="connsiteY2" fmla="*/ 1137205 h 2737631"/>
              <a:gd name="connsiteX3" fmla="*/ 0 w 476027"/>
              <a:gd name="connsiteY3" fmla="*/ 2737631 h 2737631"/>
              <a:gd name="connsiteX0" fmla="*/ 335000 w 510587"/>
              <a:gd name="connsiteY0" fmla="*/ 2606717 h 2739886"/>
              <a:gd name="connsiteX1" fmla="*/ 405873 w 510587"/>
              <a:gd name="connsiteY1" fmla="*/ 12541 h 2739886"/>
              <a:gd name="connsiteX2" fmla="*/ 110342 w 510587"/>
              <a:gd name="connsiteY2" fmla="*/ 1139460 h 2739886"/>
              <a:gd name="connsiteX3" fmla="*/ 0 w 510587"/>
              <a:gd name="connsiteY3" fmla="*/ 2739886 h 2739886"/>
              <a:gd name="connsiteX0" fmla="*/ 401038 w 576625"/>
              <a:gd name="connsiteY0" fmla="*/ 2606717 h 2606717"/>
              <a:gd name="connsiteX1" fmla="*/ 471911 w 576625"/>
              <a:gd name="connsiteY1" fmla="*/ 12541 h 2606717"/>
              <a:gd name="connsiteX2" fmla="*/ 176380 w 576625"/>
              <a:gd name="connsiteY2" fmla="*/ 1139460 h 2606717"/>
              <a:gd name="connsiteX3" fmla="*/ 0 w 576625"/>
              <a:gd name="connsiteY3" fmla="*/ 2539904 h 2606717"/>
              <a:gd name="connsiteX0" fmla="*/ 401038 w 576625"/>
              <a:gd name="connsiteY0" fmla="*/ 2606717 h 2606717"/>
              <a:gd name="connsiteX1" fmla="*/ 471911 w 576625"/>
              <a:gd name="connsiteY1" fmla="*/ 12541 h 2606717"/>
              <a:gd name="connsiteX2" fmla="*/ 176380 w 576625"/>
              <a:gd name="connsiteY2" fmla="*/ 1139460 h 2606717"/>
              <a:gd name="connsiteX3" fmla="*/ 0 w 576625"/>
              <a:gd name="connsiteY3" fmla="*/ 2539904 h 2606717"/>
              <a:gd name="connsiteX0" fmla="*/ 401038 w 401038"/>
              <a:gd name="connsiteY0" fmla="*/ 1467257 h 1467257"/>
              <a:gd name="connsiteX1" fmla="*/ 176380 w 401038"/>
              <a:gd name="connsiteY1" fmla="*/ 0 h 1467257"/>
              <a:gd name="connsiteX2" fmla="*/ 0 w 401038"/>
              <a:gd name="connsiteY2" fmla="*/ 1400444 h 1467257"/>
              <a:gd name="connsiteX0" fmla="*/ 401038 w 401038"/>
              <a:gd name="connsiteY0" fmla="*/ 1454758 h 1454758"/>
              <a:gd name="connsiteX1" fmla="*/ 321664 w 401038"/>
              <a:gd name="connsiteY1" fmla="*/ 0 h 1454758"/>
              <a:gd name="connsiteX2" fmla="*/ 0 w 401038"/>
              <a:gd name="connsiteY2" fmla="*/ 1387945 h 145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038" h="1454758">
                <a:moveTo>
                  <a:pt x="401038" y="1454758"/>
                </a:moveTo>
                <a:cubicBezTo>
                  <a:pt x="354234" y="1149080"/>
                  <a:pt x="388504" y="11135"/>
                  <a:pt x="321664" y="0"/>
                </a:cubicBezTo>
                <a:cubicBezTo>
                  <a:pt x="243012" y="421227"/>
                  <a:pt x="73405" y="1009367"/>
                  <a:pt x="0" y="1387945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pic>
        <p:nvPicPr>
          <p:cNvPr id="492" name="图片 491"/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6884850" y="3309186"/>
            <a:ext cx="359230" cy="145678"/>
          </a:xfrm>
          <a:prstGeom prst="rect">
            <a:avLst/>
          </a:prstGeom>
        </p:spPr>
      </p:pic>
      <p:pic>
        <p:nvPicPr>
          <p:cNvPr id="493" name="图片 492"/>
          <p:cNvPicPr>
            <a:picLocks noChangeAspect="1"/>
          </p:cNvPicPr>
          <p:nvPr/>
        </p:nvPicPr>
        <p:blipFill>
          <a:blip r:embed="rId17">
            <a:biLevel thresh="75000"/>
          </a:blip>
          <a:stretch>
            <a:fillRect/>
          </a:stretch>
        </p:blipFill>
        <p:spPr>
          <a:xfrm>
            <a:off x="7609547" y="3309186"/>
            <a:ext cx="359230" cy="145678"/>
          </a:xfrm>
          <a:prstGeom prst="rect">
            <a:avLst/>
          </a:prstGeom>
        </p:spPr>
      </p:pic>
      <p:sp>
        <p:nvSpPr>
          <p:cNvPr id="494" name="文本框 493"/>
          <p:cNvSpPr txBox="1"/>
          <p:nvPr/>
        </p:nvSpPr>
        <p:spPr>
          <a:xfrm>
            <a:off x="6881090" y="3528416"/>
            <a:ext cx="1080002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工业网关</a:t>
            </a:r>
            <a:r>
              <a:rPr kumimoji="1"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物联网关</a:t>
            </a:r>
          </a:p>
        </p:txBody>
      </p:sp>
      <p:sp>
        <p:nvSpPr>
          <p:cNvPr id="495" name="文本框 494"/>
          <p:cNvSpPr txBox="1"/>
          <p:nvPr/>
        </p:nvSpPr>
        <p:spPr>
          <a:xfrm>
            <a:off x="5321092" y="3198034"/>
            <a:ext cx="336927" cy="331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物联网关</a:t>
            </a:r>
          </a:p>
        </p:txBody>
      </p:sp>
      <p:sp>
        <p:nvSpPr>
          <p:cNvPr id="496" name="文本框 495"/>
          <p:cNvSpPr txBox="1"/>
          <p:nvPr/>
        </p:nvSpPr>
        <p:spPr>
          <a:xfrm>
            <a:off x="10001424" y="3565423"/>
            <a:ext cx="769441" cy="276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/>
            <a:r>
              <a:rPr kumimoji="1" lang="en-US" altLang="zh-CN" sz="1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Wi-Fi6/6E</a:t>
            </a:r>
          </a:p>
          <a:p>
            <a:pPr defTabSz="914112"/>
            <a:r>
              <a:rPr kumimoji="1" lang="zh-CN" altLang="en-US" sz="1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（内置网关）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7" name="圆角矩形 496"/>
          <p:cNvSpPr/>
          <p:nvPr/>
        </p:nvSpPr>
        <p:spPr>
          <a:xfrm>
            <a:off x="380383" y="924852"/>
            <a:ext cx="4337765" cy="3698348"/>
          </a:xfrm>
          <a:prstGeom prst="roundRect">
            <a:avLst>
              <a:gd name="adj" fmla="val 2350"/>
            </a:avLst>
          </a:prstGeom>
          <a:noFill/>
          <a:ln w="12700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99" kern="0">
              <a:solidFill>
                <a:srgbClr val="1D1D1A"/>
              </a:solidFill>
              <a:latin typeface="Huawei Sans" panose="020C0503030203020204" pitchFamily="34" charset="0"/>
              <a:ea typeface="微软雅黑" panose="020B0503020204020204" pitchFamily="34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2040736" y="768012"/>
            <a:ext cx="917239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</a:rPr>
              <a:t>2C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/>
              </a:rPr>
              <a:t>物联</a:t>
            </a:r>
          </a:p>
        </p:txBody>
      </p:sp>
      <p:sp>
        <p:nvSpPr>
          <p:cNvPr id="499" name="圆角矩形 498"/>
          <p:cNvSpPr/>
          <p:nvPr/>
        </p:nvSpPr>
        <p:spPr>
          <a:xfrm>
            <a:off x="4941520" y="924851"/>
            <a:ext cx="6910223" cy="3698349"/>
          </a:xfrm>
          <a:prstGeom prst="roundRect">
            <a:avLst>
              <a:gd name="adj" fmla="val 2350"/>
            </a:avLst>
          </a:prstGeom>
          <a:noFill/>
          <a:ln w="12700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99" kern="0">
              <a:solidFill>
                <a:srgbClr val="1D1D1A"/>
              </a:solidFill>
              <a:latin typeface="Huawei Sans" panose="020C0503030203020204" pitchFamily="34" charset="0"/>
              <a:ea typeface="微软雅黑" panose="020B0503020204020204" pitchFamily="34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00" name="表格 4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44107"/>
              </p:ext>
            </p:extLst>
          </p:nvPr>
        </p:nvGraphicFramePr>
        <p:xfrm>
          <a:off x="1090393" y="4785711"/>
          <a:ext cx="9819314" cy="1809697"/>
        </p:xfrm>
        <a:graphic>
          <a:graphicData uri="http://schemas.openxmlformats.org/drawingml/2006/table">
            <a:tbl>
              <a:tblPr/>
              <a:tblGrid>
                <a:gridCol w="1668462"/>
                <a:gridCol w="4075426"/>
                <a:gridCol w="4075426"/>
              </a:tblGrid>
              <a:tr h="371107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endParaRPr lang="en-US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物联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49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983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475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5966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457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49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441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93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/2B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物联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方案主导方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云平台主导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49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983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475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5966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457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49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441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93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行业客户主导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终端特点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海量终端（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亿）</a:t>
                      </a:r>
                      <a:r>
                        <a:rPr lang="zh-CN" altLang="en-US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zh-CN" altLang="en-US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有限品类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49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983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475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5966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457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49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441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93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有限终端（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~X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万） 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大量品类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物联方案与网络解耦（无物联网络概念）；全球接入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49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983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475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5966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457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49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441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93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有物联网络概念；单</a:t>
                      </a:r>
                      <a:r>
                        <a:rPr lang="en-US" altLang="zh-CN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多园区范围</a:t>
                      </a:r>
                      <a:endParaRPr lang="en-US" sz="11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标准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准入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无统一标准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49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983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475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5966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457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49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441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932" algn="l" defTabSz="652983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企标</a:t>
                      </a:r>
                      <a:r>
                        <a:rPr lang="en-US" altLang="zh-CN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行标</a:t>
                      </a:r>
                      <a:r>
                        <a:rPr lang="en-US" altLang="zh-CN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国标</a:t>
                      </a:r>
                      <a:endParaRPr lang="en-US" sz="11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生态构建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（物模型、协议标准等）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平台通常自己定义其物模型，终端厂家适配或者插件转换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千行百业，依赖生态构建</a:t>
                      </a:r>
                      <a:endParaRPr lang="en-US" sz="11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1" name="文本框 500"/>
          <p:cNvSpPr txBox="1"/>
          <p:nvPr/>
        </p:nvSpPr>
        <p:spPr>
          <a:xfrm>
            <a:off x="5148535" y="4023022"/>
            <a:ext cx="336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2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物联终端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428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/>
              <a:t>行业物联网差距分析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772081" y="1898231"/>
            <a:ext cx="1515055" cy="2724880"/>
          </a:xfrm>
          <a:prstGeom prst="roundRect">
            <a:avLst>
              <a:gd name="adj" fmla="val 6495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23008" y="1898231"/>
            <a:ext cx="1634992" cy="2724880"/>
          </a:xfrm>
          <a:prstGeom prst="roundRect">
            <a:avLst>
              <a:gd name="adj" fmla="val 724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7513" y="1898231"/>
            <a:ext cx="1515055" cy="2724880"/>
          </a:xfrm>
          <a:prstGeom prst="roundRect">
            <a:avLst>
              <a:gd name="adj" fmla="val 9208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30652" y="1898231"/>
            <a:ext cx="1642843" cy="2724880"/>
          </a:xfrm>
          <a:prstGeom prst="roundRect">
            <a:avLst>
              <a:gd name="adj" fmla="val 9788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350080" y="1898231"/>
            <a:ext cx="1744745" cy="2678845"/>
          </a:xfrm>
          <a:prstGeom prst="roundRect">
            <a:avLst>
              <a:gd name="adj" fmla="val 88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D8ECDD0F-F808-43BD-9266-B06CAC9F977B}"/>
              </a:ext>
            </a:extLst>
          </p:cNvPr>
          <p:cNvSpPr>
            <a:spLocks/>
          </p:cNvSpPr>
          <p:nvPr/>
        </p:nvSpPr>
        <p:spPr bwMode="auto">
          <a:xfrm>
            <a:off x="976309" y="850434"/>
            <a:ext cx="8437237" cy="861497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054 w 10000"/>
              <a:gd name="connsiteY7" fmla="*/ 5692 h 10000"/>
              <a:gd name="connsiteX8" fmla="*/ 9841 w 10000"/>
              <a:gd name="connsiteY8" fmla="*/ 8096 h 10000"/>
              <a:gd name="connsiteX9" fmla="*/ 8448 w 10000"/>
              <a:gd name="connsiteY9" fmla="*/ 9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solidFill>
            <a:srgbClr val="F3FBFE"/>
          </a:solidFill>
          <a:ln w="9525">
            <a:solidFill>
              <a:srgbClr val="1AABE2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5806" y="4677028"/>
            <a:ext cx="10201329" cy="86112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8" name="组合 275"/>
          <p:cNvGrpSpPr>
            <a:grpSpLocks noChangeAspect="1"/>
          </p:cNvGrpSpPr>
          <p:nvPr/>
        </p:nvGrpSpPr>
        <p:grpSpPr bwMode="auto">
          <a:xfrm>
            <a:off x="4125455" y="4793879"/>
            <a:ext cx="204079" cy="396951"/>
            <a:chOff x="6640513" y="788988"/>
            <a:chExt cx="490538" cy="954088"/>
          </a:xfrm>
          <a:solidFill>
            <a:srgbClr val="1AABE1"/>
          </a:solidFill>
        </p:grpSpPr>
        <p:sp>
          <p:nvSpPr>
            <p:cNvPr id="19" name="Freeform 114"/>
            <p:cNvSpPr>
              <a:spLocks noEditPoints="1"/>
            </p:cNvSpPr>
            <p:nvPr/>
          </p:nvSpPr>
          <p:spPr bwMode="auto">
            <a:xfrm>
              <a:off x="6640513" y="860426"/>
              <a:ext cx="312738" cy="207963"/>
            </a:xfrm>
            <a:custGeom>
              <a:avLst/>
              <a:gdLst>
                <a:gd name="T0" fmla="*/ 2147483646 w 747"/>
                <a:gd name="T1" fmla="*/ 2147483646 h 496"/>
                <a:gd name="T2" fmla="*/ 2147483646 w 747"/>
                <a:gd name="T3" fmla="*/ 2147483646 h 496"/>
                <a:gd name="T4" fmla="*/ 2147483646 w 747"/>
                <a:gd name="T5" fmla="*/ 2147483646 h 496"/>
                <a:gd name="T6" fmla="*/ 2147483646 w 747"/>
                <a:gd name="T7" fmla="*/ 2147483646 h 496"/>
                <a:gd name="T8" fmla="*/ 2147483646 w 747"/>
                <a:gd name="T9" fmla="*/ 2147483646 h 496"/>
                <a:gd name="T10" fmla="*/ 2147483646 w 747"/>
                <a:gd name="T11" fmla="*/ 2147483646 h 496"/>
                <a:gd name="T12" fmla="*/ 2147483646 w 747"/>
                <a:gd name="T13" fmla="*/ 2147483646 h 496"/>
                <a:gd name="T14" fmla="*/ 2147483646 w 747"/>
                <a:gd name="T15" fmla="*/ 2147483646 h 496"/>
                <a:gd name="T16" fmla="*/ 2147483646 w 747"/>
                <a:gd name="T17" fmla="*/ 2147483646 h 496"/>
                <a:gd name="T18" fmla="*/ 2147483646 w 747"/>
                <a:gd name="T19" fmla="*/ 2147483646 h 496"/>
                <a:gd name="T20" fmla="*/ 2147483646 w 747"/>
                <a:gd name="T21" fmla="*/ 2147483646 h 496"/>
                <a:gd name="T22" fmla="*/ 2147483646 w 747"/>
                <a:gd name="T23" fmla="*/ 2147483646 h 496"/>
                <a:gd name="T24" fmla="*/ 2147483646 w 747"/>
                <a:gd name="T25" fmla="*/ 2147483646 h 496"/>
                <a:gd name="T26" fmla="*/ 2147483646 w 747"/>
                <a:gd name="T27" fmla="*/ 2147483646 h 496"/>
                <a:gd name="T28" fmla="*/ 2147483646 w 747"/>
                <a:gd name="T29" fmla="*/ 2147483646 h 496"/>
                <a:gd name="T30" fmla="*/ 2147483646 w 747"/>
                <a:gd name="T31" fmla="*/ 2147483646 h 496"/>
                <a:gd name="T32" fmla="*/ 2147483646 w 747"/>
                <a:gd name="T33" fmla="*/ 2147483646 h 496"/>
                <a:gd name="T34" fmla="*/ 2147483646 w 747"/>
                <a:gd name="T35" fmla="*/ 2147483646 h 496"/>
                <a:gd name="T36" fmla="*/ 2147483646 w 747"/>
                <a:gd name="T37" fmla="*/ 2147483646 h 496"/>
                <a:gd name="T38" fmla="*/ 2147483646 w 747"/>
                <a:gd name="T39" fmla="*/ 2147483646 h 496"/>
                <a:gd name="T40" fmla="*/ 2147483646 w 747"/>
                <a:gd name="T41" fmla="*/ 2147483646 h 496"/>
                <a:gd name="T42" fmla="*/ 2147483646 w 747"/>
                <a:gd name="T43" fmla="*/ 2147483646 h 496"/>
                <a:gd name="T44" fmla="*/ 2147483646 w 747"/>
                <a:gd name="T45" fmla="*/ 2147483646 h 496"/>
                <a:gd name="T46" fmla="*/ 2147483646 w 747"/>
                <a:gd name="T47" fmla="*/ 2147483646 h 496"/>
                <a:gd name="T48" fmla="*/ 2147483646 w 747"/>
                <a:gd name="T49" fmla="*/ 2147483646 h 496"/>
                <a:gd name="T50" fmla="*/ 2147483646 w 747"/>
                <a:gd name="T51" fmla="*/ 2147483646 h 496"/>
                <a:gd name="T52" fmla="*/ 2147483646 w 747"/>
                <a:gd name="T53" fmla="*/ 2147483646 h 496"/>
                <a:gd name="T54" fmla="*/ 2147483646 w 747"/>
                <a:gd name="T55" fmla="*/ 2147483646 h 496"/>
                <a:gd name="T56" fmla="*/ 2147483646 w 747"/>
                <a:gd name="T57" fmla="*/ 0 h 496"/>
                <a:gd name="T58" fmla="*/ 2147483646 w 747"/>
                <a:gd name="T59" fmla="*/ 2147483646 h 496"/>
                <a:gd name="T60" fmla="*/ 2147483646 w 747"/>
                <a:gd name="T61" fmla="*/ 2147483646 h 496"/>
                <a:gd name="T62" fmla="*/ 2147483646 w 747"/>
                <a:gd name="T63" fmla="*/ 2147483646 h 496"/>
                <a:gd name="T64" fmla="*/ 2147483646 w 747"/>
                <a:gd name="T65" fmla="*/ 2147483646 h 496"/>
                <a:gd name="T66" fmla="*/ 2147483646 w 747"/>
                <a:gd name="T67" fmla="*/ 2147483646 h 496"/>
                <a:gd name="T68" fmla="*/ 2147483646 w 747"/>
                <a:gd name="T69" fmla="*/ 2147483646 h 496"/>
                <a:gd name="T70" fmla="*/ 2147483646 w 747"/>
                <a:gd name="T71" fmla="*/ 2147483646 h 496"/>
                <a:gd name="T72" fmla="*/ 2147483646 w 747"/>
                <a:gd name="T73" fmla="*/ 2147483646 h 4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7"/>
                <a:gd name="T112" fmla="*/ 0 h 496"/>
                <a:gd name="T113" fmla="*/ 747 w 747"/>
                <a:gd name="T114" fmla="*/ 496 h 4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6910388" y="1008063"/>
              <a:ext cx="125413" cy="438150"/>
            </a:xfrm>
            <a:custGeom>
              <a:avLst/>
              <a:gdLst>
                <a:gd name="T0" fmla="*/ 2147483646 w 300"/>
                <a:gd name="T1" fmla="*/ 2147483646 h 1043"/>
                <a:gd name="T2" fmla="*/ 2147483646 w 300"/>
                <a:gd name="T3" fmla="*/ 2147483646 h 1043"/>
                <a:gd name="T4" fmla="*/ 2147483646 w 300"/>
                <a:gd name="T5" fmla="*/ 2147483646 h 1043"/>
                <a:gd name="T6" fmla="*/ 2147483646 w 300"/>
                <a:gd name="T7" fmla="*/ 2147483646 h 1043"/>
                <a:gd name="T8" fmla="*/ 2147483646 w 300"/>
                <a:gd name="T9" fmla="*/ 2147483646 h 1043"/>
                <a:gd name="T10" fmla="*/ 2147483646 w 300"/>
                <a:gd name="T11" fmla="*/ 2147483646 h 1043"/>
                <a:gd name="T12" fmla="*/ 2147483646 w 300"/>
                <a:gd name="T13" fmla="*/ 2147483646 h 1043"/>
                <a:gd name="T14" fmla="*/ 2147483646 w 300"/>
                <a:gd name="T15" fmla="*/ 2147483646 h 1043"/>
                <a:gd name="T16" fmla="*/ 2147483646 w 300"/>
                <a:gd name="T17" fmla="*/ 2147483646 h 1043"/>
                <a:gd name="T18" fmla="*/ 2147483646 w 300"/>
                <a:gd name="T19" fmla="*/ 2147483646 h 10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1043"/>
                <a:gd name="T32" fmla="*/ 300 w 300"/>
                <a:gd name="T33" fmla="*/ 1043 h 10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6659563" y="890588"/>
              <a:ext cx="280988" cy="168275"/>
            </a:xfrm>
            <a:custGeom>
              <a:avLst/>
              <a:gdLst>
                <a:gd name="T0" fmla="*/ 2147483646 w 670"/>
                <a:gd name="T1" fmla="*/ 2147483646 h 400"/>
                <a:gd name="T2" fmla="*/ 2147483646 w 670"/>
                <a:gd name="T3" fmla="*/ 2147483646 h 400"/>
                <a:gd name="T4" fmla="*/ 2147483646 w 670"/>
                <a:gd name="T5" fmla="*/ 2147483646 h 400"/>
                <a:gd name="T6" fmla="*/ 2147483646 w 670"/>
                <a:gd name="T7" fmla="*/ 2147483646 h 400"/>
                <a:gd name="T8" fmla="*/ 2147483646 w 670"/>
                <a:gd name="T9" fmla="*/ 2147483646 h 400"/>
                <a:gd name="T10" fmla="*/ 2147483646 w 670"/>
                <a:gd name="T11" fmla="*/ 2147483646 h 400"/>
                <a:gd name="T12" fmla="*/ 2147483646 w 670"/>
                <a:gd name="T13" fmla="*/ 2147483646 h 400"/>
                <a:gd name="T14" fmla="*/ 2147483646 w 670"/>
                <a:gd name="T15" fmla="*/ 2147483646 h 400"/>
                <a:gd name="T16" fmla="*/ 2147483646 w 670"/>
                <a:gd name="T17" fmla="*/ 2147483646 h 400"/>
                <a:gd name="T18" fmla="*/ 2147483646 w 670"/>
                <a:gd name="T19" fmla="*/ 2147483646 h 400"/>
                <a:gd name="T20" fmla="*/ 2147483646 w 670"/>
                <a:gd name="T21" fmla="*/ 2147483646 h 400"/>
                <a:gd name="T22" fmla="*/ 2147483646 w 670"/>
                <a:gd name="T23" fmla="*/ 2147483646 h 400"/>
                <a:gd name="T24" fmla="*/ 2147483646 w 670"/>
                <a:gd name="T25" fmla="*/ 2147483646 h 400"/>
                <a:gd name="T26" fmla="*/ 2147483646 w 670"/>
                <a:gd name="T27" fmla="*/ 2147483646 h 400"/>
                <a:gd name="T28" fmla="*/ 2147483646 w 670"/>
                <a:gd name="T29" fmla="*/ 2147483646 h 400"/>
                <a:gd name="T30" fmla="*/ 2147483646 w 670"/>
                <a:gd name="T31" fmla="*/ 2147483646 h 400"/>
                <a:gd name="T32" fmla="*/ 2147483646 w 670"/>
                <a:gd name="T33" fmla="*/ 2147483646 h 4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0"/>
                <a:gd name="T52" fmla="*/ 0 h 400"/>
                <a:gd name="T53" fmla="*/ 670 w 670"/>
                <a:gd name="T54" fmla="*/ 400 h 4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6981825" y="1422401"/>
              <a:ext cx="82550" cy="263525"/>
            </a:xfrm>
            <a:custGeom>
              <a:avLst/>
              <a:gdLst>
                <a:gd name="T0" fmla="*/ 2147483646 w 197"/>
                <a:gd name="T1" fmla="*/ 2147483646 h 629"/>
                <a:gd name="T2" fmla="*/ 2147483646 w 197"/>
                <a:gd name="T3" fmla="*/ 2147483646 h 629"/>
                <a:gd name="T4" fmla="*/ 0 w 197"/>
                <a:gd name="T5" fmla="*/ 2147483646 h 629"/>
                <a:gd name="T6" fmla="*/ 0 w 197"/>
                <a:gd name="T7" fmla="*/ 2147483646 h 629"/>
                <a:gd name="T8" fmla="*/ 2147483646 w 197"/>
                <a:gd name="T9" fmla="*/ 0 h 629"/>
                <a:gd name="T10" fmla="*/ 2147483646 w 197"/>
                <a:gd name="T11" fmla="*/ 2147483646 h 629"/>
                <a:gd name="T12" fmla="*/ 2147483646 w 197"/>
                <a:gd name="T13" fmla="*/ 2147483646 h 629"/>
                <a:gd name="T14" fmla="*/ 2147483646 w 197"/>
                <a:gd name="T15" fmla="*/ 2147483646 h 629"/>
                <a:gd name="T16" fmla="*/ 2147483646 w 197"/>
                <a:gd name="T17" fmla="*/ 2147483646 h 629"/>
                <a:gd name="T18" fmla="*/ 2147483646 w 197"/>
                <a:gd name="T19" fmla="*/ 2147483646 h 629"/>
                <a:gd name="T20" fmla="*/ 2147483646 w 197"/>
                <a:gd name="T21" fmla="*/ 2147483646 h 629"/>
                <a:gd name="T22" fmla="*/ 2147483646 w 197"/>
                <a:gd name="T23" fmla="*/ 2147483646 h 629"/>
                <a:gd name="T24" fmla="*/ 2147483646 w 197"/>
                <a:gd name="T25" fmla="*/ 2147483646 h 629"/>
                <a:gd name="T26" fmla="*/ 2147483646 w 197"/>
                <a:gd name="T27" fmla="*/ 2147483646 h 629"/>
                <a:gd name="T28" fmla="*/ 2147483646 w 197"/>
                <a:gd name="T29" fmla="*/ 2147483646 h 629"/>
                <a:gd name="T30" fmla="*/ 2147483646 w 197"/>
                <a:gd name="T31" fmla="*/ 2147483646 h 629"/>
                <a:gd name="T32" fmla="*/ 2147483646 w 197"/>
                <a:gd name="T33" fmla="*/ 2147483646 h 629"/>
                <a:gd name="T34" fmla="*/ 2147483646 w 197"/>
                <a:gd name="T35" fmla="*/ 2147483646 h 629"/>
                <a:gd name="T36" fmla="*/ 2147483646 w 197"/>
                <a:gd name="T37" fmla="*/ 2147483646 h 629"/>
                <a:gd name="T38" fmla="*/ 2147483646 w 197"/>
                <a:gd name="T39" fmla="*/ 2147483646 h 6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7"/>
                <a:gd name="T61" fmla="*/ 0 h 629"/>
                <a:gd name="T62" fmla="*/ 197 w 197"/>
                <a:gd name="T63" fmla="*/ 629 h 6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6904038" y="1604963"/>
              <a:ext cx="227013" cy="138113"/>
            </a:xfrm>
            <a:custGeom>
              <a:avLst/>
              <a:gdLst>
                <a:gd name="T0" fmla="*/ 2147483646 w 540"/>
                <a:gd name="T1" fmla="*/ 2147483646 h 330"/>
                <a:gd name="T2" fmla="*/ 2147483646 w 540"/>
                <a:gd name="T3" fmla="*/ 2147483646 h 330"/>
                <a:gd name="T4" fmla="*/ 2147483646 w 540"/>
                <a:gd name="T5" fmla="*/ 2147483646 h 330"/>
                <a:gd name="T6" fmla="*/ 2147483646 w 540"/>
                <a:gd name="T7" fmla="*/ 2147483646 h 330"/>
                <a:gd name="T8" fmla="*/ 0 w 540"/>
                <a:gd name="T9" fmla="*/ 2147483646 h 330"/>
                <a:gd name="T10" fmla="*/ 2147483646 w 540"/>
                <a:gd name="T11" fmla="*/ 2147483646 h 330"/>
                <a:gd name="T12" fmla="*/ 2147483646 w 540"/>
                <a:gd name="T13" fmla="*/ 2147483646 h 330"/>
                <a:gd name="T14" fmla="*/ 2147483646 w 540"/>
                <a:gd name="T15" fmla="*/ 2147483646 h 330"/>
                <a:gd name="T16" fmla="*/ 2147483646 w 540"/>
                <a:gd name="T17" fmla="*/ 2147483646 h 330"/>
                <a:gd name="T18" fmla="*/ 2147483646 w 540"/>
                <a:gd name="T19" fmla="*/ 2147483646 h 330"/>
                <a:gd name="T20" fmla="*/ 2147483646 w 540"/>
                <a:gd name="T21" fmla="*/ 2147483646 h 330"/>
                <a:gd name="T22" fmla="*/ 2147483646 w 540"/>
                <a:gd name="T23" fmla="*/ 2147483646 h 330"/>
                <a:gd name="T24" fmla="*/ 2147483646 w 540"/>
                <a:gd name="T25" fmla="*/ 2147483646 h 330"/>
                <a:gd name="T26" fmla="*/ 2147483646 w 540"/>
                <a:gd name="T27" fmla="*/ 2147483646 h 330"/>
                <a:gd name="T28" fmla="*/ 2147483646 w 540"/>
                <a:gd name="T29" fmla="*/ 2147483646 h 330"/>
                <a:gd name="T30" fmla="*/ 2147483646 w 540"/>
                <a:gd name="T31" fmla="*/ 2147483646 h 330"/>
                <a:gd name="T32" fmla="*/ 2147483646 w 540"/>
                <a:gd name="T33" fmla="*/ 2147483646 h 330"/>
                <a:gd name="T34" fmla="*/ 2147483646 w 540"/>
                <a:gd name="T35" fmla="*/ 2147483646 h 330"/>
                <a:gd name="T36" fmla="*/ 2147483646 w 540"/>
                <a:gd name="T37" fmla="*/ 2147483646 h 330"/>
                <a:gd name="T38" fmla="*/ 2147483646 w 540"/>
                <a:gd name="T39" fmla="*/ 2147483646 h 3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40"/>
                <a:gd name="T61" fmla="*/ 0 h 330"/>
                <a:gd name="T62" fmla="*/ 540 w 540"/>
                <a:gd name="T63" fmla="*/ 330 h 3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7021513" y="1479551"/>
              <a:ext cx="57150" cy="58738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7021513" y="1570038"/>
              <a:ext cx="57150" cy="57150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6762750" y="788988"/>
              <a:ext cx="193675" cy="114300"/>
            </a:xfrm>
            <a:custGeom>
              <a:avLst/>
              <a:gdLst>
                <a:gd name="T0" fmla="*/ 2147483646 w 462"/>
                <a:gd name="T1" fmla="*/ 2147483646 h 272"/>
                <a:gd name="T2" fmla="*/ 2147483646 w 462"/>
                <a:gd name="T3" fmla="*/ 2147483646 h 272"/>
                <a:gd name="T4" fmla="*/ 2147483646 w 462"/>
                <a:gd name="T5" fmla="*/ 2147483646 h 272"/>
                <a:gd name="T6" fmla="*/ 2147483646 w 462"/>
                <a:gd name="T7" fmla="*/ 2147483646 h 272"/>
                <a:gd name="T8" fmla="*/ 2147483646 w 462"/>
                <a:gd name="T9" fmla="*/ 2147483646 h 272"/>
                <a:gd name="T10" fmla="*/ 2147483646 w 462"/>
                <a:gd name="T11" fmla="*/ 2147483646 h 272"/>
                <a:gd name="T12" fmla="*/ 2147483646 w 462"/>
                <a:gd name="T13" fmla="*/ 2147483646 h 272"/>
                <a:gd name="T14" fmla="*/ 2147483646 w 462"/>
                <a:gd name="T15" fmla="*/ 2147483646 h 272"/>
                <a:gd name="T16" fmla="*/ 2147483646 w 462"/>
                <a:gd name="T17" fmla="*/ 2147483646 h 272"/>
                <a:gd name="T18" fmla="*/ 2147483646 w 462"/>
                <a:gd name="T19" fmla="*/ 2147483646 h 272"/>
                <a:gd name="T20" fmla="*/ 2147483646 w 462"/>
                <a:gd name="T21" fmla="*/ 2147483646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2"/>
                <a:gd name="T34" fmla="*/ 0 h 272"/>
                <a:gd name="T35" fmla="*/ 462 w 462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797675" y="847726"/>
              <a:ext cx="96838" cy="63500"/>
            </a:xfrm>
            <a:custGeom>
              <a:avLst/>
              <a:gdLst>
                <a:gd name="T0" fmla="*/ 2147483646 w 228"/>
                <a:gd name="T1" fmla="*/ 2147483646 h 148"/>
                <a:gd name="T2" fmla="*/ 2147483646 w 228"/>
                <a:gd name="T3" fmla="*/ 2147483646 h 148"/>
                <a:gd name="T4" fmla="*/ 2147483646 w 228"/>
                <a:gd name="T5" fmla="*/ 2147483646 h 148"/>
                <a:gd name="T6" fmla="*/ 2147483646 w 228"/>
                <a:gd name="T7" fmla="*/ 2147483646 h 148"/>
                <a:gd name="T8" fmla="*/ 2147483646 w 228"/>
                <a:gd name="T9" fmla="*/ 2147483646 h 148"/>
                <a:gd name="T10" fmla="*/ 2147483646 w 228"/>
                <a:gd name="T11" fmla="*/ 2147483646 h 148"/>
                <a:gd name="T12" fmla="*/ 2147483646 w 228"/>
                <a:gd name="T13" fmla="*/ 2147483646 h 148"/>
                <a:gd name="T14" fmla="*/ 2147483646 w 228"/>
                <a:gd name="T15" fmla="*/ 2147483646 h 148"/>
                <a:gd name="T16" fmla="*/ 2147483646 w 228"/>
                <a:gd name="T17" fmla="*/ 2147483646 h 148"/>
                <a:gd name="T18" fmla="*/ 2147483646 w 228"/>
                <a:gd name="T19" fmla="*/ 2147483646 h 148"/>
                <a:gd name="T20" fmla="*/ 2147483646 w 228"/>
                <a:gd name="T21" fmla="*/ 21474836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8"/>
                <a:gd name="T34" fmla="*/ 0 h 148"/>
                <a:gd name="T35" fmla="*/ 228 w 228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28" name="Freeform 133"/>
          <p:cNvSpPr>
            <a:spLocks noChangeAspect="1" noEditPoints="1"/>
          </p:cNvSpPr>
          <p:nvPr/>
        </p:nvSpPr>
        <p:spPr bwMode="auto">
          <a:xfrm>
            <a:off x="725923" y="4820652"/>
            <a:ext cx="441245" cy="343404"/>
          </a:xfrm>
          <a:custGeom>
            <a:avLst/>
            <a:gdLst>
              <a:gd name="T0" fmla="*/ 2147483646 w 1550"/>
              <a:gd name="T1" fmla="*/ 2147483646 h 1207"/>
              <a:gd name="T2" fmla="*/ 2147483646 w 1550"/>
              <a:gd name="T3" fmla="*/ 2147483646 h 1207"/>
              <a:gd name="T4" fmla="*/ 2147483646 w 1550"/>
              <a:gd name="T5" fmla="*/ 2147483646 h 1207"/>
              <a:gd name="T6" fmla="*/ 2147483646 w 1550"/>
              <a:gd name="T7" fmla="*/ 2147483646 h 1207"/>
              <a:gd name="T8" fmla="*/ 2147483646 w 1550"/>
              <a:gd name="T9" fmla="*/ 2147483646 h 1207"/>
              <a:gd name="T10" fmla="*/ 2147483646 w 1550"/>
              <a:gd name="T11" fmla="*/ 2147483646 h 1207"/>
              <a:gd name="T12" fmla="*/ 2147483646 w 1550"/>
              <a:gd name="T13" fmla="*/ 2147483646 h 1207"/>
              <a:gd name="T14" fmla="*/ 2147483646 w 1550"/>
              <a:gd name="T15" fmla="*/ 2147483646 h 1207"/>
              <a:gd name="T16" fmla="*/ 2147483646 w 1550"/>
              <a:gd name="T17" fmla="*/ 2147483646 h 1207"/>
              <a:gd name="T18" fmla="*/ 2147483646 w 1550"/>
              <a:gd name="T19" fmla="*/ 2147483646 h 1207"/>
              <a:gd name="T20" fmla="*/ 2147483646 w 1550"/>
              <a:gd name="T21" fmla="*/ 2147483646 h 1207"/>
              <a:gd name="T22" fmla="*/ 2147483646 w 1550"/>
              <a:gd name="T23" fmla="*/ 2147483646 h 1207"/>
              <a:gd name="T24" fmla="*/ 2147483646 w 1550"/>
              <a:gd name="T25" fmla="*/ 2147483646 h 1207"/>
              <a:gd name="T26" fmla="*/ 2147483646 w 1550"/>
              <a:gd name="T27" fmla="*/ 2147483646 h 1207"/>
              <a:gd name="T28" fmla="*/ 2147483646 w 1550"/>
              <a:gd name="T29" fmla="*/ 2147483646 h 1207"/>
              <a:gd name="T30" fmla="*/ 2147483646 w 1550"/>
              <a:gd name="T31" fmla="*/ 2147483646 h 1207"/>
              <a:gd name="T32" fmla="*/ 2147483646 w 1550"/>
              <a:gd name="T33" fmla="*/ 2147483646 h 1207"/>
              <a:gd name="T34" fmla="*/ 2147483646 w 1550"/>
              <a:gd name="T35" fmla="*/ 2147483646 h 1207"/>
              <a:gd name="T36" fmla="*/ 2147483646 w 1550"/>
              <a:gd name="T37" fmla="*/ 2147483646 h 1207"/>
              <a:gd name="T38" fmla="*/ 2147483646 w 1550"/>
              <a:gd name="T39" fmla="*/ 2147483646 h 1207"/>
              <a:gd name="T40" fmla="*/ 2147483646 w 1550"/>
              <a:gd name="T41" fmla="*/ 2147483646 h 1207"/>
              <a:gd name="T42" fmla="*/ 2147483646 w 1550"/>
              <a:gd name="T43" fmla="*/ 2147483646 h 1207"/>
              <a:gd name="T44" fmla="*/ 2147483646 w 1550"/>
              <a:gd name="T45" fmla="*/ 2147483646 h 1207"/>
              <a:gd name="T46" fmla="*/ 2147483646 w 1550"/>
              <a:gd name="T47" fmla="*/ 2147483646 h 1207"/>
              <a:gd name="T48" fmla="*/ 2147483646 w 1550"/>
              <a:gd name="T49" fmla="*/ 2147483646 h 1207"/>
              <a:gd name="T50" fmla="*/ 2147483646 w 1550"/>
              <a:gd name="T51" fmla="*/ 2147483646 h 1207"/>
              <a:gd name="T52" fmla="*/ 2147483646 w 1550"/>
              <a:gd name="T53" fmla="*/ 2147483646 h 1207"/>
              <a:gd name="T54" fmla="*/ 2147483646 w 1550"/>
              <a:gd name="T55" fmla="*/ 2147483646 h 1207"/>
              <a:gd name="T56" fmla="*/ 2147483646 w 1550"/>
              <a:gd name="T57" fmla="*/ 2147483646 h 1207"/>
              <a:gd name="T58" fmla="*/ 2147483646 w 1550"/>
              <a:gd name="T59" fmla="*/ 2147483646 h 1207"/>
              <a:gd name="T60" fmla="*/ 2147483646 w 1550"/>
              <a:gd name="T61" fmla="*/ 2147483646 h 1207"/>
              <a:gd name="T62" fmla="*/ 2147483646 w 1550"/>
              <a:gd name="T63" fmla="*/ 2147483646 h 1207"/>
              <a:gd name="T64" fmla="*/ 2147483646 w 1550"/>
              <a:gd name="T65" fmla="*/ 2147483646 h 1207"/>
              <a:gd name="T66" fmla="*/ 2147483646 w 1550"/>
              <a:gd name="T67" fmla="*/ 2147483646 h 1207"/>
              <a:gd name="T68" fmla="*/ 2147483646 w 1550"/>
              <a:gd name="T69" fmla="*/ 2147483646 h 1207"/>
              <a:gd name="T70" fmla="*/ 2147483646 w 1550"/>
              <a:gd name="T71" fmla="*/ 2147483646 h 1207"/>
              <a:gd name="T72" fmla="*/ 2147483646 w 1550"/>
              <a:gd name="T73" fmla="*/ 2147483646 h 1207"/>
              <a:gd name="T74" fmla="*/ 2147483646 w 1550"/>
              <a:gd name="T75" fmla="*/ 2147483646 h 1207"/>
              <a:gd name="T76" fmla="*/ 2147483646 w 1550"/>
              <a:gd name="T77" fmla="*/ 2147483646 h 1207"/>
              <a:gd name="T78" fmla="*/ 2147483646 w 1550"/>
              <a:gd name="T79" fmla="*/ 2147483646 h 1207"/>
              <a:gd name="T80" fmla="*/ 2147483646 w 1550"/>
              <a:gd name="T81" fmla="*/ 2147483646 h 1207"/>
              <a:gd name="T82" fmla="*/ 2147483646 w 1550"/>
              <a:gd name="T83" fmla="*/ 2147483646 h 1207"/>
              <a:gd name="T84" fmla="*/ 2147483646 w 1550"/>
              <a:gd name="T85" fmla="*/ 2147483646 h 1207"/>
              <a:gd name="T86" fmla="*/ 2147483646 w 1550"/>
              <a:gd name="T87" fmla="*/ 2147483646 h 1207"/>
              <a:gd name="T88" fmla="*/ 2147483646 w 1550"/>
              <a:gd name="T89" fmla="*/ 2147483646 h 1207"/>
              <a:gd name="T90" fmla="*/ 2147483646 w 1550"/>
              <a:gd name="T91" fmla="*/ 2147483646 h 1207"/>
              <a:gd name="T92" fmla="*/ 2147483646 w 1550"/>
              <a:gd name="T93" fmla="*/ 2147483646 h 1207"/>
              <a:gd name="T94" fmla="*/ 2147483646 w 1550"/>
              <a:gd name="T95" fmla="*/ 2147483646 h 1207"/>
              <a:gd name="T96" fmla="*/ 2147483646 w 1550"/>
              <a:gd name="T97" fmla="*/ 2147483646 h 1207"/>
              <a:gd name="T98" fmla="*/ 2147483646 w 1550"/>
              <a:gd name="T99" fmla="*/ 2147483646 h 1207"/>
              <a:gd name="T100" fmla="*/ 2147483646 w 1550"/>
              <a:gd name="T101" fmla="*/ 2147483646 h 1207"/>
              <a:gd name="T102" fmla="*/ 2147483646 w 1550"/>
              <a:gd name="T103" fmla="*/ 2147483646 h 1207"/>
              <a:gd name="T104" fmla="*/ 2147483646 w 1550"/>
              <a:gd name="T105" fmla="*/ 2147483646 h 120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50"/>
              <a:gd name="T160" fmla="*/ 0 h 1207"/>
              <a:gd name="T161" fmla="*/ 1550 w 1550"/>
              <a:gd name="T162" fmla="*/ 1207 h 120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50" h="1207">
                <a:moveTo>
                  <a:pt x="314" y="546"/>
                </a:moveTo>
                <a:lnTo>
                  <a:pt x="314" y="546"/>
                </a:lnTo>
                <a:cubicBezTo>
                  <a:pt x="299" y="448"/>
                  <a:pt x="320" y="392"/>
                  <a:pt x="334" y="368"/>
                </a:cubicBezTo>
                <a:cubicBezTo>
                  <a:pt x="374" y="381"/>
                  <a:pt x="416" y="399"/>
                  <a:pt x="459" y="424"/>
                </a:cubicBezTo>
                <a:cubicBezTo>
                  <a:pt x="460" y="425"/>
                  <a:pt x="461" y="426"/>
                  <a:pt x="462" y="427"/>
                </a:cubicBezTo>
                <a:cubicBezTo>
                  <a:pt x="450" y="463"/>
                  <a:pt x="435" y="530"/>
                  <a:pt x="459" y="604"/>
                </a:cubicBezTo>
                <a:cubicBezTo>
                  <a:pt x="483" y="676"/>
                  <a:pt x="522" y="704"/>
                  <a:pt x="550" y="716"/>
                </a:cubicBezTo>
                <a:cubicBezTo>
                  <a:pt x="563" y="721"/>
                  <a:pt x="577" y="724"/>
                  <a:pt x="591" y="724"/>
                </a:cubicBezTo>
                <a:cubicBezTo>
                  <a:pt x="609" y="724"/>
                  <a:pt x="628" y="719"/>
                  <a:pt x="645" y="710"/>
                </a:cubicBezTo>
                <a:cubicBezTo>
                  <a:pt x="677" y="693"/>
                  <a:pt x="699" y="660"/>
                  <a:pt x="707" y="618"/>
                </a:cubicBezTo>
                <a:cubicBezTo>
                  <a:pt x="715" y="625"/>
                  <a:pt x="724" y="632"/>
                  <a:pt x="733" y="638"/>
                </a:cubicBezTo>
                <a:cubicBezTo>
                  <a:pt x="737" y="814"/>
                  <a:pt x="653" y="849"/>
                  <a:pt x="586" y="859"/>
                </a:cubicBezTo>
                <a:cubicBezTo>
                  <a:pt x="543" y="859"/>
                  <a:pt x="503" y="846"/>
                  <a:pt x="465" y="819"/>
                </a:cubicBezTo>
                <a:cubicBezTo>
                  <a:pt x="380" y="758"/>
                  <a:pt x="328" y="638"/>
                  <a:pt x="314" y="546"/>
                </a:cubicBezTo>
                <a:close/>
                <a:moveTo>
                  <a:pt x="72" y="385"/>
                </a:moveTo>
                <a:lnTo>
                  <a:pt x="72" y="385"/>
                </a:lnTo>
                <a:cubicBezTo>
                  <a:pt x="74" y="364"/>
                  <a:pt x="84" y="352"/>
                  <a:pt x="93" y="348"/>
                </a:cubicBezTo>
                <a:cubicBezTo>
                  <a:pt x="106" y="346"/>
                  <a:pt x="175" y="335"/>
                  <a:pt x="267" y="352"/>
                </a:cubicBezTo>
                <a:cubicBezTo>
                  <a:pt x="249" y="391"/>
                  <a:pt x="233" y="456"/>
                  <a:pt x="248" y="556"/>
                </a:cubicBezTo>
                <a:cubicBezTo>
                  <a:pt x="251" y="575"/>
                  <a:pt x="256" y="596"/>
                  <a:pt x="262" y="618"/>
                </a:cubicBezTo>
                <a:cubicBezTo>
                  <a:pt x="78" y="499"/>
                  <a:pt x="70" y="411"/>
                  <a:pt x="72" y="385"/>
                </a:cubicBezTo>
                <a:close/>
                <a:moveTo>
                  <a:pt x="614" y="651"/>
                </a:moveTo>
                <a:lnTo>
                  <a:pt x="614" y="651"/>
                </a:lnTo>
                <a:cubicBezTo>
                  <a:pt x="605" y="656"/>
                  <a:pt x="591" y="660"/>
                  <a:pt x="575" y="654"/>
                </a:cubicBezTo>
                <a:cubicBezTo>
                  <a:pt x="554" y="645"/>
                  <a:pt x="535" y="620"/>
                  <a:pt x="523" y="583"/>
                </a:cubicBezTo>
                <a:cubicBezTo>
                  <a:pt x="508" y="537"/>
                  <a:pt x="513" y="494"/>
                  <a:pt x="520" y="466"/>
                </a:cubicBezTo>
                <a:cubicBezTo>
                  <a:pt x="561" y="495"/>
                  <a:pt x="597" y="526"/>
                  <a:pt x="633" y="557"/>
                </a:cubicBezTo>
                <a:cubicBezTo>
                  <a:pt x="636" y="560"/>
                  <a:pt x="639" y="562"/>
                  <a:pt x="642" y="564"/>
                </a:cubicBezTo>
                <a:cubicBezTo>
                  <a:pt x="645" y="581"/>
                  <a:pt x="645" y="634"/>
                  <a:pt x="614" y="651"/>
                </a:cubicBezTo>
                <a:close/>
                <a:moveTo>
                  <a:pt x="932" y="111"/>
                </a:moveTo>
                <a:lnTo>
                  <a:pt x="932" y="111"/>
                </a:lnTo>
                <a:cubicBezTo>
                  <a:pt x="1089" y="71"/>
                  <a:pt x="1194" y="99"/>
                  <a:pt x="1298" y="210"/>
                </a:cubicBezTo>
                <a:cubicBezTo>
                  <a:pt x="1398" y="318"/>
                  <a:pt x="1385" y="489"/>
                  <a:pt x="1377" y="548"/>
                </a:cubicBezTo>
                <a:cubicBezTo>
                  <a:pt x="1364" y="551"/>
                  <a:pt x="1344" y="556"/>
                  <a:pt x="1321" y="561"/>
                </a:cubicBezTo>
                <a:cubicBezTo>
                  <a:pt x="1321" y="561"/>
                  <a:pt x="1321" y="561"/>
                  <a:pt x="1321" y="561"/>
                </a:cubicBezTo>
                <a:cubicBezTo>
                  <a:pt x="1225" y="583"/>
                  <a:pt x="1060" y="619"/>
                  <a:pt x="945" y="637"/>
                </a:cubicBezTo>
                <a:cubicBezTo>
                  <a:pt x="847" y="652"/>
                  <a:pt x="772" y="588"/>
                  <a:pt x="676" y="506"/>
                </a:cubicBezTo>
                <a:cubicBezTo>
                  <a:pt x="624" y="462"/>
                  <a:pt x="564" y="411"/>
                  <a:pt x="493" y="367"/>
                </a:cubicBezTo>
                <a:cubicBezTo>
                  <a:pt x="425" y="326"/>
                  <a:pt x="357" y="302"/>
                  <a:pt x="297" y="290"/>
                </a:cubicBezTo>
                <a:cubicBezTo>
                  <a:pt x="510" y="229"/>
                  <a:pt x="827" y="139"/>
                  <a:pt x="932" y="111"/>
                </a:cubicBezTo>
                <a:close/>
                <a:moveTo>
                  <a:pt x="1188" y="724"/>
                </a:moveTo>
                <a:lnTo>
                  <a:pt x="1188" y="724"/>
                </a:lnTo>
                <a:cubicBezTo>
                  <a:pt x="1180" y="726"/>
                  <a:pt x="1170" y="729"/>
                  <a:pt x="1158" y="731"/>
                </a:cubicBezTo>
                <a:lnTo>
                  <a:pt x="946" y="785"/>
                </a:lnTo>
                <a:cubicBezTo>
                  <a:pt x="875" y="802"/>
                  <a:pt x="812" y="817"/>
                  <a:pt x="757" y="829"/>
                </a:cubicBezTo>
                <a:cubicBezTo>
                  <a:pt x="782" y="790"/>
                  <a:pt x="796" y="739"/>
                  <a:pt x="799" y="678"/>
                </a:cubicBezTo>
                <a:cubicBezTo>
                  <a:pt x="835" y="695"/>
                  <a:pt x="873" y="706"/>
                  <a:pt x="915" y="706"/>
                </a:cubicBezTo>
                <a:cubicBezTo>
                  <a:pt x="928" y="706"/>
                  <a:pt x="941" y="705"/>
                  <a:pt x="956" y="703"/>
                </a:cubicBezTo>
                <a:cubicBezTo>
                  <a:pt x="1053" y="687"/>
                  <a:pt x="1186" y="659"/>
                  <a:pt x="1283" y="638"/>
                </a:cubicBezTo>
                <a:cubicBezTo>
                  <a:pt x="1269" y="674"/>
                  <a:pt x="1241" y="712"/>
                  <a:pt x="1188" y="724"/>
                </a:cubicBezTo>
                <a:close/>
                <a:moveTo>
                  <a:pt x="1517" y="864"/>
                </a:moveTo>
                <a:lnTo>
                  <a:pt x="1517" y="864"/>
                </a:lnTo>
                <a:cubicBezTo>
                  <a:pt x="1498" y="864"/>
                  <a:pt x="1483" y="879"/>
                  <a:pt x="1483" y="897"/>
                </a:cubicBezTo>
                <a:lnTo>
                  <a:pt x="1483" y="939"/>
                </a:lnTo>
                <a:lnTo>
                  <a:pt x="1096" y="939"/>
                </a:lnTo>
                <a:cubicBezTo>
                  <a:pt x="1088" y="939"/>
                  <a:pt x="1080" y="936"/>
                  <a:pt x="1064" y="910"/>
                </a:cubicBezTo>
                <a:lnTo>
                  <a:pt x="1021" y="834"/>
                </a:lnTo>
                <a:lnTo>
                  <a:pt x="1174" y="796"/>
                </a:lnTo>
                <a:cubicBezTo>
                  <a:pt x="1185" y="793"/>
                  <a:pt x="1195" y="791"/>
                  <a:pt x="1203" y="789"/>
                </a:cubicBezTo>
                <a:cubicBezTo>
                  <a:pt x="1282" y="771"/>
                  <a:pt x="1338" y="710"/>
                  <a:pt x="1358" y="621"/>
                </a:cubicBezTo>
                <a:cubicBezTo>
                  <a:pt x="1392" y="613"/>
                  <a:pt x="1414" y="608"/>
                  <a:pt x="1414" y="608"/>
                </a:cubicBezTo>
                <a:cubicBezTo>
                  <a:pt x="1427" y="605"/>
                  <a:pt x="1437" y="595"/>
                  <a:pt x="1439" y="582"/>
                </a:cubicBezTo>
                <a:cubicBezTo>
                  <a:pt x="1441" y="572"/>
                  <a:pt x="1492" y="321"/>
                  <a:pt x="1346" y="165"/>
                </a:cubicBezTo>
                <a:cubicBezTo>
                  <a:pt x="1227" y="37"/>
                  <a:pt x="1094" y="0"/>
                  <a:pt x="916" y="47"/>
                </a:cubicBezTo>
                <a:cubicBezTo>
                  <a:pt x="751" y="90"/>
                  <a:pt x="81" y="282"/>
                  <a:pt x="74" y="284"/>
                </a:cubicBezTo>
                <a:cubicBezTo>
                  <a:pt x="74" y="284"/>
                  <a:pt x="74" y="284"/>
                  <a:pt x="74" y="284"/>
                </a:cubicBezTo>
                <a:cubicBezTo>
                  <a:pt x="73" y="285"/>
                  <a:pt x="73" y="285"/>
                  <a:pt x="73" y="285"/>
                </a:cubicBezTo>
                <a:cubicBezTo>
                  <a:pt x="72" y="285"/>
                  <a:pt x="71" y="286"/>
                  <a:pt x="69" y="286"/>
                </a:cubicBezTo>
                <a:cubicBezTo>
                  <a:pt x="69" y="286"/>
                  <a:pt x="68" y="287"/>
                  <a:pt x="68" y="287"/>
                </a:cubicBezTo>
                <a:cubicBezTo>
                  <a:pt x="34" y="300"/>
                  <a:pt x="10" y="336"/>
                  <a:pt x="6" y="379"/>
                </a:cubicBezTo>
                <a:cubicBezTo>
                  <a:pt x="0" y="441"/>
                  <a:pt x="31" y="569"/>
                  <a:pt x="301" y="719"/>
                </a:cubicBezTo>
                <a:cubicBezTo>
                  <a:pt x="330" y="778"/>
                  <a:pt x="371" y="834"/>
                  <a:pt x="427" y="874"/>
                </a:cubicBezTo>
                <a:cubicBezTo>
                  <a:pt x="475" y="908"/>
                  <a:pt x="529" y="926"/>
                  <a:pt x="585" y="926"/>
                </a:cubicBezTo>
                <a:cubicBezTo>
                  <a:pt x="585" y="926"/>
                  <a:pt x="585" y="926"/>
                  <a:pt x="586" y="926"/>
                </a:cubicBezTo>
                <a:cubicBezTo>
                  <a:pt x="586" y="926"/>
                  <a:pt x="586" y="926"/>
                  <a:pt x="587" y="926"/>
                </a:cubicBezTo>
                <a:cubicBezTo>
                  <a:pt x="588" y="926"/>
                  <a:pt x="590" y="926"/>
                  <a:pt x="591" y="926"/>
                </a:cubicBezTo>
                <a:cubicBezTo>
                  <a:pt x="592" y="926"/>
                  <a:pt x="592" y="926"/>
                  <a:pt x="592" y="926"/>
                </a:cubicBezTo>
                <a:cubicBezTo>
                  <a:pt x="606" y="925"/>
                  <a:pt x="620" y="924"/>
                  <a:pt x="634" y="922"/>
                </a:cubicBezTo>
                <a:cubicBezTo>
                  <a:pt x="683" y="913"/>
                  <a:pt x="742" y="901"/>
                  <a:pt x="811" y="885"/>
                </a:cubicBezTo>
                <a:cubicBezTo>
                  <a:pt x="811" y="885"/>
                  <a:pt x="811" y="886"/>
                  <a:pt x="811" y="886"/>
                </a:cubicBezTo>
                <a:lnTo>
                  <a:pt x="881" y="1032"/>
                </a:lnTo>
                <a:cubicBezTo>
                  <a:pt x="882" y="1032"/>
                  <a:pt x="882" y="1033"/>
                  <a:pt x="882" y="1033"/>
                </a:cubicBezTo>
                <a:cubicBezTo>
                  <a:pt x="911" y="1085"/>
                  <a:pt x="950" y="1137"/>
                  <a:pt x="1026" y="1137"/>
                </a:cubicBezTo>
                <a:lnTo>
                  <a:pt x="1068" y="1137"/>
                </a:lnTo>
                <a:cubicBezTo>
                  <a:pt x="1081" y="1155"/>
                  <a:pt x="1101" y="1167"/>
                  <a:pt x="1125" y="1167"/>
                </a:cubicBezTo>
                <a:cubicBezTo>
                  <a:pt x="1163" y="1167"/>
                  <a:pt x="1194" y="1136"/>
                  <a:pt x="1194" y="1098"/>
                </a:cubicBezTo>
                <a:cubicBezTo>
                  <a:pt x="1194" y="1059"/>
                  <a:pt x="1163" y="1028"/>
                  <a:pt x="1125" y="1028"/>
                </a:cubicBezTo>
                <a:cubicBezTo>
                  <a:pt x="1096" y="1028"/>
                  <a:pt x="1071" y="1046"/>
                  <a:pt x="1061" y="1071"/>
                </a:cubicBezTo>
                <a:lnTo>
                  <a:pt x="1026" y="1071"/>
                </a:lnTo>
                <a:cubicBezTo>
                  <a:pt x="992" y="1071"/>
                  <a:pt x="970" y="1053"/>
                  <a:pt x="941" y="1002"/>
                </a:cubicBezTo>
                <a:lnTo>
                  <a:pt x="877" y="870"/>
                </a:lnTo>
                <a:cubicBezTo>
                  <a:pt x="902" y="864"/>
                  <a:pt x="927" y="858"/>
                  <a:pt x="954" y="851"/>
                </a:cubicBezTo>
                <a:lnTo>
                  <a:pt x="1007" y="943"/>
                </a:lnTo>
                <a:cubicBezTo>
                  <a:pt x="1019" y="963"/>
                  <a:pt x="1044" y="1005"/>
                  <a:pt x="1096" y="1005"/>
                </a:cubicBezTo>
                <a:lnTo>
                  <a:pt x="1483" y="1005"/>
                </a:lnTo>
                <a:lnTo>
                  <a:pt x="1483" y="1071"/>
                </a:lnTo>
                <a:lnTo>
                  <a:pt x="1403" y="1071"/>
                </a:lnTo>
                <a:cubicBezTo>
                  <a:pt x="1393" y="1045"/>
                  <a:pt x="1368" y="1027"/>
                  <a:pt x="1339" y="1027"/>
                </a:cubicBezTo>
                <a:cubicBezTo>
                  <a:pt x="1300" y="1027"/>
                  <a:pt x="1269" y="1059"/>
                  <a:pt x="1269" y="1097"/>
                </a:cubicBezTo>
                <a:cubicBezTo>
                  <a:pt x="1269" y="1135"/>
                  <a:pt x="1300" y="1166"/>
                  <a:pt x="1339" y="1166"/>
                </a:cubicBezTo>
                <a:cubicBezTo>
                  <a:pt x="1362" y="1166"/>
                  <a:pt x="1382" y="1155"/>
                  <a:pt x="1395" y="1137"/>
                </a:cubicBezTo>
                <a:lnTo>
                  <a:pt x="1483" y="1137"/>
                </a:lnTo>
                <a:lnTo>
                  <a:pt x="1483" y="1174"/>
                </a:lnTo>
                <a:cubicBezTo>
                  <a:pt x="1483" y="1192"/>
                  <a:pt x="1498" y="1207"/>
                  <a:pt x="1517" y="1207"/>
                </a:cubicBezTo>
                <a:cubicBezTo>
                  <a:pt x="1535" y="1207"/>
                  <a:pt x="1550" y="1192"/>
                  <a:pt x="1550" y="1174"/>
                </a:cubicBezTo>
                <a:lnTo>
                  <a:pt x="1550" y="897"/>
                </a:lnTo>
                <a:cubicBezTo>
                  <a:pt x="1550" y="879"/>
                  <a:pt x="1535" y="864"/>
                  <a:pt x="1517" y="864"/>
                </a:cubicBezTo>
                <a:close/>
              </a:path>
            </a:pathLst>
          </a:custGeom>
          <a:solidFill>
            <a:srgbClr val="1AABE2"/>
          </a:solidFill>
          <a:ln>
            <a:noFill/>
          </a:ln>
          <a:extLst/>
        </p:spPr>
        <p:txBody>
          <a:bodyPr lIns="98940" tIns="49470" rIns="98940" bIns="4947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29" name="组合 206"/>
          <p:cNvGrpSpPr>
            <a:grpSpLocks noChangeAspect="1"/>
          </p:cNvGrpSpPr>
          <p:nvPr/>
        </p:nvGrpSpPr>
        <p:grpSpPr bwMode="auto">
          <a:xfrm>
            <a:off x="8458578" y="4800895"/>
            <a:ext cx="207663" cy="382919"/>
            <a:chOff x="7724775" y="2054225"/>
            <a:chExt cx="444500" cy="820738"/>
          </a:xfrm>
          <a:solidFill>
            <a:srgbClr val="1AABE2"/>
          </a:solidFill>
        </p:grpSpPr>
        <p:sp>
          <p:nvSpPr>
            <p:cNvPr id="30" name="Freeform 164"/>
            <p:cNvSpPr>
              <a:spLocks/>
            </p:cNvSpPr>
            <p:nvPr/>
          </p:nvSpPr>
          <p:spPr bwMode="auto">
            <a:xfrm>
              <a:off x="7878763" y="2163763"/>
              <a:ext cx="52388" cy="52388"/>
            </a:xfrm>
            <a:custGeom>
              <a:avLst/>
              <a:gdLst>
                <a:gd name="T0" fmla="*/ 0 w 125"/>
                <a:gd name="T1" fmla="*/ 2147483646 h 125"/>
                <a:gd name="T2" fmla="*/ 0 w 125"/>
                <a:gd name="T3" fmla="*/ 2147483646 h 125"/>
                <a:gd name="T4" fmla="*/ 2147483646 w 125"/>
                <a:gd name="T5" fmla="*/ 2147483646 h 125"/>
                <a:gd name="T6" fmla="*/ 2147483646 w 125"/>
                <a:gd name="T7" fmla="*/ 2147483646 h 125"/>
                <a:gd name="T8" fmla="*/ 2147483646 w 125"/>
                <a:gd name="T9" fmla="*/ 0 h 125"/>
                <a:gd name="T10" fmla="*/ 0 w 125"/>
                <a:gd name="T11" fmla="*/ 2147483646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125"/>
                <a:gd name="T20" fmla="*/ 125 w 125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125">
                  <a:moveTo>
                    <a:pt x="0" y="63"/>
                  </a:moveTo>
                  <a:lnTo>
                    <a:pt x="0" y="63"/>
                  </a:lnTo>
                  <a:cubicBezTo>
                    <a:pt x="0" y="97"/>
                    <a:pt x="28" y="125"/>
                    <a:pt x="62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2" y="0"/>
                  </a:cubicBezTo>
                  <a:cubicBezTo>
                    <a:pt x="28" y="0"/>
                    <a:pt x="0" y="28"/>
                    <a:pt x="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Freeform 165"/>
            <p:cNvSpPr>
              <a:spLocks noEditPoints="1"/>
            </p:cNvSpPr>
            <p:nvPr/>
          </p:nvSpPr>
          <p:spPr bwMode="auto">
            <a:xfrm>
              <a:off x="7724775" y="2230438"/>
              <a:ext cx="444500" cy="644525"/>
            </a:xfrm>
            <a:custGeom>
              <a:avLst/>
              <a:gdLst>
                <a:gd name="T0" fmla="*/ 2147483646 w 1060"/>
                <a:gd name="T1" fmla="*/ 2147483646 h 1536"/>
                <a:gd name="T2" fmla="*/ 2147483646 w 1060"/>
                <a:gd name="T3" fmla="*/ 2147483646 h 1536"/>
                <a:gd name="T4" fmla="*/ 2147483646 w 1060"/>
                <a:gd name="T5" fmla="*/ 2147483646 h 1536"/>
                <a:gd name="T6" fmla="*/ 2147483646 w 1060"/>
                <a:gd name="T7" fmla="*/ 2147483646 h 1536"/>
                <a:gd name="T8" fmla="*/ 2147483646 w 1060"/>
                <a:gd name="T9" fmla="*/ 2147483646 h 1536"/>
                <a:gd name="T10" fmla="*/ 2147483646 w 1060"/>
                <a:gd name="T11" fmla="*/ 2147483646 h 1536"/>
                <a:gd name="T12" fmla="*/ 2147483646 w 1060"/>
                <a:gd name="T13" fmla="*/ 2147483646 h 1536"/>
                <a:gd name="T14" fmla="*/ 2147483646 w 1060"/>
                <a:gd name="T15" fmla="*/ 2147483646 h 1536"/>
                <a:gd name="T16" fmla="*/ 2147483646 w 1060"/>
                <a:gd name="T17" fmla="*/ 2147483646 h 1536"/>
                <a:gd name="T18" fmla="*/ 2147483646 w 1060"/>
                <a:gd name="T19" fmla="*/ 2147483646 h 1536"/>
                <a:gd name="T20" fmla="*/ 2147483646 w 1060"/>
                <a:gd name="T21" fmla="*/ 2147483646 h 1536"/>
                <a:gd name="T22" fmla="*/ 2147483646 w 1060"/>
                <a:gd name="T23" fmla="*/ 2147483646 h 1536"/>
                <a:gd name="T24" fmla="*/ 2147483646 w 1060"/>
                <a:gd name="T25" fmla="*/ 2147483646 h 1536"/>
                <a:gd name="T26" fmla="*/ 2147483646 w 1060"/>
                <a:gd name="T27" fmla="*/ 2147483646 h 1536"/>
                <a:gd name="T28" fmla="*/ 2147483646 w 1060"/>
                <a:gd name="T29" fmla="*/ 2147483646 h 1536"/>
                <a:gd name="T30" fmla="*/ 2147483646 w 1060"/>
                <a:gd name="T31" fmla="*/ 2147483646 h 1536"/>
                <a:gd name="T32" fmla="*/ 2147483646 w 1060"/>
                <a:gd name="T33" fmla="*/ 2147483646 h 1536"/>
                <a:gd name="T34" fmla="*/ 2147483646 w 1060"/>
                <a:gd name="T35" fmla="*/ 2147483646 h 1536"/>
                <a:gd name="T36" fmla="*/ 2147483646 w 1060"/>
                <a:gd name="T37" fmla="*/ 2147483646 h 1536"/>
                <a:gd name="T38" fmla="*/ 2147483646 w 1060"/>
                <a:gd name="T39" fmla="*/ 2147483646 h 1536"/>
                <a:gd name="T40" fmla="*/ 2147483646 w 1060"/>
                <a:gd name="T41" fmla="*/ 2147483646 h 1536"/>
                <a:gd name="T42" fmla="*/ 2147483646 w 1060"/>
                <a:gd name="T43" fmla="*/ 2147483646 h 1536"/>
                <a:gd name="T44" fmla="*/ 2147483646 w 1060"/>
                <a:gd name="T45" fmla="*/ 2147483646 h 1536"/>
                <a:gd name="T46" fmla="*/ 2147483646 w 1060"/>
                <a:gd name="T47" fmla="*/ 2147483646 h 1536"/>
                <a:gd name="T48" fmla="*/ 2147483646 w 1060"/>
                <a:gd name="T49" fmla="*/ 2147483646 h 1536"/>
                <a:gd name="T50" fmla="*/ 2147483646 w 1060"/>
                <a:gd name="T51" fmla="*/ 2147483646 h 1536"/>
                <a:gd name="T52" fmla="*/ 2147483646 w 1060"/>
                <a:gd name="T53" fmla="*/ 2147483646 h 1536"/>
                <a:gd name="T54" fmla="*/ 2147483646 w 1060"/>
                <a:gd name="T55" fmla="*/ 2147483646 h 1536"/>
                <a:gd name="T56" fmla="*/ 2147483646 w 1060"/>
                <a:gd name="T57" fmla="*/ 2147483646 h 1536"/>
                <a:gd name="T58" fmla="*/ 2147483646 w 1060"/>
                <a:gd name="T59" fmla="*/ 2147483646 h 1536"/>
                <a:gd name="T60" fmla="*/ 2147483646 w 1060"/>
                <a:gd name="T61" fmla="*/ 2147483646 h 1536"/>
                <a:gd name="T62" fmla="*/ 2147483646 w 1060"/>
                <a:gd name="T63" fmla="*/ 2147483646 h 1536"/>
                <a:gd name="T64" fmla="*/ 2147483646 w 1060"/>
                <a:gd name="T65" fmla="*/ 2147483646 h 1536"/>
                <a:gd name="T66" fmla="*/ 2147483646 w 1060"/>
                <a:gd name="T67" fmla="*/ 2147483646 h 1536"/>
                <a:gd name="T68" fmla="*/ 2147483646 w 1060"/>
                <a:gd name="T69" fmla="*/ 2147483646 h 1536"/>
                <a:gd name="T70" fmla="*/ 2147483646 w 1060"/>
                <a:gd name="T71" fmla="*/ 2147483646 h 1536"/>
                <a:gd name="T72" fmla="*/ 2147483646 w 1060"/>
                <a:gd name="T73" fmla="*/ 2147483646 h 1536"/>
                <a:gd name="T74" fmla="*/ 2147483646 w 1060"/>
                <a:gd name="T75" fmla="*/ 2147483646 h 1536"/>
                <a:gd name="T76" fmla="*/ 2147483646 w 1060"/>
                <a:gd name="T77" fmla="*/ 2147483646 h 1536"/>
                <a:gd name="T78" fmla="*/ 2147483646 w 1060"/>
                <a:gd name="T79" fmla="*/ 2147483646 h 1536"/>
                <a:gd name="T80" fmla="*/ 2147483646 w 1060"/>
                <a:gd name="T81" fmla="*/ 2147483646 h 1536"/>
                <a:gd name="T82" fmla="*/ 2147483646 w 1060"/>
                <a:gd name="T83" fmla="*/ 2147483646 h 1536"/>
                <a:gd name="T84" fmla="*/ 2147483646 w 1060"/>
                <a:gd name="T85" fmla="*/ 2147483646 h 1536"/>
                <a:gd name="T86" fmla="*/ 2147483646 w 1060"/>
                <a:gd name="T87" fmla="*/ 2147483646 h 1536"/>
                <a:gd name="T88" fmla="*/ 2147483646 w 1060"/>
                <a:gd name="T89" fmla="*/ 2147483646 h 1536"/>
                <a:gd name="T90" fmla="*/ 2147483646 w 1060"/>
                <a:gd name="T91" fmla="*/ 2147483646 h 1536"/>
                <a:gd name="T92" fmla="*/ 2147483646 w 1060"/>
                <a:gd name="T93" fmla="*/ 2147483646 h 1536"/>
                <a:gd name="T94" fmla="*/ 2147483646 w 1060"/>
                <a:gd name="T95" fmla="*/ 2147483646 h 1536"/>
                <a:gd name="T96" fmla="*/ 2147483646 w 1060"/>
                <a:gd name="T97" fmla="*/ 2147483646 h 1536"/>
                <a:gd name="T98" fmla="*/ 2147483646 w 1060"/>
                <a:gd name="T99" fmla="*/ 2147483646 h 1536"/>
                <a:gd name="T100" fmla="*/ 2147483646 w 1060"/>
                <a:gd name="T101" fmla="*/ 2147483646 h 1536"/>
                <a:gd name="T102" fmla="*/ 2147483646 w 1060"/>
                <a:gd name="T103" fmla="*/ 2147483646 h 1536"/>
                <a:gd name="T104" fmla="*/ 2147483646 w 1060"/>
                <a:gd name="T105" fmla="*/ 2147483646 h 1536"/>
                <a:gd name="T106" fmla="*/ 2147483646 w 1060"/>
                <a:gd name="T107" fmla="*/ 2147483646 h 1536"/>
                <a:gd name="T108" fmla="*/ 2147483646 w 1060"/>
                <a:gd name="T109" fmla="*/ 2147483646 h 1536"/>
                <a:gd name="T110" fmla="*/ 2147483646 w 1060"/>
                <a:gd name="T111" fmla="*/ 2147483646 h 1536"/>
                <a:gd name="T112" fmla="*/ 2147483646 w 1060"/>
                <a:gd name="T113" fmla="*/ 2147483646 h 1536"/>
                <a:gd name="T114" fmla="*/ 2147483646 w 1060"/>
                <a:gd name="T115" fmla="*/ 2147483646 h 1536"/>
                <a:gd name="T116" fmla="*/ 2147483646 w 1060"/>
                <a:gd name="T117" fmla="*/ 2147483646 h 1536"/>
                <a:gd name="T118" fmla="*/ 2147483646 w 1060"/>
                <a:gd name="T119" fmla="*/ 2147483646 h 1536"/>
                <a:gd name="T120" fmla="*/ 2147483646 w 1060"/>
                <a:gd name="T121" fmla="*/ 2147483646 h 1536"/>
                <a:gd name="T122" fmla="*/ 2147483646 w 1060"/>
                <a:gd name="T123" fmla="*/ 2147483646 h 1536"/>
                <a:gd name="T124" fmla="*/ 2147483646 w 1060"/>
                <a:gd name="T125" fmla="*/ 2147483646 h 1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60"/>
                <a:gd name="T190" fmla="*/ 0 h 1536"/>
                <a:gd name="T191" fmla="*/ 1060 w 1060"/>
                <a:gd name="T192" fmla="*/ 1536 h 1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60" h="1536">
                  <a:moveTo>
                    <a:pt x="943" y="272"/>
                  </a:moveTo>
                  <a:lnTo>
                    <a:pt x="943" y="272"/>
                  </a:lnTo>
                  <a:lnTo>
                    <a:pt x="820" y="337"/>
                  </a:lnTo>
                  <a:lnTo>
                    <a:pt x="761" y="303"/>
                  </a:lnTo>
                  <a:lnTo>
                    <a:pt x="761" y="236"/>
                  </a:lnTo>
                  <a:lnTo>
                    <a:pt x="820" y="202"/>
                  </a:lnTo>
                  <a:lnTo>
                    <a:pt x="943" y="272"/>
                  </a:lnTo>
                  <a:close/>
                  <a:moveTo>
                    <a:pt x="836" y="135"/>
                  </a:moveTo>
                  <a:lnTo>
                    <a:pt x="836" y="135"/>
                  </a:lnTo>
                  <a:cubicBezTo>
                    <a:pt x="826" y="129"/>
                    <a:pt x="813" y="129"/>
                    <a:pt x="803" y="135"/>
                  </a:cubicBezTo>
                  <a:lnTo>
                    <a:pt x="711" y="188"/>
                  </a:lnTo>
                  <a:cubicBezTo>
                    <a:pt x="701" y="194"/>
                    <a:pt x="694" y="205"/>
                    <a:pt x="694" y="217"/>
                  </a:cubicBezTo>
                  <a:lnTo>
                    <a:pt x="694" y="322"/>
                  </a:lnTo>
                  <a:cubicBezTo>
                    <a:pt x="694" y="334"/>
                    <a:pt x="701" y="345"/>
                    <a:pt x="711" y="351"/>
                  </a:cubicBezTo>
                  <a:lnTo>
                    <a:pt x="803" y="404"/>
                  </a:lnTo>
                  <a:cubicBezTo>
                    <a:pt x="813" y="410"/>
                    <a:pt x="825" y="410"/>
                    <a:pt x="835" y="405"/>
                  </a:cubicBezTo>
                  <a:lnTo>
                    <a:pt x="958" y="339"/>
                  </a:lnTo>
                  <a:lnTo>
                    <a:pt x="977" y="374"/>
                  </a:lnTo>
                  <a:lnTo>
                    <a:pt x="819" y="465"/>
                  </a:lnTo>
                  <a:lnTo>
                    <a:pt x="633" y="358"/>
                  </a:lnTo>
                  <a:cubicBezTo>
                    <a:pt x="625" y="353"/>
                    <a:pt x="615" y="352"/>
                    <a:pt x="606" y="355"/>
                  </a:cubicBezTo>
                  <a:lnTo>
                    <a:pt x="554" y="355"/>
                  </a:lnTo>
                  <a:lnTo>
                    <a:pt x="554" y="345"/>
                  </a:lnTo>
                  <a:lnTo>
                    <a:pt x="554" y="194"/>
                  </a:lnTo>
                  <a:lnTo>
                    <a:pt x="554" y="184"/>
                  </a:lnTo>
                  <a:lnTo>
                    <a:pt x="606" y="184"/>
                  </a:lnTo>
                  <a:cubicBezTo>
                    <a:pt x="615" y="187"/>
                    <a:pt x="625" y="186"/>
                    <a:pt x="633" y="181"/>
                  </a:cubicBezTo>
                  <a:lnTo>
                    <a:pt x="819" y="74"/>
                  </a:lnTo>
                  <a:lnTo>
                    <a:pt x="978" y="165"/>
                  </a:lnTo>
                  <a:lnTo>
                    <a:pt x="957" y="203"/>
                  </a:lnTo>
                  <a:lnTo>
                    <a:pt x="836" y="135"/>
                  </a:lnTo>
                  <a:close/>
                  <a:moveTo>
                    <a:pt x="344" y="312"/>
                  </a:moveTo>
                  <a:lnTo>
                    <a:pt x="344" y="312"/>
                  </a:lnTo>
                  <a:lnTo>
                    <a:pt x="344" y="274"/>
                  </a:lnTo>
                  <a:cubicBezTo>
                    <a:pt x="344" y="258"/>
                    <a:pt x="341" y="242"/>
                    <a:pt x="336" y="227"/>
                  </a:cubicBezTo>
                  <a:lnTo>
                    <a:pt x="487" y="227"/>
                  </a:lnTo>
                  <a:lnTo>
                    <a:pt x="487" y="312"/>
                  </a:lnTo>
                  <a:lnTo>
                    <a:pt x="344" y="312"/>
                  </a:lnTo>
                  <a:close/>
                  <a:moveTo>
                    <a:pt x="269" y="1205"/>
                  </a:moveTo>
                  <a:lnTo>
                    <a:pt x="269" y="1205"/>
                  </a:lnTo>
                  <a:lnTo>
                    <a:pt x="85" y="834"/>
                  </a:lnTo>
                  <a:cubicBezTo>
                    <a:pt x="59" y="783"/>
                    <a:pt x="80" y="720"/>
                    <a:pt x="131" y="695"/>
                  </a:cubicBezTo>
                  <a:cubicBezTo>
                    <a:pt x="183" y="669"/>
                    <a:pt x="245" y="690"/>
                    <a:pt x="271" y="741"/>
                  </a:cubicBezTo>
                  <a:lnTo>
                    <a:pt x="503" y="1205"/>
                  </a:lnTo>
                  <a:lnTo>
                    <a:pt x="269" y="1205"/>
                  </a:lnTo>
                  <a:close/>
                  <a:moveTo>
                    <a:pt x="171" y="175"/>
                  </a:moveTo>
                  <a:lnTo>
                    <a:pt x="171" y="175"/>
                  </a:lnTo>
                  <a:cubicBezTo>
                    <a:pt x="199" y="174"/>
                    <a:pt x="225" y="184"/>
                    <a:pt x="245" y="204"/>
                  </a:cubicBezTo>
                  <a:cubicBezTo>
                    <a:pt x="265" y="223"/>
                    <a:pt x="277" y="249"/>
                    <a:pt x="278" y="275"/>
                  </a:cubicBezTo>
                  <a:lnTo>
                    <a:pt x="277" y="338"/>
                  </a:lnTo>
                  <a:cubicBezTo>
                    <a:pt x="277" y="341"/>
                    <a:pt x="277" y="343"/>
                    <a:pt x="277" y="345"/>
                  </a:cubicBezTo>
                  <a:cubicBezTo>
                    <a:pt x="277" y="347"/>
                    <a:pt x="277" y="349"/>
                    <a:pt x="277" y="351"/>
                  </a:cubicBezTo>
                  <a:lnTo>
                    <a:pt x="276" y="648"/>
                  </a:lnTo>
                  <a:cubicBezTo>
                    <a:pt x="226" y="613"/>
                    <a:pt x="159" y="606"/>
                    <a:pt x="102" y="635"/>
                  </a:cubicBezTo>
                  <a:cubicBezTo>
                    <a:pt x="90" y="641"/>
                    <a:pt x="79" y="648"/>
                    <a:pt x="69" y="656"/>
                  </a:cubicBezTo>
                  <a:lnTo>
                    <a:pt x="69" y="282"/>
                  </a:lnTo>
                  <a:cubicBezTo>
                    <a:pt x="68" y="225"/>
                    <a:pt x="113" y="177"/>
                    <a:pt x="171" y="175"/>
                  </a:cubicBezTo>
                  <a:close/>
                  <a:moveTo>
                    <a:pt x="1051" y="370"/>
                  </a:moveTo>
                  <a:lnTo>
                    <a:pt x="1051" y="370"/>
                  </a:lnTo>
                  <a:lnTo>
                    <a:pt x="1000" y="278"/>
                  </a:lnTo>
                  <a:cubicBezTo>
                    <a:pt x="998" y="276"/>
                    <a:pt x="997" y="274"/>
                    <a:pt x="995" y="272"/>
                  </a:cubicBezTo>
                  <a:cubicBezTo>
                    <a:pt x="997" y="270"/>
                    <a:pt x="999" y="268"/>
                    <a:pt x="1000" y="265"/>
                  </a:cubicBezTo>
                  <a:lnTo>
                    <a:pt x="1052" y="168"/>
                  </a:lnTo>
                  <a:cubicBezTo>
                    <a:pt x="1060" y="152"/>
                    <a:pt x="1055" y="132"/>
                    <a:pt x="1039" y="123"/>
                  </a:cubicBezTo>
                  <a:lnTo>
                    <a:pt x="836" y="6"/>
                  </a:lnTo>
                  <a:cubicBezTo>
                    <a:pt x="826" y="0"/>
                    <a:pt x="813" y="0"/>
                    <a:pt x="803" y="6"/>
                  </a:cubicBezTo>
                  <a:lnTo>
                    <a:pt x="610" y="117"/>
                  </a:lnTo>
                  <a:lnTo>
                    <a:pt x="520" y="117"/>
                  </a:lnTo>
                  <a:cubicBezTo>
                    <a:pt x="502" y="117"/>
                    <a:pt x="487" y="132"/>
                    <a:pt x="487" y="151"/>
                  </a:cubicBezTo>
                  <a:lnTo>
                    <a:pt x="487" y="161"/>
                  </a:lnTo>
                  <a:lnTo>
                    <a:pt x="296" y="161"/>
                  </a:lnTo>
                  <a:cubicBezTo>
                    <a:pt x="294" y="159"/>
                    <a:pt x="293" y="157"/>
                    <a:pt x="291" y="155"/>
                  </a:cubicBezTo>
                  <a:cubicBezTo>
                    <a:pt x="258" y="124"/>
                    <a:pt x="214" y="107"/>
                    <a:pt x="169" y="108"/>
                  </a:cubicBezTo>
                  <a:cubicBezTo>
                    <a:pt x="75" y="111"/>
                    <a:pt x="0" y="190"/>
                    <a:pt x="3" y="283"/>
                  </a:cubicBezTo>
                  <a:lnTo>
                    <a:pt x="2" y="775"/>
                  </a:lnTo>
                  <a:cubicBezTo>
                    <a:pt x="2" y="782"/>
                    <a:pt x="4" y="788"/>
                    <a:pt x="7" y="793"/>
                  </a:cubicBezTo>
                  <a:cubicBezTo>
                    <a:pt x="8" y="817"/>
                    <a:pt x="13" y="841"/>
                    <a:pt x="25" y="864"/>
                  </a:cubicBezTo>
                  <a:lnTo>
                    <a:pt x="195" y="1205"/>
                  </a:lnTo>
                  <a:lnTo>
                    <a:pt x="155" y="1205"/>
                  </a:lnTo>
                  <a:cubicBezTo>
                    <a:pt x="137" y="1205"/>
                    <a:pt x="122" y="1220"/>
                    <a:pt x="122" y="1238"/>
                  </a:cubicBezTo>
                  <a:lnTo>
                    <a:pt x="122" y="1308"/>
                  </a:lnTo>
                  <a:lnTo>
                    <a:pt x="61" y="1308"/>
                  </a:lnTo>
                  <a:cubicBezTo>
                    <a:pt x="42" y="1308"/>
                    <a:pt x="28" y="1323"/>
                    <a:pt x="28" y="1342"/>
                  </a:cubicBezTo>
                  <a:lnTo>
                    <a:pt x="28" y="1474"/>
                  </a:lnTo>
                  <a:cubicBezTo>
                    <a:pt x="28" y="1492"/>
                    <a:pt x="42" y="1507"/>
                    <a:pt x="61" y="1507"/>
                  </a:cubicBezTo>
                  <a:lnTo>
                    <a:pt x="239" y="1507"/>
                  </a:lnTo>
                  <a:cubicBezTo>
                    <a:pt x="252" y="1524"/>
                    <a:pt x="272" y="1536"/>
                    <a:pt x="295" y="1536"/>
                  </a:cubicBezTo>
                  <a:cubicBezTo>
                    <a:pt x="334" y="1536"/>
                    <a:pt x="365" y="1504"/>
                    <a:pt x="365" y="1466"/>
                  </a:cubicBezTo>
                  <a:cubicBezTo>
                    <a:pt x="365" y="1428"/>
                    <a:pt x="334" y="1397"/>
                    <a:pt x="295" y="1397"/>
                  </a:cubicBezTo>
                  <a:cubicBezTo>
                    <a:pt x="266" y="1397"/>
                    <a:pt x="241" y="1415"/>
                    <a:pt x="231" y="1440"/>
                  </a:cubicBezTo>
                  <a:lnTo>
                    <a:pt x="94" y="1440"/>
                  </a:lnTo>
                  <a:lnTo>
                    <a:pt x="94" y="1375"/>
                  </a:lnTo>
                  <a:lnTo>
                    <a:pt x="155" y="1375"/>
                  </a:lnTo>
                  <a:cubicBezTo>
                    <a:pt x="174" y="1375"/>
                    <a:pt x="189" y="1360"/>
                    <a:pt x="189" y="1342"/>
                  </a:cubicBezTo>
                  <a:lnTo>
                    <a:pt x="189" y="1272"/>
                  </a:lnTo>
                  <a:lnTo>
                    <a:pt x="557" y="1272"/>
                  </a:lnTo>
                  <a:cubicBezTo>
                    <a:pt x="557" y="1272"/>
                    <a:pt x="557" y="1272"/>
                    <a:pt x="557" y="1272"/>
                  </a:cubicBezTo>
                  <a:cubicBezTo>
                    <a:pt x="557" y="1272"/>
                    <a:pt x="557" y="1272"/>
                    <a:pt x="557" y="1272"/>
                  </a:cubicBezTo>
                  <a:lnTo>
                    <a:pt x="585" y="1272"/>
                  </a:lnTo>
                  <a:lnTo>
                    <a:pt x="585" y="1342"/>
                  </a:lnTo>
                  <a:cubicBezTo>
                    <a:pt x="585" y="1360"/>
                    <a:pt x="600" y="1375"/>
                    <a:pt x="618" y="1375"/>
                  </a:cubicBezTo>
                  <a:lnTo>
                    <a:pt x="679" y="1375"/>
                  </a:lnTo>
                  <a:lnTo>
                    <a:pt x="679" y="1440"/>
                  </a:lnTo>
                  <a:lnTo>
                    <a:pt x="573" y="1440"/>
                  </a:lnTo>
                  <a:cubicBezTo>
                    <a:pt x="562" y="1415"/>
                    <a:pt x="538" y="1397"/>
                    <a:pt x="508" y="1397"/>
                  </a:cubicBezTo>
                  <a:cubicBezTo>
                    <a:pt x="470" y="1397"/>
                    <a:pt x="439" y="1428"/>
                    <a:pt x="439" y="1466"/>
                  </a:cubicBezTo>
                  <a:cubicBezTo>
                    <a:pt x="439" y="1504"/>
                    <a:pt x="470" y="1536"/>
                    <a:pt x="508" y="1536"/>
                  </a:cubicBezTo>
                  <a:cubicBezTo>
                    <a:pt x="531" y="1536"/>
                    <a:pt x="552" y="1524"/>
                    <a:pt x="564" y="1507"/>
                  </a:cubicBezTo>
                  <a:lnTo>
                    <a:pt x="713" y="1507"/>
                  </a:lnTo>
                  <a:cubicBezTo>
                    <a:pt x="731" y="1507"/>
                    <a:pt x="746" y="1492"/>
                    <a:pt x="746" y="1474"/>
                  </a:cubicBezTo>
                  <a:lnTo>
                    <a:pt x="746" y="1342"/>
                  </a:lnTo>
                  <a:cubicBezTo>
                    <a:pt x="746" y="1323"/>
                    <a:pt x="731" y="1308"/>
                    <a:pt x="713" y="1308"/>
                  </a:cubicBezTo>
                  <a:lnTo>
                    <a:pt x="651" y="1308"/>
                  </a:lnTo>
                  <a:lnTo>
                    <a:pt x="651" y="1238"/>
                  </a:lnTo>
                  <a:cubicBezTo>
                    <a:pt x="651" y="1220"/>
                    <a:pt x="636" y="1205"/>
                    <a:pt x="618" y="1205"/>
                  </a:cubicBezTo>
                  <a:lnTo>
                    <a:pt x="577" y="1205"/>
                  </a:lnTo>
                  <a:lnTo>
                    <a:pt x="342" y="733"/>
                  </a:lnTo>
                  <a:lnTo>
                    <a:pt x="344" y="378"/>
                  </a:lnTo>
                  <a:lnTo>
                    <a:pt x="487" y="378"/>
                  </a:lnTo>
                  <a:lnTo>
                    <a:pt x="487" y="388"/>
                  </a:lnTo>
                  <a:cubicBezTo>
                    <a:pt x="487" y="407"/>
                    <a:pt x="502" y="422"/>
                    <a:pt x="520" y="422"/>
                  </a:cubicBezTo>
                  <a:lnTo>
                    <a:pt x="610" y="422"/>
                  </a:lnTo>
                  <a:lnTo>
                    <a:pt x="803" y="533"/>
                  </a:lnTo>
                  <a:cubicBezTo>
                    <a:pt x="808" y="536"/>
                    <a:pt x="814" y="537"/>
                    <a:pt x="819" y="537"/>
                  </a:cubicBezTo>
                  <a:cubicBezTo>
                    <a:pt x="825" y="537"/>
                    <a:pt x="831" y="536"/>
                    <a:pt x="836" y="533"/>
                  </a:cubicBezTo>
                  <a:lnTo>
                    <a:pt x="1039" y="416"/>
                  </a:lnTo>
                  <a:cubicBezTo>
                    <a:pt x="1055" y="406"/>
                    <a:pt x="1060" y="386"/>
                    <a:pt x="1051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Freeform 166"/>
            <p:cNvSpPr>
              <a:spLocks/>
            </p:cNvSpPr>
            <p:nvPr/>
          </p:nvSpPr>
          <p:spPr bwMode="auto">
            <a:xfrm>
              <a:off x="7821613" y="2111375"/>
              <a:ext cx="165100" cy="52388"/>
            </a:xfrm>
            <a:custGeom>
              <a:avLst/>
              <a:gdLst>
                <a:gd name="T0" fmla="*/ 2147483646 w 390"/>
                <a:gd name="T1" fmla="*/ 2147483646 h 125"/>
                <a:gd name="T2" fmla="*/ 2147483646 w 390"/>
                <a:gd name="T3" fmla="*/ 2147483646 h 125"/>
                <a:gd name="T4" fmla="*/ 2147483646 w 390"/>
                <a:gd name="T5" fmla="*/ 2147483646 h 125"/>
                <a:gd name="T6" fmla="*/ 2147483646 w 390"/>
                <a:gd name="T7" fmla="*/ 2147483646 h 125"/>
                <a:gd name="T8" fmla="*/ 2147483646 w 390"/>
                <a:gd name="T9" fmla="*/ 0 h 125"/>
                <a:gd name="T10" fmla="*/ 2147483646 w 390"/>
                <a:gd name="T11" fmla="*/ 2147483646 h 125"/>
                <a:gd name="T12" fmla="*/ 2147483646 w 390"/>
                <a:gd name="T13" fmla="*/ 2147483646 h 125"/>
                <a:gd name="T14" fmla="*/ 2147483646 w 390"/>
                <a:gd name="T15" fmla="*/ 2147483646 h 125"/>
                <a:gd name="T16" fmla="*/ 2147483646 w 390"/>
                <a:gd name="T17" fmla="*/ 2147483646 h 125"/>
                <a:gd name="T18" fmla="*/ 2147483646 w 390"/>
                <a:gd name="T19" fmla="*/ 2147483646 h 125"/>
                <a:gd name="T20" fmla="*/ 2147483646 w 390"/>
                <a:gd name="T21" fmla="*/ 2147483646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0"/>
                <a:gd name="T34" fmla="*/ 0 h 125"/>
                <a:gd name="T35" fmla="*/ 390 w 390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0" h="125">
                  <a:moveTo>
                    <a:pt x="352" y="121"/>
                  </a:moveTo>
                  <a:lnTo>
                    <a:pt x="352" y="121"/>
                  </a:lnTo>
                  <a:cubicBezTo>
                    <a:pt x="362" y="121"/>
                    <a:pt x="372" y="117"/>
                    <a:pt x="378" y="109"/>
                  </a:cubicBezTo>
                  <a:cubicBezTo>
                    <a:pt x="390" y="95"/>
                    <a:pt x="387" y="74"/>
                    <a:pt x="373" y="62"/>
                  </a:cubicBezTo>
                  <a:cubicBezTo>
                    <a:pt x="323" y="22"/>
                    <a:pt x="259" y="0"/>
                    <a:pt x="195" y="0"/>
                  </a:cubicBezTo>
                  <a:cubicBezTo>
                    <a:pt x="130" y="0"/>
                    <a:pt x="67" y="22"/>
                    <a:pt x="16" y="62"/>
                  </a:cubicBezTo>
                  <a:cubicBezTo>
                    <a:pt x="2" y="73"/>
                    <a:pt x="0" y="94"/>
                    <a:pt x="11" y="109"/>
                  </a:cubicBezTo>
                  <a:cubicBezTo>
                    <a:pt x="23" y="123"/>
                    <a:pt x="44" y="125"/>
                    <a:pt x="58" y="114"/>
                  </a:cubicBezTo>
                  <a:cubicBezTo>
                    <a:pt x="97" y="83"/>
                    <a:pt x="144" y="66"/>
                    <a:pt x="195" y="66"/>
                  </a:cubicBezTo>
                  <a:cubicBezTo>
                    <a:pt x="245" y="66"/>
                    <a:pt x="292" y="83"/>
                    <a:pt x="331" y="114"/>
                  </a:cubicBezTo>
                  <a:cubicBezTo>
                    <a:pt x="337" y="119"/>
                    <a:pt x="345" y="121"/>
                    <a:pt x="35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3" name="Freeform 167"/>
            <p:cNvSpPr>
              <a:spLocks/>
            </p:cNvSpPr>
            <p:nvPr/>
          </p:nvSpPr>
          <p:spPr bwMode="auto">
            <a:xfrm>
              <a:off x="7783513" y="2054225"/>
              <a:ext cx="241300" cy="71438"/>
            </a:xfrm>
            <a:custGeom>
              <a:avLst/>
              <a:gdLst>
                <a:gd name="T0" fmla="*/ 2147483646 w 573"/>
                <a:gd name="T1" fmla="*/ 2147483646 h 167"/>
                <a:gd name="T2" fmla="*/ 2147483646 w 573"/>
                <a:gd name="T3" fmla="*/ 2147483646 h 167"/>
                <a:gd name="T4" fmla="*/ 2147483646 w 573"/>
                <a:gd name="T5" fmla="*/ 2147483646 h 167"/>
                <a:gd name="T6" fmla="*/ 2147483646 w 573"/>
                <a:gd name="T7" fmla="*/ 2147483646 h 167"/>
                <a:gd name="T8" fmla="*/ 2147483646 w 573"/>
                <a:gd name="T9" fmla="*/ 2147483646 h 167"/>
                <a:gd name="T10" fmla="*/ 2147483646 w 573"/>
                <a:gd name="T11" fmla="*/ 2147483646 h 167"/>
                <a:gd name="T12" fmla="*/ 2147483646 w 573"/>
                <a:gd name="T13" fmla="*/ 2147483646 h 167"/>
                <a:gd name="T14" fmla="*/ 2147483646 w 573"/>
                <a:gd name="T15" fmla="*/ 0 h 167"/>
                <a:gd name="T16" fmla="*/ 2147483646 w 573"/>
                <a:gd name="T17" fmla="*/ 2147483646 h 167"/>
                <a:gd name="T18" fmla="*/ 2147483646 w 573"/>
                <a:gd name="T19" fmla="*/ 2147483646 h 167"/>
                <a:gd name="T20" fmla="*/ 2147483646 w 573"/>
                <a:gd name="T21" fmla="*/ 2147483646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3"/>
                <a:gd name="T34" fmla="*/ 0 h 167"/>
                <a:gd name="T35" fmla="*/ 573 w 573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3" h="167">
                  <a:moveTo>
                    <a:pt x="60" y="155"/>
                  </a:moveTo>
                  <a:lnTo>
                    <a:pt x="60" y="155"/>
                  </a:lnTo>
                  <a:cubicBezTo>
                    <a:pt x="122" y="98"/>
                    <a:pt x="202" y="67"/>
                    <a:pt x="286" y="67"/>
                  </a:cubicBezTo>
                  <a:cubicBezTo>
                    <a:pt x="370" y="67"/>
                    <a:pt x="451" y="99"/>
                    <a:pt x="513" y="156"/>
                  </a:cubicBezTo>
                  <a:cubicBezTo>
                    <a:pt x="519" y="162"/>
                    <a:pt x="528" y="165"/>
                    <a:pt x="536" y="165"/>
                  </a:cubicBezTo>
                  <a:cubicBezTo>
                    <a:pt x="545" y="165"/>
                    <a:pt x="554" y="161"/>
                    <a:pt x="560" y="154"/>
                  </a:cubicBezTo>
                  <a:cubicBezTo>
                    <a:pt x="573" y="141"/>
                    <a:pt x="572" y="120"/>
                    <a:pt x="558" y="107"/>
                  </a:cubicBezTo>
                  <a:cubicBezTo>
                    <a:pt x="484" y="38"/>
                    <a:pt x="387" y="0"/>
                    <a:pt x="286" y="0"/>
                  </a:cubicBezTo>
                  <a:cubicBezTo>
                    <a:pt x="185" y="0"/>
                    <a:pt x="89" y="38"/>
                    <a:pt x="15" y="105"/>
                  </a:cubicBezTo>
                  <a:cubicBezTo>
                    <a:pt x="1" y="118"/>
                    <a:pt x="0" y="139"/>
                    <a:pt x="13" y="152"/>
                  </a:cubicBezTo>
                  <a:cubicBezTo>
                    <a:pt x="25" y="166"/>
                    <a:pt x="46" y="167"/>
                    <a:pt x="6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4" name="Freeform 168"/>
            <p:cNvSpPr>
              <a:spLocks noEditPoints="1"/>
            </p:cNvSpPr>
            <p:nvPr/>
          </p:nvSpPr>
          <p:spPr bwMode="auto">
            <a:xfrm>
              <a:off x="7764463" y="2541588"/>
              <a:ext cx="88900" cy="82550"/>
            </a:xfrm>
            <a:custGeom>
              <a:avLst/>
              <a:gdLst>
                <a:gd name="T0" fmla="*/ 2147483646 w 210"/>
                <a:gd name="T1" fmla="*/ 2147483646 h 196"/>
                <a:gd name="T2" fmla="*/ 2147483646 w 210"/>
                <a:gd name="T3" fmla="*/ 2147483646 h 196"/>
                <a:gd name="T4" fmla="*/ 2147483646 w 210"/>
                <a:gd name="T5" fmla="*/ 2147483646 h 196"/>
                <a:gd name="T6" fmla="*/ 2147483646 w 210"/>
                <a:gd name="T7" fmla="*/ 2147483646 h 196"/>
                <a:gd name="T8" fmla="*/ 2147483646 w 210"/>
                <a:gd name="T9" fmla="*/ 2147483646 h 196"/>
                <a:gd name="T10" fmla="*/ 2147483646 w 210"/>
                <a:gd name="T11" fmla="*/ 2147483646 h 196"/>
                <a:gd name="T12" fmla="*/ 2147483646 w 210"/>
                <a:gd name="T13" fmla="*/ 2147483646 h 196"/>
                <a:gd name="T14" fmla="*/ 2147483646 w 210"/>
                <a:gd name="T15" fmla="*/ 2147483646 h 196"/>
                <a:gd name="T16" fmla="*/ 2147483646 w 210"/>
                <a:gd name="T17" fmla="*/ 2147483646 h 196"/>
                <a:gd name="T18" fmla="*/ 2147483646 w 210"/>
                <a:gd name="T19" fmla="*/ 2147483646 h 196"/>
                <a:gd name="T20" fmla="*/ 2147483646 w 210"/>
                <a:gd name="T21" fmla="*/ 2147483646 h 196"/>
                <a:gd name="T22" fmla="*/ 2147483646 w 210"/>
                <a:gd name="T23" fmla="*/ 2147483646 h 196"/>
                <a:gd name="T24" fmla="*/ 2147483646 w 210"/>
                <a:gd name="T25" fmla="*/ 2147483646 h 196"/>
                <a:gd name="T26" fmla="*/ 2147483646 w 210"/>
                <a:gd name="T27" fmla="*/ 2147483646 h 196"/>
                <a:gd name="T28" fmla="*/ 2147483646 w 210"/>
                <a:gd name="T29" fmla="*/ 2147483646 h 196"/>
                <a:gd name="T30" fmla="*/ 2147483646 w 210"/>
                <a:gd name="T31" fmla="*/ 2147483646 h 196"/>
                <a:gd name="T32" fmla="*/ 2147483646 w 210"/>
                <a:gd name="T33" fmla="*/ 2147483646 h 196"/>
                <a:gd name="T34" fmla="*/ 2147483646 w 210"/>
                <a:gd name="T35" fmla="*/ 2147483646 h 196"/>
                <a:gd name="T36" fmla="*/ 2147483646 w 210"/>
                <a:gd name="T37" fmla="*/ 2147483646 h 1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96"/>
                <a:gd name="T59" fmla="*/ 210 w 210"/>
                <a:gd name="T60" fmla="*/ 196 h 1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96">
                  <a:moveTo>
                    <a:pt x="139" y="109"/>
                  </a:moveTo>
                  <a:lnTo>
                    <a:pt x="139" y="109"/>
                  </a:lnTo>
                  <a:cubicBezTo>
                    <a:pt x="136" y="117"/>
                    <a:pt x="131" y="123"/>
                    <a:pt x="124" y="126"/>
                  </a:cubicBezTo>
                  <a:cubicBezTo>
                    <a:pt x="109" y="134"/>
                    <a:pt x="91" y="128"/>
                    <a:pt x="83" y="113"/>
                  </a:cubicBezTo>
                  <a:cubicBezTo>
                    <a:pt x="76" y="98"/>
                    <a:pt x="82" y="80"/>
                    <a:pt x="97" y="73"/>
                  </a:cubicBezTo>
                  <a:cubicBezTo>
                    <a:pt x="101" y="71"/>
                    <a:pt x="106" y="70"/>
                    <a:pt x="110" y="70"/>
                  </a:cubicBezTo>
                  <a:cubicBezTo>
                    <a:pt x="113" y="70"/>
                    <a:pt x="117" y="70"/>
                    <a:pt x="120" y="71"/>
                  </a:cubicBezTo>
                  <a:cubicBezTo>
                    <a:pt x="127" y="74"/>
                    <a:pt x="133" y="79"/>
                    <a:pt x="137" y="86"/>
                  </a:cubicBezTo>
                  <a:cubicBezTo>
                    <a:pt x="141" y="93"/>
                    <a:pt x="141" y="102"/>
                    <a:pt x="139" y="109"/>
                  </a:cubicBezTo>
                  <a:close/>
                  <a:moveTo>
                    <a:pt x="67" y="13"/>
                  </a:moveTo>
                  <a:lnTo>
                    <a:pt x="67" y="13"/>
                  </a:lnTo>
                  <a:cubicBezTo>
                    <a:pt x="19" y="37"/>
                    <a:pt x="0" y="95"/>
                    <a:pt x="24" y="143"/>
                  </a:cubicBezTo>
                  <a:cubicBezTo>
                    <a:pt x="41" y="177"/>
                    <a:pt x="75" y="196"/>
                    <a:pt x="110" y="196"/>
                  </a:cubicBezTo>
                  <a:cubicBezTo>
                    <a:pt x="125" y="196"/>
                    <a:pt x="140" y="193"/>
                    <a:pt x="153" y="186"/>
                  </a:cubicBezTo>
                  <a:cubicBezTo>
                    <a:pt x="176" y="175"/>
                    <a:pt x="194" y="155"/>
                    <a:pt x="202" y="130"/>
                  </a:cubicBezTo>
                  <a:cubicBezTo>
                    <a:pt x="210" y="106"/>
                    <a:pt x="208" y="80"/>
                    <a:pt x="197" y="56"/>
                  </a:cubicBezTo>
                  <a:cubicBezTo>
                    <a:pt x="185" y="33"/>
                    <a:pt x="165" y="16"/>
                    <a:pt x="141" y="8"/>
                  </a:cubicBezTo>
                  <a:cubicBezTo>
                    <a:pt x="116" y="0"/>
                    <a:pt x="90" y="2"/>
                    <a:pt x="6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Freeform 169"/>
            <p:cNvSpPr>
              <a:spLocks noEditPoints="1"/>
            </p:cNvSpPr>
            <p:nvPr/>
          </p:nvSpPr>
          <p:spPr bwMode="auto">
            <a:xfrm>
              <a:off x="7759700" y="2309813"/>
              <a:ext cx="79375" cy="74613"/>
            </a:xfrm>
            <a:custGeom>
              <a:avLst/>
              <a:gdLst>
                <a:gd name="T0" fmla="*/ 2147483646 w 187"/>
                <a:gd name="T1" fmla="*/ 2147483646 h 176"/>
                <a:gd name="T2" fmla="*/ 2147483646 w 187"/>
                <a:gd name="T3" fmla="*/ 2147483646 h 176"/>
                <a:gd name="T4" fmla="*/ 2147483646 w 187"/>
                <a:gd name="T5" fmla="*/ 2147483646 h 176"/>
                <a:gd name="T6" fmla="*/ 2147483646 w 187"/>
                <a:gd name="T7" fmla="*/ 2147483646 h 176"/>
                <a:gd name="T8" fmla="*/ 2147483646 w 187"/>
                <a:gd name="T9" fmla="*/ 2147483646 h 176"/>
                <a:gd name="T10" fmla="*/ 2147483646 w 187"/>
                <a:gd name="T11" fmla="*/ 2147483646 h 176"/>
                <a:gd name="T12" fmla="*/ 2147483646 w 187"/>
                <a:gd name="T13" fmla="*/ 2147483646 h 176"/>
                <a:gd name="T14" fmla="*/ 2147483646 w 187"/>
                <a:gd name="T15" fmla="*/ 2147483646 h 176"/>
                <a:gd name="T16" fmla="*/ 2147483646 w 187"/>
                <a:gd name="T17" fmla="*/ 2147483646 h 176"/>
                <a:gd name="T18" fmla="*/ 2147483646 w 187"/>
                <a:gd name="T19" fmla="*/ 2147483646 h 176"/>
                <a:gd name="T20" fmla="*/ 2147483646 w 187"/>
                <a:gd name="T21" fmla="*/ 2147483646 h 176"/>
                <a:gd name="T22" fmla="*/ 2147483646 w 187"/>
                <a:gd name="T23" fmla="*/ 2147483646 h 176"/>
                <a:gd name="T24" fmla="*/ 2147483646 w 187"/>
                <a:gd name="T25" fmla="*/ 2147483646 h 176"/>
                <a:gd name="T26" fmla="*/ 2147483646 w 187"/>
                <a:gd name="T27" fmla="*/ 2147483646 h 176"/>
                <a:gd name="T28" fmla="*/ 2147483646 w 187"/>
                <a:gd name="T29" fmla="*/ 2147483646 h 176"/>
                <a:gd name="T30" fmla="*/ 2147483646 w 187"/>
                <a:gd name="T31" fmla="*/ 2147483646 h 176"/>
                <a:gd name="T32" fmla="*/ 2147483646 w 187"/>
                <a:gd name="T33" fmla="*/ 2147483646 h 176"/>
                <a:gd name="T34" fmla="*/ 2147483646 w 187"/>
                <a:gd name="T35" fmla="*/ 2147483646 h 176"/>
                <a:gd name="T36" fmla="*/ 2147483646 w 187"/>
                <a:gd name="T37" fmla="*/ 2147483646 h 176"/>
                <a:gd name="T38" fmla="*/ 2147483646 w 187"/>
                <a:gd name="T39" fmla="*/ 2147483646 h 176"/>
                <a:gd name="T40" fmla="*/ 2147483646 w 187"/>
                <a:gd name="T41" fmla="*/ 2147483646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176"/>
                <a:gd name="T65" fmla="*/ 187 w 187"/>
                <a:gd name="T66" fmla="*/ 176 h 1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176">
                  <a:moveTo>
                    <a:pt x="73" y="75"/>
                  </a:moveTo>
                  <a:lnTo>
                    <a:pt x="73" y="75"/>
                  </a:lnTo>
                  <a:cubicBezTo>
                    <a:pt x="77" y="71"/>
                    <a:pt x="82" y="69"/>
                    <a:pt x="87" y="68"/>
                  </a:cubicBezTo>
                  <a:cubicBezTo>
                    <a:pt x="88" y="68"/>
                    <a:pt x="88" y="68"/>
                    <a:pt x="89" y="68"/>
                  </a:cubicBezTo>
                  <a:cubicBezTo>
                    <a:pt x="94" y="68"/>
                    <a:pt x="99" y="70"/>
                    <a:pt x="102" y="73"/>
                  </a:cubicBezTo>
                  <a:cubicBezTo>
                    <a:pt x="111" y="81"/>
                    <a:pt x="112" y="94"/>
                    <a:pt x="105" y="102"/>
                  </a:cubicBezTo>
                  <a:cubicBezTo>
                    <a:pt x="101" y="107"/>
                    <a:pt x="96" y="109"/>
                    <a:pt x="91" y="110"/>
                  </a:cubicBezTo>
                  <a:cubicBezTo>
                    <a:pt x="85" y="110"/>
                    <a:pt x="80" y="108"/>
                    <a:pt x="76" y="105"/>
                  </a:cubicBezTo>
                  <a:cubicBezTo>
                    <a:pt x="71" y="101"/>
                    <a:pt x="69" y="96"/>
                    <a:pt x="68" y="91"/>
                  </a:cubicBezTo>
                  <a:cubicBezTo>
                    <a:pt x="68" y="85"/>
                    <a:pt x="70" y="80"/>
                    <a:pt x="73" y="75"/>
                  </a:cubicBezTo>
                  <a:close/>
                  <a:moveTo>
                    <a:pt x="32" y="155"/>
                  </a:moveTo>
                  <a:lnTo>
                    <a:pt x="32" y="155"/>
                  </a:lnTo>
                  <a:cubicBezTo>
                    <a:pt x="48" y="169"/>
                    <a:pt x="68" y="176"/>
                    <a:pt x="89" y="176"/>
                  </a:cubicBezTo>
                  <a:cubicBezTo>
                    <a:pt x="91" y="176"/>
                    <a:pt x="94" y="176"/>
                    <a:pt x="96" y="176"/>
                  </a:cubicBezTo>
                  <a:cubicBezTo>
                    <a:pt x="119" y="174"/>
                    <a:pt x="140" y="163"/>
                    <a:pt x="156" y="146"/>
                  </a:cubicBezTo>
                  <a:cubicBezTo>
                    <a:pt x="187" y="109"/>
                    <a:pt x="182" y="54"/>
                    <a:pt x="146" y="22"/>
                  </a:cubicBezTo>
                  <a:cubicBezTo>
                    <a:pt x="128" y="7"/>
                    <a:pt x="105" y="0"/>
                    <a:pt x="82" y="2"/>
                  </a:cubicBezTo>
                  <a:cubicBezTo>
                    <a:pt x="59" y="4"/>
                    <a:pt x="38" y="14"/>
                    <a:pt x="22" y="32"/>
                  </a:cubicBezTo>
                  <a:cubicBezTo>
                    <a:pt x="7" y="50"/>
                    <a:pt x="0" y="73"/>
                    <a:pt x="2" y="96"/>
                  </a:cubicBezTo>
                  <a:cubicBezTo>
                    <a:pt x="4" y="119"/>
                    <a:pt x="15" y="140"/>
                    <a:pt x="3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36" name="组合 199"/>
          <p:cNvGrpSpPr>
            <a:grpSpLocks noChangeAspect="1"/>
          </p:cNvGrpSpPr>
          <p:nvPr/>
        </p:nvGrpSpPr>
        <p:grpSpPr bwMode="auto">
          <a:xfrm>
            <a:off x="1946571" y="4785671"/>
            <a:ext cx="243677" cy="413366"/>
            <a:chOff x="4978400" y="823913"/>
            <a:chExt cx="428625" cy="728663"/>
          </a:xfrm>
          <a:solidFill>
            <a:srgbClr val="1AABE2"/>
          </a:solidFill>
        </p:grpSpPr>
        <p:sp>
          <p:nvSpPr>
            <p:cNvPr id="37" name="Freeform 128"/>
            <p:cNvSpPr>
              <a:spLocks noEditPoints="1"/>
            </p:cNvSpPr>
            <p:nvPr/>
          </p:nvSpPr>
          <p:spPr bwMode="auto">
            <a:xfrm>
              <a:off x="5062538" y="949325"/>
              <a:ext cx="192088" cy="185738"/>
            </a:xfrm>
            <a:custGeom>
              <a:avLst/>
              <a:gdLst>
                <a:gd name="T0" fmla="*/ 2147483646 w 456"/>
                <a:gd name="T1" fmla="*/ 2147483646 h 441"/>
                <a:gd name="T2" fmla="*/ 2147483646 w 456"/>
                <a:gd name="T3" fmla="*/ 2147483646 h 441"/>
                <a:gd name="T4" fmla="*/ 2147483646 w 456"/>
                <a:gd name="T5" fmla="*/ 2147483646 h 441"/>
                <a:gd name="T6" fmla="*/ 2147483646 w 456"/>
                <a:gd name="T7" fmla="*/ 2147483646 h 441"/>
                <a:gd name="T8" fmla="*/ 2147483646 w 456"/>
                <a:gd name="T9" fmla="*/ 2147483646 h 441"/>
                <a:gd name="T10" fmla="*/ 2147483646 w 456"/>
                <a:gd name="T11" fmla="*/ 2147483646 h 441"/>
                <a:gd name="T12" fmla="*/ 2147483646 w 456"/>
                <a:gd name="T13" fmla="*/ 2147483646 h 441"/>
                <a:gd name="T14" fmla="*/ 2147483646 w 456"/>
                <a:gd name="T15" fmla="*/ 2147483646 h 441"/>
                <a:gd name="T16" fmla="*/ 2147483646 w 456"/>
                <a:gd name="T17" fmla="*/ 2147483646 h 441"/>
                <a:gd name="T18" fmla="*/ 2147483646 w 456"/>
                <a:gd name="T19" fmla="*/ 2147483646 h 441"/>
                <a:gd name="T20" fmla="*/ 2147483646 w 456"/>
                <a:gd name="T21" fmla="*/ 2147483646 h 441"/>
                <a:gd name="T22" fmla="*/ 2147483646 w 456"/>
                <a:gd name="T23" fmla="*/ 0 h 441"/>
                <a:gd name="T24" fmla="*/ 2147483646 w 456"/>
                <a:gd name="T25" fmla="*/ 0 h 441"/>
                <a:gd name="T26" fmla="*/ 0 w 456"/>
                <a:gd name="T27" fmla="*/ 2147483646 h 441"/>
                <a:gd name="T28" fmla="*/ 0 w 456"/>
                <a:gd name="T29" fmla="*/ 2147483646 h 441"/>
                <a:gd name="T30" fmla="*/ 2147483646 w 456"/>
                <a:gd name="T31" fmla="*/ 2147483646 h 44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6"/>
                <a:gd name="T49" fmla="*/ 0 h 441"/>
                <a:gd name="T50" fmla="*/ 456 w 456"/>
                <a:gd name="T51" fmla="*/ 441 h 44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6" h="441">
                  <a:moveTo>
                    <a:pt x="54" y="53"/>
                  </a:moveTo>
                  <a:lnTo>
                    <a:pt x="54" y="53"/>
                  </a:lnTo>
                  <a:lnTo>
                    <a:pt x="403" y="53"/>
                  </a:lnTo>
                  <a:lnTo>
                    <a:pt x="403" y="388"/>
                  </a:lnTo>
                  <a:lnTo>
                    <a:pt x="54" y="388"/>
                  </a:lnTo>
                  <a:lnTo>
                    <a:pt x="54" y="53"/>
                  </a:lnTo>
                  <a:close/>
                  <a:moveTo>
                    <a:pt x="27" y="441"/>
                  </a:moveTo>
                  <a:lnTo>
                    <a:pt x="27" y="441"/>
                  </a:lnTo>
                  <a:lnTo>
                    <a:pt x="430" y="441"/>
                  </a:lnTo>
                  <a:cubicBezTo>
                    <a:pt x="444" y="441"/>
                    <a:pt x="456" y="429"/>
                    <a:pt x="456" y="415"/>
                  </a:cubicBezTo>
                  <a:lnTo>
                    <a:pt x="456" y="26"/>
                  </a:lnTo>
                  <a:cubicBezTo>
                    <a:pt x="456" y="12"/>
                    <a:pt x="444" y="0"/>
                    <a:pt x="430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415"/>
                  </a:lnTo>
                  <a:cubicBezTo>
                    <a:pt x="0" y="429"/>
                    <a:pt x="12" y="441"/>
                    <a:pt x="27" y="4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Freeform 129"/>
            <p:cNvSpPr>
              <a:spLocks noEditPoints="1"/>
            </p:cNvSpPr>
            <p:nvPr/>
          </p:nvSpPr>
          <p:spPr bwMode="auto">
            <a:xfrm>
              <a:off x="5097463" y="982663"/>
              <a:ext cx="123825" cy="119063"/>
            </a:xfrm>
            <a:custGeom>
              <a:avLst/>
              <a:gdLst>
                <a:gd name="T0" fmla="*/ 2147483646 w 295"/>
                <a:gd name="T1" fmla="*/ 2147483646 h 285"/>
                <a:gd name="T2" fmla="*/ 2147483646 w 295"/>
                <a:gd name="T3" fmla="*/ 2147483646 h 285"/>
                <a:gd name="T4" fmla="*/ 2147483646 w 295"/>
                <a:gd name="T5" fmla="*/ 2147483646 h 285"/>
                <a:gd name="T6" fmla="*/ 2147483646 w 295"/>
                <a:gd name="T7" fmla="*/ 2147483646 h 285"/>
                <a:gd name="T8" fmla="*/ 2147483646 w 295"/>
                <a:gd name="T9" fmla="*/ 2147483646 h 285"/>
                <a:gd name="T10" fmla="*/ 2147483646 w 295"/>
                <a:gd name="T11" fmla="*/ 2147483646 h 285"/>
                <a:gd name="T12" fmla="*/ 0 w 295"/>
                <a:gd name="T13" fmla="*/ 2147483646 h 285"/>
                <a:gd name="T14" fmla="*/ 0 w 295"/>
                <a:gd name="T15" fmla="*/ 2147483646 h 285"/>
                <a:gd name="T16" fmla="*/ 2147483646 w 295"/>
                <a:gd name="T17" fmla="*/ 2147483646 h 285"/>
                <a:gd name="T18" fmla="*/ 2147483646 w 295"/>
                <a:gd name="T19" fmla="*/ 0 h 285"/>
                <a:gd name="T20" fmla="*/ 0 w 295"/>
                <a:gd name="T21" fmla="*/ 0 h 285"/>
                <a:gd name="T22" fmla="*/ 0 w 295"/>
                <a:gd name="T23" fmla="*/ 2147483646 h 2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5"/>
                <a:gd name="T37" fmla="*/ 0 h 285"/>
                <a:gd name="T38" fmla="*/ 295 w 295"/>
                <a:gd name="T39" fmla="*/ 285 h 2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5" h="285">
                  <a:moveTo>
                    <a:pt x="13" y="13"/>
                  </a:moveTo>
                  <a:lnTo>
                    <a:pt x="13" y="13"/>
                  </a:lnTo>
                  <a:lnTo>
                    <a:pt x="282" y="13"/>
                  </a:lnTo>
                  <a:lnTo>
                    <a:pt x="282" y="272"/>
                  </a:lnTo>
                  <a:lnTo>
                    <a:pt x="13" y="272"/>
                  </a:lnTo>
                  <a:lnTo>
                    <a:pt x="13" y="13"/>
                  </a:lnTo>
                  <a:close/>
                  <a:moveTo>
                    <a:pt x="0" y="285"/>
                  </a:moveTo>
                  <a:lnTo>
                    <a:pt x="0" y="285"/>
                  </a:lnTo>
                  <a:lnTo>
                    <a:pt x="295" y="285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9" name="Freeform 130"/>
            <p:cNvSpPr>
              <a:spLocks/>
            </p:cNvSpPr>
            <p:nvPr/>
          </p:nvSpPr>
          <p:spPr bwMode="auto">
            <a:xfrm>
              <a:off x="5130800" y="1016000"/>
              <a:ext cx="55563" cy="52388"/>
            </a:xfrm>
            <a:custGeom>
              <a:avLst/>
              <a:gdLst>
                <a:gd name="T0" fmla="*/ 0 w 131"/>
                <a:gd name="T1" fmla="*/ 2147483646 h 127"/>
                <a:gd name="T2" fmla="*/ 0 w 131"/>
                <a:gd name="T3" fmla="*/ 2147483646 h 127"/>
                <a:gd name="T4" fmla="*/ 2147483646 w 131"/>
                <a:gd name="T5" fmla="*/ 2147483646 h 127"/>
                <a:gd name="T6" fmla="*/ 2147483646 w 131"/>
                <a:gd name="T7" fmla="*/ 0 h 127"/>
                <a:gd name="T8" fmla="*/ 0 w 131"/>
                <a:gd name="T9" fmla="*/ 0 h 127"/>
                <a:gd name="T10" fmla="*/ 0 w 131"/>
                <a:gd name="T11" fmla="*/ 2147483646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127"/>
                <a:gd name="T20" fmla="*/ 131 w 131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127">
                  <a:moveTo>
                    <a:pt x="0" y="127"/>
                  </a:moveTo>
                  <a:lnTo>
                    <a:pt x="0" y="127"/>
                  </a:lnTo>
                  <a:lnTo>
                    <a:pt x="131" y="1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0" name="Freeform 131"/>
            <p:cNvSpPr>
              <a:spLocks noEditPoints="1"/>
            </p:cNvSpPr>
            <p:nvPr/>
          </p:nvSpPr>
          <p:spPr bwMode="auto">
            <a:xfrm>
              <a:off x="4978400" y="823913"/>
              <a:ext cx="428625" cy="728663"/>
            </a:xfrm>
            <a:custGeom>
              <a:avLst/>
              <a:gdLst>
                <a:gd name="T0" fmla="*/ 2147483646 w 1021"/>
                <a:gd name="T1" fmla="*/ 2147483646 h 1734"/>
                <a:gd name="T2" fmla="*/ 2147483646 w 1021"/>
                <a:gd name="T3" fmla="*/ 2147483646 h 1734"/>
                <a:gd name="T4" fmla="*/ 2147483646 w 1021"/>
                <a:gd name="T5" fmla="*/ 2147483646 h 1734"/>
                <a:gd name="T6" fmla="*/ 2147483646 w 1021"/>
                <a:gd name="T7" fmla="*/ 2147483646 h 1734"/>
                <a:gd name="T8" fmla="*/ 2147483646 w 1021"/>
                <a:gd name="T9" fmla="*/ 2147483646 h 1734"/>
                <a:gd name="T10" fmla="*/ 2147483646 w 1021"/>
                <a:gd name="T11" fmla="*/ 2147483646 h 1734"/>
                <a:gd name="T12" fmla="*/ 2147483646 w 1021"/>
                <a:gd name="T13" fmla="*/ 2147483646 h 1734"/>
                <a:gd name="T14" fmla="*/ 2147483646 w 1021"/>
                <a:gd name="T15" fmla="*/ 2147483646 h 1734"/>
                <a:gd name="T16" fmla="*/ 2147483646 w 1021"/>
                <a:gd name="T17" fmla="*/ 2147483646 h 1734"/>
                <a:gd name="T18" fmla="*/ 2147483646 w 1021"/>
                <a:gd name="T19" fmla="*/ 2147483646 h 1734"/>
                <a:gd name="T20" fmla="*/ 2147483646 w 1021"/>
                <a:gd name="T21" fmla="*/ 2147483646 h 1734"/>
                <a:gd name="T22" fmla="*/ 2147483646 w 1021"/>
                <a:gd name="T23" fmla="*/ 2147483646 h 1734"/>
                <a:gd name="T24" fmla="*/ 2147483646 w 1021"/>
                <a:gd name="T25" fmla="*/ 2147483646 h 1734"/>
                <a:gd name="T26" fmla="*/ 2147483646 w 1021"/>
                <a:gd name="T27" fmla="*/ 2147483646 h 1734"/>
                <a:gd name="T28" fmla="*/ 2147483646 w 1021"/>
                <a:gd name="T29" fmla="*/ 2147483646 h 1734"/>
                <a:gd name="T30" fmla="*/ 2147483646 w 1021"/>
                <a:gd name="T31" fmla="*/ 2147483646 h 1734"/>
                <a:gd name="T32" fmla="*/ 2147483646 w 1021"/>
                <a:gd name="T33" fmla="*/ 2147483646 h 1734"/>
                <a:gd name="T34" fmla="*/ 2147483646 w 1021"/>
                <a:gd name="T35" fmla="*/ 0 h 1734"/>
                <a:gd name="T36" fmla="*/ 0 w 1021"/>
                <a:gd name="T37" fmla="*/ 2147483646 h 1734"/>
                <a:gd name="T38" fmla="*/ 2147483646 w 1021"/>
                <a:gd name="T39" fmla="*/ 2147483646 h 1734"/>
                <a:gd name="T40" fmla="*/ 2147483646 w 1021"/>
                <a:gd name="T41" fmla="*/ 2147483646 h 1734"/>
                <a:gd name="T42" fmla="*/ 2147483646 w 1021"/>
                <a:gd name="T43" fmla="*/ 2147483646 h 1734"/>
                <a:gd name="T44" fmla="*/ 2147483646 w 1021"/>
                <a:gd name="T45" fmla="*/ 2147483646 h 1734"/>
                <a:gd name="T46" fmla="*/ 2147483646 w 1021"/>
                <a:gd name="T47" fmla="*/ 2147483646 h 1734"/>
                <a:gd name="T48" fmla="*/ 2147483646 w 1021"/>
                <a:gd name="T49" fmla="*/ 2147483646 h 1734"/>
                <a:gd name="T50" fmla="*/ 2147483646 w 1021"/>
                <a:gd name="T51" fmla="*/ 2147483646 h 1734"/>
                <a:gd name="T52" fmla="*/ 2147483646 w 1021"/>
                <a:gd name="T53" fmla="*/ 2147483646 h 1734"/>
                <a:gd name="T54" fmla="*/ 2147483646 w 1021"/>
                <a:gd name="T55" fmla="*/ 2147483646 h 1734"/>
                <a:gd name="T56" fmla="*/ 2147483646 w 1021"/>
                <a:gd name="T57" fmla="*/ 2147483646 h 1734"/>
                <a:gd name="T58" fmla="*/ 2147483646 w 1021"/>
                <a:gd name="T59" fmla="*/ 2147483646 h 1734"/>
                <a:gd name="T60" fmla="*/ 2147483646 w 1021"/>
                <a:gd name="T61" fmla="*/ 2147483646 h 1734"/>
                <a:gd name="T62" fmla="*/ 2147483646 w 1021"/>
                <a:gd name="T63" fmla="*/ 2147483646 h 1734"/>
                <a:gd name="T64" fmla="*/ 2147483646 w 1021"/>
                <a:gd name="T65" fmla="*/ 2147483646 h 1734"/>
                <a:gd name="T66" fmla="*/ 2147483646 w 1021"/>
                <a:gd name="T67" fmla="*/ 2147483646 h 1734"/>
                <a:gd name="T68" fmla="*/ 2147483646 w 1021"/>
                <a:gd name="T69" fmla="*/ 2147483646 h 1734"/>
                <a:gd name="T70" fmla="*/ 2147483646 w 1021"/>
                <a:gd name="T71" fmla="*/ 2147483646 h 17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21"/>
                <a:gd name="T109" fmla="*/ 0 h 1734"/>
                <a:gd name="T110" fmla="*/ 1021 w 1021"/>
                <a:gd name="T111" fmla="*/ 1734 h 17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21" h="1734">
                  <a:moveTo>
                    <a:pt x="967" y="646"/>
                  </a:moveTo>
                  <a:lnTo>
                    <a:pt x="967" y="646"/>
                  </a:lnTo>
                  <a:lnTo>
                    <a:pt x="813" y="646"/>
                  </a:lnTo>
                  <a:lnTo>
                    <a:pt x="813" y="430"/>
                  </a:lnTo>
                  <a:lnTo>
                    <a:pt x="967" y="430"/>
                  </a:lnTo>
                  <a:lnTo>
                    <a:pt x="967" y="646"/>
                  </a:lnTo>
                  <a:close/>
                  <a:moveTo>
                    <a:pt x="124" y="856"/>
                  </a:moveTo>
                  <a:lnTo>
                    <a:pt x="124" y="856"/>
                  </a:lnTo>
                  <a:lnTo>
                    <a:pt x="736" y="856"/>
                  </a:lnTo>
                  <a:lnTo>
                    <a:pt x="736" y="1461"/>
                  </a:lnTo>
                  <a:lnTo>
                    <a:pt x="124" y="1461"/>
                  </a:lnTo>
                  <a:lnTo>
                    <a:pt x="124" y="856"/>
                  </a:lnTo>
                  <a:close/>
                  <a:moveTo>
                    <a:pt x="736" y="802"/>
                  </a:moveTo>
                  <a:lnTo>
                    <a:pt x="736" y="802"/>
                  </a:lnTo>
                  <a:lnTo>
                    <a:pt x="124" y="802"/>
                  </a:lnTo>
                  <a:lnTo>
                    <a:pt x="124" y="209"/>
                  </a:lnTo>
                  <a:lnTo>
                    <a:pt x="736" y="209"/>
                  </a:lnTo>
                  <a:lnTo>
                    <a:pt x="736" y="802"/>
                  </a:lnTo>
                  <a:close/>
                  <a:moveTo>
                    <a:pt x="67" y="67"/>
                  </a:moveTo>
                  <a:lnTo>
                    <a:pt x="67" y="67"/>
                  </a:lnTo>
                  <a:lnTo>
                    <a:pt x="794" y="67"/>
                  </a:lnTo>
                  <a:lnTo>
                    <a:pt x="794" y="142"/>
                  </a:lnTo>
                  <a:lnTo>
                    <a:pt x="781" y="142"/>
                  </a:lnTo>
                  <a:cubicBezTo>
                    <a:pt x="778" y="141"/>
                    <a:pt x="774" y="140"/>
                    <a:pt x="770" y="140"/>
                  </a:cubicBezTo>
                  <a:lnTo>
                    <a:pt x="91" y="140"/>
                  </a:lnTo>
                  <a:cubicBezTo>
                    <a:pt x="87" y="140"/>
                    <a:pt x="83" y="141"/>
                    <a:pt x="80" y="142"/>
                  </a:cubicBezTo>
                  <a:lnTo>
                    <a:pt x="67" y="142"/>
                  </a:lnTo>
                  <a:lnTo>
                    <a:pt x="67" y="67"/>
                  </a:lnTo>
                  <a:close/>
                  <a:moveTo>
                    <a:pt x="994" y="377"/>
                  </a:moveTo>
                  <a:lnTo>
                    <a:pt x="994" y="377"/>
                  </a:lnTo>
                  <a:lnTo>
                    <a:pt x="803" y="377"/>
                  </a:lnTo>
                  <a:lnTo>
                    <a:pt x="803" y="209"/>
                  </a:lnTo>
                  <a:lnTo>
                    <a:pt x="827" y="209"/>
                  </a:lnTo>
                  <a:cubicBezTo>
                    <a:pt x="845" y="209"/>
                    <a:pt x="860" y="194"/>
                    <a:pt x="860" y="176"/>
                  </a:cubicBezTo>
                  <a:lnTo>
                    <a:pt x="860" y="33"/>
                  </a:lnTo>
                  <a:cubicBezTo>
                    <a:pt x="860" y="15"/>
                    <a:pt x="845" y="0"/>
                    <a:pt x="827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176"/>
                  </a:lnTo>
                  <a:cubicBezTo>
                    <a:pt x="0" y="194"/>
                    <a:pt x="15" y="209"/>
                    <a:pt x="34" y="209"/>
                  </a:cubicBezTo>
                  <a:lnTo>
                    <a:pt x="58" y="209"/>
                  </a:lnTo>
                  <a:lnTo>
                    <a:pt x="58" y="1672"/>
                  </a:lnTo>
                  <a:cubicBezTo>
                    <a:pt x="58" y="1690"/>
                    <a:pt x="73" y="1705"/>
                    <a:pt x="91" y="1705"/>
                  </a:cubicBezTo>
                  <a:lnTo>
                    <a:pt x="289" y="1705"/>
                  </a:lnTo>
                  <a:cubicBezTo>
                    <a:pt x="301" y="1722"/>
                    <a:pt x="322" y="1734"/>
                    <a:pt x="345" y="1734"/>
                  </a:cubicBezTo>
                  <a:cubicBezTo>
                    <a:pt x="383" y="1734"/>
                    <a:pt x="414" y="1702"/>
                    <a:pt x="414" y="1664"/>
                  </a:cubicBezTo>
                  <a:cubicBezTo>
                    <a:pt x="414" y="1626"/>
                    <a:pt x="383" y="1595"/>
                    <a:pt x="345" y="1595"/>
                  </a:cubicBezTo>
                  <a:cubicBezTo>
                    <a:pt x="316" y="1595"/>
                    <a:pt x="291" y="1613"/>
                    <a:pt x="281" y="1638"/>
                  </a:cubicBezTo>
                  <a:lnTo>
                    <a:pt x="124" y="1638"/>
                  </a:lnTo>
                  <a:lnTo>
                    <a:pt x="124" y="1515"/>
                  </a:lnTo>
                  <a:lnTo>
                    <a:pt x="736" y="1515"/>
                  </a:lnTo>
                  <a:lnTo>
                    <a:pt x="736" y="1638"/>
                  </a:lnTo>
                  <a:lnTo>
                    <a:pt x="623" y="1638"/>
                  </a:lnTo>
                  <a:cubicBezTo>
                    <a:pt x="613" y="1612"/>
                    <a:pt x="588" y="1594"/>
                    <a:pt x="559" y="1594"/>
                  </a:cubicBezTo>
                  <a:cubicBezTo>
                    <a:pt x="520" y="1594"/>
                    <a:pt x="489" y="1625"/>
                    <a:pt x="489" y="1663"/>
                  </a:cubicBezTo>
                  <a:cubicBezTo>
                    <a:pt x="489" y="1702"/>
                    <a:pt x="520" y="1733"/>
                    <a:pt x="559" y="1733"/>
                  </a:cubicBezTo>
                  <a:cubicBezTo>
                    <a:pt x="581" y="1733"/>
                    <a:pt x="601" y="1722"/>
                    <a:pt x="614" y="1705"/>
                  </a:cubicBezTo>
                  <a:lnTo>
                    <a:pt x="770" y="1705"/>
                  </a:lnTo>
                  <a:cubicBezTo>
                    <a:pt x="788" y="1705"/>
                    <a:pt x="803" y="1690"/>
                    <a:pt x="803" y="1672"/>
                  </a:cubicBezTo>
                  <a:lnTo>
                    <a:pt x="803" y="699"/>
                  </a:lnTo>
                  <a:lnTo>
                    <a:pt x="858" y="699"/>
                  </a:lnTo>
                  <a:lnTo>
                    <a:pt x="858" y="821"/>
                  </a:lnTo>
                  <a:lnTo>
                    <a:pt x="885" y="821"/>
                  </a:lnTo>
                  <a:lnTo>
                    <a:pt x="885" y="1696"/>
                  </a:lnTo>
                  <a:cubicBezTo>
                    <a:pt x="885" y="1711"/>
                    <a:pt x="897" y="1722"/>
                    <a:pt x="911" y="1722"/>
                  </a:cubicBezTo>
                  <a:cubicBezTo>
                    <a:pt x="926" y="1722"/>
                    <a:pt x="938" y="1711"/>
                    <a:pt x="938" y="1696"/>
                  </a:cubicBezTo>
                  <a:lnTo>
                    <a:pt x="938" y="821"/>
                  </a:lnTo>
                  <a:lnTo>
                    <a:pt x="965" y="821"/>
                  </a:lnTo>
                  <a:lnTo>
                    <a:pt x="965" y="699"/>
                  </a:lnTo>
                  <a:lnTo>
                    <a:pt x="994" y="699"/>
                  </a:lnTo>
                  <a:cubicBezTo>
                    <a:pt x="1009" y="699"/>
                    <a:pt x="1021" y="688"/>
                    <a:pt x="1021" y="673"/>
                  </a:cubicBezTo>
                  <a:lnTo>
                    <a:pt x="1021" y="404"/>
                  </a:lnTo>
                  <a:cubicBezTo>
                    <a:pt x="1021" y="389"/>
                    <a:pt x="1009" y="377"/>
                    <a:pt x="994" y="3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1" name="Freeform 132"/>
            <p:cNvSpPr>
              <a:spLocks/>
            </p:cNvSpPr>
            <p:nvPr/>
          </p:nvSpPr>
          <p:spPr bwMode="auto">
            <a:xfrm>
              <a:off x="5094288" y="1208088"/>
              <a:ext cx="123825" cy="225425"/>
            </a:xfrm>
            <a:custGeom>
              <a:avLst/>
              <a:gdLst>
                <a:gd name="T0" fmla="*/ 2147483646 w 293"/>
                <a:gd name="T1" fmla="*/ 2147483646 h 537"/>
                <a:gd name="T2" fmla="*/ 2147483646 w 293"/>
                <a:gd name="T3" fmla="*/ 2147483646 h 537"/>
                <a:gd name="T4" fmla="*/ 2147483646 w 293"/>
                <a:gd name="T5" fmla="*/ 2147483646 h 537"/>
                <a:gd name="T6" fmla="*/ 2147483646 w 293"/>
                <a:gd name="T7" fmla="*/ 0 h 537"/>
                <a:gd name="T8" fmla="*/ 0 w 293"/>
                <a:gd name="T9" fmla="*/ 2147483646 h 537"/>
                <a:gd name="T10" fmla="*/ 2147483646 w 293"/>
                <a:gd name="T11" fmla="*/ 2147483646 h 537"/>
                <a:gd name="T12" fmla="*/ 2147483646 w 293"/>
                <a:gd name="T13" fmla="*/ 2147483646 h 537"/>
                <a:gd name="T14" fmla="*/ 2147483646 w 293"/>
                <a:gd name="T15" fmla="*/ 2147483646 h 5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3"/>
                <a:gd name="T25" fmla="*/ 0 h 537"/>
                <a:gd name="T26" fmla="*/ 293 w 293"/>
                <a:gd name="T27" fmla="*/ 537 h 5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3" h="537">
                  <a:moveTo>
                    <a:pt x="293" y="233"/>
                  </a:moveTo>
                  <a:lnTo>
                    <a:pt x="293" y="233"/>
                  </a:lnTo>
                  <a:lnTo>
                    <a:pt x="145" y="233"/>
                  </a:lnTo>
                  <a:lnTo>
                    <a:pt x="207" y="0"/>
                  </a:lnTo>
                  <a:lnTo>
                    <a:pt x="0" y="289"/>
                  </a:lnTo>
                  <a:lnTo>
                    <a:pt x="149" y="289"/>
                  </a:lnTo>
                  <a:lnTo>
                    <a:pt x="78" y="537"/>
                  </a:lnTo>
                  <a:lnTo>
                    <a:pt x="293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42" name="组合 29202"/>
          <p:cNvGrpSpPr>
            <a:grpSpLocks noChangeAspect="1"/>
          </p:cNvGrpSpPr>
          <p:nvPr/>
        </p:nvGrpSpPr>
        <p:grpSpPr bwMode="auto">
          <a:xfrm>
            <a:off x="7199790" y="4841747"/>
            <a:ext cx="479385" cy="301214"/>
            <a:chOff x="7586663" y="3698875"/>
            <a:chExt cx="847725" cy="534988"/>
          </a:xfrm>
          <a:solidFill>
            <a:srgbClr val="1AABE2"/>
          </a:solidFill>
        </p:grpSpPr>
        <p:sp>
          <p:nvSpPr>
            <p:cNvPr id="43" name="Freeform 527"/>
            <p:cNvSpPr>
              <a:spLocks/>
            </p:cNvSpPr>
            <p:nvPr/>
          </p:nvSpPr>
          <p:spPr bwMode="auto">
            <a:xfrm>
              <a:off x="7750175" y="3698875"/>
              <a:ext cx="523875" cy="520700"/>
            </a:xfrm>
            <a:custGeom>
              <a:avLst/>
              <a:gdLst>
                <a:gd name="T0" fmla="*/ 2147483646 w 1249"/>
                <a:gd name="T1" fmla="*/ 2147483646 h 1243"/>
                <a:gd name="T2" fmla="*/ 2147483646 w 1249"/>
                <a:gd name="T3" fmla="*/ 2147483646 h 1243"/>
                <a:gd name="T4" fmla="*/ 2147483646 w 1249"/>
                <a:gd name="T5" fmla="*/ 2147483646 h 1243"/>
                <a:gd name="T6" fmla="*/ 2147483646 w 1249"/>
                <a:gd name="T7" fmla="*/ 2147483646 h 1243"/>
                <a:gd name="T8" fmla="*/ 2147483646 w 1249"/>
                <a:gd name="T9" fmla="*/ 2147483646 h 1243"/>
                <a:gd name="T10" fmla="*/ 2147483646 w 1249"/>
                <a:gd name="T11" fmla="*/ 2147483646 h 1243"/>
                <a:gd name="T12" fmla="*/ 2147483646 w 1249"/>
                <a:gd name="T13" fmla="*/ 2147483646 h 1243"/>
                <a:gd name="T14" fmla="*/ 2147483646 w 1249"/>
                <a:gd name="T15" fmla="*/ 2147483646 h 1243"/>
                <a:gd name="T16" fmla="*/ 2147483646 w 1249"/>
                <a:gd name="T17" fmla="*/ 2147483646 h 1243"/>
                <a:gd name="T18" fmla="*/ 2147483646 w 1249"/>
                <a:gd name="T19" fmla="*/ 2147483646 h 1243"/>
                <a:gd name="T20" fmla="*/ 0 w 1249"/>
                <a:gd name="T21" fmla="*/ 2147483646 h 1243"/>
                <a:gd name="T22" fmla="*/ 2147483646 w 1249"/>
                <a:gd name="T23" fmla="*/ 0 h 1243"/>
                <a:gd name="T24" fmla="*/ 2147483646 w 1249"/>
                <a:gd name="T25" fmla="*/ 2147483646 h 1243"/>
                <a:gd name="T26" fmla="*/ 2147483646 w 1249"/>
                <a:gd name="T27" fmla="*/ 2147483646 h 1243"/>
                <a:gd name="T28" fmla="*/ 2147483646 w 1249"/>
                <a:gd name="T29" fmla="*/ 2147483646 h 1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9"/>
                <a:gd name="T46" fmla="*/ 0 h 1243"/>
                <a:gd name="T47" fmla="*/ 1249 w 1249"/>
                <a:gd name="T48" fmla="*/ 1243 h 1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9" h="1243">
                  <a:moveTo>
                    <a:pt x="718" y="1242"/>
                  </a:moveTo>
                  <a:lnTo>
                    <a:pt x="718" y="1242"/>
                  </a:lnTo>
                  <a:cubicBezTo>
                    <a:pt x="708" y="1242"/>
                    <a:pt x="700" y="1235"/>
                    <a:pt x="698" y="1225"/>
                  </a:cubicBezTo>
                  <a:cubicBezTo>
                    <a:pt x="696" y="1214"/>
                    <a:pt x="704" y="1204"/>
                    <a:pt x="715" y="1202"/>
                  </a:cubicBezTo>
                  <a:cubicBezTo>
                    <a:pt x="997" y="1158"/>
                    <a:pt x="1209" y="910"/>
                    <a:pt x="1209" y="624"/>
                  </a:cubicBezTo>
                  <a:cubicBezTo>
                    <a:pt x="1209" y="302"/>
                    <a:pt x="947" y="40"/>
                    <a:pt x="625" y="40"/>
                  </a:cubicBezTo>
                  <a:cubicBezTo>
                    <a:pt x="302" y="40"/>
                    <a:pt x="40" y="302"/>
                    <a:pt x="40" y="624"/>
                  </a:cubicBezTo>
                  <a:cubicBezTo>
                    <a:pt x="40" y="913"/>
                    <a:pt x="246" y="1155"/>
                    <a:pt x="530" y="1201"/>
                  </a:cubicBezTo>
                  <a:cubicBezTo>
                    <a:pt x="541" y="1203"/>
                    <a:pt x="549" y="1213"/>
                    <a:pt x="547" y="1224"/>
                  </a:cubicBezTo>
                  <a:cubicBezTo>
                    <a:pt x="545" y="1235"/>
                    <a:pt x="535" y="1243"/>
                    <a:pt x="524" y="1241"/>
                  </a:cubicBezTo>
                  <a:cubicBezTo>
                    <a:pt x="220" y="1192"/>
                    <a:pt x="0" y="932"/>
                    <a:pt x="0" y="624"/>
                  </a:cubicBezTo>
                  <a:cubicBezTo>
                    <a:pt x="0" y="280"/>
                    <a:pt x="280" y="0"/>
                    <a:pt x="625" y="0"/>
                  </a:cubicBezTo>
                  <a:cubicBezTo>
                    <a:pt x="969" y="0"/>
                    <a:pt x="1249" y="280"/>
                    <a:pt x="1249" y="624"/>
                  </a:cubicBezTo>
                  <a:cubicBezTo>
                    <a:pt x="1249" y="930"/>
                    <a:pt x="1022" y="1195"/>
                    <a:pt x="721" y="1242"/>
                  </a:cubicBezTo>
                  <a:cubicBezTo>
                    <a:pt x="720" y="1242"/>
                    <a:pt x="719" y="1242"/>
                    <a:pt x="718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4" name="Freeform 528"/>
            <p:cNvSpPr>
              <a:spLocks noEditPoints="1"/>
            </p:cNvSpPr>
            <p:nvPr/>
          </p:nvSpPr>
          <p:spPr bwMode="auto">
            <a:xfrm>
              <a:off x="7808913" y="3757613"/>
              <a:ext cx="406400" cy="404813"/>
            </a:xfrm>
            <a:custGeom>
              <a:avLst/>
              <a:gdLst>
                <a:gd name="T0" fmla="*/ 2147483646 w 966"/>
                <a:gd name="T1" fmla="*/ 2147483646 h 966"/>
                <a:gd name="T2" fmla="*/ 2147483646 w 966"/>
                <a:gd name="T3" fmla="*/ 2147483646 h 966"/>
                <a:gd name="T4" fmla="*/ 2147483646 w 966"/>
                <a:gd name="T5" fmla="*/ 2147483646 h 966"/>
                <a:gd name="T6" fmla="*/ 2147483646 w 966"/>
                <a:gd name="T7" fmla="*/ 2147483646 h 966"/>
                <a:gd name="T8" fmla="*/ 2147483646 w 966"/>
                <a:gd name="T9" fmla="*/ 2147483646 h 966"/>
                <a:gd name="T10" fmla="*/ 2147483646 w 966"/>
                <a:gd name="T11" fmla="*/ 2147483646 h 966"/>
                <a:gd name="T12" fmla="*/ 2147483646 w 966"/>
                <a:gd name="T13" fmla="*/ 2147483646 h 966"/>
                <a:gd name="T14" fmla="*/ 2147483646 w 966"/>
                <a:gd name="T15" fmla="*/ 2147483646 h 966"/>
                <a:gd name="T16" fmla="*/ 0 w 966"/>
                <a:gd name="T17" fmla="*/ 2147483646 h 966"/>
                <a:gd name="T18" fmla="*/ 2147483646 w 966"/>
                <a:gd name="T19" fmla="*/ 0 h 966"/>
                <a:gd name="T20" fmla="*/ 2147483646 w 966"/>
                <a:gd name="T21" fmla="*/ 2147483646 h 966"/>
                <a:gd name="T22" fmla="*/ 2147483646 w 966"/>
                <a:gd name="T23" fmla="*/ 2147483646 h 9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66"/>
                <a:gd name="T37" fmla="*/ 0 h 966"/>
                <a:gd name="T38" fmla="*/ 966 w 966"/>
                <a:gd name="T39" fmla="*/ 966 h 9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66" h="966">
                  <a:moveTo>
                    <a:pt x="483" y="40"/>
                  </a:moveTo>
                  <a:lnTo>
                    <a:pt x="483" y="40"/>
                  </a:lnTo>
                  <a:cubicBezTo>
                    <a:pt x="238" y="40"/>
                    <a:pt x="40" y="239"/>
                    <a:pt x="40" y="483"/>
                  </a:cubicBezTo>
                  <a:cubicBezTo>
                    <a:pt x="40" y="728"/>
                    <a:pt x="238" y="926"/>
                    <a:pt x="483" y="926"/>
                  </a:cubicBezTo>
                  <a:cubicBezTo>
                    <a:pt x="727" y="926"/>
                    <a:pt x="926" y="728"/>
                    <a:pt x="926" y="483"/>
                  </a:cubicBezTo>
                  <a:cubicBezTo>
                    <a:pt x="926" y="239"/>
                    <a:pt x="727" y="40"/>
                    <a:pt x="483" y="40"/>
                  </a:cubicBezTo>
                  <a:close/>
                  <a:moveTo>
                    <a:pt x="483" y="966"/>
                  </a:moveTo>
                  <a:lnTo>
                    <a:pt x="483" y="966"/>
                  </a:lnTo>
                  <a:cubicBezTo>
                    <a:pt x="216" y="966"/>
                    <a:pt x="0" y="750"/>
                    <a:pt x="0" y="483"/>
                  </a:cubicBezTo>
                  <a:cubicBezTo>
                    <a:pt x="0" y="217"/>
                    <a:pt x="216" y="0"/>
                    <a:pt x="483" y="0"/>
                  </a:cubicBezTo>
                  <a:cubicBezTo>
                    <a:pt x="749" y="0"/>
                    <a:pt x="966" y="217"/>
                    <a:pt x="966" y="483"/>
                  </a:cubicBezTo>
                  <a:cubicBezTo>
                    <a:pt x="966" y="750"/>
                    <a:pt x="749" y="966"/>
                    <a:pt x="483" y="9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5" name="Freeform 529"/>
            <p:cNvSpPr>
              <a:spLocks/>
            </p:cNvSpPr>
            <p:nvPr/>
          </p:nvSpPr>
          <p:spPr bwMode="auto">
            <a:xfrm>
              <a:off x="7967663" y="3916363"/>
              <a:ext cx="88900" cy="88900"/>
            </a:xfrm>
            <a:custGeom>
              <a:avLst/>
              <a:gdLst>
                <a:gd name="T0" fmla="*/ 2147483646 w 211"/>
                <a:gd name="T1" fmla="*/ 2147483646 h 211"/>
                <a:gd name="T2" fmla="*/ 2147483646 w 211"/>
                <a:gd name="T3" fmla="*/ 2147483646 h 211"/>
                <a:gd name="T4" fmla="*/ 0 w 211"/>
                <a:gd name="T5" fmla="*/ 2147483646 h 211"/>
                <a:gd name="T6" fmla="*/ 2147483646 w 211"/>
                <a:gd name="T7" fmla="*/ 0 h 211"/>
                <a:gd name="T8" fmla="*/ 2147483646 w 211"/>
                <a:gd name="T9" fmla="*/ 2147483646 h 211"/>
                <a:gd name="T10" fmla="*/ 2147483646 w 211"/>
                <a:gd name="T11" fmla="*/ 2147483646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11"/>
                <a:gd name="T20" fmla="*/ 211 w 211"/>
                <a:gd name="T21" fmla="*/ 211 h 2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11">
                  <a:moveTo>
                    <a:pt x="53" y="211"/>
                  </a:moveTo>
                  <a:lnTo>
                    <a:pt x="53" y="211"/>
                  </a:lnTo>
                  <a:lnTo>
                    <a:pt x="0" y="158"/>
                  </a:lnTo>
                  <a:lnTo>
                    <a:pt x="158" y="0"/>
                  </a:lnTo>
                  <a:lnTo>
                    <a:pt x="211" y="53"/>
                  </a:lnTo>
                  <a:lnTo>
                    <a:pt x="53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6" name="Freeform 530"/>
            <p:cNvSpPr>
              <a:spLocks/>
            </p:cNvSpPr>
            <p:nvPr/>
          </p:nvSpPr>
          <p:spPr bwMode="auto">
            <a:xfrm>
              <a:off x="7959725" y="3906838"/>
              <a:ext cx="49213" cy="49213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2147483646 w 117"/>
                <a:gd name="T5" fmla="*/ 2147483646 h 117"/>
                <a:gd name="T6" fmla="*/ 2147483646 w 117"/>
                <a:gd name="T7" fmla="*/ 2147483646 h 117"/>
                <a:gd name="T8" fmla="*/ 0 w 117"/>
                <a:gd name="T9" fmla="*/ 0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7"/>
                <a:gd name="T17" fmla="*/ 117 w 11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7">
                  <a:moveTo>
                    <a:pt x="0" y="0"/>
                  </a:moveTo>
                  <a:lnTo>
                    <a:pt x="0" y="0"/>
                  </a:lnTo>
                  <a:lnTo>
                    <a:pt x="31" y="117"/>
                  </a:lnTo>
                  <a:lnTo>
                    <a:pt x="117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7" name="Freeform 531"/>
            <p:cNvSpPr>
              <a:spLocks/>
            </p:cNvSpPr>
            <p:nvPr/>
          </p:nvSpPr>
          <p:spPr bwMode="auto">
            <a:xfrm>
              <a:off x="8023225" y="3963988"/>
              <a:ext cx="47625" cy="49213"/>
            </a:xfrm>
            <a:custGeom>
              <a:avLst/>
              <a:gdLst>
                <a:gd name="T0" fmla="*/ 2147483646 w 117"/>
                <a:gd name="T1" fmla="*/ 2147483646 h 118"/>
                <a:gd name="T2" fmla="*/ 2147483646 w 117"/>
                <a:gd name="T3" fmla="*/ 2147483646 h 118"/>
                <a:gd name="T4" fmla="*/ 0 w 117"/>
                <a:gd name="T5" fmla="*/ 2147483646 h 118"/>
                <a:gd name="T6" fmla="*/ 2147483646 w 117"/>
                <a:gd name="T7" fmla="*/ 0 h 118"/>
                <a:gd name="T8" fmla="*/ 2147483646 w 117"/>
                <a:gd name="T9" fmla="*/ 214748364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8"/>
                <a:gd name="T17" fmla="*/ 117 w 117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8">
                  <a:moveTo>
                    <a:pt x="117" y="118"/>
                  </a:moveTo>
                  <a:lnTo>
                    <a:pt x="117" y="118"/>
                  </a:lnTo>
                  <a:lnTo>
                    <a:pt x="0" y="86"/>
                  </a:lnTo>
                  <a:lnTo>
                    <a:pt x="85" y="0"/>
                  </a:lnTo>
                  <a:lnTo>
                    <a:pt x="11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8" name="Freeform 532"/>
            <p:cNvSpPr>
              <a:spLocks noEditPoints="1"/>
            </p:cNvSpPr>
            <p:nvPr/>
          </p:nvSpPr>
          <p:spPr bwMode="auto">
            <a:xfrm>
              <a:off x="7904163" y="3852863"/>
              <a:ext cx="215900" cy="215900"/>
            </a:xfrm>
            <a:custGeom>
              <a:avLst/>
              <a:gdLst>
                <a:gd name="T0" fmla="*/ 2147483646 w 515"/>
                <a:gd name="T1" fmla="*/ 2147483646 h 515"/>
                <a:gd name="T2" fmla="*/ 2147483646 w 515"/>
                <a:gd name="T3" fmla="*/ 2147483646 h 515"/>
                <a:gd name="T4" fmla="*/ 2147483646 w 515"/>
                <a:gd name="T5" fmla="*/ 2147483646 h 515"/>
                <a:gd name="T6" fmla="*/ 2147483646 w 515"/>
                <a:gd name="T7" fmla="*/ 2147483646 h 515"/>
                <a:gd name="T8" fmla="*/ 2147483646 w 515"/>
                <a:gd name="T9" fmla="*/ 2147483646 h 515"/>
                <a:gd name="T10" fmla="*/ 2147483646 w 515"/>
                <a:gd name="T11" fmla="*/ 2147483646 h 515"/>
                <a:gd name="T12" fmla="*/ 2147483646 w 515"/>
                <a:gd name="T13" fmla="*/ 2147483646 h 515"/>
                <a:gd name="T14" fmla="*/ 2147483646 w 515"/>
                <a:gd name="T15" fmla="*/ 2147483646 h 515"/>
                <a:gd name="T16" fmla="*/ 0 w 515"/>
                <a:gd name="T17" fmla="*/ 2147483646 h 515"/>
                <a:gd name="T18" fmla="*/ 2147483646 w 515"/>
                <a:gd name="T19" fmla="*/ 0 h 515"/>
                <a:gd name="T20" fmla="*/ 2147483646 w 515"/>
                <a:gd name="T21" fmla="*/ 2147483646 h 515"/>
                <a:gd name="T22" fmla="*/ 2147483646 w 515"/>
                <a:gd name="T23" fmla="*/ 2147483646 h 5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5"/>
                <a:gd name="T37" fmla="*/ 0 h 515"/>
                <a:gd name="T38" fmla="*/ 515 w 515"/>
                <a:gd name="T39" fmla="*/ 515 h 51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5" h="515">
                  <a:moveTo>
                    <a:pt x="258" y="40"/>
                  </a:moveTo>
                  <a:lnTo>
                    <a:pt x="258" y="40"/>
                  </a:lnTo>
                  <a:cubicBezTo>
                    <a:pt x="138" y="40"/>
                    <a:pt x="40" y="138"/>
                    <a:pt x="40" y="257"/>
                  </a:cubicBezTo>
                  <a:cubicBezTo>
                    <a:pt x="40" y="377"/>
                    <a:pt x="138" y="475"/>
                    <a:pt x="258" y="475"/>
                  </a:cubicBezTo>
                  <a:cubicBezTo>
                    <a:pt x="378" y="475"/>
                    <a:pt x="475" y="377"/>
                    <a:pt x="475" y="257"/>
                  </a:cubicBezTo>
                  <a:cubicBezTo>
                    <a:pt x="475" y="138"/>
                    <a:pt x="378" y="40"/>
                    <a:pt x="258" y="40"/>
                  </a:cubicBezTo>
                  <a:close/>
                  <a:moveTo>
                    <a:pt x="258" y="515"/>
                  </a:moveTo>
                  <a:lnTo>
                    <a:pt x="258" y="515"/>
                  </a:lnTo>
                  <a:cubicBezTo>
                    <a:pt x="116" y="515"/>
                    <a:pt x="0" y="399"/>
                    <a:pt x="0" y="257"/>
                  </a:cubicBezTo>
                  <a:cubicBezTo>
                    <a:pt x="0" y="115"/>
                    <a:pt x="116" y="0"/>
                    <a:pt x="258" y="0"/>
                  </a:cubicBezTo>
                  <a:cubicBezTo>
                    <a:pt x="400" y="0"/>
                    <a:pt x="515" y="115"/>
                    <a:pt x="515" y="257"/>
                  </a:cubicBezTo>
                  <a:cubicBezTo>
                    <a:pt x="515" y="399"/>
                    <a:pt x="400" y="515"/>
                    <a:pt x="258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9" name="Freeform 533"/>
            <p:cNvSpPr>
              <a:spLocks/>
            </p:cNvSpPr>
            <p:nvPr/>
          </p:nvSpPr>
          <p:spPr bwMode="auto">
            <a:xfrm>
              <a:off x="8142288" y="3943350"/>
              <a:ext cx="34925" cy="34925"/>
            </a:xfrm>
            <a:custGeom>
              <a:avLst/>
              <a:gdLst>
                <a:gd name="T0" fmla="*/ 0 w 82"/>
                <a:gd name="T1" fmla="*/ 2147483646 h 83"/>
                <a:gd name="T2" fmla="*/ 0 w 82"/>
                <a:gd name="T3" fmla="*/ 2147483646 h 83"/>
                <a:gd name="T4" fmla="*/ 2147483646 w 82"/>
                <a:gd name="T5" fmla="*/ 0 h 83"/>
                <a:gd name="T6" fmla="*/ 2147483646 w 82"/>
                <a:gd name="T7" fmla="*/ 2147483646 h 83"/>
                <a:gd name="T8" fmla="*/ 2147483646 w 82"/>
                <a:gd name="T9" fmla="*/ 2147483646 h 83"/>
                <a:gd name="T10" fmla="*/ 0 w 82"/>
                <a:gd name="T11" fmla="*/ 2147483646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3"/>
                <a:gd name="T20" fmla="*/ 82 w 82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3">
                  <a:moveTo>
                    <a:pt x="0" y="41"/>
                  </a:moveTo>
                  <a:lnTo>
                    <a:pt x="0" y="41"/>
                  </a:ln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3"/>
                    <a:pt x="41" y="83"/>
                  </a:cubicBezTo>
                  <a:cubicBezTo>
                    <a:pt x="18" y="83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0" name="Freeform 534"/>
            <p:cNvSpPr>
              <a:spLocks/>
            </p:cNvSpPr>
            <p:nvPr/>
          </p:nvSpPr>
          <p:spPr bwMode="auto">
            <a:xfrm>
              <a:off x="7850188" y="3943350"/>
              <a:ext cx="33338" cy="34925"/>
            </a:xfrm>
            <a:custGeom>
              <a:avLst/>
              <a:gdLst>
                <a:gd name="T0" fmla="*/ 0 w 82"/>
                <a:gd name="T1" fmla="*/ 2147483646 h 83"/>
                <a:gd name="T2" fmla="*/ 0 w 82"/>
                <a:gd name="T3" fmla="*/ 2147483646 h 83"/>
                <a:gd name="T4" fmla="*/ 2147483646 w 82"/>
                <a:gd name="T5" fmla="*/ 0 h 83"/>
                <a:gd name="T6" fmla="*/ 2147483646 w 82"/>
                <a:gd name="T7" fmla="*/ 2147483646 h 83"/>
                <a:gd name="T8" fmla="*/ 2147483646 w 82"/>
                <a:gd name="T9" fmla="*/ 2147483646 h 83"/>
                <a:gd name="T10" fmla="*/ 0 w 82"/>
                <a:gd name="T11" fmla="*/ 2147483646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3"/>
                <a:gd name="T20" fmla="*/ 82 w 82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3">
                  <a:moveTo>
                    <a:pt x="0" y="41"/>
                  </a:moveTo>
                  <a:lnTo>
                    <a:pt x="0" y="41"/>
                  </a:ln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3"/>
                    <a:pt x="41" y="83"/>
                  </a:cubicBezTo>
                  <a:cubicBezTo>
                    <a:pt x="18" y="83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1" name="Freeform 535"/>
            <p:cNvSpPr>
              <a:spLocks noEditPoints="1"/>
            </p:cNvSpPr>
            <p:nvPr/>
          </p:nvSpPr>
          <p:spPr bwMode="auto">
            <a:xfrm>
              <a:off x="7586663" y="3878263"/>
              <a:ext cx="134938" cy="15875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Freeform 536"/>
            <p:cNvSpPr>
              <a:spLocks noEditPoints="1"/>
            </p:cNvSpPr>
            <p:nvPr/>
          </p:nvSpPr>
          <p:spPr bwMode="auto">
            <a:xfrm>
              <a:off x="7586663" y="3959225"/>
              <a:ext cx="111125" cy="17463"/>
            </a:xfrm>
            <a:custGeom>
              <a:avLst/>
              <a:gdLst>
                <a:gd name="T0" fmla="*/ 2147483646 w 265"/>
                <a:gd name="T1" fmla="*/ 2147483646 h 40"/>
                <a:gd name="T2" fmla="*/ 2147483646 w 265"/>
                <a:gd name="T3" fmla="*/ 2147483646 h 40"/>
                <a:gd name="T4" fmla="*/ 0 w 265"/>
                <a:gd name="T5" fmla="*/ 2147483646 h 40"/>
                <a:gd name="T6" fmla="*/ 0 w 265"/>
                <a:gd name="T7" fmla="*/ 0 h 40"/>
                <a:gd name="T8" fmla="*/ 2147483646 w 265"/>
                <a:gd name="T9" fmla="*/ 0 h 40"/>
                <a:gd name="T10" fmla="*/ 2147483646 w 265"/>
                <a:gd name="T11" fmla="*/ 2147483646 h 40"/>
                <a:gd name="T12" fmla="*/ 2147483646 w 265"/>
                <a:gd name="T13" fmla="*/ 2147483646 h 40"/>
                <a:gd name="T14" fmla="*/ 2147483646 w 265"/>
                <a:gd name="T15" fmla="*/ 2147483646 h 40"/>
                <a:gd name="T16" fmla="*/ 2147483646 w 265"/>
                <a:gd name="T17" fmla="*/ 2147483646 h 40"/>
                <a:gd name="T18" fmla="*/ 2147483646 w 265"/>
                <a:gd name="T19" fmla="*/ 0 h 40"/>
                <a:gd name="T20" fmla="*/ 2147483646 w 265"/>
                <a:gd name="T21" fmla="*/ 0 h 40"/>
                <a:gd name="T22" fmla="*/ 2147483646 w 265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Freeform 537"/>
            <p:cNvSpPr>
              <a:spLocks noEditPoints="1"/>
            </p:cNvSpPr>
            <p:nvPr/>
          </p:nvSpPr>
          <p:spPr bwMode="auto">
            <a:xfrm>
              <a:off x="7586663" y="4038600"/>
              <a:ext cx="134938" cy="17463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4" name="Freeform 538"/>
            <p:cNvSpPr>
              <a:spLocks noEditPoints="1"/>
            </p:cNvSpPr>
            <p:nvPr/>
          </p:nvSpPr>
          <p:spPr bwMode="auto">
            <a:xfrm>
              <a:off x="8299450" y="3878263"/>
              <a:ext cx="134938" cy="15875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08" y="40"/>
                  </a:moveTo>
                  <a:lnTo>
                    <a:pt x="10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188" y="40"/>
                  </a:lnTo>
                  <a:lnTo>
                    <a:pt x="188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5" name="Freeform 539"/>
            <p:cNvSpPr>
              <a:spLocks noEditPoints="1"/>
            </p:cNvSpPr>
            <p:nvPr/>
          </p:nvSpPr>
          <p:spPr bwMode="auto">
            <a:xfrm>
              <a:off x="8323263" y="3959225"/>
              <a:ext cx="111125" cy="17463"/>
            </a:xfrm>
            <a:custGeom>
              <a:avLst/>
              <a:gdLst>
                <a:gd name="T0" fmla="*/ 2147483646 w 265"/>
                <a:gd name="T1" fmla="*/ 2147483646 h 40"/>
                <a:gd name="T2" fmla="*/ 2147483646 w 265"/>
                <a:gd name="T3" fmla="*/ 2147483646 h 40"/>
                <a:gd name="T4" fmla="*/ 0 w 265"/>
                <a:gd name="T5" fmla="*/ 2147483646 h 40"/>
                <a:gd name="T6" fmla="*/ 0 w 265"/>
                <a:gd name="T7" fmla="*/ 0 h 40"/>
                <a:gd name="T8" fmla="*/ 2147483646 w 265"/>
                <a:gd name="T9" fmla="*/ 0 h 40"/>
                <a:gd name="T10" fmla="*/ 2147483646 w 265"/>
                <a:gd name="T11" fmla="*/ 2147483646 h 40"/>
                <a:gd name="T12" fmla="*/ 2147483646 w 265"/>
                <a:gd name="T13" fmla="*/ 2147483646 h 40"/>
                <a:gd name="T14" fmla="*/ 2147483646 w 265"/>
                <a:gd name="T15" fmla="*/ 2147483646 h 40"/>
                <a:gd name="T16" fmla="*/ 2147483646 w 265"/>
                <a:gd name="T17" fmla="*/ 2147483646 h 40"/>
                <a:gd name="T18" fmla="*/ 2147483646 w 265"/>
                <a:gd name="T19" fmla="*/ 0 h 40"/>
                <a:gd name="T20" fmla="*/ 2147483646 w 265"/>
                <a:gd name="T21" fmla="*/ 0 h 40"/>
                <a:gd name="T22" fmla="*/ 2147483646 w 265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52" y="40"/>
                  </a:moveTo>
                  <a:lnTo>
                    <a:pt x="5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132" y="40"/>
                  </a:lnTo>
                  <a:lnTo>
                    <a:pt x="132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Freeform 540"/>
            <p:cNvSpPr>
              <a:spLocks noEditPoints="1"/>
            </p:cNvSpPr>
            <p:nvPr/>
          </p:nvSpPr>
          <p:spPr bwMode="auto">
            <a:xfrm>
              <a:off x="8299450" y="4038600"/>
              <a:ext cx="134938" cy="17463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08" y="40"/>
                  </a:moveTo>
                  <a:lnTo>
                    <a:pt x="10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188" y="40"/>
                  </a:lnTo>
                  <a:lnTo>
                    <a:pt x="188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7" name="Freeform 541"/>
            <p:cNvSpPr>
              <a:spLocks/>
            </p:cNvSpPr>
            <p:nvPr/>
          </p:nvSpPr>
          <p:spPr bwMode="auto">
            <a:xfrm>
              <a:off x="7958138" y="4187825"/>
              <a:ext cx="46038" cy="46038"/>
            </a:xfrm>
            <a:custGeom>
              <a:avLst/>
              <a:gdLst>
                <a:gd name="T0" fmla="*/ 0 w 107"/>
                <a:gd name="T1" fmla="*/ 2147483646 h 107"/>
                <a:gd name="T2" fmla="*/ 0 w 107"/>
                <a:gd name="T3" fmla="*/ 2147483646 h 107"/>
                <a:gd name="T4" fmla="*/ 2147483646 w 107"/>
                <a:gd name="T5" fmla="*/ 0 h 107"/>
                <a:gd name="T6" fmla="*/ 2147483646 w 107"/>
                <a:gd name="T7" fmla="*/ 2147483646 h 107"/>
                <a:gd name="T8" fmla="*/ 2147483646 w 107"/>
                <a:gd name="T9" fmla="*/ 2147483646 h 107"/>
                <a:gd name="T10" fmla="*/ 0 w 10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4"/>
                  </a:move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8" name="Freeform 542"/>
            <p:cNvSpPr>
              <a:spLocks/>
            </p:cNvSpPr>
            <p:nvPr/>
          </p:nvSpPr>
          <p:spPr bwMode="auto">
            <a:xfrm>
              <a:off x="8026400" y="4187825"/>
              <a:ext cx="44450" cy="46038"/>
            </a:xfrm>
            <a:custGeom>
              <a:avLst/>
              <a:gdLst>
                <a:gd name="T0" fmla="*/ 0 w 107"/>
                <a:gd name="T1" fmla="*/ 2147483646 h 107"/>
                <a:gd name="T2" fmla="*/ 0 w 107"/>
                <a:gd name="T3" fmla="*/ 2147483646 h 107"/>
                <a:gd name="T4" fmla="*/ 2147483646 w 107"/>
                <a:gd name="T5" fmla="*/ 0 h 107"/>
                <a:gd name="T6" fmla="*/ 2147483646 w 107"/>
                <a:gd name="T7" fmla="*/ 2147483646 h 107"/>
                <a:gd name="T8" fmla="*/ 2147483646 w 107"/>
                <a:gd name="T9" fmla="*/ 2147483646 h 107"/>
                <a:gd name="T10" fmla="*/ 0 w 10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4"/>
                  </a:move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59" name="组合 136"/>
          <p:cNvGrpSpPr>
            <a:grpSpLocks noChangeAspect="1"/>
          </p:cNvGrpSpPr>
          <p:nvPr/>
        </p:nvGrpSpPr>
        <p:grpSpPr bwMode="auto">
          <a:xfrm>
            <a:off x="2969651" y="4820182"/>
            <a:ext cx="376401" cy="344345"/>
            <a:chOff x="1019175" y="2374900"/>
            <a:chExt cx="514350" cy="473076"/>
          </a:xfrm>
          <a:solidFill>
            <a:srgbClr val="1AABE2"/>
          </a:solidFill>
        </p:grpSpPr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1019175" y="2374900"/>
              <a:ext cx="514350" cy="365125"/>
            </a:xfrm>
            <a:custGeom>
              <a:avLst/>
              <a:gdLst>
                <a:gd name="T0" fmla="*/ 2147483646 w 1229"/>
                <a:gd name="T1" fmla="*/ 2147483646 h 869"/>
                <a:gd name="T2" fmla="*/ 2147483646 w 1229"/>
                <a:gd name="T3" fmla="*/ 2147483646 h 869"/>
                <a:gd name="T4" fmla="*/ 2147483646 w 1229"/>
                <a:gd name="T5" fmla="*/ 2147483646 h 869"/>
                <a:gd name="T6" fmla="*/ 2147483646 w 1229"/>
                <a:gd name="T7" fmla="*/ 2147483646 h 869"/>
                <a:gd name="T8" fmla="*/ 2147483646 w 1229"/>
                <a:gd name="T9" fmla="*/ 2147483646 h 869"/>
                <a:gd name="T10" fmla="*/ 2147483646 w 1229"/>
                <a:gd name="T11" fmla="*/ 2147483646 h 869"/>
                <a:gd name="T12" fmla="*/ 2147483646 w 1229"/>
                <a:gd name="T13" fmla="*/ 2147483646 h 869"/>
                <a:gd name="T14" fmla="*/ 2147483646 w 1229"/>
                <a:gd name="T15" fmla="*/ 2147483646 h 869"/>
                <a:gd name="T16" fmla="*/ 2147483646 w 1229"/>
                <a:gd name="T17" fmla="*/ 2147483646 h 869"/>
                <a:gd name="T18" fmla="*/ 2147483646 w 1229"/>
                <a:gd name="T19" fmla="*/ 2147483646 h 869"/>
                <a:gd name="T20" fmla="*/ 2147483646 w 1229"/>
                <a:gd name="T21" fmla="*/ 2147483646 h 869"/>
                <a:gd name="T22" fmla="*/ 2147483646 w 1229"/>
                <a:gd name="T23" fmla="*/ 2147483646 h 869"/>
                <a:gd name="T24" fmla="*/ 2147483646 w 1229"/>
                <a:gd name="T25" fmla="*/ 0 h 869"/>
                <a:gd name="T26" fmla="*/ 2147483646 w 1229"/>
                <a:gd name="T27" fmla="*/ 2147483646 h 869"/>
                <a:gd name="T28" fmla="*/ 2147483646 w 1229"/>
                <a:gd name="T29" fmla="*/ 2147483646 h 869"/>
                <a:gd name="T30" fmla="*/ 2147483646 w 1229"/>
                <a:gd name="T31" fmla="*/ 2147483646 h 869"/>
                <a:gd name="T32" fmla="*/ 2147483646 w 1229"/>
                <a:gd name="T33" fmla="*/ 2147483646 h 869"/>
                <a:gd name="T34" fmla="*/ 2147483646 w 1229"/>
                <a:gd name="T35" fmla="*/ 2147483646 h 869"/>
                <a:gd name="T36" fmla="*/ 2147483646 w 1229"/>
                <a:gd name="T37" fmla="*/ 2147483646 h 869"/>
                <a:gd name="T38" fmla="*/ 2147483646 w 1229"/>
                <a:gd name="T39" fmla="*/ 2147483646 h 869"/>
                <a:gd name="T40" fmla="*/ 2147483646 w 1229"/>
                <a:gd name="T41" fmla="*/ 2147483646 h 869"/>
                <a:gd name="T42" fmla="*/ 2147483646 w 1229"/>
                <a:gd name="T43" fmla="*/ 2147483646 h 869"/>
                <a:gd name="T44" fmla="*/ 2147483646 w 1229"/>
                <a:gd name="T45" fmla="*/ 2147483646 h 869"/>
                <a:gd name="T46" fmla="*/ 2147483646 w 1229"/>
                <a:gd name="T47" fmla="*/ 0 h 869"/>
                <a:gd name="T48" fmla="*/ 2147483646 w 1229"/>
                <a:gd name="T49" fmla="*/ 2147483646 h 869"/>
                <a:gd name="T50" fmla="*/ 2147483646 w 1229"/>
                <a:gd name="T51" fmla="*/ 2147483646 h 869"/>
                <a:gd name="T52" fmla="*/ 0 w 1229"/>
                <a:gd name="T53" fmla="*/ 2147483646 h 869"/>
                <a:gd name="T54" fmla="*/ 0 w 1229"/>
                <a:gd name="T55" fmla="*/ 2147483646 h 869"/>
                <a:gd name="T56" fmla="*/ 2147483646 w 1229"/>
                <a:gd name="T57" fmla="*/ 2147483646 h 869"/>
                <a:gd name="T58" fmla="*/ 2147483646 w 1229"/>
                <a:gd name="T59" fmla="*/ 2147483646 h 869"/>
                <a:gd name="T60" fmla="*/ 2147483646 w 1229"/>
                <a:gd name="T61" fmla="*/ 2147483646 h 869"/>
                <a:gd name="T62" fmla="*/ 2147483646 w 1229"/>
                <a:gd name="T63" fmla="*/ 2147483646 h 869"/>
                <a:gd name="T64" fmla="*/ 2147483646 w 1229"/>
                <a:gd name="T65" fmla="*/ 2147483646 h 869"/>
                <a:gd name="T66" fmla="*/ 2147483646 w 1229"/>
                <a:gd name="T67" fmla="*/ 2147483646 h 869"/>
                <a:gd name="T68" fmla="*/ 2147483646 w 1229"/>
                <a:gd name="T69" fmla="*/ 2147483646 h 869"/>
                <a:gd name="T70" fmla="*/ 2147483646 w 1229"/>
                <a:gd name="T71" fmla="*/ 2147483646 h 869"/>
                <a:gd name="T72" fmla="*/ 2147483646 w 1229"/>
                <a:gd name="T73" fmla="*/ 2147483646 h 869"/>
                <a:gd name="T74" fmla="*/ 2147483646 w 1229"/>
                <a:gd name="T75" fmla="*/ 2147483646 h 869"/>
                <a:gd name="T76" fmla="*/ 2147483646 w 1229"/>
                <a:gd name="T77" fmla="*/ 2147483646 h 869"/>
                <a:gd name="T78" fmla="*/ 2147483646 w 1229"/>
                <a:gd name="T79" fmla="*/ 2147483646 h 869"/>
                <a:gd name="T80" fmla="*/ 2147483646 w 1229"/>
                <a:gd name="T81" fmla="*/ 2147483646 h 8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9"/>
                <a:gd name="T124" fmla="*/ 0 h 869"/>
                <a:gd name="T125" fmla="*/ 1229 w 1229"/>
                <a:gd name="T126" fmla="*/ 869 h 86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9" h="869">
                  <a:moveTo>
                    <a:pt x="882" y="780"/>
                  </a:moveTo>
                  <a:lnTo>
                    <a:pt x="882" y="780"/>
                  </a:lnTo>
                  <a:lnTo>
                    <a:pt x="882" y="637"/>
                  </a:lnTo>
                  <a:cubicBezTo>
                    <a:pt x="882" y="490"/>
                    <a:pt x="762" y="370"/>
                    <a:pt x="614" y="370"/>
                  </a:cubicBezTo>
                  <a:cubicBezTo>
                    <a:pt x="467" y="370"/>
                    <a:pt x="347" y="490"/>
                    <a:pt x="347" y="637"/>
                  </a:cubicBezTo>
                  <a:lnTo>
                    <a:pt x="347" y="780"/>
                  </a:lnTo>
                  <a:cubicBezTo>
                    <a:pt x="184" y="689"/>
                    <a:pt x="79" y="521"/>
                    <a:pt x="67" y="335"/>
                  </a:cubicBezTo>
                  <a:lnTo>
                    <a:pt x="1161" y="335"/>
                  </a:lnTo>
                  <a:cubicBezTo>
                    <a:pt x="1150" y="521"/>
                    <a:pt x="1044" y="689"/>
                    <a:pt x="882" y="780"/>
                  </a:cubicBezTo>
                  <a:close/>
                  <a:moveTo>
                    <a:pt x="1196" y="36"/>
                  </a:moveTo>
                  <a:lnTo>
                    <a:pt x="1196" y="36"/>
                  </a:lnTo>
                  <a:lnTo>
                    <a:pt x="1027" y="36"/>
                  </a:lnTo>
                  <a:cubicBezTo>
                    <a:pt x="1015" y="15"/>
                    <a:pt x="993" y="0"/>
                    <a:pt x="966" y="0"/>
                  </a:cubicBezTo>
                  <a:cubicBezTo>
                    <a:pt x="928" y="0"/>
                    <a:pt x="897" y="31"/>
                    <a:pt x="897" y="70"/>
                  </a:cubicBezTo>
                  <a:cubicBezTo>
                    <a:pt x="897" y="108"/>
                    <a:pt x="928" y="139"/>
                    <a:pt x="966" y="139"/>
                  </a:cubicBezTo>
                  <a:cubicBezTo>
                    <a:pt x="993" y="139"/>
                    <a:pt x="1015" y="124"/>
                    <a:pt x="1027" y="103"/>
                  </a:cubicBezTo>
                  <a:lnTo>
                    <a:pt x="1162" y="103"/>
                  </a:lnTo>
                  <a:lnTo>
                    <a:pt x="1162" y="268"/>
                  </a:lnTo>
                  <a:lnTo>
                    <a:pt x="66" y="268"/>
                  </a:lnTo>
                  <a:lnTo>
                    <a:pt x="66" y="103"/>
                  </a:lnTo>
                  <a:lnTo>
                    <a:pt x="693" y="103"/>
                  </a:lnTo>
                  <a:cubicBezTo>
                    <a:pt x="705" y="124"/>
                    <a:pt x="727" y="139"/>
                    <a:pt x="753" y="139"/>
                  </a:cubicBezTo>
                  <a:cubicBezTo>
                    <a:pt x="792" y="139"/>
                    <a:pt x="823" y="108"/>
                    <a:pt x="823" y="70"/>
                  </a:cubicBezTo>
                  <a:cubicBezTo>
                    <a:pt x="823" y="31"/>
                    <a:pt x="792" y="0"/>
                    <a:pt x="753" y="0"/>
                  </a:cubicBezTo>
                  <a:cubicBezTo>
                    <a:pt x="727" y="0"/>
                    <a:pt x="705" y="15"/>
                    <a:pt x="693" y="36"/>
                  </a:cubicBezTo>
                  <a:lnTo>
                    <a:pt x="33" y="36"/>
                  </a:lnTo>
                  <a:cubicBezTo>
                    <a:pt x="15" y="36"/>
                    <a:pt x="0" y="51"/>
                    <a:pt x="0" y="70"/>
                  </a:cubicBezTo>
                  <a:lnTo>
                    <a:pt x="0" y="302"/>
                  </a:lnTo>
                  <a:cubicBezTo>
                    <a:pt x="0" y="545"/>
                    <a:pt x="144" y="766"/>
                    <a:pt x="366" y="864"/>
                  </a:cubicBezTo>
                  <a:cubicBezTo>
                    <a:pt x="377" y="869"/>
                    <a:pt x="389" y="868"/>
                    <a:pt x="398" y="862"/>
                  </a:cubicBezTo>
                  <a:cubicBezTo>
                    <a:pt x="408" y="856"/>
                    <a:pt x="413" y="845"/>
                    <a:pt x="413" y="834"/>
                  </a:cubicBezTo>
                  <a:lnTo>
                    <a:pt x="413" y="637"/>
                  </a:lnTo>
                  <a:cubicBezTo>
                    <a:pt x="413" y="526"/>
                    <a:pt x="503" y="436"/>
                    <a:pt x="614" y="436"/>
                  </a:cubicBezTo>
                  <a:cubicBezTo>
                    <a:pt x="725" y="436"/>
                    <a:pt x="815" y="526"/>
                    <a:pt x="815" y="637"/>
                  </a:cubicBezTo>
                  <a:lnTo>
                    <a:pt x="815" y="834"/>
                  </a:lnTo>
                  <a:cubicBezTo>
                    <a:pt x="815" y="845"/>
                    <a:pt x="821" y="856"/>
                    <a:pt x="830" y="862"/>
                  </a:cubicBezTo>
                  <a:cubicBezTo>
                    <a:pt x="836" y="865"/>
                    <a:pt x="842" y="867"/>
                    <a:pt x="849" y="867"/>
                  </a:cubicBezTo>
                  <a:cubicBezTo>
                    <a:pt x="853" y="867"/>
                    <a:pt x="858" y="866"/>
                    <a:pt x="862" y="864"/>
                  </a:cubicBezTo>
                  <a:cubicBezTo>
                    <a:pt x="1085" y="766"/>
                    <a:pt x="1229" y="545"/>
                    <a:pt x="1229" y="302"/>
                  </a:cubicBezTo>
                  <a:lnTo>
                    <a:pt x="1229" y="70"/>
                  </a:lnTo>
                  <a:cubicBezTo>
                    <a:pt x="1229" y="51"/>
                    <a:pt x="1214" y="36"/>
                    <a:pt x="119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1222375" y="2581275"/>
              <a:ext cx="107950" cy="106363"/>
            </a:xfrm>
            <a:custGeom>
              <a:avLst/>
              <a:gdLst>
                <a:gd name="T0" fmla="*/ 2147483646 w 255"/>
                <a:gd name="T1" fmla="*/ 2147483646 h 255"/>
                <a:gd name="T2" fmla="*/ 2147483646 w 255"/>
                <a:gd name="T3" fmla="*/ 2147483646 h 255"/>
                <a:gd name="T4" fmla="*/ 2147483646 w 255"/>
                <a:gd name="T5" fmla="*/ 2147483646 h 255"/>
                <a:gd name="T6" fmla="*/ 2147483646 w 255"/>
                <a:gd name="T7" fmla="*/ 2147483646 h 255"/>
                <a:gd name="T8" fmla="*/ 2147483646 w 255"/>
                <a:gd name="T9" fmla="*/ 2147483646 h 255"/>
                <a:gd name="T10" fmla="*/ 2147483646 w 255"/>
                <a:gd name="T11" fmla="*/ 2147483646 h 255"/>
                <a:gd name="T12" fmla="*/ 2147483646 w 255"/>
                <a:gd name="T13" fmla="*/ 2147483646 h 255"/>
                <a:gd name="T14" fmla="*/ 2147483646 w 255"/>
                <a:gd name="T15" fmla="*/ 2147483646 h 255"/>
                <a:gd name="T16" fmla="*/ 2147483646 w 255"/>
                <a:gd name="T17" fmla="*/ 0 h 255"/>
                <a:gd name="T18" fmla="*/ 0 w 255"/>
                <a:gd name="T19" fmla="*/ 2147483646 h 255"/>
                <a:gd name="T20" fmla="*/ 2147483646 w 255"/>
                <a:gd name="T21" fmla="*/ 2147483646 h 255"/>
                <a:gd name="T22" fmla="*/ 2147483646 w 255"/>
                <a:gd name="T23" fmla="*/ 2147483646 h 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5"/>
                <a:gd name="T37" fmla="*/ 0 h 255"/>
                <a:gd name="T38" fmla="*/ 255 w 255"/>
                <a:gd name="T39" fmla="*/ 255 h 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5" h="255">
                  <a:moveTo>
                    <a:pt x="127" y="188"/>
                  </a:moveTo>
                  <a:lnTo>
                    <a:pt x="127" y="188"/>
                  </a:lnTo>
                  <a:cubicBezTo>
                    <a:pt x="94" y="188"/>
                    <a:pt x="66" y="161"/>
                    <a:pt x="66" y="127"/>
                  </a:cubicBezTo>
                  <a:cubicBezTo>
                    <a:pt x="66" y="94"/>
                    <a:pt x="94" y="66"/>
                    <a:pt x="127" y="66"/>
                  </a:cubicBezTo>
                  <a:cubicBezTo>
                    <a:pt x="161" y="66"/>
                    <a:pt x="188" y="94"/>
                    <a:pt x="188" y="127"/>
                  </a:cubicBezTo>
                  <a:cubicBezTo>
                    <a:pt x="188" y="161"/>
                    <a:pt x="161" y="188"/>
                    <a:pt x="127" y="188"/>
                  </a:cubicBezTo>
                  <a:close/>
                  <a:moveTo>
                    <a:pt x="255" y="127"/>
                  </a:moveTo>
                  <a:lnTo>
                    <a:pt x="255" y="127"/>
                  </a:lnTo>
                  <a:cubicBezTo>
                    <a:pt x="255" y="57"/>
                    <a:pt x="198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8"/>
                    <a:pt x="57" y="255"/>
                    <a:pt x="127" y="255"/>
                  </a:cubicBezTo>
                  <a:cubicBezTo>
                    <a:pt x="198" y="255"/>
                    <a:pt x="255" y="198"/>
                    <a:pt x="255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206500" y="2747963"/>
              <a:ext cx="138113" cy="50800"/>
            </a:xfrm>
            <a:custGeom>
              <a:avLst/>
              <a:gdLst>
                <a:gd name="T0" fmla="*/ 2147483646 w 330"/>
                <a:gd name="T1" fmla="*/ 2147483646 h 124"/>
                <a:gd name="T2" fmla="*/ 2147483646 w 330"/>
                <a:gd name="T3" fmla="*/ 2147483646 h 124"/>
                <a:gd name="T4" fmla="*/ 2147483646 w 330"/>
                <a:gd name="T5" fmla="*/ 2147483646 h 124"/>
                <a:gd name="T6" fmla="*/ 2147483646 w 330"/>
                <a:gd name="T7" fmla="*/ 2147483646 h 124"/>
                <a:gd name="T8" fmla="*/ 2147483646 w 330"/>
                <a:gd name="T9" fmla="*/ 2147483646 h 124"/>
                <a:gd name="T10" fmla="*/ 2147483646 w 330"/>
                <a:gd name="T11" fmla="*/ 2147483646 h 124"/>
                <a:gd name="T12" fmla="*/ 2147483646 w 330"/>
                <a:gd name="T13" fmla="*/ 2147483646 h 124"/>
                <a:gd name="T14" fmla="*/ 2147483646 w 330"/>
                <a:gd name="T15" fmla="*/ 2147483646 h 124"/>
                <a:gd name="T16" fmla="*/ 2147483646 w 330"/>
                <a:gd name="T17" fmla="*/ 2147483646 h 124"/>
                <a:gd name="T18" fmla="*/ 2147483646 w 330"/>
                <a:gd name="T19" fmla="*/ 2147483646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0"/>
                <a:gd name="T31" fmla="*/ 0 h 124"/>
                <a:gd name="T32" fmla="*/ 330 w 33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0" h="124">
                  <a:moveTo>
                    <a:pt x="13" y="13"/>
                  </a:moveTo>
                  <a:lnTo>
                    <a:pt x="13" y="13"/>
                  </a:lnTo>
                  <a:cubicBezTo>
                    <a:pt x="0" y="26"/>
                    <a:pt x="0" y="48"/>
                    <a:pt x="13" y="61"/>
                  </a:cubicBezTo>
                  <a:cubicBezTo>
                    <a:pt x="54" y="101"/>
                    <a:pt x="108" y="124"/>
                    <a:pt x="165" y="124"/>
                  </a:cubicBezTo>
                  <a:cubicBezTo>
                    <a:pt x="223" y="124"/>
                    <a:pt x="277" y="101"/>
                    <a:pt x="317" y="61"/>
                  </a:cubicBezTo>
                  <a:cubicBezTo>
                    <a:pt x="330" y="48"/>
                    <a:pt x="330" y="26"/>
                    <a:pt x="317" y="13"/>
                  </a:cubicBezTo>
                  <a:cubicBezTo>
                    <a:pt x="304" y="0"/>
                    <a:pt x="283" y="0"/>
                    <a:pt x="270" y="13"/>
                  </a:cubicBezTo>
                  <a:cubicBezTo>
                    <a:pt x="242" y="41"/>
                    <a:pt x="205" y="57"/>
                    <a:pt x="165" y="57"/>
                  </a:cubicBezTo>
                  <a:cubicBezTo>
                    <a:pt x="126" y="57"/>
                    <a:pt x="88" y="41"/>
                    <a:pt x="60" y="13"/>
                  </a:cubicBezTo>
                  <a:cubicBezTo>
                    <a:pt x="47" y="0"/>
                    <a:pt x="26" y="0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171575" y="2782888"/>
              <a:ext cx="209550" cy="65088"/>
            </a:xfrm>
            <a:custGeom>
              <a:avLst/>
              <a:gdLst>
                <a:gd name="T0" fmla="*/ 2147483646 w 501"/>
                <a:gd name="T1" fmla="*/ 2147483646 h 158"/>
                <a:gd name="T2" fmla="*/ 2147483646 w 501"/>
                <a:gd name="T3" fmla="*/ 2147483646 h 158"/>
                <a:gd name="T4" fmla="*/ 2147483646 w 501"/>
                <a:gd name="T5" fmla="*/ 2147483646 h 158"/>
                <a:gd name="T6" fmla="*/ 2147483646 w 501"/>
                <a:gd name="T7" fmla="*/ 2147483646 h 158"/>
                <a:gd name="T8" fmla="*/ 2147483646 w 501"/>
                <a:gd name="T9" fmla="*/ 2147483646 h 158"/>
                <a:gd name="T10" fmla="*/ 2147483646 w 501"/>
                <a:gd name="T11" fmla="*/ 2147483646 h 158"/>
                <a:gd name="T12" fmla="*/ 2147483646 w 501"/>
                <a:gd name="T13" fmla="*/ 2147483646 h 158"/>
                <a:gd name="T14" fmla="*/ 2147483646 w 501"/>
                <a:gd name="T15" fmla="*/ 2147483646 h 158"/>
                <a:gd name="T16" fmla="*/ 2147483646 w 501"/>
                <a:gd name="T17" fmla="*/ 2147483646 h 158"/>
                <a:gd name="T18" fmla="*/ 2147483646 w 501"/>
                <a:gd name="T19" fmla="*/ 2147483646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1"/>
                <a:gd name="T31" fmla="*/ 0 h 158"/>
                <a:gd name="T32" fmla="*/ 501 w 501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1" h="158">
                  <a:moveTo>
                    <a:pt x="441" y="13"/>
                  </a:moveTo>
                  <a:lnTo>
                    <a:pt x="441" y="13"/>
                  </a:lnTo>
                  <a:cubicBezTo>
                    <a:pt x="390" y="64"/>
                    <a:pt x="322" y="92"/>
                    <a:pt x="250" y="92"/>
                  </a:cubicBezTo>
                  <a:cubicBezTo>
                    <a:pt x="178" y="92"/>
                    <a:pt x="111" y="64"/>
                    <a:pt x="60" y="13"/>
                  </a:cubicBezTo>
                  <a:cubicBezTo>
                    <a:pt x="47" y="0"/>
                    <a:pt x="26" y="0"/>
                    <a:pt x="13" y="13"/>
                  </a:cubicBezTo>
                  <a:cubicBezTo>
                    <a:pt x="0" y="26"/>
                    <a:pt x="0" y="47"/>
                    <a:pt x="13" y="60"/>
                  </a:cubicBezTo>
                  <a:cubicBezTo>
                    <a:pt x="76" y="123"/>
                    <a:pt x="161" y="158"/>
                    <a:pt x="250" y="158"/>
                  </a:cubicBezTo>
                  <a:cubicBezTo>
                    <a:pt x="340" y="158"/>
                    <a:pt x="424" y="123"/>
                    <a:pt x="488" y="60"/>
                  </a:cubicBezTo>
                  <a:cubicBezTo>
                    <a:pt x="501" y="47"/>
                    <a:pt x="501" y="26"/>
                    <a:pt x="488" y="13"/>
                  </a:cubicBezTo>
                  <a:cubicBezTo>
                    <a:pt x="475" y="0"/>
                    <a:pt x="454" y="0"/>
                    <a:pt x="4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1254125" y="2708275"/>
              <a:ext cx="44450" cy="44450"/>
            </a:xfrm>
            <a:custGeom>
              <a:avLst/>
              <a:gdLst>
                <a:gd name="T0" fmla="*/ 2147483646 w 107"/>
                <a:gd name="T1" fmla="*/ 2147483646 h 107"/>
                <a:gd name="T2" fmla="*/ 2147483646 w 107"/>
                <a:gd name="T3" fmla="*/ 2147483646 h 107"/>
                <a:gd name="T4" fmla="*/ 2147483646 w 107"/>
                <a:gd name="T5" fmla="*/ 2147483646 h 107"/>
                <a:gd name="T6" fmla="*/ 2147483646 w 107"/>
                <a:gd name="T7" fmla="*/ 2147483646 h 107"/>
                <a:gd name="T8" fmla="*/ 2147483646 w 107"/>
                <a:gd name="T9" fmla="*/ 2147483646 h 107"/>
                <a:gd name="T10" fmla="*/ 2147483646 w 10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19" y="19"/>
                  </a:moveTo>
                  <a:lnTo>
                    <a:pt x="19" y="19"/>
                  </a:lnTo>
                  <a:cubicBezTo>
                    <a:pt x="0" y="38"/>
                    <a:pt x="0" y="69"/>
                    <a:pt x="19" y="88"/>
                  </a:cubicBezTo>
                  <a:cubicBezTo>
                    <a:pt x="38" y="107"/>
                    <a:pt x="69" y="107"/>
                    <a:pt x="88" y="88"/>
                  </a:cubicBezTo>
                  <a:cubicBezTo>
                    <a:pt x="107" y="69"/>
                    <a:pt x="107" y="38"/>
                    <a:pt x="88" y="19"/>
                  </a:cubicBezTo>
                  <a:cubicBezTo>
                    <a:pt x="69" y="0"/>
                    <a:pt x="38" y="0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65" name="Freeform 65"/>
          <p:cNvSpPr>
            <a:spLocks noChangeAspect="1" noEditPoints="1"/>
          </p:cNvSpPr>
          <p:nvPr/>
        </p:nvSpPr>
        <p:spPr bwMode="auto">
          <a:xfrm>
            <a:off x="5108937" y="4795481"/>
            <a:ext cx="271076" cy="393746"/>
          </a:xfrm>
          <a:custGeom>
            <a:avLst/>
            <a:gdLst>
              <a:gd name="T0" fmla="*/ 2147483646 w 1066"/>
              <a:gd name="T1" fmla="*/ 2147483646 h 1552"/>
              <a:gd name="T2" fmla="*/ 2147483646 w 1066"/>
              <a:gd name="T3" fmla="*/ 2147483646 h 1552"/>
              <a:gd name="T4" fmla="*/ 2147483646 w 1066"/>
              <a:gd name="T5" fmla="*/ 2147483646 h 1552"/>
              <a:gd name="T6" fmla="*/ 2147483646 w 1066"/>
              <a:gd name="T7" fmla="*/ 2147483646 h 1552"/>
              <a:gd name="T8" fmla="*/ 2147483646 w 1066"/>
              <a:gd name="T9" fmla="*/ 2147483646 h 1552"/>
              <a:gd name="T10" fmla="*/ 2147483646 w 1066"/>
              <a:gd name="T11" fmla="*/ 2147483646 h 1552"/>
              <a:gd name="T12" fmla="*/ 2147483646 w 1066"/>
              <a:gd name="T13" fmla="*/ 2147483646 h 1552"/>
              <a:gd name="T14" fmla="*/ 2147483646 w 1066"/>
              <a:gd name="T15" fmla="*/ 2147483646 h 1552"/>
              <a:gd name="T16" fmla="*/ 2147483646 w 1066"/>
              <a:gd name="T17" fmla="*/ 2147483646 h 1552"/>
              <a:gd name="T18" fmla="*/ 2147483646 w 1066"/>
              <a:gd name="T19" fmla="*/ 2147483646 h 1552"/>
              <a:gd name="T20" fmla="*/ 2147483646 w 1066"/>
              <a:gd name="T21" fmla="*/ 2147483646 h 1552"/>
              <a:gd name="T22" fmla="*/ 2147483646 w 1066"/>
              <a:gd name="T23" fmla="*/ 0 h 1552"/>
              <a:gd name="T24" fmla="*/ 2147483646 w 1066"/>
              <a:gd name="T25" fmla="*/ 2147483646 h 1552"/>
              <a:gd name="T26" fmla="*/ 2147483646 w 1066"/>
              <a:gd name="T27" fmla="*/ 2147483646 h 1552"/>
              <a:gd name="T28" fmla="*/ 2147483646 w 1066"/>
              <a:gd name="T29" fmla="*/ 2147483646 h 1552"/>
              <a:gd name="T30" fmla="*/ 2147483646 w 1066"/>
              <a:gd name="T31" fmla="*/ 2147483646 h 1552"/>
              <a:gd name="T32" fmla="*/ 2147483646 w 1066"/>
              <a:gd name="T33" fmla="*/ 2147483646 h 1552"/>
              <a:gd name="T34" fmla="*/ 2147483646 w 1066"/>
              <a:gd name="T35" fmla="*/ 2147483646 h 1552"/>
              <a:gd name="T36" fmla="*/ 2147483646 w 1066"/>
              <a:gd name="T37" fmla="*/ 2147483646 h 1552"/>
              <a:gd name="T38" fmla="*/ 2147483646 w 1066"/>
              <a:gd name="T39" fmla="*/ 2147483646 h 1552"/>
              <a:gd name="T40" fmla="*/ 2147483646 w 1066"/>
              <a:gd name="T41" fmla="*/ 2147483646 h 1552"/>
              <a:gd name="T42" fmla="*/ 2147483646 w 1066"/>
              <a:gd name="T43" fmla="*/ 2147483646 h 1552"/>
              <a:gd name="T44" fmla="*/ 2147483646 w 1066"/>
              <a:gd name="T45" fmla="*/ 2147483646 h 1552"/>
              <a:gd name="T46" fmla="*/ 2147483646 w 1066"/>
              <a:gd name="T47" fmla="*/ 2147483646 h 1552"/>
              <a:gd name="T48" fmla="*/ 2147483646 w 1066"/>
              <a:gd name="T49" fmla="*/ 2147483646 h 1552"/>
              <a:gd name="T50" fmla="*/ 2147483646 w 1066"/>
              <a:gd name="T51" fmla="*/ 2147483646 h 1552"/>
              <a:gd name="T52" fmla="*/ 2147483646 w 1066"/>
              <a:gd name="T53" fmla="*/ 2147483646 h 1552"/>
              <a:gd name="T54" fmla="*/ 2147483646 w 1066"/>
              <a:gd name="T55" fmla="*/ 2147483646 h 1552"/>
              <a:gd name="T56" fmla="*/ 2147483646 w 1066"/>
              <a:gd name="T57" fmla="*/ 2147483646 h 1552"/>
              <a:gd name="T58" fmla="*/ 2147483646 w 1066"/>
              <a:gd name="T59" fmla="*/ 2147483646 h 1552"/>
              <a:gd name="T60" fmla="*/ 2147483646 w 1066"/>
              <a:gd name="T61" fmla="*/ 2147483646 h 1552"/>
              <a:gd name="T62" fmla="*/ 2147483646 w 1066"/>
              <a:gd name="T63" fmla="*/ 2147483646 h 1552"/>
              <a:gd name="T64" fmla="*/ 2147483646 w 1066"/>
              <a:gd name="T65" fmla="*/ 2147483646 h 1552"/>
              <a:gd name="T66" fmla="*/ 2147483646 w 1066"/>
              <a:gd name="T67" fmla="*/ 2147483646 h 1552"/>
              <a:gd name="T68" fmla="*/ 2147483646 w 1066"/>
              <a:gd name="T69" fmla="*/ 2147483646 h 15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066"/>
              <a:gd name="T106" fmla="*/ 0 h 1552"/>
              <a:gd name="T107" fmla="*/ 1066 w 1066"/>
              <a:gd name="T108" fmla="*/ 1552 h 15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066" h="1552">
                <a:moveTo>
                  <a:pt x="907" y="1188"/>
                </a:moveTo>
                <a:lnTo>
                  <a:pt x="907" y="1188"/>
                </a:lnTo>
                <a:lnTo>
                  <a:pt x="925" y="891"/>
                </a:lnTo>
                <a:lnTo>
                  <a:pt x="980" y="891"/>
                </a:lnTo>
                <a:lnTo>
                  <a:pt x="997" y="1188"/>
                </a:lnTo>
                <a:lnTo>
                  <a:pt x="907" y="1188"/>
                </a:lnTo>
                <a:close/>
                <a:moveTo>
                  <a:pt x="401" y="251"/>
                </a:moveTo>
                <a:lnTo>
                  <a:pt x="401" y="251"/>
                </a:lnTo>
                <a:cubicBezTo>
                  <a:pt x="401" y="209"/>
                  <a:pt x="434" y="176"/>
                  <a:pt x="476" y="176"/>
                </a:cubicBezTo>
                <a:cubicBezTo>
                  <a:pt x="517" y="176"/>
                  <a:pt x="551" y="209"/>
                  <a:pt x="551" y="251"/>
                </a:cubicBezTo>
                <a:cubicBezTo>
                  <a:pt x="551" y="292"/>
                  <a:pt x="517" y="326"/>
                  <a:pt x="476" y="326"/>
                </a:cubicBezTo>
                <a:cubicBezTo>
                  <a:pt x="434" y="326"/>
                  <a:pt x="401" y="292"/>
                  <a:pt x="401" y="251"/>
                </a:cubicBezTo>
                <a:close/>
                <a:moveTo>
                  <a:pt x="1066" y="1215"/>
                </a:moveTo>
                <a:lnTo>
                  <a:pt x="1066" y="1215"/>
                </a:lnTo>
                <a:lnTo>
                  <a:pt x="1044" y="855"/>
                </a:lnTo>
                <a:cubicBezTo>
                  <a:pt x="1043" y="838"/>
                  <a:pt x="1029" y="824"/>
                  <a:pt x="1011" y="824"/>
                </a:cubicBezTo>
                <a:lnTo>
                  <a:pt x="985" y="824"/>
                </a:lnTo>
                <a:lnTo>
                  <a:pt x="985" y="401"/>
                </a:lnTo>
                <a:cubicBezTo>
                  <a:pt x="985" y="300"/>
                  <a:pt x="903" y="217"/>
                  <a:pt x="802" y="217"/>
                </a:cubicBezTo>
                <a:lnTo>
                  <a:pt x="613" y="217"/>
                </a:lnTo>
                <a:cubicBezTo>
                  <a:pt x="600" y="160"/>
                  <a:pt x="551" y="116"/>
                  <a:pt x="490" y="110"/>
                </a:cubicBezTo>
                <a:lnTo>
                  <a:pt x="391" y="10"/>
                </a:lnTo>
                <a:cubicBezTo>
                  <a:pt x="384" y="4"/>
                  <a:pt x="376" y="0"/>
                  <a:pt x="367" y="0"/>
                </a:cubicBezTo>
                <a:lnTo>
                  <a:pt x="117" y="0"/>
                </a:lnTo>
                <a:cubicBezTo>
                  <a:pt x="99" y="0"/>
                  <a:pt x="84" y="15"/>
                  <a:pt x="84" y="34"/>
                </a:cubicBezTo>
                <a:cubicBezTo>
                  <a:pt x="84" y="52"/>
                  <a:pt x="99" y="67"/>
                  <a:pt x="117" y="67"/>
                </a:cubicBezTo>
                <a:lnTo>
                  <a:pt x="353" y="67"/>
                </a:lnTo>
                <a:lnTo>
                  <a:pt x="411" y="125"/>
                </a:lnTo>
                <a:cubicBezTo>
                  <a:pt x="372" y="145"/>
                  <a:pt x="343" y="183"/>
                  <a:pt x="336" y="229"/>
                </a:cubicBezTo>
                <a:lnTo>
                  <a:pt x="24" y="373"/>
                </a:lnTo>
                <a:cubicBezTo>
                  <a:pt x="7" y="381"/>
                  <a:pt x="0" y="400"/>
                  <a:pt x="8" y="417"/>
                </a:cubicBezTo>
                <a:cubicBezTo>
                  <a:pt x="13" y="429"/>
                  <a:pt x="25" y="436"/>
                  <a:pt x="38" y="436"/>
                </a:cubicBezTo>
                <a:cubicBezTo>
                  <a:pt x="43" y="436"/>
                  <a:pt x="47" y="435"/>
                  <a:pt x="52" y="433"/>
                </a:cubicBezTo>
                <a:lnTo>
                  <a:pt x="343" y="299"/>
                </a:lnTo>
                <a:cubicBezTo>
                  <a:pt x="349" y="316"/>
                  <a:pt x="358" y="332"/>
                  <a:pt x="370" y="345"/>
                </a:cubicBezTo>
                <a:cubicBezTo>
                  <a:pt x="256" y="388"/>
                  <a:pt x="175" y="498"/>
                  <a:pt x="175" y="627"/>
                </a:cubicBezTo>
                <a:lnTo>
                  <a:pt x="175" y="1482"/>
                </a:lnTo>
                <a:cubicBezTo>
                  <a:pt x="175" y="1501"/>
                  <a:pt x="190" y="1516"/>
                  <a:pt x="208" y="1516"/>
                </a:cubicBezTo>
                <a:lnTo>
                  <a:pt x="309" y="1516"/>
                </a:lnTo>
                <a:cubicBezTo>
                  <a:pt x="321" y="1537"/>
                  <a:pt x="343" y="1552"/>
                  <a:pt x="369" y="1552"/>
                </a:cubicBezTo>
                <a:cubicBezTo>
                  <a:pt x="408" y="1552"/>
                  <a:pt x="439" y="1521"/>
                  <a:pt x="439" y="1482"/>
                </a:cubicBezTo>
                <a:cubicBezTo>
                  <a:pt x="439" y="1444"/>
                  <a:pt x="408" y="1413"/>
                  <a:pt x="369" y="1413"/>
                </a:cubicBezTo>
                <a:cubicBezTo>
                  <a:pt x="343" y="1413"/>
                  <a:pt x="321" y="1428"/>
                  <a:pt x="309" y="1449"/>
                </a:cubicBezTo>
                <a:lnTo>
                  <a:pt x="241" y="1449"/>
                </a:lnTo>
                <a:lnTo>
                  <a:pt x="241" y="627"/>
                </a:lnTo>
                <a:cubicBezTo>
                  <a:pt x="241" y="498"/>
                  <a:pt x="347" y="393"/>
                  <a:pt x="476" y="393"/>
                </a:cubicBezTo>
                <a:cubicBezTo>
                  <a:pt x="605" y="393"/>
                  <a:pt x="710" y="498"/>
                  <a:pt x="710" y="627"/>
                </a:cubicBezTo>
                <a:lnTo>
                  <a:pt x="710" y="1449"/>
                </a:lnTo>
                <a:lnTo>
                  <a:pt x="643" y="1449"/>
                </a:lnTo>
                <a:cubicBezTo>
                  <a:pt x="631" y="1428"/>
                  <a:pt x="609" y="1413"/>
                  <a:pt x="582" y="1413"/>
                </a:cubicBezTo>
                <a:cubicBezTo>
                  <a:pt x="544" y="1413"/>
                  <a:pt x="513" y="1444"/>
                  <a:pt x="513" y="1482"/>
                </a:cubicBezTo>
                <a:cubicBezTo>
                  <a:pt x="513" y="1521"/>
                  <a:pt x="544" y="1552"/>
                  <a:pt x="582" y="1552"/>
                </a:cubicBezTo>
                <a:cubicBezTo>
                  <a:pt x="609" y="1552"/>
                  <a:pt x="631" y="1537"/>
                  <a:pt x="643" y="1516"/>
                </a:cubicBezTo>
                <a:lnTo>
                  <a:pt x="744" y="1516"/>
                </a:lnTo>
                <a:cubicBezTo>
                  <a:pt x="762" y="1516"/>
                  <a:pt x="777" y="1501"/>
                  <a:pt x="777" y="1482"/>
                </a:cubicBezTo>
                <a:lnTo>
                  <a:pt x="777" y="627"/>
                </a:lnTo>
                <a:cubicBezTo>
                  <a:pt x="777" y="498"/>
                  <a:pt x="695" y="388"/>
                  <a:pt x="581" y="345"/>
                </a:cubicBezTo>
                <a:cubicBezTo>
                  <a:pt x="597" y="328"/>
                  <a:pt x="608" y="307"/>
                  <a:pt x="613" y="284"/>
                </a:cubicBezTo>
                <a:lnTo>
                  <a:pt x="802" y="284"/>
                </a:lnTo>
                <a:cubicBezTo>
                  <a:pt x="866" y="284"/>
                  <a:pt x="919" y="336"/>
                  <a:pt x="919" y="401"/>
                </a:cubicBezTo>
                <a:lnTo>
                  <a:pt x="919" y="824"/>
                </a:lnTo>
                <a:lnTo>
                  <a:pt x="893" y="824"/>
                </a:lnTo>
                <a:cubicBezTo>
                  <a:pt x="876" y="824"/>
                  <a:pt x="861" y="838"/>
                  <a:pt x="860" y="855"/>
                </a:cubicBezTo>
                <a:lnTo>
                  <a:pt x="838" y="1220"/>
                </a:lnTo>
                <a:cubicBezTo>
                  <a:pt x="838" y="1229"/>
                  <a:pt x="841" y="1238"/>
                  <a:pt x="847" y="1245"/>
                </a:cubicBezTo>
                <a:cubicBezTo>
                  <a:pt x="854" y="1251"/>
                  <a:pt x="862" y="1255"/>
                  <a:pt x="871" y="1255"/>
                </a:cubicBezTo>
                <a:lnTo>
                  <a:pt x="1033" y="1255"/>
                </a:lnTo>
                <a:cubicBezTo>
                  <a:pt x="1033" y="1255"/>
                  <a:pt x="1033" y="1255"/>
                  <a:pt x="1033" y="1255"/>
                </a:cubicBezTo>
                <a:cubicBezTo>
                  <a:pt x="1051" y="1255"/>
                  <a:pt x="1066" y="1240"/>
                  <a:pt x="1066" y="1222"/>
                </a:cubicBezTo>
                <a:cubicBezTo>
                  <a:pt x="1066" y="1220"/>
                  <a:pt x="1066" y="1217"/>
                  <a:pt x="1066" y="1215"/>
                </a:cubicBezTo>
                <a:close/>
              </a:path>
            </a:pathLst>
          </a:custGeom>
          <a:solidFill>
            <a:srgbClr val="1AABE2"/>
          </a:solidFill>
          <a:ln>
            <a:noFill/>
          </a:ln>
          <a:extLst/>
        </p:spPr>
        <p:txBody>
          <a:bodyPr lIns="98900" tIns="49449" rIns="98900" bIns="49449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6" name="组合 130"/>
          <p:cNvGrpSpPr>
            <a:grpSpLocks noChangeAspect="1"/>
          </p:cNvGrpSpPr>
          <p:nvPr/>
        </p:nvGrpSpPr>
        <p:grpSpPr bwMode="auto">
          <a:xfrm>
            <a:off x="6159416" y="4763644"/>
            <a:ext cx="260971" cy="457420"/>
            <a:chOff x="7677150" y="2249488"/>
            <a:chExt cx="382588" cy="673100"/>
          </a:xfrm>
          <a:solidFill>
            <a:srgbClr val="1AABE2"/>
          </a:solidFill>
        </p:grpSpPr>
        <p:sp>
          <p:nvSpPr>
            <p:cNvPr id="67" name="Freeform 62"/>
            <p:cNvSpPr>
              <a:spLocks noEditPoints="1"/>
            </p:cNvSpPr>
            <p:nvPr/>
          </p:nvSpPr>
          <p:spPr bwMode="auto">
            <a:xfrm>
              <a:off x="7677150" y="2373313"/>
              <a:ext cx="382588" cy="549275"/>
            </a:xfrm>
            <a:custGeom>
              <a:avLst/>
              <a:gdLst>
                <a:gd name="T0" fmla="*/ 2147483646 w 914"/>
                <a:gd name="T1" fmla="*/ 2147483646 h 1310"/>
                <a:gd name="T2" fmla="*/ 2147483646 w 914"/>
                <a:gd name="T3" fmla="*/ 2147483646 h 1310"/>
                <a:gd name="T4" fmla="*/ 2147483646 w 914"/>
                <a:gd name="T5" fmla="*/ 2147483646 h 1310"/>
                <a:gd name="T6" fmla="*/ 2147483646 w 914"/>
                <a:gd name="T7" fmla="*/ 2147483646 h 1310"/>
                <a:gd name="T8" fmla="*/ 2147483646 w 914"/>
                <a:gd name="T9" fmla="*/ 2147483646 h 1310"/>
                <a:gd name="T10" fmla="*/ 2147483646 w 914"/>
                <a:gd name="T11" fmla="*/ 2147483646 h 1310"/>
                <a:gd name="T12" fmla="*/ 2147483646 w 914"/>
                <a:gd name="T13" fmla="*/ 2147483646 h 1310"/>
                <a:gd name="T14" fmla="*/ 2147483646 w 914"/>
                <a:gd name="T15" fmla="*/ 2147483646 h 1310"/>
                <a:gd name="T16" fmla="*/ 2147483646 w 914"/>
                <a:gd name="T17" fmla="*/ 2147483646 h 1310"/>
                <a:gd name="T18" fmla="*/ 2147483646 w 914"/>
                <a:gd name="T19" fmla="*/ 2147483646 h 1310"/>
                <a:gd name="T20" fmla="*/ 2147483646 w 914"/>
                <a:gd name="T21" fmla="*/ 2147483646 h 1310"/>
                <a:gd name="T22" fmla="*/ 2147483646 w 914"/>
                <a:gd name="T23" fmla="*/ 2147483646 h 1310"/>
                <a:gd name="T24" fmla="*/ 2147483646 w 914"/>
                <a:gd name="T25" fmla="*/ 0 h 1310"/>
                <a:gd name="T26" fmla="*/ 2147483646 w 914"/>
                <a:gd name="T27" fmla="*/ 0 h 1310"/>
                <a:gd name="T28" fmla="*/ 2147483646 w 914"/>
                <a:gd name="T29" fmla="*/ 2147483646 h 1310"/>
                <a:gd name="T30" fmla="*/ 2147483646 w 914"/>
                <a:gd name="T31" fmla="*/ 2147483646 h 1310"/>
                <a:gd name="T32" fmla="*/ 2147483646 w 914"/>
                <a:gd name="T33" fmla="*/ 2147483646 h 1310"/>
                <a:gd name="T34" fmla="*/ 2147483646 w 914"/>
                <a:gd name="T35" fmla="*/ 2147483646 h 1310"/>
                <a:gd name="T36" fmla="*/ 2147483646 w 914"/>
                <a:gd name="T37" fmla="*/ 2147483646 h 1310"/>
                <a:gd name="T38" fmla="*/ 2147483646 w 914"/>
                <a:gd name="T39" fmla="*/ 2147483646 h 1310"/>
                <a:gd name="T40" fmla="*/ 2147483646 w 914"/>
                <a:gd name="T41" fmla="*/ 2147483646 h 1310"/>
                <a:gd name="T42" fmla="*/ 2147483646 w 914"/>
                <a:gd name="T43" fmla="*/ 2147483646 h 1310"/>
                <a:gd name="T44" fmla="*/ 2147483646 w 914"/>
                <a:gd name="T45" fmla="*/ 2147483646 h 1310"/>
                <a:gd name="T46" fmla="*/ 2147483646 w 914"/>
                <a:gd name="T47" fmla="*/ 2147483646 h 1310"/>
                <a:gd name="T48" fmla="*/ 2147483646 w 914"/>
                <a:gd name="T49" fmla="*/ 2147483646 h 1310"/>
                <a:gd name="T50" fmla="*/ 2147483646 w 914"/>
                <a:gd name="T51" fmla="*/ 2147483646 h 1310"/>
                <a:gd name="T52" fmla="*/ 2147483646 w 914"/>
                <a:gd name="T53" fmla="*/ 2147483646 h 1310"/>
                <a:gd name="T54" fmla="*/ 2147483646 w 914"/>
                <a:gd name="T55" fmla="*/ 2147483646 h 1310"/>
                <a:gd name="T56" fmla="*/ 2147483646 w 914"/>
                <a:gd name="T57" fmla="*/ 2147483646 h 1310"/>
                <a:gd name="T58" fmla="*/ 2147483646 w 914"/>
                <a:gd name="T59" fmla="*/ 2147483646 h 1310"/>
                <a:gd name="T60" fmla="*/ 2147483646 w 914"/>
                <a:gd name="T61" fmla="*/ 2147483646 h 1310"/>
                <a:gd name="T62" fmla="*/ 2147483646 w 914"/>
                <a:gd name="T63" fmla="*/ 2147483646 h 1310"/>
                <a:gd name="T64" fmla="*/ 2147483646 w 914"/>
                <a:gd name="T65" fmla="*/ 2147483646 h 1310"/>
                <a:gd name="T66" fmla="*/ 2147483646 w 914"/>
                <a:gd name="T67" fmla="*/ 2147483646 h 1310"/>
                <a:gd name="T68" fmla="*/ 2147483646 w 914"/>
                <a:gd name="T69" fmla="*/ 2147483646 h 1310"/>
                <a:gd name="T70" fmla="*/ 2147483646 w 914"/>
                <a:gd name="T71" fmla="*/ 2147483646 h 1310"/>
                <a:gd name="T72" fmla="*/ 2147483646 w 914"/>
                <a:gd name="T73" fmla="*/ 2147483646 h 1310"/>
                <a:gd name="T74" fmla="*/ 2147483646 w 914"/>
                <a:gd name="T75" fmla="*/ 2147483646 h 1310"/>
                <a:gd name="T76" fmla="*/ 2147483646 w 914"/>
                <a:gd name="T77" fmla="*/ 2147483646 h 1310"/>
                <a:gd name="T78" fmla="*/ 2147483646 w 914"/>
                <a:gd name="T79" fmla="*/ 2147483646 h 1310"/>
                <a:gd name="T80" fmla="*/ 2147483646 w 914"/>
                <a:gd name="T81" fmla="*/ 2147483646 h 1310"/>
                <a:gd name="T82" fmla="*/ 2147483646 w 914"/>
                <a:gd name="T83" fmla="*/ 2147483646 h 1310"/>
                <a:gd name="T84" fmla="*/ 2147483646 w 914"/>
                <a:gd name="T85" fmla="*/ 2147483646 h 1310"/>
                <a:gd name="T86" fmla="*/ 2147483646 w 914"/>
                <a:gd name="T87" fmla="*/ 2147483646 h 1310"/>
                <a:gd name="T88" fmla="*/ 2147483646 w 914"/>
                <a:gd name="T89" fmla="*/ 2147483646 h 1310"/>
                <a:gd name="T90" fmla="*/ 2147483646 w 914"/>
                <a:gd name="T91" fmla="*/ 2147483646 h 1310"/>
                <a:gd name="T92" fmla="*/ 2147483646 w 914"/>
                <a:gd name="T93" fmla="*/ 2147483646 h 1310"/>
                <a:gd name="T94" fmla="*/ 2147483646 w 914"/>
                <a:gd name="T95" fmla="*/ 2147483646 h 1310"/>
                <a:gd name="T96" fmla="*/ 2147483646 w 914"/>
                <a:gd name="T97" fmla="*/ 2147483646 h 1310"/>
                <a:gd name="T98" fmla="*/ 2147483646 w 914"/>
                <a:gd name="T99" fmla="*/ 2147483646 h 1310"/>
                <a:gd name="T100" fmla="*/ 2147483646 w 914"/>
                <a:gd name="T101" fmla="*/ 2147483646 h 1310"/>
                <a:gd name="T102" fmla="*/ 2147483646 w 914"/>
                <a:gd name="T103" fmla="*/ 2147483646 h 1310"/>
                <a:gd name="T104" fmla="*/ 2147483646 w 914"/>
                <a:gd name="T105" fmla="*/ 2147483646 h 1310"/>
                <a:gd name="T106" fmla="*/ 2147483646 w 914"/>
                <a:gd name="T107" fmla="*/ 2147483646 h 1310"/>
                <a:gd name="T108" fmla="*/ 2147483646 w 914"/>
                <a:gd name="T109" fmla="*/ 2147483646 h 1310"/>
                <a:gd name="T110" fmla="*/ 2147483646 w 914"/>
                <a:gd name="T111" fmla="*/ 2147483646 h 1310"/>
                <a:gd name="T112" fmla="*/ 2147483646 w 914"/>
                <a:gd name="T113" fmla="*/ 2147483646 h 1310"/>
                <a:gd name="T114" fmla="*/ 2147483646 w 914"/>
                <a:gd name="T115" fmla="*/ 2147483646 h 13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14"/>
                <a:gd name="T175" fmla="*/ 0 h 1310"/>
                <a:gd name="T176" fmla="*/ 914 w 914"/>
                <a:gd name="T177" fmla="*/ 1310 h 13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14" h="1310">
                  <a:moveTo>
                    <a:pt x="154" y="427"/>
                  </a:moveTo>
                  <a:lnTo>
                    <a:pt x="154" y="427"/>
                  </a:lnTo>
                  <a:lnTo>
                    <a:pt x="90" y="370"/>
                  </a:lnTo>
                  <a:lnTo>
                    <a:pt x="404" y="178"/>
                  </a:lnTo>
                  <a:lnTo>
                    <a:pt x="449" y="247"/>
                  </a:lnTo>
                  <a:lnTo>
                    <a:pt x="154" y="427"/>
                  </a:lnTo>
                  <a:close/>
                  <a:moveTo>
                    <a:pt x="881" y="948"/>
                  </a:moveTo>
                  <a:lnTo>
                    <a:pt x="881" y="948"/>
                  </a:lnTo>
                  <a:lnTo>
                    <a:pt x="633" y="948"/>
                  </a:lnTo>
                  <a:lnTo>
                    <a:pt x="633" y="67"/>
                  </a:lnTo>
                  <a:lnTo>
                    <a:pt x="856" y="67"/>
                  </a:lnTo>
                  <a:cubicBezTo>
                    <a:pt x="875" y="67"/>
                    <a:pt x="890" y="52"/>
                    <a:pt x="890" y="34"/>
                  </a:cubicBezTo>
                  <a:cubicBezTo>
                    <a:pt x="890" y="15"/>
                    <a:pt x="875" y="0"/>
                    <a:pt x="856" y="0"/>
                  </a:cubicBezTo>
                  <a:lnTo>
                    <a:pt x="342" y="0"/>
                  </a:lnTo>
                  <a:cubicBezTo>
                    <a:pt x="324" y="0"/>
                    <a:pt x="309" y="15"/>
                    <a:pt x="309" y="34"/>
                  </a:cubicBezTo>
                  <a:cubicBezTo>
                    <a:pt x="309" y="52"/>
                    <a:pt x="324" y="67"/>
                    <a:pt x="342" y="67"/>
                  </a:cubicBezTo>
                  <a:lnTo>
                    <a:pt x="566" y="67"/>
                  </a:lnTo>
                  <a:lnTo>
                    <a:pt x="566" y="486"/>
                  </a:lnTo>
                  <a:lnTo>
                    <a:pt x="405" y="486"/>
                  </a:lnTo>
                  <a:lnTo>
                    <a:pt x="405" y="352"/>
                  </a:lnTo>
                  <a:lnTo>
                    <a:pt x="513" y="287"/>
                  </a:lnTo>
                  <a:cubicBezTo>
                    <a:pt x="521" y="282"/>
                    <a:pt x="526" y="274"/>
                    <a:pt x="528" y="265"/>
                  </a:cubicBezTo>
                  <a:cubicBezTo>
                    <a:pt x="530" y="257"/>
                    <a:pt x="529" y="247"/>
                    <a:pt x="524" y="240"/>
                  </a:cubicBezTo>
                  <a:lnTo>
                    <a:pt x="442" y="115"/>
                  </a:lnTo>
                  <a:cubicBezTo>
                    <a:pt x="432" y="99"/>
                    <a:pt x="412" y="95"/>
                    <a:pt x="397" y="104"/>
                  </a:cubicBezTo>
                  <a:lnTo>
                    <a:pt x="17" y="336"/>
                  </a:lnTo>
                  <a:cubicBezTo>
                    <a:pt x="8" y="342"/>
                    <a:pt x="2" y="351"/>
                    <a:pt x="1" y="362"/>
                  </a:cubicBezTo>
                  <a:cubicBezTo>
                    <a:pt x="0" y="372"/>
                    <a:pt x="4" y="383"/>
                    <a:pt x="12" y="390"/>
                  </a:cubicBezTo>
                  <a:lnTo>
                    <a:pt x="129" y="493"/>
                  </a:lnTo>
                  <a:cubicBezTo>
                    <a:pt x="135" y="498"/>
                    <a:pt x="143" y="501"/>
                    <a:pt x="151" y="501"/>
                  </a:cubicBezTo>
                  <a:cubicBezTo>
                    <a:pt x="157" y="501"/>
                    <a:pt x="163" y="500"/>
                    <a:pt x="168" y="496"/>
                  </a:cubicBezTo>
                  <a:lnTo>
                    <a:pt x="339" y="393"/>
                  </a:lnTo>
                  <a:lnTo>
                    <a:pt x="339" y="519"/>
                  </a:lnTo>
                  <a:cubicBezTo>
                    <a:pt x="339" y="538"/>
                    <a:pt x="354" y="552"/>
                    <a:pt x="372" y="552"/>
                  </a:cubicBezTo>
                  <a:lnTo>
                    <a:pt x="566" y="552"/>
                  </a:lnTo>
                  <a:lnTo>
                    <a:pt x="566" y="948"/>
                  </a:lnTo>
                  <a:lnTo>
                    <a:pt x="318" y="948"/>
                  </a:lnTo>
                  <a:cubicBezTo>
                    <a:pt x="299" y="948"/>
                    <a:pt x="284" y="963"/>
                    <a:pt x="284" y="982"/>
                  </a:cubicBezTo>
                  <a:lnTo>
                    <a:pt x="284" y="1240"/>
                  </a:lnTo>
                  <a:cubicBezTo>
                    <a:pt x="284" y="1259"/>
                    <a:pt x="299" y="1273"/>
                    <a:pt x="318" y="1273"/>
                  </a:cubicBezTo>
                  <a:lnTo>
                    <a:pt x="432" y="1273"/>
                  </a:lnTo>
                  <a:cubicBezTo>
                    <a:pt x="444" y="1295"/>
                    <a:pt x="467" y="1310"/>
                    <a:pt x="493" y="1310"/>
                  </a:cubicBezTo>
                  <a:cubicBezTo>
                    <a:pt x="531" y="1310"/>
                    <a:pt x="562" y="1278"/>
                    <a:pt x="562" y="1240"/>
                  </a:cubicBezTo>
                  <a:cubicBezTo>
                    <a:pt x="562" y="1202"/>
                    <a:pt x="531" y="1171"/>
                    <a:pt x="493" y="1171"/>
                  </a:cubicBezTo>
                  <a:cubicBezTo>
                    <a:pt x="467" y="1171"/>
                    <a:pt x="444" y="1185"/>
                    <a:pt x="432" y="1207"/>
                  </a:cubicBezTo>
                  <a:lnTo>
                    <a:pt x="351" y="1207"/>
                  </a:lnTo>
                  <a:lnTo>
                    <a:pt x="351" y="1015"/>
                  </a:lnTo>
                  <a:lnTo>
                    <a:pt x="847" y="1015"/>
                  </a:lnTo>
                  <a:lnTo>
                    <a:pt x="847" y="1207"/>
                  </a:lnTo>
                  <a:lnTo>
                    <a:pt x="766" y="1207"/>
                  </a:lnTo>
                  <a:cubicBezTo>
                    <a:pt x="755" y="1185"/>
                    <a:pt x="732" y="1171"/>
                    <a:pt x="706" y="1171"/>
                  </a:cubicBezTo>
                  <a:cubicBezTo>
                    <a:pt x="667" y="1171"/>
                    <a:pt x="636" y="1202"/>
                    <a:pt x="636" y="1240"/>
                  </a:cubicBezTo>
                  <a:cubicBezTo>
                    <a:pt x="636" y="1278"/>
                    <a:pt x="667" y="1310"/>
                    <a:pt x="706" y="1310"/>
                  </a:cubicBezTo>
                  <a:cubicBezTo>
                    <a:pt x="732" y="1310"/>
                    <a:pt x="755" y="1295"/>
                    <a:pt x="766" y="1273"/>
                  </a:cubicBezTo>
                  <a:lnTo>
                    <a:pt x="881" y="1273"/>
                  </a:lnTo>
                  <a:cubicBezTo>
                    <a:pt x="899" y="1273"/>
                    <a:pt x="914" y="1259"/>
                    <a:pt x="914" y="1240"/>
                  </a:cubicBezTo>
                  <a:lnTo>
                    <a:pt x="914" y="982"/>
                  </a:lnTo>
                  <a:cubicBezTo>
                    <a:pt x="914" y="963"/>
                    <a:pt x="899" y="948"/>
                    <a:pt x="881" y="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8" name="Freeform 63"/>
            <p:cNvSpPr>
              <a:spLocks noEditPoints="1"/>
            </p:cNvSpPr>
            <p:nvPr/>
          </p:nvSpPr>
          <p:spPr bwMode="auto">
            <a:xfrm>
              <a:off x="7810500" y="2249488"/>
              <a:ext cx="112713" cy="112713"/>
            </a:xfrm>
            <a:custGeom>
              <a:avLst/>
              <a:gdLst>
                <a:gd name="T0" fmla="*/ 2147483646 w 269"/>
                <a:gd name="T1" fmla="*/ 2147483646 h 269"/>
                <a:gd name="T2" fmla="*/ 2147483646 w 269"/>
                <a:gd name="T3" fmla="*/ 2147483646 h 269"/>
                <a:gd name="T4" fmla="*/ 2147483646 w 269"/>
                <a:gd name="T5" fmla="*/ 2147483646 h 269"/>
                <a:gd name="T6" fmla="*/ 2147483646 w 269"/>
                <a:gd name="T7" fmla="*/ 2147483646 h 269"/>
                <a:gd name="T8" fmla="*/ 2147483646 w 269"/>
                <a:gd name="T9" fmla="*/ 2147483646 h 269"/>
                <a:gd name="T10" fmla="*/ 2147483646 w 269"/>
                <a:gd name="T11" fmla="*/ 2147483646 h 269"/>
                <a:gd name="T12" fmla="*/ 2147483646 w 269"/>
                <a:gd name="T13" fmla="*/ 2147483646 h 269"/>
                <a:gd name="T14" fmla="*/ 2147483646 w 269"/>
                <a:gd name="T15" fmla="*/ 2147483646 h 269"/>
                <a:gd name="T16" fmla="*/ 2147483646 w 269"/>
                <a:gd name="T17" fmla="*/ 2147483646 h 269"/>
                <a:gd name="T18" fmla="*/ 2147483646 w 269"/>
                <a:gd name="T19" fmla="*/ 2147483646 h 269"/>
                <a:gd name="T20" fmla="*/ 2147483646 w 269"/>
                <a:gd name="T21" fmla="*/ 2147483646 h 269"/>
                <a:gd name="T22" fmla="*/ 2147483646 w 269"/>
                <a:gd name="T23" fmla="*/ 0 h 269"/>
                <a:gd name="T24" fmla="*/ 2147483646 w 269"/>
                <a:gd name="T25" fmla="*/ 0 h 269"/>
                <a:gd name="T26" fmla="*/ 0 w 269"/>
                <a:gd name="T27" fmla="*/ 2147483646 h 269"/>
                <a:gd name="T28" fmla="*/ 0 w 269"/>
                <a:gd name="T29" fmla="*/ 2147483646 h 269"/>
                <a:gd name="T30" fmla="*/ 2147483646 w 269"/>
                <a:gd name="T31" fmla="*/ 2147483646 h 2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269"/>
                <a:gd name="T50" fmla="*/ 269 w 269"/>
                <a:gd name="T51" fmla="*/ 269 h 2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269">
                  <a:moveTo>
                    <a:pt x="67" y="67"/>
                  </a:moveTo>
                  <a:lnTo>
                    <a:pt x="67" y="67"/>
                  </a:lnTo>
                  <a:lnTo>
                    <a:pt x="202" y="67"/>
                  </a:lnTo>
                  <a:lnTo>
                    <a:pt x="202" y="203"/>
                  </a:lnTo>
                  <a:lnTo>
                    <a:pt x="67" y="203"/>
                  </a:lnTo>
                  <a:lnTo>
                    <a:pt x="67" y="67"/>
                  </a:lnTo>
                  <a:close/>
                  <a:moveTo>
                    <a:pt x="33" y="269"/>
                  </a:moveTo>
                  <a:lnTo>
                    <a:pt x="33" y="269"/>
                  </a:lnTo>
                  <a:lnTo>
                    <a:pt x="235" y="269"/>
                  </a:lnTo>
                  <a:cubicBezTo>
                    <a:pt x="254" y="269"/>
                    <a:pt x="269" y="254"/>
                    <a:pt x="269" y="236"/>
                  </a:cubicBezTo>
                  <a:lnTo>
                    <a:pt x="269" y="34"/>
                  </a:lnTo>
                  <a:cubicBezTo>
                    <a:pt x="269" y="15"/>
                    <a:pt x="254" y="0"/>
                    <a:pt x="235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236"/>
                  </a:lnTo>
                  <a:cubicBezTo>
                    <a:pt x="0" y="254"/>
                    <a:pt x="15" y="269"/>
                    <a:pt x="33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9" name="Freeform 64"/>
            <p:cNvSpPr>
              <a:spLocks noEditPoints="1"/>
            </p:cNvSpPr>
            <p:nvPr/>
          </p:nvSpPr>
          <p:spPr bwMode="auto">
            <a:xfrm>
              <a:off x="7937500" y="2249488"/>
              <a:ext cx="112713" cy="112713"/>
            </a:xfrm>
            <a:custGeom>
              <a:avLst/>
              <a:gdLst>
                <a:gd name="T0" fmla="*/ 2147483646 w 269"/>
                <a:gd name="T1" fmla="*/ 2147483646 h 269"/>
                <a:gd name="T2" fmla="*/ 2147483646 w 269"/>
                <a:gd name="T3" fmla="*/ 2147483646 h 269"/>
                <a:gd name="T4" fmla="*/ 2147483646 w 269"/>
                <a:gd name="T5" fmla="*/ 2147483646 h 269"/>
                <a:gd name="T6" fmla="*/ 2147483646 w 269"/>
                <a:gd name="T7" fmla="*/ 2147483646 h 269"/>
                <a:gd name="T8" fmla="*/ 2147483646 w 269"/>
                <a:gd name="T9" fmla="*/ 2147483646 h 269"/>
                <a:gd name="T10" fmla="*/ 2147483646 w 269"/>
                <a:gd name="T11" fmla="*/ 2147483646 h 269"/>
                <a:gd name="T12" fmla="*/ 2147483646 w 269"/>
                <a:gd name="T13" fmla="*/ 2147483646 h 269"/>
                <a:gd name="T14" fmla="*/ 2147483646 w 269"/>
                <a:gd name="T15" fmla="*/ 2147483646 h 269"/>
                <a:gd name="T16" fmla="*/ 2147483646 w 269"/>
                <a:gd name="T17" fmla="*/ 2147483646 h 269"/>
                <a:gd name="T18" fmla="*/ 2147483646 w 269"/>
                <a:gd name="T19" fmla="*/ 2147483646 h 269"/>
                <a:gd name="T20" fmla="*/ 2147483646 w 269"/>
                <a:gd name="T21" fmla="*/ 2147483646 h 269"/>
                <a:gd name="T22" fmla="*/ 2147483646 w 269"/>
                <a:gd name="T23" fmla="*/ 0 h 269"/>
                <a:gd name="T24" fmla="*/ 2147483646 w 269"/>
                <a:gd name="T25" fmla="*/ 0 h 269"/>
                <a:gd name="T26" fmla="*/ 0 w 269"/>
                <a:gd name="T27" fmla="*/ 2147483646 h 269"/>
                <a:gd name="T28" fmla="*/ 0 w 269"/>
                <a:gd name="T29" fmla="*/ 2147483646 h 269"/>
                <a:gd name="T30" fmla="*/ 2147483646 w 269"/>
                <a:gd name="T31" fmla="*/ 2147483646 h 2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269"/>
                <a:gd name="T50" fmla="*/ 269 w 269"/>
                <a:gd name="T51" fmla="*/ 269 h 2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269">
                  <a:moveTo>
                    <a:pt x="66" y="67"/>
                  </a:moveTo>
                  <a:lnTo>
                    <a:pt x="66" y="67"/>
                  </a:lnTo>
                  <a:lnTo>
                    <a:pt x="202" y="67"/>
                  </a:lnTo>
                  <a:lnTo>
                    <a:pt x="202" y="203"/>
                  </a:lnTo>
                  <a:lnTo>
                    <a:pt x="66" y="203"/>
                  </a:lnTo>
                  <a:lnTo>
                    <a:pt x="66" y="67"/>
                  </a:lnTo>
                  <a:close/>
                  <a:moveTo>
                    <a:pt x="33" y="269"/>
                  </a:moveTo>
                  <a:lnTo>
                    <a:pt x="33" y="269"/>
                  </a:lnTo>
                  <a:lnTo>
                    <a:pt x="235" y="269"/>
                  </a:lnTo>
                  <a:cubicBezTo>
                    <a:pt x="254" y="269"/>
                    <a:pt x="269" y="254"/>
                    <a:pt x="269" y="236"/>
                  </a:cubicBezTo>
                  <a:lnTo>
                    <a:pt x="269" y="34"/>
                  </a:lnTo>
                  <a:cubicBezTo>
                    <a:pt x="269" y="15"/>
                    <a:pt x="254" y="0"/>
                    <a:pt x="235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236"/>
                  </a:lnTo>
                  <a:cubicBezTo>
                    <a:pt x="0" y="254"/>
                    <a:pt x="15" y="269"/>
                    <a:pt x="33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10268076" y="1820308"/>
            <a:ext cx="1923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可靠通信</a:t>
            </a:r>
            <a:endParaRPr lang="en-US" altLang="zh-CN" sz="1600" b="1" kern="0" dirty="0" smtClean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安全传输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数据处理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数据分发</a:t>
            </a:r>
            <a:r>
              <a:rPr lang="en-US" altLang="zh-CN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/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多云对接</a:t>
            </a:r>
            <a:endParaRPr lang="en-US" altLang="zh-CN" sz="1600" b="1" kern="0" dirty="0" smtClean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物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联网络运维</a:t>
            </a:r>
            <a:endParaRPr lang="en-US" altLang="zh-CN" sz="1600" b="1" kern="0" dirty="0" smtClean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37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简化终端接入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37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终端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安全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376" y="1318353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云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823048" y="1898231"/>
            <a:ext cx="1558091" cy="2724880"/>
          </a:xfrm>
          <a:prstGeom prst="roundRect">
            <a:avLst>
              <a:gd name="adj" fmla="val 8095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5806" y="1898231"/>
            <a:ext cx="1587729" cy="2724880"/>
          </a:xfrm>
          <a:prstGeom prst="roundRect">
            <a:avLst>
              <a:gd name="adj" fmla="val 8902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29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953245" y="2623561"/>
            <a:ext cx="795315" cy="795315"/>
            <a:chOff x="8080276" y="1698375"/>
            <a:chExt cx="795315" cy="795315"/>
          </a:xfrm>
        </p:grpSpPr>
        <p:grpSp>
          <p:nvGrpSpPr>
            <p:cNvPr id="75" name="组合 74"/>
            <p:cNvGrpSpPr/>
            <p:nvPr/>
          </p:nvGrpSpPr>
          <p:grpSpPr>
            <a:xfrm>
              <a:off x="8080276" y="1698375"/>
              <a:ext cx="795315" cy="795315"/>
              <a:chOff x="8080276" y="1698375"/>
              <a:chExt cx="795315" cy="795315"/>
            </a:xfrm>
          </p:grpSpPr>
          <p:grpSp>
            <p:nvGrpSpPr>
              <p:cNvPr id="77" name="组合 472"/>
              <p:cNvGrpSpPr/>
              <p:nvPr/>
            </p:nvGrpSpPr>
            <p:grpSpPr>
              <a:xfrm>
                <a:off x="8080276" y="1698375"/>
                <a:ext cx="795315" cy="795315"/>
                <a:chOff x="6760814" y="2037804"/>
                <a:chExt cx="1075336" cy="1075335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6760814" y="2037804"/>
                  <a:ext cx="1075334" cy="1075334"/>
                </a:xfrm>
                <a:prstGeom prst="ellipse">
                  <a:avLst/>
                </a:prstGeom>
                <a:noFill/>
                <a:ln w="6350" cap="flat" cmpd="sng" algn="ctr">
                  <a:solidFill>
                    <a:srgbClr val="049FD9"/>
                  </a:solidFill>
                  <a:prstDash val="solid"/>
                  <a:headEnd type="oval"/>
                  <a:tailEnd type="oval"/>
                </a:ln>
                <a:effectLst/>
              </p:spPr>
              <p:txBody>
                <a:bodyPr vert="vert270" lIns="24006" tIns="24006" rIns="24006" bIns="24006" anchor="ctr"/>
                <a:lstStyle/>
                <a:p>
                  <a:pPr marL="0" marR="0" lvl="0" indent="0" algn="ctr" defTabSz="1069105" eaLnBrk="0" fontAlgn="base" latinLnBrk="0" hangingPunct="0">
                    <a:lnSpc>
                      <a:spcPct val="95000"/>
                    </a:lnSpc>
                    <a:spcBef>
                      <a:spcPct val="50000"/>
                    </a:spcBef>
                    <a:spcAft>
                      <a:spcPts val="1067"/>
                    </a:spcAft>
                    <a:buClr>
                      <a:srgbClr val="969696"/>
                    </a:buClr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方正兰亭黑简体" panose="02000000000000000000" pitchFamily="2" charset="-122"/>
                    <a:cs typeface="Arial" charset="0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6760816" y="2037805"/>
                  <a:ext cx="1075334" cy="1075334"/>
                </a:xfrm>
                <a:prstGeom prst="ellipse">
                  <a:avLst/>
                </a:prstGeom>
                <a:noFill/>
                <a:ln w="6350" cap="flat" cmpd="sng" algn="ctr">
                  <a:solidFill>
                    <a:srgbClr val="049FD9"/>
                  </a:solidFill>
                  <a:prstDash val="solid"/>
                  <a:headEnd type="oval"/>
                  <a:tailEnd type="oval"/>
                </a:ln>
                <a:effectLst/>
              </p:spPr>
              <p:txBody>
                <a:bodyPr vert="vert270" lIns="24006" tIns="24006" rIns="24006" bIns="24006" anchor="ctr"/>
                <a:lstStyle/>
                <a:p>
                  <a:pPr marL="0" marR="0" lvl="0" indent="0" algn="ctr" defTabSz="1069105" eaLnBrk="0" fontAlgn="base" latinLnBrk="0" hangingPunct="0">
                    <a:lnSpc>
                      <a:spcPct val="95000"/>
                    </a:lnSpc>
                    <a:spcBef>
                      <a:spcPct val="50000"/>
                    </a:spcBef>
                    <a:spcAft>
                      <a:spcPts val="1067"/>
                    </a:spcAft>
                    <a:buClr>
                      <a:srgbClr val="969696"/>
                    </a:buClr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方正兰亭黑简体" panose="02000000000000000000" pitchFamily="2" charset="-122"/>
                    <a:cs typeface="Arial" charset="0"/>
                    <a:sym typeface="Huawei Sans" panose="020C0503030203020204" pitchFamily="34" charset="0"/>
                  </a:endParaRPr>
                </a:p>
              </p:txBody>
            </p:sp>
          </p:grpSp>
          <p:sp>
            <p:nvSpPr>
              <p:cNvPr id="78" name="Freeform 7"/>
              <p:cNvSpPr>
                <a:spLocks noEditPoints="1"/>
              </p:cNvSpPr>
              <p:nvPr/>
            </p:nvSpPr>
            <p:spPr bwMode="auto">
              <a:xfrm>
                <a:off x="8221561" y="1839194"/>
                <a:ext cx="512744" cy="513677"/>
              </a:xfrm>
              <a:custGeom>
                <a:avLst/>
                <a:gdLst/>
                <a:ahLst/>
                <a:cxnLst>
                  <a:cxn ang="0">
                    <a:pos x="0" y="349"/>
                  </a:cxn>
                  <a:cxn ang="0">
                    <a:pos x="349" y="1"/>
                  </a:cxn>
                  <a:cxn ang="0">
                    <a:pos x="698" y="352"/>
                  </a:cxn>
                  <a:cxn ang="0">
                    <a:pos x="348" y="699"/>
                  </a:cxn>
                  <a:cxn ang="0">
                    <a:pos x="0" y="349"/>
                  </a:cxn>
                  <a:cxn ang="0">
                    <a:pos x="349" y="31"/>
                  </a:cxn>
                  <a:cxn ang="0">
                    <a:pos x="30" y="350"/>
                  </a:cxn>
                  <a:cxn ang="0">
                    <a:pos x="349" y="669"/>
                  </a:cxn>
                  <a:cxn ang="0">
                    <a:pos x="668" y="350"/>
                  </a:cxn>
                  <a:cxn ang="0">
                    <a:pos x="349" y="31"/>
                  </a:cxn>
                </a:cxnLst>
                <a:rect l="0" t="0" r="r" b="b"/>
                <a:pathLst>
                  <a:path w="698" h="699">
                    <a:moveTo>
                      <a:pt x="0" y="349"/>
                    </a:moveTo>
                    <a:cubicBezTo>
                      <a:pt x="0" y="156"/>
                      <a:pt x="156" y="0"/>
                      <a:pt x="349" y="1"/>
                    </a:cubicBezTo>
                    <a:cubicBezTo>
                      <a:pt x="544" y="1"/>
                      <a:pt x="698" y="156"/>
                      <a:pt x="698" y="352"/>
                    </a:cubicBezTo>
                    <a:cubicBezTo>
                      <a:pt x="698" y="545"/>
                      <a:pt x="542" y="699"/>
                      <a:pt x="348" y="699"/>
                    </a:cubicBezTo>
                    <a:cubicBezTo>
                      <a:pt x="154" y="699"/>
                      <a:pt x="0" y="543"/>
                      <a:pt x="0" y="349"/>
                    </a:cubicBezTo>
                    <a:close/>
                    <a:moveTo>
                      <a:pt x="349" y="31"/>
                    </a:moveTo>
                    <a:cubicBezTo>
                      <a:pt x="174" y="31"/>
                      <a:pt x="30" y="174"/>
                      <a:pt x="30" y="350"/>
                    </a:cubicBezTo>
                    <a:cubicBezTo>
                      <a:pt x="30" y="525"/>
                      <a:pt x="173" y="668"/>
                      <a:pt x="349" y="669"/>
                    </a:cubicBezTo>
                    <a:cubicBezTo>
                      <a:pt x="523" y="669"/>
                      <a:pt x="668" y="525"/>
                      <a:pt x="668" y="350"/>
                    </a:cubicBezTo>
                    <a:cubicBezTo>
                      <a:pt x="668" y="175"/>
                      <a:pt x="525" y="32"/>
                      <a:pt x="349" y="31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33B1E0"/>
                </a:solidFill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12191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8411587" y="1971891"/>
              <a:ext cx="137520" cy="248282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32" y="21"/>
                </a:cxn>
                <a:cxn ang="0">
                  <a:pos x="31" y="207"/>
                </a:cxn>
                <a:cxn ang="0">
                  <a:pos x="45" y="230"/>
                </a:cxn>
                <a:cxn ang="0">
                  <a:pos x="170" y="301"/>
                </a:cxn>
                <a:cxn ang="0">
                  <a:pos x="180" y="324"/>
                </a:cxn>
                <a:cxn ang="0">
                  <a:pos x="154" y="328"/>
                </a:cxn>
                <a:cxn ang="0">
                  <a:pos x="15" y="249"/>
                </a:cxn>
                <a:cxn ang="0">
                  <a:pos x="0" y="224"/>
                </a:cxn>
                <a:cxn ang="0">
                  <a:pos x="0" y="120"/>
                </a:cxn>
              </a:cxnLst>
              <a:rect l="0" t="0" r="r" b="b"/>
              <a:pathLst>
                <a:path w="187" h="338">
                  <a:moveTo>
                    <a:pt x="0" y="120"/>
                  </a:moveTo>
                  <a:cubicBezTo>
                    <a:pt x="0" y="87"/>
                    <a:pt x="1" y="53"/>
                    <a:pt x="0" y="20"/>
                  </a:cubicBezTo>
                  <a:cubicBezTo>
                    <a:pt x="0" y="9"/>
                    <a:pt x="0" y="0"/>
                    <a:pt x="16" y="0"/>
                  </a:cubicBezTo>
                  <a:cubicBezTo>
                    <a:pt x="34" y="0"/>
                    <a:pt x="32" y="10"/>
                    <a:pt x="32" y="21"/>
                  </a:cubicBezTo>
                  <a:cubicBezTo>
                    <a:pt x="32" y="83"/>
                    <a:pt x="32" y="145"/>
                    <a:pt x="31" y="207"/>
                  </a:cubicBezTo>
                  <a:cubicBezTo>
                    <a:pt x="31" y="218"/>
                    <a:pt x="35" y="225"/>
                    <a:pt x="45" y="230"/>
                  </a:cubicBezTo>
                  <a:cubicBezTo>
                    <a:pt x="87" y="253"/>
                    <a:pt x="128" y="277"/>
                    <a:pt x="170" y="301"/>
                  </a:cubicBezTo>
                  <a:cubicBezTo>
                    <a:pt x="180" y="306"/>
                    <a:pt x="187" y="310"/>
                    <a:pt x="180" y="324"/>
                  </a:cubicBezTo>
                  <a:cubicBezTo>
                    <a:pt x="172" y="338"/>
                    <a:pt x="164" y="334"/>
                    <a:pt x="154" y="328"/>
                  </a:cubicBezTo>
                  <a:cubicBezTo>
                    <a:pt x="108" y="301"/>
                    <a:pt x="62" y="275"/>
                    <a:pt x="15" y="249"/>
                  </a:cubicBezTo>
                  <a:cubicBezTo>
                    <a:pt x="4" y="243"/>
                    <a:pt x="0" y="236"/>
                    <a:pt x="0" y="224"/>
                  </a:cubicBezTo>
                  <a:cubicBezTo>
                    <a:pt x="1" y="189"/>
                    <a:pt x="0" y="155"/>
                    <a:pt x="0" y="12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33B1E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12191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81" name="组合 86"/>
          <p:cNvGrpSpPr/>
          <p:nvPr/>
        </p:nvGrpSpPr>
        <p:grpSpPr>
          <a:xfrm>
            <a:off x="453683" y="2623561"/>
            <a:ext cx="795315" cy="795315"/>
            <a:chOff x="8266113" y="3301421"/>
            <a:chExt cx="674687" cy="674687"/>
          </a:xfrm>
        </p:grpSpPr>
        <p:grpSp>
          <p:nvGrpSpPr>
            <p:cNvPr id="82" name="组合 472"/>
            <p:cNvGrpSpPr/>
            <p:nvPr/>
          </p:nvGrpSpPr>
          <p:grpSpPr>
            <a:xfrm>
              <a:off x="8266113" y="3301421"/>
              <a:ext cx="674687" cy="674687"/>
              <a:chOff x="6760814" y="2037804"/>
              <a:chExt cx="1075336" cy="1075335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6760814" y="2037804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105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方正兰亭黑简体" panose="02000000000000000000" pitchFamily="2" charset="-122"/>
                  <a:cs typeface="Arial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6760816" y="2037805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105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方正兰亭黑简体" panose="02000000000000000000" pitchFamily="2" charset="-122"/>
                  <a:cs typeface="Arial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8372872" y="3416026"/>
              <a:ext cx="461169" cy="445476"/>
            </a:xfrm>
            <a:custGeom>
              <a:avLst/>
              <a:gdLst/>
              <a:ahLst/>
              <a:cxnLst>
                <a:cxn ang="0">
                  <a:pos x="205" y="127"/>
                </a:cxn>
                <a:cxn ang="0">
                  <a:pos x="150" y="17"/>
                </a:cxn>
                <a:cxn ang="0">
                  <a:pos x="116" y="17"/>
                </a:cxn>
                <a:cxn ang="0">
                  <a:pos x="48" y="45"/>
                </a:cxn>
                <a:cxn ang="0">
                  <a:pos x="17" y="55"/>
                </a:cxn>
                <a:cxn ang="0">
                  <a:pos x="14" y="136"/>
                </a:cxn>
                <a:cxn ang="0">
                  <a:pos x="17" y="169"/>
                </a:cxn>
                <a:cxn ang="0">
                  <a:pos x="95" y="198"/>
                </a:cxn>
                <a:cxn ang="0">
                  <a:pos x="112" y="216"/>
                </a:cxn>
                <a:cxn ang="0">
                  <a:pos x="129" y="196"/>
                </a:cxn>
                <a:cxn ang="0">
                  <a:pos x="207" y="161"/>
                </a:cxn>
                <a:cxn ang="0">
                  <a:pos x="206" y="127"/>
                </a:cxn>
                <a:cxn ang="0">
                  <a:pos x="141" y="17"/>
                </a:cxn>
                <a:cxn ang="0">
                  <a:pos x="124" y="17"/>
                </a:cxn>
                <a:cxn ang="0">
                  <a:pos x="120" y="96"/>
                </a:cxn>
                <a:cxn ang="0">
                  <a:pos x="126" y="33"/>
                </a:cxn>
                <a:cxn ang="0">
                  <a:pos x="120" y="96"/>
                </a:cxn>
                <a:cxn ang="0">
                  <a:pos x="184" y="140"/>
                </a:cxn>
                <a:cxn ang="0">
                  <a:pos x="127" y="108"/>
                </a:cxn>
                <a:cxn ang="0">
                  <a:pos x="114" y="143"/>
                </a:cxn>
                <a:cxn ang="0">
                  <a:pos x="66" y="102"/>
                </a:cxn>
                <a:cxn ang="0">
                  <a:pos x="119" y="104"/>
                </a:cxn>
                <a:cxn ang="0">
                  <a:pos x="121" y="29"/>
                </a:cxn>
                <a:cxn ang="0">
                  <a:pos x="51" y="57"/>
                </a:cxn>
                <a:cxn ang="0">
                  <a:pos x="50" y="52"/>
                </a:cxn>
                <a:cxn ang="0">
                  <a:pos x="48" y="64"/>
                </a:cxn>
                <a:cxn ang="0">
                  <a:pos x="62" y="96"/>
                </a:cxn>
                <a:cxn ang="0">
                  <a:pos x="48" y="64"/>
                </a:cxn>
                <a:cxn ang="0">
                  <a:pos x="34" y="46"/>
                </a:cxn>
                <a:cxn ang="0">
                  <a:pos x="34" y="63"/>
                </a:cxn>
                <a:cxn ang="0">
                  <a:pos x="17" y="161"/>
                </a:cxn>
                <a:cxn ang="0">
                  <a:pos x="17" y="144"/>
                </a:cxn>
                <a:cxn ang="0">
                  <a:pos x="17" y="161"/>
                </a:cxn>
                <a:cxn ang="0">
                  <a:pos x="22" y="136"/>
                </a:cxn>
                <a:cxn ang="0">
                  <a:pos x="42" y="70"/>
                </a:cxn>
                <a:cxn ang="0">
                  <a:pos x="26" y="138"/>
                </a:cxn>
                <a:cxn ang="0">
                  <a:pos x="60" y="109"/>
                </a:cxn>
                <a:cxn ang="0">
                  <a:pos x="34" y="148"/>
                </a:cxn>
                <a:cxn ang="0">
                  <a:pos x="96" y="191"/>
                </a:cxn>
                <a:cxn ang="0">
                  <a:pos x="34" y="156"/>
                </a:cxn>
                <a:cxn ang="0">
                  <a:pos x="98" y="188"/>
                </a:cxn>
                <a:cxn ang="0">
                  <a:pos x="90" y="153"/>
                </a:cxn>
                <a:cxn ang="0">
                  <a:pos x="108" y="182"/>
                </a:cxn>
                <a:cxn ang="0">
                  <a:pos x="90" y="153"/>
                </a:cxn>
                <a:cxn ang="0">
                  <a:pos x="103" y="199"/>
                </a:cxn>
                <a:cxn ang="0">
                  <a:pos x="120" y="199"/>
                </a:cxn>
                <a:cxn ang="0">
                  <a:pos x="126" y="190"/>
                </a:cxn>
                <a:cxn ang="0">
                  <a:pos x="121" y="152"/>
                </a:cxn>
                <a:cxn ang="0">
                  <a:pos x="190" y="152"/>
                </a:cxn>
                <a:cxn ang="0">
                  <a:pos x="191" y="136"/>
                </a:cxn>
                <a:cxn ang="0">
                  <a:pos x="137" y="33"/>
                </a:cxn>
                <a:cxn ang="0">
                  <a:pos x="197" y="129"/>
                </a:cxn>
                <a:cxn ang="0">
                  <a:pos x="206" y="152"/>
                </a:cxn>
                <a:cxn ang="0">
                  <a:pos x="206" y="135"/>
                </a:cxn>
                <a:cxn ang="0">
                  <a:pos x="206" y="152"/>
                </a:cxn>
              </a:cxnLst>
              <a:rect l="0" t="0" r="r" b="b"/>
              <a:pathLst>
                <a:path w="224" h="216">
                  <a:moveTo>
                    <a:pt x="206" y="127"/>
                  </a:moveTo>
                  <a:cubicBezTo>
                    <a:pt x="206" y="127"/>
                    <a:pt x="205" y="127"/>
                    <a:pt x="205" y="127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8" y="27"/>
                    <a:pt x="150" y="22"/>
                    <a:pt x="150" y="17"/>
                  </a:cubicBezTo>
                  <a:cubicBezTo>
                    <a:pt x="150" y="8"/>
                    <a:pt x="143" y="0"/>
                    <a:pt x="133" y="0"/>
                  </a:cubicBezTo>
                  <a:cubicBezTo>
                    <a:pt x="124" y="0"/>
                    <a:pt x="116" y="8"/>
                    <a:pt x="116" y="17"/>
                  </a:cubicBezTo>
                  <a:cubicBezTo>
                    <a:pt x="116" y="18"/>
                    <a:pt x="116" y="19"/>
                    <a:pt x="117" y="2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5" y="41"/>
                    <a:pt x="40" y="38"/>
                    <a:pt x="35" y="38"/>
                  </a:cubicBezTo>
                  <a:cubicBezTo>
                    <a:pt x="25" y="38"/>
                    <a:pt x="17" y="46"/>
                    <a:pt x="17" y="55"/>
                  </a:cubicBezTo>
                  <a:cubicBezTo>
                    <a:pt x="17" y="63"/>
                    <a:pt x="23" y="69"/>
                    <a:pt x="29" y="71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6" y="137"/>
                    <a:pt x="0" y="144"/>
                    <a:pt x="0" y="152"/>
                  </a:cubicBezTo>
                  <a:cubicBezTo>
                    <a:pt x="0" y="162"/>
                    <a:pt x="8" y="169"/>
                    <a:pt x="17" y="169"/>
                  </a:cubicBezTo>
                  <a:cubicBezTo>
                    <a:pt x="23" y="169"/>
                    <a:pt x="27" y="167"/>
                    <a:pt x="31" y="163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99"/>
                    <a:pt x="95" y="199"/>
                    <a:pt x="95" y="199"/>
                  </a:cubicBezTo>
                  <a:cubicBezTo>
                    <a:pt x="95" y="208"/>
                    <a:pt x="102" y="216"/>
                    <a:pt x="112" y="216"/>
                  </a:cubicBezTo>
                  <a:cubicBezTo>
                    <a:pt x="121" y="216"/>
                    <a:pt x="129" y="208"/>
                    <a:pt x="129" y="199"/>
                  </a:cubicBezTo>
                  <a:cubicBezTo>
                    <a:pt x="129" y="198"/>
                    <a:pt x="129" y="197"/>
                    <a:pt x="129" y="196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9" y="159"/>
                    <a:pt x="203" y="161"/>
                    <a:pt x="207" y="161"/>
                  </a:cubicBezTo>
                  <a:cubicBezTo>
                    <a:pt x="216" y="161"/>
                    <a:pt x="224" y="153"/>
                    <a:pt x="224" y="144"/>
                  </a:cubicBezTo>
                  <a:cubicBezTo>
                    <a:pt x="223" y="135"/>
                    <a:pt x="215" y="127"/>
                    <a:pt x="206" y="127"/>
                  </a:cubicBezTo>
                  <a:close/>
                  <a:moveTo>
                    <a:pt x="133" y="8"/>
                  </a:moveTo>
                  <a:cubicBezTo>
                    <a:pt x="138" y="8"/>
                    <a:pt x="141" y="12"/>
                    <a:pt x="141" y="17"/>
                  </a:cubicBezTo>
                  <a:cubicBezTo>
                    <a:pt x="141" y="22"/>
                    <a:pt x="138" y="25"/>
                    <a:pt x="133" y="25"/>
                  </a:cubicBezTo>
                  <a:cubicBezTo>
                    <a:pt x="128" y="25"/>
                    <a:pt x="124" y="22"/>
                    <a:pt x="124" y="17"/>
                  </a:cubicBezTo>
                  <a:cubicBezTo>
                    <a:pt x="124" y="12"/>
                    <a:pt x="128" y="8"/>
                    <a:pt x="133" y="8"/>
                  </a:cubicBezTo>
                  <a:close/>
                  <a:moveTo>
                    <a:pt x="120" y="96"/>
                  </a:moveTo>
                  <a:cubicBezTo>
                    <a:pt x="87" y="78"/>
                    <a:pt x="87" y="78"/>
                    <a:pt x="87" y="7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7" y="33"/>
                    <a:pt x="127" y="33"/>
                    <a:pt x="128" y="33"/>
                  </a:cubicBezTo>
                  <a:cubicBezTo>
                    <a:pt x="120" y="96"/>
                    <a:pt x="120" y="96"/>
                    <a:pt x="120" y="96"/>
                  </a:cubicBezTo>
                  <a:close/>
                  <a:moveTo>
                    <a:pt x="127" y="108"/>
                  </a:moveTo>
                  <a:cubicBezTo>
                    <a:pt x="184" y="140"/>
                    <a:pt x="184" y="140"/>
                    <a:pt x="184" y="140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7" y="108"/>
                    <a:pt x="127" y="108"/>
                    <a:pt x="127" y="108"/>
                  </a:cubicBezTo>
                  <a:close/>
                  <a:moveTo>
                    <a:pt x="119" y="104"/>
                  </a:moveTo>
                  <a:cubicBezTo>
                    <a:pt x="114" y="143"/>
                    <a:pt x="114" y="143"/>
                    <a:pt x="114" y="143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119" y="104"/>
                    <a:pt x="119" y="104"/>
                    <a:pt x="119" y="104"/>
                  </a:cubicBezTo>
                  <a:close/>
                  <a:moveTo>
                    <a:pt x="119" y="27"/>
                  </a:moveTo>
                  <a:cubicBezTo>
                    <a:pt x="120" y="28"/>
                    <a:pt x="120" y="28"/>
                    <a:pt x="121" y="29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6"/>
                    <a:pt x="51" y="55"/>
                    <a:pt x="51" y="55"/>
                  </a:cubicBezTo>
                  <a:cubicBezTo>
                    <a:pt x="51" y="54"/>
                    <a:pt x="51" y="53"/>
                    <a:pt x="50" y="52"/>
                  </a:cubicBezTo>
                  <a:cubicBezTo>
                    <a:pt x="119" y="27"/>
                    <a:pt x="119" y="27"/>
                    <a:pt x="119" y="27"/>
                  </a:cubicBezTo>
                  <a:close/>
                  <a:moveTo>
                    <a:pt x="48" y="64"/>
                  </a:moveTo>
                  <a:cubicBezTo>
                    <a:pt x="77" y="80"/>
                    <a:pt x="77" y="80"/>
                    <a:pt x="77" y="80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4"/>
                    <a:pt x="48" y="64"/>
                    <a:pt x="48" y="64"/>
                  </a:cubicBezTo>
                  <a:close/>
                  <a:moveTo>
                    <a:pt x="25" y="55"/>
                  </a:moveTo>
                  <a:cubicBezTo>
                    <a:pt x="25" y="50"/>
                    <a:pt x="29" y="46"/>
                    <a:pt x="34" y="46"/>
                  </a:cubicBezTo>
                  <a:cubicBezTo>
                    <a:pt x="39" y="46"/>
                    <a:pt x="43" y="50"/>
                    <a:pt x="43" y="55"/>
                  </a:cubicBezTo>
                  <a:cubicBezTo>
                    <a:pt x="43" y="60"/>
                    <a:pt x="39" y="63"/>
                    <a:pt x="34" y="63"/>
                  </a:cubicBezTo>
                  <a:cubicBezTo>
                    <a:pt x="29" y="63"/>
                    <a:pt x="25" y="60"/>
                    <a:pt x="25" y="55"/>
                  </a:cubicBezTo>
                  <a:close/>
                  <a:moveTo>
                    <a:pt x="17" y="161"/>
                  </a:moveTo>
                  <a:cubicBezTo>
                    <a:pt x="12" y="161"/>
                    <a:pt x="8" y="157"/>
                    <a:pt x="8" y="152"/>
                  </a:cubicBezTo>
                  <a:cubicBezTo>
                    <a:pt x="8" y="148"/>
                    <a:pt x="12" y="144"/>
                    <a:pt x="17" y="144"/>
                  </a:cubicBezTo>
                  <a:cubicBezTo>
                    <a:pt x="22" y="144"/>
                    <a:pt x="25" y="148"/>
                    <a:pt x="25" y="152"/>
                  </a:cubicBezTo>
                  <a:cubicBezTo>
                    <a:pt x="25" y="157"/>
                    <a:pt x="22" y="161"/>
                    <a:pt x="17" y="161"/>
                  </a:cubicBezTo>
                  <a:close/>
                  <a:moveTo>
                    <a:pt x="26" y="138"/>
                  </a:moveTo>
                  <a:cubicBezTo>
                    <a:pt x="25" y="137"/>
                    <a:pt x="24" y="137"/>
                    <a:pt x="22" y="136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9" y="71"/>
                    <a:pt x="41" y="70"/>
                    <a:pt x="42" y="70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26" y="138"/>
                    <a:pt x="26" y="138"/>
                    <a:pt x="26" y="138"/>
                  </a:cubicBezTo>
                  <a:close/>
                  <a:moveTo>
                    <a:pt x="31" y="143"/>
                  </a:moveTo>
                  <a:cubicBezTo>
                    <a:pt x="60" y="109"/>
                    <a:pt x="60" y="109"/>
                    <a:pt x="60" y="109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46"/>
                    <a:pt x="32" y="144"/>
                    <a:pt x="31" y="143"/>
                  </a:cubicBezTo>
                  <a:close/>
                  <a:moveTo>
                    <a:pt x="96" y="191"/>
                  </a:move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7" y="189"/>
                    <a:pt x="97" y="190"/>
                    <a:pt x="96" y="191"/>
                  </a:cubicBezTo>
                  <a:close/>
                  <a:moveTo>
                    <a:pt x="90" y="153"/>
                  </a:moveTo>
                  <a:cubicBezTo>
                    <a:pt x="112" y="152"/>
                    <a:pt x="112" y="152"/>
                    <a:pt x="112" y="15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7" y="182"/>
                    <a:pt x="105" y="183"/>
                    <a:pt x="104" y="183"/>
                  </a:cubicBezTo>
                  <a:cubicBezTo>
                    <a:pt x="90" y="153"/>
                    <a:pt x="90" y="153"/>
                    <a:pt x="90" y="153"/>
                  </a:cubicBezTo>
                  <a:close/>
                  <a:moveTo>
                    <a:pt x="111" y="207"/>
                  </a:moveTo>
                  <a:cubicBezTo>
                    <a:pt x="107" y="207"/>
                    <a:pt x="103" y="204"/>
                    <a:pt x="103" y="199"/>
                  </a:cubicBezTo>
                  <a:cubicBezTo>
                    <a:pt x="103" y="194"/>
                    <a:pt x="107" y="190"/>
                    <a:pt x="111" y="190"/>
                  </a:cubicBezTo>
                  <a:cubicBezTo>
                    <a:pt x="116" y="190"/>
                    <a:pt x="120" y="194"/>
                    <a:pt x="120" y="199"/>
                  </a:cubicBezTo>
                  <a:cubicBezTo>
                    <a:pt x="120" y="204"/>
                    <a:pt x="116" y="207"/>
                    <a:pt x="111" y="207"/>
                  </a:cubicBezTo>
                  <a:close/>
                  <a:moveTo>
                    <a:pt x="126" y="190"/>
                  </a:moveTo>
                  <a:cubicBezTo>
                    <a:pt x="123" y="187"/>
                    <a:pt x="120" y="184"/>
                    <a:pt x="117" y="183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0" y="150"/>
                    <a:pt x="190" y="151"/>
                    <a:pt x="190" y="152"/>
                  </a:cubicBezTo>
                  <a:cubicBezTo>
                    <a:pt x="126" y="190"/>
                    <a:pt x="126" y="190"/>
                    <a:pt x="126" y="190"/>
                  </a:cubicBezTo>
                  <a:close/>
                  <a:moveTo>
                    <a:pt x="191" y="136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37" y="33"/>
                    <a:pt x="137" y="33"/>
                    <a:pt x="137" y="33"/>
                  </a:cubicBezTo>
                  <a:cubicBezTo>
                    <a:pt x="137" y="33"/>
                    <a:pt x="138" y="33"/>
                    <a:pt x="138" y="33"/>
                  </a:cubicBezTo>
                  <a:cubicBezTo>
                    <a:pt x="197" y="129"/>
                    <a:pt x="197" y="129"/>
                    <a:pt x="197" y="129"/>
                  </a:cubicBezTo>
                  <a:cubicBezTo>
                    <a:pt x="195" y="130"/>
                    <a:pt x="192" y="133"/>
                    <a:pt x="191" y="136"/>
                  </a:cubicBezTo>
                  <a:close/>
                  <a:moveTo>
                    <a:pt x="206" y="152"/>
                  </a:moveTo>
                  <a:cubicBezTo>
                    <a:pt x="201" y="152"/>
                    <a:pt x="197" y="148"/>
                    <a:pt x="197" y="144"/>
                  </a:cubicBezTo>
                  <a:cubicBezTo>
                    <a:pt x="197" y="139"/>
                    <a:pt x="201" y="135"/>
                    <a:pt x="206" y="135"/>
                  </a:cubicBezTo>
                  <a:cubicBezTo>
                    <a:pt x="211" y="135"/>
                    <a:pt x="214" y="139"/>
                    <a:pt x="214" y="144"/>
                  </a:cubicBezTo>
                  <a:cubicBezTo>
                    <a:pt x="214" y="148"/>
                    <a:pt x="211" y="152"/>
                    <a:pt x="206" y="152"/>
                  </a:cubicBezTo>
                  <a:close/>
                </a:path>
              </a:pathLst>
            </a:cu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105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7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方正兰亭黑简体" panose="02000000000000000000" pitchFamily="2" charset="-122"/>
                <a:cs typeface="Arial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456738" y="2623561"/>
            <a:ext cx="795315" cy="795315"/>
            <a:chOff x="8240713" y="4517860"/>
            <a:chExt cx="674687" cy="674687"/>
          </a:xfrm>
        </p:grpSpPr>
        <p:grpSp>
          <p:nvGrpSpPr>
            <p:cNvPr id="87" name="组合 472"/>
            <p:cNvGrpSpPr/>
            <p:nvPr/>
          </p:nvGrpSpPr>
          <p:grpSpPr>
            <a:xfrm>
              <a:off x="8240713" y="4517860"/>
              <a:ext cx="674687" cy="674687"/>
              <a:chOff x="6760814" y="2037804"/>
              <a:chExt cx="1075336" cy="107533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6760814" y="2037804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105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方正兰亭黑简体" panose="02000000000000000000" pitchFamily="2" charset="-122"/>
                  <a:cs typeface="Arial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760816" y="2037805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105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方正兰亭黑简体" panose="02000000000000000000" pitchFamily="2" charset="-122"/>
                  <a:cs typeface="Arial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88" name="组合 78"/>
            <p:cNvGrpSpPr/>
            <p:nvPr/>
          </p:nvGrpSpPr>
          <p:grpSpPr>
            <a:xfrm>
              <a:off x="8392879" y="4644860"/>
              <a:ext cx="370355" cy="420686"/>
              <a:chOff x="7731126" y="6856413"/>
              <a:chExt cx="2640013" cy="2998787"/>
            </a:xfrm>
          </p:grpSpPr>
          <p:sp>
            <p:nvSpPr>
              <p:cNvPr id="89" name="Freeform 9"/>
              <p:cNvSpPr>
                <a:spLocks noEditPoints="1"/>
              </p:cNvSpPr>
              <p:nvPr/>
            </p:nvSpPr>
            <p:spPr bwMode="auto">
              <a:xfrm>
                <a:off x="7731126" y="6856413"/>
                <a:ext cx="2640013" cy="2998787"/>
              </a:xfrm>
              <a:custGeom>
                <a:avLst/>
                <a:gdLst/>
                <a:ahLst/>
                <a:cxnLst>
                  <a:cxn ang="0">
                    <a:pos x="373" y="800"/>
                  </a:cxn>
                  <a:cxn ang="0">
                    <a:pos x="333" y="800"/>
                  </a:cxn>
                  <a:cxn ang="0">
                    <a:pos x="208" y="731"/>
                  </a:cxn>
                  <a:cxn ang="0">
                    <a:pos x="51" y="580"/>
                  </a:cxn>
                  <a:cxn ang="0">
                    <a:pos x="1" y="368"/>
                  </a:cxn>
                  <a:cxn ang="0">
                    <a:pos x="1" y="99"/>
                  </a:cxn>
                  <a:cxn ang="0">
                    <a:pos x="27" y="62"/>
                  </a:cxn>
                  <a:cxn ang="0">
                    <a:pos x="211" y="16"/>
                  </a:cxn>
                  <a:cxn ang="0">
                    <a:pos x="317" y="0"/>
                  </a:cxn>
                  <a:cxn ang="0">
                    <a:pos x="377" y="0"/>
                  </a:cxn>
                  <a:cxn ang="0">
                    <a:pos x="388" y="4"/>
                  </a:cxn>
                  <a:cxn ang="0">
                    <a:pos x="673" y="61"/>
                  </a:cxn>
                  <a:cxn ang="0">
                    <a:pos x="703" y="100"/>
                  </a:cxn>
                  <a:cxn ang="0">
                    <a:pos x="700" y="432"/>
                  </a:cxn>
                  <a:cxn ang="0">
                    <a:pos x="614" y="641"/>
                  </a:cxn>
                  <a:cxn ang="0">
                    <a:pos x="373" y="800"/>
                  </a:cxn>
                  <a:cxn ang="0">
                    <a:pos x="651" y="107"/>
                  </a:cxn>
                  <a:cxn ang="0">
                    <a:pos x="464" y="68"/>
                  </a:cxn>
                  <a:cxn ang="0">
                    <a:pos x="345" y="54"/>
                  </a:cxn>
                  <a:cxn ang="0">
                    <a:pos x="70" y="105"/>
                  </a:cxn>
                  <a:cxn ang="0">
                    <a:pos x="53" y="125"/>
                  </a:cxn>
                  <a:cxn ang="0">
                    <a:pos x="57" y="406"/>
                  </a:cxn>
                  <a:cxn ang="0">
                    <a:pos x="138" y="609"/>
                  </a:cxn>
                  <a:cxn ang="0">
                    <a:pos x="331" y="742"/>
                  </a:cxn>
                  <a:cxn ang="0">
                    <a:pos x="386" y="737"/>
                  </a:cxn>
                  <a:cxn ang="0">
                    <a:pos x="530" y="647"/>
                  </a:cxn>
                  <a:cxn ang="0">
                    <a:pos x="645" y="441"/>
                  </a:cxn>
                  <a:cxn ang="0">
                    <a:pos x="651" y="210"/>
                  </a:cxn>
                  <a:cxn ang="0">
                    <a:pos x="651" y="107"/>
                  </a:cxn>
                </a:cxnLst>
                <a:rect l="0" t="0" r="r" b="b"/>
                <a:pathLst>
                  <a:path w="704" h="800">
                    <a:moveTo>
                      <a:pt x="373" y="800"/>
                    </a:moveTo>
                    <a:cubicBezTo>
                      <a:pt x="359" y="800"/>
                      <a:pt x="346" y="800"/>
                      <a:pt x="333" y="800"/>
                    </a:cubicBezTo>
                    <a:cubicBezTo>
                      <a:pt x="291" y="777"/>
                      <a:pt x="248" y="756"/>
                      <a:pt x="208" y="731"/>
                    </a:cubicBezTo>
                    <a:cubicBezTo>
                      <a:pt x="145" y="692"/>
                      <a:pt x="89" y="645"/>
                      <a:pt x="51" y="580"/>
                    </a:cubicBezTo>
                    <a:cubicBezTo>
                      <a:pt x="13" y="514"/>
                      <a:pt x="3" y="442"/>
                      <a:pt x="1" y="368"/>
                    </a:cubicBezTo>
                    <a:cubicBezTo>
                      <a:pt x="0" y="279"/>
                      <a:pt x="1" y="189"/>
                      <a:pt x="1" y="99"/>
                    </a:cubicBezTo>
                    <a:cubicBezTo>
                      <a:pt x="1" y="79"/>
                      <a:pt x="8" y="67"/>
                      <a:pt x="27" y="62"/>
                    </a:cubicBezTo>
                    <a:cubicBezTo>
                      <a:pt x="88" y="47"/>
                      <a:pt x="149" y="30"/>
                      <a:pt x="211" y="16"/>
                    </a:cubicBezTo>
                    <a:cubicBezTo>
                      <a:pt x="246" y="9"/>
                      <a:pt x="281" y="5"/>
                      <a:pt x="317" y="0"/>
                    </a:cubicBezTo>
                    <a:cubicBezTo>
                      <a:pt x="337" y="0"/>
                      <a:pt x="357" y="0"/>
                      <a:pt x="377" y="0"/>
                    </a:cubicBezTo>
                    <a:cubicBezTo>
                      <a:pt x="380" y="1"/>
                      <a:pt x="384" y="3"/>
                      <a:pt x="388" y="4"/>
                    </a:cubicBezTo>
                    <a:cubicBezTo>
                      <a:pt x="484" y="14"/>
                      <a:pt x="579" y="34"/>
                      <a:pt x="673" y="61"/>
                    </a:cubicBezTo>
                    <a:cubicBezTo>
                      <a:pt x="697" y="68"/>
                      <a:pt x="704" y="76"/>
                      <a:pt x="703" y="100"/>
                    </a:cubicBezTo>
                    <a:cubicBezTo>
                      <a:pt x="703" y="211"/>
                      <a:pt x="704" y="321"/>
                      <a:pt x="700" y="432"/>
                    </a:cubicBezTo>
                    <a:cubicBezTo>
                      <a:pt x="697" y="511"/>
                      <a:pt x="671" y="583"/>
                      <a:pt x="614" y="641"/>
                    </a:cubicBezTo>
                    <a:cubicBezTo>
                      <a:pt x="545" y="712"/>
                      <a:pt x="463" y="761"/>
                      <a:pt x="373" y="800"/>
                    </a:cubicBezTo>
                    <a:close/>
                    <a:moveTo>
                      <a:pt x="651" y="107"/>
                    </a:moveTo>
                    <a:cubicBezTo>
                      <a:pt x="587" y="93"/>
                      <a:pt x="526" y="79"/>
                      <a:pt x="464" y="68"/>
                    </a:cubicBezTo>
                    <a:cubicBezTo>
                      <a:pt x="425" y="61"/>
                      <a:pt x="385" y="53"/>
                      <a:pt x="345" y="54"/>
                    </a:cubicBezTo>
                    <a:cubicBezTo>
                      <a:pt x="251" y="56"/>
                      <a:pt x="160" y="79"/>
                      <a:pt x="70" y="105"/>
                    </a:cubicBezTo>
                    <a:cubicBezTo>
                      <a:pt x="59" y="108"/>
                      <a:pt x="53" y="112"/>
                      <a:pt x="53" y="125"/>
                    </a:cubicBezTo>
                    <a:cubicBezTo>
                      <a:pt x="55" y="219"/>
                      <a:pt x="54" y="313"/>
                      <a:pt x="57" y="406"/>
                    </a:cubicBezTo>
                    <a:cubicBezTo>
                      <a:pt x="60" y="483"/>
                      <a:pt x="83" y="553"/>
                      <a:pt x="138" y="609"/>
                    </a:cubicBezTo>
                    <a:cubicBezTo>
                      <a:pt x="194" y="666"/>
                      <a:pt x="262" y="706"/>
                      <a:pt x="331" y="742"/>
                    </a:cubicBezTo>
                    <a:cubicBezTo>
                      <a:pt x="351" y="752"/>
                      <a:pt x="369" y="747"/>
                      <a:pt x="386" y="737"/>
                    </a:cubicBezTo>
                    <a:cubicBezTo>
                      <a:pt x="435" y="707"/>
                      <a:pt x="484" y="679"/>
                      <a:pt x="530" y="647"/>
                    </a:cubicBezTo>
                    <a:cubicBezTo>
                      <a:pt x="600" y="597"/>
                      <a:pt x="640" y="527"/>
                      <a:pt x="645" y="441"/>
                    </a:cubicBezTo>
                    <a:cubicBezTo>
                      <a:pt x="649" y="364"/>
                      <a:pt x="650" y="287"/>
                      <a:pt x="651" y="210"/>
                    </a:cubicBezTo>
                    <a:cubicBezTo>
                      <a:pt x="652" y="177"/>
                      <a:pt x="651" y="143"/>
                      <a:pt x="651" y="107"/>
                    </a:cubicBezTo>
                    <a:close/>
                  </a:path>
                </a:pathLst>
              </a:cu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105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方正兰亭黑简体" panose="02000000000000000000" pitchFamily="2" charset="-122"/>
                  <a:cs typeface="Arial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90" name="Freeform 10"/>
              <p:cNvSpPr>
                <a:spLocks/>
              </p:cNvSpPr>
              <p:nvPr/>
            </p:nvSpPr>
            <p:spPr bwMode="auto">
              <a:xfrm>
                <a:off x="8185151" y="7654925"/>
                <a:ext cx="1795463" cy="1277937"/>
              </a:xfrm>
              <a:custGeom>
                <a:avLst/>
                <a:gdLst/>
                <a:ahLst/>
                <a:cxnLst>
                  <a:cxn ang="0">
                    <a:pos x="178" y="247"/>
                  </a:cxn>
                  <a:cxn ang="0">
                    <a:pos x="396" y="33"/>
                  </a:cxn>
                  <a:cxn ang="0">
                    <a:pos x="413" y="16"/>
                  </a:cxn>
                  <a:cxn ang="0">
                    <a:pos x="465" y="14"/>
                  </a:cxn>
                  <a:cxn ang="0">
                    <a:pos x="463" y="66"/>
                  </a:cxn>
                  <a:cxn ang="0">
                    <a:pos x="339" y="190"/>
                  </a:cxn>
                  <a:cxn ang="0">
                    <a:pos x="210" y="319"/>
                  </a:cxn>
                  <a:cxn ang="0">
                    <a:pos x="149" y="319"/>
                  </a:cxn>
                  <a:cxn ang="0">
                    <a:pos x="19" y="189"/>
                  </a:cxn>
                  <a:cxn ang="0">
                    <a:pos x="10" y="142"/>
                  </a:cxn>
                  <a:cxn ang="0">
                    <a:pos x="69" y="138"/>
                  </a:cxn>
                  <a:cxn ang="0">
                    <a:pos x="170" y="240"/>
                  </a:cxn>
                  <a:cxn ang="0">
                    <a:pos x="178" y="247"/>
                  </a:cxn>
                </a:cxnLst>
                <a:rect l="0" t="0" r="r" b="b"/>
                <a:pathLst>
                  <a:path w="479" h="341">
                    <a:moveTo>
                      <a:pt x="178" y="247"/>
                    </a:moveTo>
                    <a:cubicBezTo>
                      <a:pt x="252" y="175"/>
                      <a:pt x="324" y="104"/>
                      <a:pt x="396" y="33"/>
                    </a:cubicBezTo>
                    <a:cubicBezTo>
                      <a:pt x="402" y="28"/>
                      <a:pt x="407" y="22"/>
                      <a:pt x="413" y="16"/>
                    </a:cubicBezTo>
                    <a:cubicBezTo>
                      <a:pt x="430" y="0"/>
                      <a:pt x="450" y="0"/>
                      <a:pt x="465" y="14"/>
                    </a:cubicBezTo>
                    <a:cubicBezTo>
                      <a:pt x="479" y="29"/>
                      <a:pt x="479" y="49"/>
                      <a:pt x="463" y="66"/>
                    </a:cubicBezTo>
                    <a:cubicBezTo>
                      <a:pt x="422" y="108"/>
                      <a:pt x="380" y="149"/>
                      <a:pt x="339" y="190"/>
                    </a:cubicBezTo>
                    <a:cubicBezTo>
                      <a:pt x="296" y="233"/>
                      <a:pt x="253" y="276"/>
                      <a:pt x="210" y="319"/>
                    </a:cubicBezTo>
                    <a:cubicBezTo>
                      <a:pt x="188" y="341"/>
                      <a:pt x="172" y="341"/>
                      <a:pt x="149" y="319"/>
                    </a:cubicBezTo>
                    <a:cubicBezTo>
                      <a:pt x="106" y="275"/>
                      <a:pt x="63" y="232"/>
                      <a:pt x="19" y="189"/>
                    </a:cubicBezTo>
                    <a:cubicBezTo>
                      <a:pt x="6" y="175"/>
                      <a:pt x="0" y="160"/>
                      <a:pt x="10" y="142"/>
                    </a:cubicBezTo>
                    <a:cubicBezTo>
                      <a:pt x="22" y="120"/>
                      <a:pt x="48" y="118"/>
                      <a:pt x="69" y="138"/>
                    </a:cubicBezTo>
                    <a:cubicBezTo>
                      <a:pt x="103" y="172"/>
                      <a:pt x="136" y="206"/>
                      <a:pt x="170" y="240"/>
                    </a:cubicBezTo>
                    <a:cubicBezTo>
                      <a:pt x="173" y="243"/>
                      <a:pt x="176" y="246"/>
                      <a:pt x="178" y="247"/>
                    </a:cubicBezTo>
                    <a:close/>
                  </a:path>
                </a:pathLst>
              </a:cu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105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7"/>
                  </a:spcAft>
                  <a:buClr>
                    <a:srgbClr val="969696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方正兰亭黑简体" panose="02000000000000000000" pitchFamily="2" charset="-122"/>
                  <a:cs typeface="Arial" charset="0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93" name="文本框 92"/>
          <p:cNvSpPr txBox="1"/>
          <p:nvPr/>
        </p:nvSpPr>
        <p:spPr>
          <a:xfrm>
            <a:off x="3618089" y="3438053"/>
            <a:ext cx="14157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边缘智能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降低服务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中断时间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提升运维效率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52217" y="3438053"/>
            <a:ext cx="12549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视频分析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带宽资费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站点能耗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959805" y="3438053"/>
            <a:ext cx="12618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区域自治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业务时延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保障服务可靠性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和连续性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418289" y="3438053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数据过滤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降低云端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存储压力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节省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WAN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流量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146481" y="3438053"/>
            <a:ext cx="14157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数据安全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降低数据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安全风险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遵从法律隐私安全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704992" y="2623561"/>
            <a:ext cx="795314" cy="795314"/>
            <a:chOff x="294678" y="-808082"/>
            <a:chExt cx="795314" cy="795314"/>
          </a:xfrm>
        </p:grpSpPr>
        <p:grpSp>
          <p:nvGrpSpPr>
            <p:cNvPr id="99" name="组合 140"/>
            <p:cNvGrpSpPr/>
            <p:nvPr/>
          </p:nvGrpSpPr>
          <p:grpSpPr>
            <a:xfrm>
              <a:off x="500543" y="-608021"/>
              <a:ext cx="383586" cy="395537"/>
              <a:chOff x="7475491" y="3520018"/>
              <a:chExt cx="587800" cy="995174"/>
            </a:xfrm>
            <a:solidFill>
              <a:srgbClr val="00B0F0"/>
            </a:solidFill>
          </p:grpSpPr>
          <p:sp>
            <p:nvSpPr>
              <p:cNvPr id="101" name="Freeform 35"/>
              <p:cNvSpPr>
                <a:spLocks noEditPoints="1"/>
              </p:cNvSpPr>
              <p:nvPr/>
            </p:nvSpPr>
            <p:spPr bwMode="auto">
              <a:xfrm>
                <a:off x="7573578" y="380072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78" tIns="34289" rIns="68578" bIns="3428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02" name="Group 102"/>
              <p:cNvGrpSpPr/>
              <p:nvPr/>
            </p:nvGrpSpPr>
            <p:grpSpPr>
              <a:xfrm>
                <a:off x="7475491" y="3520018"/>
                <a:ext cx="587800" cy="995174"/>
                <a:chOff x="5441157" y="4440238"/>
                <a:chExt cx="319088" cy="465138"/>
              </a:xfrm>
              <a:grpFill/>
            </p:grpSpPr>
            <p:sp>
              <p:nvSpPr>
                <p:cNvPr id="103" name="AutoShape 97"/>
                <p:cNvSpPr>
                  <a:spLocks/>
                </p:cNvSpPr>
                <p:nvPr/>
              </p:nvSpPr>
              <p:spPr bwMode="auto">
                <a:xfrm>
                  <a:off x="5441157" y="4440238"/>
                  <a:ext cx="319088" cy="46513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636" y="3374"/>
                      </a:moveTo>
                      <a:lnTo>
                        <a:pt x="1963" y="3375"/>
                      </a:lnTo>
                      <a:lnTo>
                        <a:pt x="1963" y="2025"/>
                      </a:lnTo>
                      <a:cubicBezTo>
                        <a:pt x="1963" y="1653"/>
                        <a:pt x="2402" y="1350"/>
                        <a:pt x="2945" y="1350"/>
                      </a:cubicBezTo>
                      <a:lnTo>
                        <a:pt x="18654" y="1349"/>
                      </a:lnTo>
                      <a:cubicBezTo>
                        <a:pt x="19195" y="1349"/>
                        <a:pt x="19636" y="1652"/>
                        <a:pt x="19636" y="2024"/>
                      </a:cubicBezTo>
                      <a:cubicBezTo>
                        <a:pt x="19636" y="2024"/>
                        <a:pt x="19636" y="3374"/>
                        <a:pt x="19636" y="3374"/>
                      </a:cubicBezTo>
                      <a:close/>
                      <a:moveTo>
                        <a:pt x="19636" y="17546"/>
                      </a:moveTo>
                      <a:lnTo>
                        <a:pt x="1963" y="17547"/>
                      </a:lnTo>
                      <a:lnTo>
                        <a:pt x="1963" y="4050"/>
                      </a:lnTo>
                      <a:lnTo>
                        <a:pt x="19636" y="4049"/>
                      </a:lnTo>
                      <a:cubicBezTo>
                        <a:pt x="19636" y="4049"/>
                        <a:pt x="19636" y="17546"/>
                        <a:pt x="19636" y="17546"/>
                      </a:cubicBezTo>
                      <a:close/>
                      <a:moveTo>
                        <a:pt x="19636" y="19574"/>
                      </a:moveTo>
                      <a:cubicBezTo>
                        <a:pt x="19636" y="19946"/>
                        <a:pt x="19195" y="20249"/>
                        <a:pt x="18654" y="20249"/>
                      </a:cubicBezTo>
                      <a:lnTo>
                        <a:pt x="2945" y="20250"/>
                      </a:lnTo>
                      <a:cubicBezTo>
                        <a:pt x="2402" y="20250"/>
                        <a:pt x="1963" y="19947"/>
                        <a:pt x="1963" y="19575"/>
                      </a:cubicBezTo>
                      <a:lnTo>
                        <a:pt x="1963" y="18222"/>
                      </a:lnTo>
                      <a:lnTo>
                        <a:pt x="19636" y="18221"/>
                      </a:lnTo>
                      <a:cubicBezTo>
                        <a:pt x="19636" y="18221"/>
                        <a:pt x="19636" y="19574"/>
                        <a:pt x="19636" y="19574"/>
                      </a:cubicBezTo>
                      <a:close/>
                      <a:moveTo>
                        <a:pt x="18654" y="0"/>
                      </a:moveTo>
                      <a:lnTo>
                        <a:pt x="2945" y="0"/>
                      </a:lnTo>
                      <a:cubicBezTo>
                        <a:pt x="1317" y="0"/>
                        <a:pt x="0" y="907"/>
                        <a:pt x="0" y="2025"/>
                      </a:cubicBezTo>
                      <a:lnTo>
                        <a:pt x="0" y="19575"/>
                      </a:lnTo>
                      <a:cubicBezTo>
                        <a:pt x="0" y="20693"/>
                        <a:pt x="1317" y="21600"/>
                        <a:pt x="2945" y="21600"/>
                      </a:cubicBezTo>
                      <a:lnTo>
                        <a:pt x="18654" y="21599"/>
                      </a:lnTo>
                      <a:cubicBezTo>
                        <a:pt x="20280" y="21599"/>
                        <a:pt x="21600" y="20693"/>
                        <a:pt x="21600" y="19574"/>
                      </a:cubicBezTo>
                      <a:lnTo>
                        <a:pt x="21600" y="2024"/>
                      </a:lnTo>
                      <a:cubicBezTo>
                        <a:pt x="21600" y="906"/>
                        <a:pt x="20280" y="0"/>
                        <a:pt x="1865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4287" tIns="14287" rIns="14287" bIns="1428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006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011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01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02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5028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2034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199040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6046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3427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4" name="AutoShape 98"/>
                <p:cNvSpPr>
                  <a:spLocks/>
                </p:cNvSpPr>
                <p:nvPr/>
              </p:nvSpPr>
              <p:spPr bwMode="auto">
                <a:xfrm>
                  <a:off x="5571332" y="4483894"/>
                  <a:ext cx="58738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58"/>
                        <a:pt x="20387" y="21599"/>
                        <a:pt x="18899" y="21599"/>
                      </a:cubicBezTo>
                      <a:lnTo>
                        <a:pt x="2699" y="21599"/>
                      </a:lnTo>
                      <a:cubicBezTo>
                        <a:pt x="1202" y="21599"/>
                        <a:pt x="0" y="16758"/>
                        <a:pt x="0" y="10800"/>
                      </a:cubicBezTo>
                      <a:cubicBezTo>
                        <a:pt x="0" y="4841"/>
                        <a:pt x="1202" y="0"/>
                        <a:pt x="2699" y="0"/>
                      </a:cubicBezTo>
                      <a:lnTo>
                        <a:pt x="18899" y="0"/>
                      </a:lnTo>
                      <a:cubicBezTo>
                        <a:pt x="20387" y="0"/>
                        <a:pt x="21600" y="4841"/>
                        <a:pt x="2160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4287" tIns="14287" rIns="14287" bIns="1428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006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011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01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02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5028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2034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199040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6046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3427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5" name="AutoShape 99"/>
                <p:cNvSpPr>
                  <a:spLocks/>
                </p:cNvSpPr>
                <p:nvPr/>
              </p:nvSpPr>
              <p:spPr bwMode="auto">
                <a:xfrm>
                  <a:off x="5586413" y="4847432"/>
                  <a:ext cx="28575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9"/>
                        <a:pt x="19174" y="21599"/>
                        <a:pt x="16199" y="21599"/>
                      </a:cubicBezTo>
                      <a:lnTo>
                        <a:pt x="5399" y="21599"/>
                      </a:lnTo>
                      <a:cubicBezTo>
                        <a:pt x="2404" y="21599"/>
                        <a:pt x="0" y="16769"/>
                        <a:pt x="0" y="10800"/>
                      </a:cubicBezTo>
                      <a:cubicBezTo>
                        <a:pt x="0" y="4830"/>
                        <a:pt x="2404" y="0"/>
                        <a:pt x="5399" y="0"/>
                      </a:cubicBezTo>
                      <a:lnTo>
                        <a:pt x="16199" y="0"/>
                      </a:lnTo>
                      <a:cubicBezTo>
                        <a:pt x="19174" y="0"/>
                        <a:pt x="21600" y="4830"/>
                        <a:pt x="2160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4287" tIns="14287" rIns="14287" bIns="1428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006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011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01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02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5028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2034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199040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6046" algn="l" defTabSz="914011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3427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endParaRPr>
                </a:p>
              </p:txBody>
            </p:sp>
          </p:grpSp>
        </p:grpSp>
        <p:sp>
          <p:nvSpPr>
            <p:cNvPr id="100" name="椭圆 99"/>
            <p:cNvSpPr/>
            <p:nvPr/>
          </p:nvSpPr>
          <p:spPr>
            <a:xfrm>
              <a:off x="294678" y="-808082"/>
              <a:ext cx="795314" cy="795314"/>
            </a:xfrm>
            <a:prstGeom prst="ellipse">
              <a:avLst/>
            </a:pr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105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7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方正兰亭黑简体" panose="02000000000000000000" pitchFamily="2" charset="-122"/>
                <a:cs typeface="Arial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2254537" y="2623561"/>
            <a:ext cx="795314" cy="795314"/>
            <a:chOff x="1562514" y="-769102"/>
            <a:chExt cx="795314" cy="795314"/>
          </a:xfrm>
        </p:grpSpPr>
        <p:grpSp>
          <p:nvGrpSpPr>
            <p:cNvPr id="107" name="组合 107"/>
            <p:cNvGrpSpPr/>
            <p:nvPr/>
          </p:nvGrpSpPr>
          <p:grpSpPr>
            <a:xfrm>
              <a:off x="1763638" y="-552973"/>
              <a:ext cx="386305" cy="340492"/>
              <a:chOff x="1814513" y="2640013"/>
              <a:chExt cx="933450" cy="731837"/>
            </a:xfrm>
            <a:solidFill>
              <a:srgbClr val="00B0F0"/>
            </a:solidFill>
          </p:grpSpPr>
          <p:sp>
            <p:nvSpPr>
              <p:cNvPr id="109" name="Freeform 15"/>
              <p:cNvSpPr>
                <a:spLocks noEditPoints="1"/>
              </p:cNvSpPr>
              <p:nvPr/>
            </p:nvSpPr>
            <p:spPr bwMode="auto">
              <a:xfrm>
                <a:off x="2289175" y="2824163"/>
                <a:ext cx="349250" cy="347663"/>
              </a:xfrm>
              <a:custGeom>
                <a:avLst/>
                <a:gdLst/>
                <a:ahLst/>
                <a:cxnLst>
                  <a:cxn ang="0">
                    <a:pos x="336" y="2"/>
                  </a:cxn>
                  <a:cxn ang="0">
                    <a:pos x="316" y="63"/>
                  </a:cxn>
                  <a:cxn ang="0">
                    <a:pos x="288" y="86"/>
                  </a:cxn>
                  <a:cxn ang="0">
                    <a:pos x="245" y="42"/>
                  </a:cxn>
                  <a:cxn ang="0">
                    <a:pos x="156" y="68"/>
                  </a:cxn>
                  <a:cxn ang="0">
                    <a:pos x="169" y="131"/>
                  </a:cxn>
                  <a:cxn ang="0">
                    <a:pos x="156" y="165"/>
                  </a:cxn>
                  <a:cxn ang="0">
                    <a:pos x="97" y="151"/>
                  </a:cxn>
                  <a:cxn ang="0">
                    <a:pos x="33" y="217"/>
                  </a:cxn>
                  <a:cxn ang="0">
                    <a:pos x="75" y="264"/>
                  </a:cxn>
                  <a:cxn ang="0">
                    <a:pos x="83" y="300"/>
                  </a:cxn>
                  <a:cxn ang="0">
                    <a:pos x="23" y="316"/>
                  </a:cxn>
                  <a:cxn ang="0">
                    <a:pos x="0" y="371"/>
                  </a:cxn>
                  <a:cxn ang="0">
                    <a:pos x="23" y="426"/>
                  </a:cxn>
                  <a:cxn ang="0">
                    <a:pos x="83" y="442"/>
                  </a:cxn>
                  <a:cxn ang="0">
                    <a:pos x="75" y="478"/>
                  </a:cxn>
                  <a:cxn ang="0">
                    <a:pos x="33" y="524"/>
                  </a:cxn>
                  <a:cxn ang="0">
                    <a:pos x="97" y="591"/>
                  </a:cxn>
                  <a:cxn ang="0">
                    <a:pos x="156" y="576"/>
                  </a:cxn>
                  <a:cxn ang="0">
                    <a:pos x="169" y="611"/>
                  </a:cxn>
                  <a:cxn ang="0">
                    <a:pos x="156" y="673"/>
                  </a:cxn>
                  <a:cxn ang="0">
                    <a:pos x="245" y="699"/>
                  </a:cxn>
                  <a:cxn ang="0">
                    <a:pos x="288" y="656"/>
                  </a:cxn>
                  <a:cxn ang="0">
                    <a:pos x="316" y="679"/>
                  </a:cxn>
                  <a:cxn ang="0">
                    <a:pos x="336" y="740"/>
                  </a:cxn>
                  <a:cxn ang="0">
                    <a:pos x="405" y="740"/>
                  </a:cxn>
                  <a:cxn ang="0">
                    <a:pos x="426" y="679"/>
                  </a:cxn>
                  <a:cxn ang="0">
                    <a:pos x="453" y="656"/>
                  </a:cxn>
                  <a:cxn ang="0">
                    <a:pos x="497" y="699"/>
                  </a:cxn>
                  <a:cxn ang="0">
                    <a:pos x="585" y="673"/>
                  </a:cxn>
                  <a:cxn ang="0">
                    <a:pos x="572" y="611"/>
                  </a:cxn>
                  <a:cxn ang="0">
                    <a:pos x="585" y="576"/>
                  </a:cxn>
                  <a:cxn ang="0">
                    <a:pos x="644" y="591"/>
                  </a:cxn>
                  <a:cxn ang="0">
                    <a:pos x="708" y="524"/>
                  </a:cxn>
                  <a:cxn ang="0">
                    <a:pos x="666" y="478"/>
                  </a:cxn>
                  <a:cxn ang="0">
                    <a:pos x="659" y="442"/>
                  </a:cxn>
                  <a:cxn ang="0">
                    <a:pos x="718" y="426"/>
                  </a:cxn>
                  <a:cxn ang="0">
                    <a:pos x="741" y="371"/>
                  </a:cxn>
                  <a:cxn ang="0">
                    <a:pos x="718" y="316"/>
                  </a:cxn>
                  <a:cxn ang="0">
                    <a:pos x="659" y="300"/>
                  </a:cxn>
                  <a:cxn ang="0">
                    <a:pos x="666" y="264"/>
                  </a:cxn>
                  <a:cxn ang="0">
                    <a:pos x="708" y="217"/>
                  </a:cxn>
                  <a:cxn ang="0">
                    <a:pos x="644" y="151"/>
                  </a:cxn>
                  <a:cxn ang="0">
                    <a:pos x="585" y="165"/>
                  </a:cxn>
                  <a:cxn ang="0">
                    <a:pos x="572" y="131"/>
                  </a:cxn>
                  <a:cxn ang="0">
                    <a:pos x="585" y="68"/>
                  </a:cxn>
                  <a:cxn ang="0">
                    <a:pos x="497" y="42"/>
                  </a:cxn>
                  <a:cxn ang="0">
                    <a:pos x="453" y="86"/>
                  </a:cxn>
                  <a:cxn ang="0">
                    <a:pos x="426" y="63"/>
                  </a:cxn>
                  <a:cxn ang="0">
                    <a:pos x="405" y="2"/>
                  </a:cxn>
                  <a:cxn ang="0">
                    <a:pos x="371" y="174"/>
                  </a:cxn>
                  <a:cxn ang="0">
                    <a:pos x="371" y="568"/>
                  </a:cxn>
                  <a:cxn ang="0">
                    <a:pos x="371" y="174"/>
                  </a:cxn>
                </a:cxnLst>
                <a:rect l="0" t="0" r="r" b="b"/>
                <a:pathLst>
                  <a:path w="741" h="741">
                    <a:moveTo>
                      <a:pt x="371" y="0"/>
                    </a:moveTo>
                    <a:cubicBezTo>
                      <a:pt x="359" y="0"/>
                      <a:pt x="347" y="0"/>
                      <a:pt x="336" y="2"/>
                    </a:cubicBezTo>
                    <a:cubicBezTo>
                      <a:pt x="324" y="3"/>
                      <a:pt x="316" y="12"/>
                      <a:pt x="316" y="23"/>
                    </a:cubicBezTo>
                    <a:cubicBezTo>
                      <a:pt x="316" y="63"/>
                      <a:pt x="316" y="63"/>
                      <a:pt x="316" y="63"/>
                    </a:cubicBezTo>
                    <a:cubicBezTo>
                      <a:pt x="316" y="73"/>
                      <a:pt x="310" y="80"/>
                      <a:pt x="300" y="83"/>
                    </a:cubicBezTo>
                    <a:cubicBezTo>
                      <a:pt x="295" y="84"/>
                      <a:pt x="293" y="84"/>
                      <a:pt x="288" y="86"/>
                    </a:cubicBezTo>
                    <a:cubicBezTo>
                      <a:pt x="278" y="89"/>
                      <a:pt x="269" y="85"/>
                      <a:pt x="264" y="76"/>
                    </a:cubicBezTo>
                    <a:cubicBezTo>
                      <a:pt x="245" y="42"/>
                      <a:pt x="245" y="42"/>
                      <a:pt x="245" y="42"/>
                    </a:cubicBezTo>
                    <a:cubicBezTo>
                      <a:pt x="239" y="32"/>
                      <a:pt x="227" y="29"/>
                      <a:pt x="217" y="34"/>
                    </a:cubicBezTo>
                    <a:cubicBezTo>
                      <a:pt x="195" y="43"/>
                      <a:pt x="175" y="55"/>
                      <a:pt x="156" y="68"/>
                    </a:cubicBezTo>
                    <a:cubicBezTo>
                      <a:pt x="147" y="75"/>
                      <a:pt x="145" y="87"/>
                      <a:pt x="151" y="97"/>
                    </a:cubicBezTo>
                    <a:cubicBezTo>
                      <a:pt x="169" y="131"/>
                      <a:pt x="169" y="131"/>
                      <a:pt x="169" y="131"/>
                    </a:cubicBezTo>
                    <a:cubicBezTo>
                      <a:pt x="174" y="139"/>
                      <a:pt x="172" y="149"/>
                      <a:pt x="165" y="157"/>
                    </a:cubicBezTo>
                    <a:cubicBezTo>
                      <a:pt x="162" y="159"/>
                      <a:pt x="159" y="162"/>
                      <a:pt x="156" y="165"/>
                    </a:cubicBezTo>
                    <a:cubicBezTo>
                      <a:pt x="149" y="172"/>
                      <a:pt x="139" y="174"/>
                      <a:pt x="130" y="170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87" y="145"/>
                      <a:pt x="74" y="148"/>
                      <a:pt x="68" y="157"/>
                    </a:cubicBezTo>
                    <a:cubicBezTo>
                      <a:pt x="55" y="175"/>
                      <a:pt x="43" y="196"/>
                      <a:pt x="33" y="217"/>
                    </a:cubicBezTo>
                    <a:cubicBezTo>
                      <a:pt x="29" y="227"/>
                      <a:pt x="32" y="239"/>
                      <a:pt x="42" y="245"/>
                    </a:cubicBezTo>
                    <a:cubicBezTo>
                      <a:pt x="75" y="264"/>
                      <a:pt x="75" y="264"/>
                      <a:pt x="75" y="264"/>
                    </a:cubicBezTo>
                    <a:cubicBezTo>
                      <a:pt x="84" y="268"/>
                      <a:pt x="89" y="278"/>
                      <a:pt x="86" y="288"/>
                    </a:cubicBezTo>
                    <a:cubicBezTo>
                      <a:pt x="84" y="293"/>
                      <a:pt x="84" y="295"/>
                      <a:pt x="83" y="300"/>
                    </a:cubicBezTo>
                    <a:cubicBezTo>
                      <a:pt x="81" y="308"/>
                      <a:pt x="72" y="316"/>
                      <a:pt x="62" y="316"/>
                    </a:cubicBezTo>
                    <a:cubicBezTo>
                      <a:pt x="23" y="316"/>
                      <a:pt x="23" y="316"/>
                      <a:pt x="23" y="316"/>
                    </a:cubicBezTo>
                    <a:cubicBezTo>
                      <a:pt x="12" y="316"/>
                      <a:pt x="3" y="324"/>
                      <a:pt x="2" y="336"/>
                    </a:cubicBezTo>
                    <a:cubicBezTo>
                      <a:pt x="0" y="348"/>
                      <a:pt x="0" y="359"/>
                      <a:pt x="0" y="371"/>
                    </a:cubicBezTo>
                    <a:cubicBezTo>
                      <a:pt x="0" y="382"/>
                      <a:pt x="0" y="394"/>
                      <a:pt x="2" y="405"/>
                    </a:cubicBezTo>
                    <a:cubicBezTo>
                      <a:pt x="3" y="417"/>
                      <a:pt x="12" y="426"/>
                      <a:pt x="23" y="426"/>
                    </a:cubicBezTo>
                    <a:cubicBezTo>
                      <a:pt x="62" y="426"/>
                      <a:pt x="62" y="426"/>
                      <a:pt x="62" y="426"/>
                    </a:cubicBezTo>
                    <a:cubicBezTo>
                      <a:pt x="72" y="426"/>
                      <a:pt x="80" y="432"/>
                      <a:pt x="83" y="442"/>
                    </a:cubicBezTo>
                    <a:cubicBezTo>
                      <a:pt x="84" y="446"/>
                      <a:pt x="84" y="449"/>
                      <a:pt x="86" y="453"/>
                    </a:cubicBezTo>
                    <a:cubicBezTo>
                      <a:pt x="89" y="463"/>
                      <a:pt x="84" y="473"/>
                      <a:pt x="75" y="478"/>
                    </a:cubicBezTo>
                    <a:cubicBezTo>
                      <a:pt x="42" y="497"/>
                      <a:pt x="42" y="497"/>
                      <a:pt x="42" y="497"/>
                    </a:cubicBezTo>
                    <a:cubicBezTo>
                      <a:pt x="32" y="502"/>
                      <a:pt x="29" y="514"/>
                      <a:pt x="33" y="524"/>
                    </a:cubicBezTo>
                    <a:cubicBezTo>
                      <a:pt x="43" y="546"/>
                      <a:pt x="55" y="567"/>
                      <a:pt x="68" y="585"/>
                    </a:cubicBezTo>
                    <a:cubicBezTo>
                      <a:pt x="75" y="594"/>
                      <a:pt x="87" y="596"/>
                      <a:pt x="97" y="591"/>
                    </a:cubicBezTo>
                    <a:cubicBezTo>
                      <a:pt x="130" y="572"/>
                      <a:pt x="130" y="572"/>
                      <a:pt x="130" y="572"/>
                    </a:cubicBezTo>
                    <a:cubicBezTo>
                      <a:pt x="139" y="567"/>
                      <a:pt x="149" y="569"/>
                      <a:pt x="156" y="576"/>
                    </a:cubicBezTo>
                    <a:cubicBezTo>
                      <a:pt x="159" y="579"/>
                      <a:pt x="162" y="582"/>
                      <a:pt x="165" y="585"/>
                    </a:cubicBezTo>
                    <a:cubicBezTo>
                      <a:pt x="172" y="592"/>
                      <a:pt x="174" y="603"/>
                      <a:pt x="169" y="611"/>
                    </a:cubicBezTo>
                    <a:cubicBezTo>
                      <a:pt x="151" y="644"/>
                      <a:pt x="151" y="644"/>
                      <a:pt x="151" y="644"/>
                    </a:cubicBezTo>
                    <a:cubicBezTo>
                      <a:pt x="145" y="654"/>
                      <a:pt x="148" y="667"/>
                      <a:pt x="156" y="673"/>
                    </a:cubicBezTo>
                    <a:cubicBezTo>
                      <a:pt x="175" y="686"/>
                      <a:pt x="195" y="698"/>
                      <a:pt x="217" y="708"/>
                    </a:cubicBezTo>
                    <a:cubicBezTo>
                      <a:pt x="227" y="713"/>
                      <a:pt x="239" y="709"/>
                      <a:pt x="245" y="699"/>
                    </a:cubicBezTo>
                    <a:cubicBezTo>
                      <a:pt x="264" y="666"/>
                      <a:pt x="264" y="666"/>
                      <a:pt x="264" y="666"/>
                    </a:cubicBezTo>
                    <a:cubicBezTo>
                      <a:pt x="268" y="658"/>
                      <a:pt x="278" y="653"/>
                      <a:pt x="288" y="656"/>
                    </a:cubicBezTo>
                    <a:cubicBezTo>
                      <a:pt x="293" y="657"/>
                      <a:pt x="295" y="658"/>
                      <a:pt x="300" y="659"/>
                    </a:cubicBezTo>
                    <a:cubicBezTo>
                      <a:pt x="308" y="661"/>
                      <a:pt x="316" y="669"/>
                      <a:pt x="316" y="679"/>
                    </a:cubicBezTo>
                    <a:cubicBezTo>
                      <a:pt x="316" y="718"/>
                      <a:pt x="316" y="718"/>
                      <a:pt x="316" y="718"/>
                    </a:cubicBezTo>
                    <a:cubicBezTo>
                      <a:pt x="316" y="730"/>
                      <a:pt x="324" y="738"/>
                      <a:pt x="336" y="740"/>
                    </a:cubicBezTo>
                    <a:cubicBezTo>
                      <a:pt x="347" y="741"/>
                      <a:pt x="359" y="741"/>
                      <a:pt x="371" y="741"/>
                    </a:cubicBezTo>
                    <a:cubicBezTo>
                      <a:pt x="382" y="741"/>
                      <a:pt x="394" y="741"/>
                      <a:pt x="405" y="740"/>
                    </a:cubicBezTo>
                    <a:cubicBezTo>
                      <a:pt x="417" y="738"/>
                      <a:pt x="426" y="730"/>
                      <a:pt x="426" y="718"/>
                    </a:cubicBezTo>
                    <a:cubicBezTo>
                      <a:pt x="426" y="679"/>
                      <a:pt x="426" y="679"/>
                      <a:pt x="426" y="679"/>
                    </a:cubicBezTo>
                    <a:cubicBezTo>
                      <a:pt x="426" y="669"/>
                      <a:pt x="431" y="662"/>
                      <a:pt x="442" y="659"/>
                    </a:cubicBezTo>
                    <a:cubicBezTo>
                      <a:pt x="446" y="657"/>
                      <a:pt x="449" y="657"/>
                      <a:pt x="453" y="656"/>
                    </a:cubicBezTo>
                    <a:cubicBezTo>
                      <a:pt x="463" y="653"/>
                      <a:pt x="473" y="657"/>
                      <a:pt x="478" y="666"/>
                    </a:cubicBezTo>
                    <a:cubicBezTo>
                      <a:pt x="497" y="699"/>
                      <a:pt x="497" y="699"/>
                      <a:pt x="497" y="699"/>
                    </a:cubicBezTo>
                    <a:cubicBezTo>
                      <a:pt x="502" y="709"/>
                      <a:pt x="514" y="713"/>
                      <a:pt x="524" y="708"/>
                    </a:cubicBezTo>
                    <a:cubicBezTo>
                      <a:pt x="546" y="698"/>
                      <a:pt x="566" y="687"/>
                      <a:pt x="585" y="673"/>
                    </a:cubicBezTo>
                    <a:cubicBezTo>
                      <a:pt x="594" y="667"/>
                      <a:pt x="596" y="654"/>
                      <a:pt x="591" y="644"/>
                    </a:cubicBezTo>
                    <a:cubicBezTo>
                      <a:pt x="572" y="611"/>
                      <a:pt x="572" y="611"/>
                      <a:pt x="572" y="611"/>
                    </a:cubicBezTo>
                    <a:cubicBezTo>
                      <a:pt x="567" y="603"/>
                      <a:pt x="569" y="592"/>
                      <a:pt x="576" y="585"/>
                    </a:cubicBezTo>
                    <a:cubicBezTo>
                      <a:pt x="579" y="582"/>
                      <a:pt x="582" y="579"/>
                      <a:pt x="585" y="576"/>
                    </a:cubicBezTo>
                    <a:cubicBezTo>
                      <a:pt x="592" y="569"/>
                      <a:pt x="602" y="567"/>
                      <a:pt x="611" y="572"/>
                    </a:cubicBezTo>
                    <a:cubicBezTo>
                      <a:pt x="644" y="591"/>
                      <a:pt x="644" y="591"/>
                      <a:pt x="644" y="591"/>
                    </a:cubicBezTo>
                    <a:cubicBezTo>
                      <a:pt x="654" y="596"/>
                      <a:pt x="667" y="594"/>
                      <a:pt x="673" y="585"/>
                    </a:cubicBezTo>
                    <a:cubicBezTo>
                      <a:pt x="686" y="566"/>
                      <a:pt x="698" y="546"/>
                      <a:pt x="708" y="524"/>
                    </a:cubicBezTo>
                    <a:cubicBezTo>
                      <a:pt x="712" y="514"/>
                      <a:pt x="709" y="502"/>
                      <a:pt x="699" y="497"/>
                    </a:cubicBezTo>
                    <a:cubicBezTo>
                      <a:pt x="666" y="478"/>
                      <a:pt x="666" y="478"/>
                      <a:pt x="666" y="478"/>
                    </a:cubicBezTo>
                    <a:cubicBezTo>
                      <a:pt x="657" y="473"/>
                      <a:pt x="653" y="463"/>
                      <a:pt x="656" y="453"/>
                    </a:cubicBezTo>
                    <a:cubicBezTo>
                      <a:pt x="657" y="449"/>
                      <a:pt x="658" y="446"/>
                      <a:pt x="659" y="442"/>
                    </a:cubicBezTo>
                    <a:cubicBezTo>
                      <a:pt x="661" y="433"/>
                      <a:pt x="669" y="426"/>
                      <a:pt x="679" y="426"/>
                    </a:cubicBezTo>
                    <a:cubicBezTo>
                      <a:pt x="718" y="426"/>
                      <a:pt x="718" y="426"/>
                      <a:pt x="718" y="426"/>
                    </a:cubicBezTo>
                    <a:cubicBezTo>
                      <a:pt x="730" y="426"/>
                      <a:pt x="738" y="417"/>
                      <a:pt x="740" y="405"/>
                    </a:cubicBezTo>
                    <a:cubicBezTo>
                      <a:pt x="741" y="394"/>
                      <a:pt x="741" y="382"/>
                      <a:pt x="741" y="371"/>
                    </a:cubicBezTo>
                    <a:cubicBezTo>
                      <a:pt x="741" y="359"/>
                      <a:pt x="741" y="348"/>
                      <a:pt x="740" y="336"/>
                    </a:cubicBezTo>
                    <a:cubicBezTo>
                      <a:pt x="738" y="324"/>
                      <a:pt x="730" y="316"/>
                      <a:pt x="718" y="316"/>
                    </a:cubicBezTo>
                    <a:cubicBezTo>
                      <a:pt x="679" y="316"/>
                      <a:pt x="679" y="316"/>
                      <a:pt x="679" y="316"/>
                    </a:cubicBezTo>
                    <a:cubicBezTo>
                      <a:pt x="669" y="316"/>
                      <a:pt x="662" y="310"/>
                      <a:pt x="659" y="300"/>
                    </a:cubicBezTo>
                    <a:cubicBezTo>
                      <a:pt x="657" y="295"/>
                      <a:pt x="657" y="293"/>
                      <a:pt x="656" y="288"/>
                    </a:cubicBezTo>
                    <a:cubicBezTo>
                      <a:pt x="653" y="278"/>
                      <a:pt x="657" y="269"/>
                      <a:pt x="666" y="264"/>
                    </a:cubicBezTo>
                    <a:cubicBezTo>
                      <a:pt x="699" y="245"/>
                      <a:pt x="699" y="245"/>
                      <a:pt x="699" y="245"/>
                    </a:cubicBezTo>
                    <a:cubicBezTo>
                      <a:pt x="709" y="239"/>
                      <a:pt x="712" y="227"/>
                      <a:pt x="708" y="217"/>
                    </a:cubicBezTo>
                    <a:cubicBezTo>
                      <a:pt x="698" y="196"/>
                      <a:pt x="687" y="175"/>
                      <a:pt x="673" y="157"/>
                    </a:cubicBezTo>
                    <a:cubicBezTo>
                      <a:pt x="666" y="147"/>
                      <a:pt x="654" y="145"/>
                      <a:pt x="644" y="151"/>
                    </a:cubicBezTo>
                    <a:cubicBezTo>
                      <a:pt x="611" y="170"/>
                      <a:pt x="611" y="170"/>
                      <a:pt x="611" y="170"/>
                    </a:cubicBezTo>
                    <a:cubicBezTo>
                      <a:pt x="602" y="174"/>
                      <a:pt x="592" y="172"/>
                      <a:pt x="585" y="165"/>
                    </a:cubicBezTo>
                    <a:cubicBezTo>
                      <a:pt x="582" y="162"/>
                      <a:pt x="579" y="159"/>
                      <a:pt x="576" y="157"/>
                    </a:cubicBezTo>
                    <a:cubicBezTo>
                      <a:pt x="569" y="149"/>
                      <a:pt x="567" y="139"/>
                      <a:pt x="572" y="131"/>
                    </a:cubicBezTo>
                    <a:cubicBezTo>
                      <a:pt x="591" y="97"/>
                      <a:pt x="591" y="97"/>
                      <a:pt x="591" y="97"/>
                    </a:cubicBezTo>
                    <a:cubicBezTo>
                      <a:pt x="596" y="87"/>
                      <a:pt x="593" y="74"/>
                      <a:pt x="585" y="68"/>
                    </a:cubicBezTo>
                    <a:cubicBezTo>
                      <a:pt x="566" y="55"/>
                      <a:pt x="546" y="43"/>
                      <a:pt x="524" y="34"/>
                    </a:cubicBezTo>
                    <a:cubicBezTo>
                      <a:pt x="514" y="29"/>
                      <a:pt x="502" y="32"/>
                      <a:pt x="497" y="42"/>
                    </a:cubicBezTo>
                    <a:cubicBezTo>
                      <a:pt x="478" y="76"/>
                      <a:pt x="478" y="76"/>
                      <a:pt x="478" y="76"/>
                    </a:cubicBezTo>
                    <a:cubicBezTo>
                      <a:pt x="473" y="84"/>
                      <a:pt x="463" y="89"/>
                      <a:pt x="453" y="86"/>
                    </a:cubicBezTo>
                    <a:cubicBezTo>
                      <a:pt x="449" y="84"/>
                      <a:pt x="446" y="84"/>
                      <a:pt x="442" y="83"/>
                    </a:cubicBezTo>
                    <a:cubicBezTo>
                      <a:pt x="433" y="81"/>
                      <a:pt x="426" y="73"/>
                      <a:pt x="426" y="63"/>
                    </a:cubicBezTo>
                    <a:cubicBezTo>
                      <a:pt x="426" y="23"/>
                      <a:pt x="426" y="23"/>
                      <a:pt x="426" y="23"/>
                    </a:cubicBezTo>
                    <a:cubicBezTo>
                      <a:pt x="426" y="12"/>
                      <a:pt x="417" y="3"/>
                      <a:pt x="405" y="2"/>
                    </a:cubicBezTo>
                    <a:cubicBezTo>
                      <a:pt x="394" y="0"/>
                      <a:pt x="382" y="0"/>
                      <a:pt x="371" y="0"/>
                    </a:cubicBezTo>
                    <a:close/>
                    <a:moveTo>
                      <a:pt x="371" y="174"/>
                    </a:moveTo>
                    <a:cubicBezTo>
                      <a:pt x="479" y="174"/>
                      <a:pt x="567" y="262"/>
                      <a:pt x="567" y="371"/>
                    </a:cubicBezTo>
                    <a:cubicBezTo>
                      <a:pt x="567" y="479"/>
                      <a:pt x="479" y="568"/>
                      <a:pt x="371" y="568"/>
                    </a:cubicBezTo>
                    <a:cubicBezTo>
                      <a:pt x="262" y="568"/>
                      <a:pt x="174" y="479"/>
                      <a:pt x="174" y="371"/>
                    </a:cubicBezTo>
                    <a:cubicBezTo>
                      <a:pt x="174" y="262"/>
                      <a:pt x="262" y="174"/>
                      <a:pt x="371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0" name="Freeform 16"/>
              <p:cNvSpPr>
                <a:spLocks/>
              </p:cNvSpPr>
              <p:nvPr/>
            </p:nvSpPr>
            <p:spPr bwMode="auto">
              <a:xfrm>
                <a:off x="2144713" y="3248025"/>
                <a:ext cx="273050" cy="936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3"/>
                  </a:cxn>
                  <a:cxn ang="0">
                    <a:pos x="29" y="200"/>
                  </a:cxn>
                  <a:cxn ang="0">
                    <a:pos x="551" y="200"/>
                  </a:cxn>
                  <a:cxn ang="0">
                    <a:pos x="580" y="153"/>
                  </a:cxn>
                  <a:cxn ang="0">
                    <a:pos x="580" y="1"/>
                  </a:cxn>
                  <a:cxn ang="0">
                    <a:pos x="0" y="0"/>
                  </a:cxn>
                </a:cxnLst>
                <a:rect l="0" t="0" r="r" b="b"/>
                <a:pathLst>
                  <a:path w="580" h="200">
                    <a:moveTo>
                      <a:pt x="0" y="0"/>
                    </a:move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79"/>
                      <a:pt x="13" y="200"/>
                      <a:pt x="29" y="200"/>
                    </a:cubicBezTo>
                    <a:cubicBezTo>
                      <a:pt x="551" y="200"/>
                      <a:pt x="551" y="200"/>
                      <a:pt x="551" y="200"/>
                    </a:cubicBezTo>
                    <a:cubicBezTo>
                      <a:pt x="567" y="200"/>
                      <a:pt x="580" y="179"/>
                      <a:pt x="580" y="153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387" y="1"/>
                      <a:pt x="19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1" name="Freeform 17"/>
              <p:cNvSpPr>
                <a:spLocks/>
              </p:cNvSpPr>
              <p:nvPr/>
            </p:nvSpPr>
            <p:spPr bwMode="auto">
              <a:xfrm>
                <a:off x="2058988" y="3321050"/>
                <a:ext cx="444500" cy="5080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0" y="53"/>
                  </a:cxn>
                  <a:cxn ang="0">
                    <a:pos x="64" y="106"/>
                  </a:cxn>
                  <a:cxn ang="0">
                    <a:pos x="884" y="106"/>
                  </a:cxn>
                  <a:cxn ang="0">
                    <a:pos x="948" y="53"/>
                  </a:cxn>
                  <a:cxn ang="0">
                    <a:pos x="884" y="0"/>
                  </a:cxn>
                  <a:cxn ang="0">
                    <a:pos x="64" y="0"/>
                  </a:cxn>
                </a:cxnLst>
                <a:rect l="0" t="0" r="r" b="b"/>
                <a:pathLst>
                  <a:path w="948" h="106">
                    <a:moveTo>
                      <a:pt x="64" y="0"/>
                    </a:moveTo>
                    <a:cubicBezTo>
                      <a:pt x="29" y="0"/>
                      <a:pt x="0" y="24"/>
                      <a:pt x="0" y="53"/>
                    </a:cubicBezTo>
                    <a:cubicBezTo>
                      <a:pt x="0" y="82"/>
                      <a:pt x="29" y="106"/>
                      <a:pt x="64" y="106"/>
                    </a:cubicBezTo>
                    <a:cubicBezTo>
                      <a:pt x="884" y="106"/>
                      <a:pt x="884" y="106"/>
                      <a:pt x="884" y="106"/>
                    </a:cubicBezTo>
                    <a:cubicBezTo>
                      <a:pt x="920" y="106"/>
                      <a:pt x="948" y="82"/>
                      <a:pt x="948" y="53"/>
                    </a:cubicBezTo>
                    <a:cubicBezTo>
                      <a:pt x="948" y="24"/>
                      <a:pt x="920" y="0"/>
                      <a:pt x="884" y="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2" name="Freeform 18"/>
              <p:cNvSpPr>
                <a:spLocks noEditPoints="1"/>
              </p:cNvSpPr>
              <p:nvPr/>
            </p:nvSpPr>
            <p:spPr bwMode="auto">
              <a:xfrm>
                <a:off x="1814513" y="2640013"/>
                <a:ext cx="933450" cy="596900"/>
              </a:xfrm>
              <a:custGeom>
                <a:avLst/>
                <a:gdLst/>
                <a:ahLst/>
                <a:cxnLst>
                  <a:cxn ang="0">
                    <a:pos x="131" y="0"/>
                  </a:cxn>
                  <a:cxn ang="0">
                    <a:pos x="0" y="130"/>
                  </a:cxn>
                  <a:cxn ang="0">
                    <a:pos x="0" y="1138"/>
                  </a:cxn>
                  <a:cxn ang="0">
                    <a:pos x="131" y="1269"/>
                  </a:cxn>
                  <a:cxn ang="0">
                    <a:pos x="1853" y="1269"/>
                  </a:cxn>
                  <a:cxn ang="0">
                    <a:pos x="1984" y="1138"/>
                  </a:cxn>
                  <a:cxn ang="0">
                    <a:pos x="1984" y="130"/>
                  </a:cxn>
                  <a:cxn ang="0">
                    <a:pos x="1853" y="0"/>
                  </a:cxn>
                  <a:cxn ang="0">
                    <a:pos x="131" y="0"/>
                  </a:cxn>
                  <a:cxn ang="0">
                    <a:pos x="131" y="63"/>
                  </a:cxn>
                  <a:cxn ang="0">
                    <a:pos x="1853" y="63"/>
                  </a:cxn>
                  <a:cxn ang="0">
                    <a:pos x="1921" y="130"/>
                  </a:cxn>
                  <a:cxn ang="0">
                    <a:pos x="1921" y="1138"/>
                  </a:cxn>
                  <a:cxn ang="0">
                    <a:pos x="1853" y="1206"/>
                  </a:cxn>
                  <a:cxn ang="0">
                    <a:pos x="131" y="1206"/>
                  </a:cxn>
                  <a:cxn ang="0">
                    <a:pos x="64" y="1138"/>
                  </a:cxn>
                  <a:cxn ang="0">
                    <a:pos x="64" y="130"/>
                  </a:cxn>
                  <a:cxn ang="0">
                    <a:pos x="131" y="63"/>
                  </a:cxn>
                </a:cxnLst>
                <a:rect l="0" t="0" r="r" b="b"/>
                <a:pathLst>
                  <a:path w="1984" h="1269">
                    <a:moveTo>
                      <a:pt x="131" y="0"/>
                    </a:moveTo>
                    <a:cubicBezTo>
                      <a:pt x="59" y="0"/>
                      <a:pt x="0" y="58"/>
                      <a:pt x="0" y="130"/>
                    </a:cubicBezTo>
                    <a:cubicBezTo>
                      <a:pt x="0" y="1138"/>
                      <a:pt x="0" y="1138"/>
                      <a:pt x="0" y="1138"/>
                    </a:cubicBezTo>
                    <a:cubicBezTo>
                      <a:pt x="0" y="1210"/>
                      <a:pt x="59" y="1269"/>
                      <a:pt x="131" y="1269"/>
                    </a:cubicBezTo>
                    <a:cubicBezTo>
                      <a:pt x="1853" y="1269"/>
                      <a:pt x="1853" y="1269"/>
                      <a:pt x="1853" y="1269"/>
                    </a:cubicBezTo>
                    <a:cubicBezTo>
                      <a:pt x="1925" y="1269"/>
                      <a:pt x="1984" y="1210"/>
                      <a:pt x="1984" y="1138"/>
                    </a:cubicBezTo>
                    <a:cubicBezTo>
                      <a:pt x="1984" y="130"/>
                      <a:pt x="1984" y="130"/>
                      <a:pt x="1984" y="130"/>
                    </a:cubicBezTo>
                    <a:cubicBezTo>
                      <a:pt x="1984" y="58"/>
                      <a:pt x="1925" y="0"/>
                      <a:pt x="1853" y="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  <a:moveTo>
                      <a:pt x="131" y="63"/>
                    </a:moveTo>
                    <a:cubicBezTo>
                      <a:pt x="1853" y="63"/>
                      <a:pt x="1853" y="63"/>
                      <a:pt x="1853" y="63"/>
                    </a:cubicBezTo>
                    <a:cubicBezTo>
                      <a:pt x="1891" y="63"/>
                      <a:pt x="1921" y="93"/>
                      <a:pt x="1921" y="130"/>
                    </a:cubicBezTo>
                    <a:cubicBezTo>
                      <a:pt x="1921" y="1138"/>
                      <a:pt x="1921" y="1138"/>
                      <a:pt x="1921" y="1138"/>
                    </a:cubicBezTo>
                    <a:cubicBezTo>
                      <a:pt x="1921" y="1176"/>
                      <a:pt x="1891" y="1206"/>
                      <a:pt x="1853" y="1206"/>
                    </a:cubicBezTo>
                    <a:cubicBezTo>
                      <a:pt x="131" y="1206"/>
                      <a:pt x="131" y="1206"/>
                      <a:pt x="131" y="1206"/>
                    </a:cubicBezTo>
                    <a:cubicBezTo>
                      <a:pt x="93" y="1206"/>
                      <a:pt x="64" y="1176"/>
                      <a:pt x="64" y="1138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93"/>
                      <a:pt x="93" y="63"/>
                      <a:pt x="13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3" name="Freeform 19"/>
              <p:cNvSpPr>
                <a:spLocks/>
              </p:cNvSpPr>
              <p:nvPr/>
            </p:nvSpPr>
            <p:spPr bwMode="auto">
              <a:xfrm>
                <a:off x="2052638" y="2743200"/>
                <a:ext cx="96838" cy="3746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765"/>
                  </a:cxn>
                  <a:cxn ang="0">
                    <a:pos x="32" y="797"/>
                  </a:cxn>
                  <a:cxn ang="0">
                    <a:pos x="175" y="797"/>
                  </a:cxn>
                  <a:cxn ang="0">
                    <a:pos x="206" y="765"/>
                  </a:cxn>
                  <a:cxn ang="0">
                    <a:pos x="206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6" h="797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765"/>
                      <a:pt x="0" y="765"/>
                      <a:pt x="0" y="765"/>
                    </a:cubicBezTo>
                    <a:cubicBezTo>
                      <a:pt x="0" y="782"/>
                      <a:pt x="15" y="797"/>
                      <a:pt x="32" y="797"/>
                    </a:cubicBezTo>
                    <a:cubicBezTo>
                      <a:pt x="175" y="797"/>
                      <a:pt x="175" y="797"/>
                      <a:pt x="175" y="797"/>
                    </a:cubicBezTo>
                    <a:cubicBezTo>
                      <a:pt x="191" y="797"/>
                      <a:pt x="206" y="782"/>
                      <a:pt x="206" y="765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4" name="Freeform 20"/>
              <p:cNvSpPr>
                <a:spLocks/>
              </p:cNvSpPr>
              <p:nvPr/>
            </p:nvSpPr>
            <p:spPr bwMode="auto">
              <a:xfrm>
                <a:off x="2179638" y="2774950"/>
                <a:ext cx="96838" cy="3429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699"/>
                  </a:cxn>
                  <a:cxn ang="0">
                    <a:pos x="32" y="731"/>
                  </a:cxn>
                  <a:cxn ang="0">
                    <a:pos x="175" y="731"/>
                  </a:cxn>
                  <a:cxn ang="0">
                    <a:pos x="207" y="699"/>
                  </a:cxn>
                  <a:cxn ang="0">
                    <a:pos x="207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7" h="731">
                    <a:moveTo>
                      <a:pt x="32" y="0"/>
                    </a:moveTo>
                    <a:cubicBezTo>
                      <a:pt x="15" y="0"/>
                      <a:pt x="0" y="16"/>
                      <a:pt x="0" y="32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716"/>
                      <a:pt x="15" y="731"/>
                      <a:pt x="32" y="731"/>
                    </a:cubicBezTo>
                    <a:cubicBezTo>
                      <a:pt x="175" y="731"/>
                      <a:pt x="175" y="731"/>
                      <a:pt x="175" y="731"/>
                    </a:cubicBezTo>
                    <a:cubicBezTo>
                      <a:pt x="191" y="731"/>
                      <a:pt x="207" y="716"/>
                      <a:pt x="207" y="699"/>
                    </a:cubicBezTo>
                    <a:cubicBezTo>
                      <a:pt x="207" y="32"/>
                      <a:pt x="207" y="32"/>
                      <a:pt x="207" y="32"/>
                    </a:cubicBezTo>
                    <a:cubicBezTo>
                      <a:pt x="207" y="16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5" name="Freeform 21"/>
              <p:cNvSpPr>
                <a:spLocks/>
              </p:cNvSpPr>
              <p:nvPr/>
            </p:nvSpPr>
            <p:spPr bwMode="auto">
              <a:xfrm>
                <a:off x="2306638" y="2733675"/>
                <a:ext cx="96838" cy="1587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338"/>
                  </a:cxn>
                  <a:cxn ang="0">
                    <a:pos x="94" y="240"/>
                  </a:cxn>
                  <a:cxn ang="0">
                    <a:pos x="105" y="232"/>
                  </a:cxn>
                  <a:cxn ang="0">
                    <a:pos x="118" y="223"/>
                  </a:cxn>
                  <a:cxn ang="0">
                    <a:pos x="126" y="219"/>
                  </a:cxn>
                  <a:cxn ang="0">
                    <a:pos x="130" y="216"/>
                  </a:cxn>
                  <a:cxn ang="0">
                    <a:pos x="134" y="214"/>
                  </a:cxn>
                  <a:cxn ang="0">
                    <a:pos x="146" y="207"/>
                  </a:cxn>
                  <a:cxn ang="0">
                    <a:pos x="147" y="206"/>
                  </a:cxn>
                  <a:cxn ang="0">
                    <a:pos x="161" y="199"/>
                  </a:cxn>
                  <a:cxn ang="0">
                    <a:pos x="207" y="180"/>
                  </a:cxn>
                  <a:cxn ang="0">
                    <a:pos x="207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7" h="338">
                    <a:moveTo>
                      <a:pt x="32" y="0"/>
                    </a:moveTo>
                    <a:cubicBezTo>
                      <a:pt x="16" y="0"/>
                      <a:pt x="0" y="15"/>
                      <a:pt x="0" y="3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26" y="301"/>
                      <a:pt x="58" y="268"/>
                      <a:pt x="94" y="240"/>
                    </a:cubicBezTo>
                    <a:cubicBezTo>
                      <a:pt x="98" y="238"/>
                      <a:pt x="102" y="235"/>
                      <a:pt x="105" y="232"/>
                    </a:cubicBezTo>
                    <a:cubicBezTo>
                      <a:pt x="110" y="229"/>
                      <a:pt x="114" y="226"/>
                      <a:pt x="118" y="223"/>
                    </a:cubicBezTo>
                    <a:cubicBezTo>
                      <a:pt x="121" y="222"/>
                      <a:pt x="123" y="220"/>
                      <a:pt x="126" y="219"/>
                    </a:cubicBezTo>
                    <a:cubicBezTo>
                      <a:pt x="127" y="218"/>
                      <a:pt x="129" y="217"/>
                      <a:pt x="130" y="216"/>
                    </a:cubicBezTo>
                    <a:cubicBezTo>
                      <a:pt x="132" y="215"/>
                      <a:pt x="133" y="214"/>
                      <a:pt x="134" y="214"/>
                    </a:cubicBezTo>
                    <a:cubicBezTo>
                      <a:pt x="138" y="211"/>
                      <a:pt x="142" y="209"/>
                      <a:pt x="146" y="207"/>
                    </a:cubicBezTo>
                    <a:cubicBezTo>
                      <a:pt x="146" y="207"/>
                      <a:pt x="147" y="206"/>
                      <a:pt x="147" y="206"/>
                    </a:cubicBezTo>
                    <a:cubicBezTo>
                      <a:pt x="151" y="204"/>
                      <a:pt x="156" y="201"/>
                      <a:pt x="161" y="199"/>
                    </a:cubicBezTo>
                    <a:cubicBezTo>
                      <a:pt x="176" y="192"/>
                      <a:pt x="191" y="185"/>
                      <a:pt x="207" y="180"/>
                    </a:cubicBezTo>
                    <a:cubicBezTo>
                      <a:pt x="207" y="32"/>
                      <a:pt x="207" y="32"/>
                      <a:pt x="207" y="32"/>
                    </a:cubicBezTo>
                    <a:cubicBezTo>
                      <a:pt x="207" y="15"/>
                      <a:pt x="192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6" name="Freeform 22"/>
              <p:cNvSpPr>
                <a:spLocks/>
              </p:cNvSpPr>
              <p:nvPr/>
            </p:nvSpPr>
            <p:spPr bwMode="auto">
              <a:xfrm>
                <a:off x="1924050" y="2868613"/>
                <a:ext cx="96838" cy="249238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498"/>
                  </a:cxn>
                  <a:cxn ang="0">
                    <a:pos x="32" y="530"/>
                  </a:cxn>
                  <a:cxn ang="0">
                    <a:pos x="175" y="530"/>
                  </a:cxn>
                  <a:cxn ang="0">
                    <a:pos x="206" y="498"/>
                  </a:cxn>
                  <a:cxn ang="0">
                    <a:pos x="206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6" h="530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15"/>
                      <a:pt x="15" y="530"/>
                      <a:pt x="32" y="530"/>
                    </a:cubicBezTo>
                    <a:cubicBezTo>
                      <a:pt x="175" y="530"/>
                      <a:pt x="175" y="530"/>
                      <a:pt x="175" y="530"/>
                    </a:cubicBezTo>
                    <a:cubicBezTo>
                      <a:pt x="191" y="530"/>
                      <a:pt x="206" y="515"/>
                      <a:pt x="206" y="498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7" name="Freeform 23"/>
              <p:cNvSpPr>
                <a:spLocks/>
              </p:cNvSpPr>
              <p:nvPr/>
            </p:nvSpPr>
            <p:spPr bwMode="auto">
              <a:xfrm>
                <a:off x="2436813" y="2705100"/>
                <a:ext cx="96838" cy="1174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226"/>
                  </a:cxn>
                  <a:cxn ang="0">
                    <a:pos x="55" y="222"/>
                  </a:cxn>
                  <a:cxn ang="0">
                    <a:pos x="68" y="222"/>
                  </a:cxn>
                  <a:cxn ang="0">
                    <a:pos x="206" y="251"/>
                  </a:cxn>
                  <a:cxn ang="0">
                    <a:pos x="206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6" h="251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8" y="223"/>
                      <a:pt x="37" y="222"/>
                      <a:pt x="55" y="222"/>
                    </a:cubicBezTo>
                    <a:cubicBezTo>
                      <a:pt x="59" y="222"/>
                      <a:pt x="63" y="222"/>
                      <a:pt x="68" y="222"/>
                    </a:cubicBezTo>
                    <a:cubicBezTo>
                      <a:pt x="115" y="223"/>
                      <a:pt x="163" y="233"/>
                      <a:pt x="206" y="251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006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011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01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02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5028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2034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199040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6046" algn="l" defTabSz="914011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l" defTabSz="182874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108" name="椭圆 107"/>
            <p:cNvSpPr/>
            <p:nvPr/>
          </p:nvSpPr>
          <p:spPr>
            <a:xfrm>
              <a:off x="1562514" y="-769102"/>
              <a:ext cx="795314" cy="795314"/>
            </a:xfrm>
            <a:prstGeom prst="ellipse">
              <a:avLst/>
            </a:pr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105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7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方正兰亭黑简体" panose="02000000000000000000" pitchFamily="2" charset="-122"/>
                <a:cs typeface="Arial" charset="0"/>
                <a:sym typeface="Huawei Sans" panose="020C0503030203020204" pitchFamily="34" charset="0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8994564" y="3438053"/>
            <a:ext cx="11592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协议转换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连接难度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丰富物联协议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9208487" y="2623561"/>
            <a:ext cx="795314" cy="795314"/>
            <a:chOff x="9584040" y="1868539"/>
            <a:chExt cx="795314" cy="795314"/>
          </a:xfrm>
        </p:grpSpPr>
        <p:sp>
          <p:nvSpPr>
            <p:cNvPr id="120" name="Freeform 14"/>
            <p:cNvSpPr>
              <a:spLocks noEditPoints="1"/>
            </p:cNvSpPr>
            <p:nvPr/>
          </p:nvSpPr>
          <p:spPr bwMode="auto">
            <a:xfrm>
              <a:off x="9773322" y="2068167"/>
              <a:ext cx="398937" cy="345601"/>
            </a:xfrm>
            <a:custGeom>
              <a:avLst/>
              <a:gdLst/>
              <a:ahLst/>
              <a:cxnLst>
                <a:cxn ang="0">
                  <a:pos x="398" y="176"/>
                </a:cxn>
                <a:cxn ang="0">
                  <a:pos x="174" y="400"/>
                </a:cxn>
                <a:cxn ang="0">
                  <a:pos x="154" y="176"/>
                </a:cxn>
                <a:cxn ang="0">
                  <a:pos x="422" y="200"/>
                </a:cxn>
                <a:cxn ang="0">
                  <a:pos x="442" y="424"/>
                </a:cxn>
                <a:cxn ang="0">
                  <a:pos x="210" y="442"/>
                </a:cxn>
                <a:cxn ang="0">
                  <a:pos x="386" y="418"/>
                </a:cxn>
                <a:cxn ang="0">
                  <a:pos x="416" y="380"/>
                </a:cxn>
                <a:cxn ang="0">
                  <a:pos x="352" y="18"/>
                </a:cxn>
                <a:cxn ang="0">
                  <a:pos x="446" y="110"/>
                </a:cxn>
                <a:cxn ang="0">
                  <a:pos x="524" y="134"/>
                </a:cxn>
                <a:cxn ang="0">
                  <a:pos x="580" y="208"/>
                </a:cxn>
                <a:cxn ang="0">
                  <a:pos x="572" y="310"/>
                </a:cxn>
                <a:cxn ang="0">
                  <a:pos x="502" y="264"/>
                </a:cxn>
                <a:cxn ang="0">
                  <a:pos x="472" y="226"/>
                </a:cxn>
                <a:cxn ang="0">
                  <a:pos x="454" y="198"/>
                </a:cxn>
                <a:cxn ang="0">
                  <a:pos x="416" y="176"/>
                </a:cxn>
                <a:cxn ang="0">
                  <a:pos x="392" y="140"/>
                </a:cxn>
                <a:cxn ang="0">
                  <a:pos x="152" y="144"/>
                </a:cxn>
                <a:cxn ang="0">
                  <a:pos x="136" y="380"/>
                </a:cxn>
                <a:cxn ang="0">
                  <a:pos x="50" y="370"/>
                </a:cxn>
                <a:cxn ang="0">
                  <a:pos x="0" y="274"/>
                </a:cxn>
                <a:cxn ang="0">
                  <a:pos x="76" y="164"/>
                </a:cxn>
                <a:cxn ang="0">
                  <a:pos x="124" y="82"/>
                </a:cxn>
                <a:cxn ang="0">
                  <a:pos x="210" y="12"/>
                </a:cxn>
                <a:cxn ang="0">
                  <a:pos x="464" y="244"/>
                </a:cxn>
                <a:cxn ang="0">
                  <a:pos x="484" y="468"/>
                </a:cxn>
                <a:cxn ang="0">
                  <a:pos x="252" y="486"/>
                </a:cxn>
                <a:cxn ang="0">
                  <a:pos x="428" y="462"/>
                </a:cxn>
                <a:cxn ang="0">
                  <a:pos x="460" y="424"/>
                </a:cxn>
                <a:cxn ang="0">
                  <a:pos x="182" y="306"/>
                </a:cxn>
                <a:cxn ang="0">
                  <a:pos x="200" y="244"/>
                </a:cxn>
                <a:cxn ang="0">
                  <a:pos x="250" y="256"/>
                </a:cxn>
                <a:cxn ang="0">
                  <a:pos x="272" y="248"/>
                </a:cxn>
                <a:cxn ang="0">
                  <a:pos x="278" y="300"/>
                </a:cxn>
                <a:cxn ang="0">
                  <a:pos x="250" y="300"/>
                </a:cxn>
                <a:cxn ang="0">
                  <a:pos x="250" y="284"/>
                </a:cxn>
                <a:cxn ang="0">
                  <a:pos x="268" y="292"/>
                </a:cxn>
                <a:cxn ang="0">
                  <a:pos x="268" y="264"/>
                </a:cxn>
                <a:cxn ang="0">
                  <a:pos x="250" y="268"/>
                </a:cxn>
                <a:cxn ang="0">
                  <a:pos x="304" y="252"/>
                </a:cxn>
                <a:cxn ang="0">
                  <a:pos x="330" y="254"/>
                </a:cxn>
                <a:cxn ang="0">
                  <a:pos x="330" y="300"/>
                </a:cxn>
                <a:cxn ang="0">
                  <a:pos x="302" y="328"/>
                </a:cxn>
                <a:cxn ang="0">
                  <a:pos x="306" y="290"/>
                </a:cxn>
                <a:cxn ang="0">
                  <a:pos x="320" y="292"/>
                </a:cxn>
                <a:cxn ang="0">
                  <a:pos x="318" y="260"/>
                </a:cxn>
                <a:cxn ang="0">
                  <a:pos x="302" y="276"/>
                </a:cxn>
                <a:cxn ang="0">
                  <a:pos x="358" y="296"/>
                </a:cxn>
                <a:cxn ang="0">
                  <a:pos x="370" y="290"/>
                </a:cxn>
                <a:cxn ang="0">
                  <a:pos x="346" y="278"/>
                </a:cxn>
                <a:cxn ang="0">
                  <a:pos x="352" y="248"/>
                </a:cxn>
                <a:cxn ang="0">
                  <a:pos x="382" y="262"/>
                </a:cxn>
                <a:cxn ang="0">
                  <a:pos x="354" y="260"/>
                </a:cxn>
                <a:cxn ang="0">
                  <a:pos x="374" y="274"/>
                </a:cxn>
                <a:cxn ang="0">
                  <a:pos x="378" y="302"/>
                </a:cxn>
                <a:cxn ang="0">
                  <a:pos x="346" y="304"/>
                </a:cxn>
              </a:cxnLst>
              <a:rect l="0" t="0" r="r" b="b"/>
              <a:pathLst>
                <a:path w="586" h="488">
                  <a:moveTo>
                    <a:pt x="174" y="154"/>
                  </a:moveTo>
                  <a:lnTo>
                    <a:pt x="378" y="154"/>
                  </a:lnTo>
                  <a:lnTo>
                    <a:pt x="378" y="154"/>
                  </a:lnTo>
                  <a:lnTo>
                    <a:pt x="386" y="156"/>
                  </a:lnTo>
                  <a:lnTo>
                    <a:pt x="392" y="160"/>
                  </a:lnTo>
                  <a:lnTo>
                    <a:pt x="396" y="168"/>
                  </a:lnTo>
                  <a:lnTo>
                    <a:pt x="398" y="176"/>
                  </a:lnTo>
                  <a:lnTo>
                    <a:pt x="398" y="380"/>
                  </a:lnTo>
                  <a:lnTo>
                    <a:pt x="398" y="380"/>
                  </a:lnTo>
                  <a:lnTo>
                    <a:pt x="396" y="388"/>
                  </a:lnTo>
                  <a:lnTo>
                    <a:pt x="392" y="394"/>
                  </a:lnTo>
                  <a:lnTo>
                    <a:pt x="386" y="398"/>
                  </a:lnTo>
                  <a:lnTo>
                    <a:pt x="378" y="400"/>
                  </a:lnTo>
                  <a:lnTo>
                    <a:pt x="174" y="400"/>
                  </a:lnTo>
                  <a:lnTo>
                    <a:pt x="174" y="400"/>
                  </a:lnTo>
                  <a:lnTo>
                    <a:pt x="166" y="398"/>
                  </a:lnTo>
                  <a:lnTo>
                    <a:pt x="160" y="394"/>
                  </a:lnTo>
                  <a:lnTo>
                    <a:pt x="156" y="388"/>
                  </a:lnTo>
                  <a:lnTo>
                    <a:pt x="154" y="380"/>
                  </a:lnTo>
                  <a:lnTo>
                    <a:pt x="154" y="176"/>
                  </a:lnTo>
                  <a:lnTo>
                    <a:pt x="154" y="176"/>
                  </a:lnTo>
                  <a:lnTo>
                    <a:pt x="156" y="168"/>
                  </a:lnTo>
                  <a:lnTo>
                    <a:pt x="160" y="160"/>
                  </a:lnTo>
                  <a:lnTo>
                    <a:pt x="166" y="156"/>
                  </a:lnTo>
                  <a:lnTo>
                    <a:pt x="174" y="154"/>
                  </a:lnTo>
                  <a:lnTo>
                    <a:pt x="174" y="154"/>
                  </a:lnTo>
                  <a:close/>
                  <a:moveTo>
                    <a:pt x="416" y="200"/>
                  </a:moveTo>
                  <a:lnTo>
                    <a:pt x="422" y="200"/>
                  </a:lnTo>
                  <a:lnTo>
                    <a:pt x="422" y="200"/>
                  </a:lnTo>
                  <a:lnTo>
                    <a:pt x="430" y="200"/>
                  </a:lnTo>
                  <a:lnTo>
                    <a:pt x="436" y="206"/>
                  </a:lnTo>
                  <a:lnTo>
                    <a:pt x="440" y="212"/>
                  </a:lnTo>
                  <a:lnTo>
                    <a:pt x="442" y="220"/>
                  </a:lnTo>
                  <a:lnTo>
                    <a:pt x="442" y="424"/>
                  </a:lnTo>
                  <a:lnTo>
                    <a:pt x="442" y="424"/>
                  </a:lnTo>
                  <a:lnTo>
                    <a:pt x="440" y="432"/>
                  </a:lnTo>
                  <a:lnTo>
                    <a:pt x="436" y="438"/>
                  </a:lnTo>
                  <a:lnTo>
                    <a:pt x="430" y="442"/>
                  </a:lnTo>
                  <a:lnTo>
                    <a:pt x="422" y="444"/>
                  </a:lnTo>
                  <a:lnTo>
                    <a:pt x="218" y="444"/>
                  </a:lnTo>
                  <a:lnTo>
                    <a:pt x="218" y="444"/>
                  </a:lnTo>
                  <a:lnTo>
                    <a:pt x="210" y="442"/>
                  </a:lnTo>
                  <a:lnTo>
                    <a:pt x="202" y="438"/>
                  </a:lnTo>
                  <a:lnTo>
                    <a:pt x="198" y="432"/>
                  </a:lnTo>
                  <a:lnTo>
                    <a:pt x="196" y="424"/>
                  </a:lnTo>
                  <a:lnTo>
                    <a:pt x="196" y="418"/>
                  </a:lnTo>
                  <a:lnTo>
                    <a:pt x="378" y="418"/>
                  </a:lnTo>
                  <a:lnTo>
                    <a:pt x="378" y="418"/>
                  </a:lnTo>
                  <a:lnTo>
                    <a:pt x="386" y="418"/>
                  </a:lnTo>
                  <a:lnTo>
                    <a:pt x="392" y="414"/>
                  </a:lnTo>
                  <a:lnTo>
                    <a:pt x="400" y="412"/>
                  </a:lnTo>
                  <a:lnTo>
                    <a:pt x="406" y="406"/>
                  </a:lnTo>
                  <a:lnTo>
                    <a:pt x="410" y="400"/>
                  </a:lnTo>
                  <a:lnTo>
                    <a:pt x="414" y="394"/>
                  </a:lnTo>
                  <a:lnTo>
                    <a:pt x="416" y="388"/>
                  </a:lnTo>
                  <a:lnTo>
                    <a:pt x="416" y="380"/>
                  </a:lnTo>
                  <a:lnTo>
                    <a:pt x="416" y="200"/>
                  </a:lnTo>
                  <a:lnTo>
                    <a:pt x="416" y="200"/>
                  </a:lnTo>
                  <a:close/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8"/>
                  </a:lnTo>
                  <a:lnTo>
                    <a:pt x="352" y="18"/>
                  </a:lnTo>
                  <a:lnTo>
                    <a:pt x="376" y="30"/>
                  </a:lnTo>
                  <a:lnTo>
                    <a:pt x="396" y="46"/>
                  </a:lnTo>
                  <a:lnTo>
                    <a:pt x="414" y="66"/>
                  </a:lnTo>
                  <a:lnTo>
                    <a:pt x="428" y="88"/>
                  </a:lnTo>
                  <a:lnTo>
                    <a:pt x="440" y="110"/>
                  </a:lnTo>
                  <a:lnTo>
                    <a:pt x="440" y="110"/>
                  </a:lnTo>
                  <a:lnTo>
                    <a:pt x="446" y="110"/>
                  </a:lnTo>
                  <a:lnTo>
                    <a:pt x="446" y="110"/>
                  </a:lnTo>
                  <a:lnTo>
                    <a:pt x="462" y="112"/>
                  </a:lnTo>
                  <a:lnTo>
                    <a:pt x="474" y="114"/>
                  </a:lnTo>
                  <a:lnTo>
                    <a:pt x="488" y="116"/>
                  </a:lnTo>
                  <a:lnTo>
                    <a:pt x="502" y="122"/>
                  </a:lnTo>
                  <a:lnTo>
                    <a:pt x="514" y="128"/>
                  </a:lnTo>
                  <a:lnTo>
                    <a:pt x="524" y="134"/>
                  </a:lnTo>
                  <a:lnTo>
                    <a:pt x="536" y="142"/>
                  </a:lnTo>
                  <a:lnTo>
                    <a:pt x="546" y="152"/>
                  </a:lnTo>
                  <a:lnTo>
                    <a:pt x="554" y="162"/>
                  </a:lnTo>
                  <a:lnTo>
                    <a:pt x="562" y="172"/>
                  </a:lnTo>
                  <a:lnTo>
                    <a:pt x="570" y="184"/>
                  </a:lnTo>
                  <a:lnTo>
                    <a:pt x="576" y="196"/>
                  </a:lnTo>
                  <a:lnTo>
                    <a:pt x="580" y="208"/>
                  </a:lnTo>
                  <a:lnTo>
                    <a:pt x="584" y="222"/>
                  </a:lnTo>
                  <a:lnTo>
                    <a:pt x="586" y="236"/>
                  </a:lnTo>
                  <a:lnTo>
                    <a:pt x="586" y="250"/>
                  </a:lnTo>
                  <a:lnTo>
                    <a:pt x="586" y="250"/>
                  </a:lnTo>
                  <a:lnTo>
                    <a:pt x="584" y="272"/>
                  </a:lnTo>
                  <a:lnTo>
                    <a:pt x="580" y="292"/>
                  </a:lnTo>
                  <a:lnTo>
                    <a:pt x="572" y="310"/>
                  </a:lnTo>
                  <a:lnTo>
                    <a:pt x="562" y="328"/>
                  </a:lnTo>
                  <a:lnTo>
                    <a:pt x="550" y="342"/>
                  </a:lnTo>
                  <a:lnTo>
                    <a:pt x="536" y="356"/>
                  </a:lnTo>
                  <a:lnTo>
                    <a:pt x="520" y="368"/>
                  </a:lnTo>
                  <a:lnTo>
                    <a:pt x="502" y="378"/>
                  </a:lnTo>
                  <a:lnTo>
                    <a:pt x="502" y="264"/>
                  </a:lnTo>
                  <a:lnTo>
                    <a:pt x="502" y="264"/>
                  </a:lnTo>
                  <a:lnTo>
                    <a:pt x="502" y="256"/>
                  </a:lnTo>
                  <a:lnTo>
                    <a:pt x="500" y="250"/>
                  </a:lnTo>
                  <a:lnTo>
                    <a:pt x="496" y="242"/>
                  </a:lnTo>
                  <a:lnTo>
                    <a:pt x="492" y="236"/>
                  </a:lnTo>
                  <a:lnTo>
                    <a:pt x="486" y="232"/>
                  </a:lnTo>
                  <a:lnTo>
                    <a:pt x="480" y="228"/>
                  </a:lnTo>
                  <a:lnTo>
                    <a:pt x="472" y="226"/>
                  </a:lnTo>
                  <a:lnTo>
                    <a:pt x="464" y="226"/>
                  </a:lnTo>
                  <a:lnTo>
                    <a:pt x="460" y="226"/>
                  </a:lnTo>
                  <a:lnTo>
                    <a:pt x="460" y="220"/>
                  </a:lnTo>
                  <a:lnTo>
                    <a:pt x="460" y="220"/>
                  </a:lnTo>
                  <a:lnTo>
                    <a:pt x="458" y="212"/>
                  </a:lnTo>
                  <a:lnTo>
                    <a:pt x="456" y="204"/>
                  </a:lnTo>
                  <a:lnTo>
                    <a:pt x="454" y="198"/>
                  </a:lnTo>
                  <a:lnTo>
                    <a:pt x="448" y="192"/>
                  </a:lnTo>
                  <a:lnTo>
                    <a:pt x="442" y="188"/>
                  </a:lnTo>
                  <a:lnTo>
                    <a:pt x="436" y="184"/>
                  </a:lnTo>
                  <a:lnTo>
                    <a:pt x="428" y="182"/>
                  </a:lnTo>
                  <a:lnTo>
                    <a:pt x="422" y="182"/>
                  </a:lnTo>
                  <a:lnTo>
                    <a:pt x="416" y="182"/>
                  </a:lnTo>
                  <a:lnTo>
                    <a:pt x="416" y="176"/>
                  </a:lnTo>
                  <a:lnTo>
                    <a:pt x="416" y="176"/>
                  </a:lnTo>
                  <a:lnTo>
                    <a:pt x="416" y="168"/>
                  </a:lnTo>
                  <a:lnTo>
                    <a:pt x="414" y="160"/>
                  </a:lnTo>
                  <a:lnTo>
                    <a:pt x="410" y="154"/>
                  </a:lnTo>
                  <a:lnTo>
                    <a:pt x="406" y="148"/>
                  </a:lnTo>
                  <a:lnTo>
                    <a:pt x="400" y="144"/>
                  </a:lnTo>
                  <a:lnTo>
                    <a:pt x="392" y="140"/>
                  </a:lnTo>
                  <a:lnTo>
                    <a:pt x="386" y="138"/>
                  </a:lnTo>
                  <a:lnTo>
                    <a:pt x="378" y="136"/>
                  </a:lnTo>
                  <a:lnTo>
                    <a:pt x="174" y="136"/>
                  </a:lnTo>
                  <a:lnTo>
                    <a:pt x="174" y="136"/>
                  </a:lnTo>
                  <a:lnTo>
                    <a:pt x="166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6" y="148"/>
                  </a:lnTo>
                  <a:lnTo>
                    <a:pt x="142" y="154"/>
                  </a:lnTo>
                  <a:lnTo>
                    <a:pt x="138" y="160"/>
                  </a:lnTo>
                  <a:lnTo>
                    <a:pt x="136" y="168"/>
                  </a:lnTo>
                  <a:lnTo>
                    <a:pt x="136" y="176"/>
                  </a:lnTo>
                  <a:lnTo>
                    <a:pt x="136" y="380"/>
                  </a:lnTo>
                  <a:lnTo>
                    <a:pt x="136" y="380"/>
                  </a:lnTo>
                  <a:lnTo>
                    <a:pt x="136" y="390"/>
                  </a:lnTo>
                  <a:lnTo>
                    <a:pt x="116" y="390"/>
                  </a:lnTo>
                  <a:lnTo>
                    <a:pt x="116" y="390"/>
                  </a:lnTo>
                  <a:lnTo>
                    <a:pt x="104" y="388"/>
                  </a:lnTo>
                  <a:lnTo>
                    <a:pt x="92" y="388"/>
                  </a:lnTo>
                  <a:lnTo>
                    <a:pt x="70" y="380"/>
                  </a:lnTo>
                  <a:lnTo>
                    <a:pt x="50" y="370"/>
                  </a:lnTo>
                  <a:lnTo>
                    <a:pt x="34" y="356"/>
                  </a:lnTo>
                  <a:lnTo>
                    <a:pt x="20" y="338"/>
                  </a:lnTo>
                  <a:lnTo>
                    <a:pt x="8" y="318"/>
                  </a:lnTo>
                  <a:lnTo>
                    <a:pt x="2" y="296"/>
                  </a:lnTo>
                  <a:lnTo>
                    <a:pt x="0" y="286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2" y="252"/>
                  </a:lnTo>
                  <a:lnTo>
                    <a:pt x="6" y="232"/>
                  </a:lnTo>
                  <a:lnTo>
                    <a:pt x="16" y="214"/>
                  </a:lnTo>
                  <a:lnTo>
                    <a:pt x="28" y="198"/>
                  </a:lnTo>
                  <a:lnTo>
                    <a:pt x="42" y="184"/>
                  </a:lnTo>
                  <a:lnTo>
                    <a:pt x="58" y="172"/>
                  </a:lnTo>
                  <a:lnTo>
                    <a:pt x="76" y="164"/>
                  </a:lnTo>
                  <a:lnTo>
                    <a:pt x="96" y="158"/>
                  </a:lnTo>
                  <a:lnTo>
                    <a:pt x="96" y="158"/>
                  </a:lnTo>
                  <a:lnTo>
                    <a:pt x="100" y="142"/>
                  </a:lnTo>
                  <a:lnTo>
                    <a:pt x="104" y="126"/>
                  </a:lnTo>
                  <a:lnTo>
                    <a:pt x="108" y="110"/>
                  </a:lnTo>
                  <a:lnTo>
                    <a:pt x="116" y="96"/>
                  </a:lnTo>
                  <a:lnTo>
                    <a:pt x="124" y="82"/>
                  </a:lnTo>
                  <a:lnTo>
                    <a:pt x="132" y="68"/>
                  </a:lnTo>
                  <a:lnTo>
                    <a:pt x="144" y="56"/>
                  </a:lnTo>
                  <a:lnTo>
                    <a:pt x="154" y="46"/>
                  </a:lnTo>
                  <a:lnTo>
                    <a:pt x="166" y="36"/>
                  </a:lnTo>
                  <a:lnTo>
                    <a:pt x="180" y="26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8" y="0"/>
                  </a:lnTo>
                  <a:lnTo>
                    <a:pt x="274" y="0"/>
                  </a:lnTo>
                  <a:lnTo>
                    <a:pt x="274" y="0"/>
                  </a:lnTo>
                  <a:close/>
                  <a:moveTo>
                    <a:pt x="460" y="244"/>
                  </a:moveTo>
                  <a:lnTo>
                    <a:pt x="464" y="244"/>
                  </a:lnTo>
                  <a:lnTo>
                    <a:pt x="464" y="244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4" y="256"/>
                  </a:lnTo>
                  <a:lnTo>
                    <a:pt x="484" y="264"/>
                  </a:lnTo>
                  <a:lnTo>
                    <a:pt x="484" y="468"/>
                  </a:lnTo>
                  <a:lnTo>
                    <a:pt x="484" y="468"/>
                  </a:lnTo>
                  <a:lnTo>
                    <a:pt x="484" y="476"/>
                  </a:lnTo>
                  <a:lnTo>
                    <a:pt x="478" y="482"/>
                  </a:lnTo>
                  <a:lnTo>
                    <a:pt x="472" y="486"/>
                  </a:lnTo>
                  <a:lnTo>
                    <a:pt x="464" y="488"/>
                  </a:lnTo>
                  <a:lnTo>
                    <a:pt x="260" y="488"/>
                  </a:lnTo>
                  <a:lnTo>
                    <a:pt x="260" y="488"/>
                  </a:lnTo>
                  <a:lnTo>
                    <a:pt x="252" y="486"/>
                  </a:lnTo>
                  <a:lnTo>
                    <a:pt x="246" y="482"/>
                  </a:lnTo>
                  <a:lnTo>
                    <a:pt x="242" y="476"/>
                  </a:lnTo>
                  <a:lnTo>
                    <a:pt x="240" y="468"/>
                  </a:lnTo>
                  <a:lnTo>
                    <a:pt x="240" y="462"/>
                  </a:lnTo>
                  <a:lnTo>
                    <a:pt x="422" y="462"/>
                  </a:lnTo>
                  <a:lnTo>
                    <a:pt x="422" y="462"/>
                  </a:lnTo>
                  <a:lnTo>
                    <a:pt x="428" y="462"/>
                  </a:lnTo>
                  <a:lnTo>
                    <a:pt x="436" y="460"/>
                  </a:lnTo>
                  <a:lnTo>
                    <a:pt x="442" y="456"/>
                  </a:lnTo>
                  <a:lnTo>
                    <a:pt x="448" y="450"/>
                  </a:lnTo>
                  <a:lnTo>
                    <a:pt x="454" y="446"/>
                  </a:lnTo>
                  <a:lnTo>
                    <a:pt x="456" y="438"/>
                  </a:lnTo>
                  <a:lnTo>
                    <a:pt x="458" y="432"/>
                  </a:lnTo>
                  <a:lnTo>
                    <a:pt x="460" y="424"/>
                  </a:lnTo>
                  <a:lnTo>
                    <a:pt x="460" y="244"/>
                  </a:lnTo>
                  <a:lnTo>
                    <a:pt x="460" y="244"/>
                  </a:lnTo>
                  <a:close/>
                  <a:moveTo>
                    <a:pt x="234" y="306"/>
                  </a:moveTo>
                  <a:lnTo>
                    <a:pt x="220" y="306"/>
                  </a:lnTo>
                  <a:lnTo>
                    <a:pt x="214" y="288"/>
                  </a:lnTo>
                  <a:lnTo>
                    <a:pt x="188" y="288"/>
                  </a:lnTo>
                  <a:lnTo>
                    <a:pt x="182" y="306"/>
                  </a:lnTo>
                  <a:lnTo>
                    <a:pt x="168" y="306"/>
                  </a:lnTo>
                  <a:lnTo>
                    <a:pt x="194" y="226"/>
                  </a:lnTo>
                  <a:lnTo>
                    <a:pt x="208" y="226"/>
                  </a:lnTo>
                  <a:lnTo>
                    <a:pt x="234" y="306"/>
                  </a:lnTo>
                  <a:lnTo>
                    <a:pt x="234" y="306"/>
                  </a:lnTo>
                  <a:close/>
                  <a:moveTo>
                    <a:pt x="210" y="274"/>
                  </a:moveTo>
                  <a:lnTo>
                    <a:pt x="200" y="244"/>
                  </a:lnTo>
                  <a:lnTo>
                    <a:pt x="192" y="274"/>
                  </a:lnTo>
                  <a:lnTo>
                    <a:pt x="210" y="274"/>
                  </a:lnTo>
                  <a:lnTo>
                    <a:pt x="210" y="274"/>
                  </a:lnTo>
                  <a:close/>
                  <a:moveTo>
                    <a:pt x="238" y="248"/>
                  </a:moveTo>
                  <a:lnTo>
                    <a:pt x="250" y="248"/>
                  </a:lnTo>
                  <a:lnTo>
                    <a:pt x="250" y="256"/>
                  </a:lnTo>
                  <a:lnTo>
                    <a:pt x="250" y="256"/>
                  </a:lnTo>
                  <a:lnTo>
                    <a:pt x="252" y="252"/>
                  </a:lnTo>
                  <a:lnTo>
                    <a:pt x="256" y="250"/>
                  </a:lnTo>
                  <a:lnTo>
                    <a:pt x="256" y="250"/>
                  </a:lnTo>
                  <a:lnTo>
                    <a:pt x="260" y="248"/>
                  </a:lnTo>
                  <a:lnTo>
                    <a:pt x="264" y="248"/>
                  </a:lnTo>
                  <a:lnTo>
                    <a:pt x="264" y="248"/>
                  </a:lnTo>
                  <a:lnTo>
                    <a:pt x="272" y="248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82" y="264"/>
                  </a:lnTo>
                  <a:lnTo>
                    <a:pt x="284" y="276"/>
                  </a:lnTo>
                  <a:lnTo>
                    <a:pt x="284" y="276"/>
                  </a:lnTo>
                  <a:lnTo>
                    <a:pt x="282" y="290"/>
                  </a:lnTo>
                  <a:lnTo>
                    <a:pt x="278" y="300"/>
                  </a:lnTo>
                  <a:lnTo>
                    <a:pt x="278" y="300"/>
                  </a:lnTo>
                  <a:lnTo>
                    <a:pt x="272" y="306"/>
                  </a:lnTo>
                  <a:lnTo>
                    <a:pt x="264" y="308"/>
                  </a:lnTo>
                  <a:lnTo>
                    <a:pt x="264" y="308"/>
                  </a:lnTo>
                  <a:lnTo>
                    <a:pt x="256" y="306"/>
                  </a:lnTo>
                  <a:lnTo>
                    <a:pt x="256" y="306"/>
                  </a:lnTo>
                  <a:lnTo>
                    <a:pt x="250" y="300"/>
                  </a:lnTo>
                  <a:lnTo>
                    <a:pt x="250" y="328"/>
                  </a:lnTo>
                  <a:lnTo>
                    <a:pt x="238" y="328"/>
                  </a:lnTo>
                  <a:lnTo>
                    <a:pt x="238" y="248"/>
                  </a:lnTo>
                  <a:lnTo>
                    <a:pt x="238" y="248"/>
                  </a:lnTo>
                  <a:close/>
                  <a:moveTo>
                    <a:pt x="250" y="276"/>
                  </a:moveTo>
                  <a:lnTo>
                    <a:pt x="250" y="276"/>
                  </a:lnTo>
                  <a:lnTo>
                    <a:pt x="250" y="284"/>
                  </a:lnTo>
                  <a:lnTo>
                    <a:pt x="254" y="290"/>
                  </a:lnTo>
                  <a:lnTo>
                    <a:pt x="254" y="290"/>
                  </a:lnTo>
                  <a:lnTo>
                    <a:pt x="256" y="294"/>
                  </a:lnTo>
                  <a:lnTo>
                    <a:pt x="260" y="296"/>
                  </a:lnTo>
                  <a:lnTo>
                    <a:pt x="260" y="296"/>
                  </a:lnTo>
                  <a:lnTo>
                    <a:pt x="264" y="294"/>
                  </a:lnTo>
                  <a:lnTo>
                    <a:pt x="268" y="292"/>
                  </a:lnTo>
                  <a:lnTo>
                    <a:pt x="268" y="292"/>
                  </a:lnTo>
                  <a:lnTo>
                    <a:pt x="270" y="286"/>
                  </a:lnTo>
                  <a:lnTo>
                    <a:pt x="272" y="278"/>
                  </a:lnTo>
                  <a:lnTo>
                    <a:pt x="272" y="278"/>
                  </a:lnTo>
                  <a:lnTo>
                    <a:pt x="270" y="270"/>
                  </a:lnTo>
                  <a:lnTo>
                    <a:pt x="268" y="264"/>
                  </a:lnTo>
                  <a:lnTo>
                    <a:pt x="268" y="264"/>
                  </a:lnTo>
                  <a:lnTo>
                    <a:pt x="264" y="260"/>
                  </a:lnTo>
                  <a:lnTo>
                    <a:pt x="260" y="260"/>
                  </a:lnTo>
                  <a:lnTo>
                    <a:pt x="260" y="260"/>
                  </a:lnTo>
                  <a:lnTo>
                    <a:pt x="256" y="260"/>
                  </a:lnTo>
                  <a:lnTo>
                    <a:pt x="254" y="264"/>
                  </a:lnTo>
                  <a:lnTo>
                    <a:pt x="254" y="264"/>
                  </a:lnTo>
                  <a:lnTo>
                    <a:pt x="250" y="268"/>
                  </a:lnTo>
                  <a:lnTo>
                    <a:pt x="250" y="276"/>
                  </a:lnTo>
                  <a:lnTo>
                    <a:pt x="250" y="276"/>
                  </a:lnTo>
                  <a:close/>
                  <a:moveTo>
                    <a:pt x="290" y="248"/>
                  </a:moveTo>
                  <a:lnTo>
                    <a:pt x="302" y="248"/>
                  </a:lnTo>
                  <a:lnTo>
                    <a:pt x="302" y="256"/>
                  </a:lnTo>
                  <a:lnTo>
                    <a:pt x="302" y="256"/>
                  </a:lnTo>
                  <a:lnTo>
                    <a:pt x="304" y="252"/>
                  </a:lnTo>
                  <a:lnTo>
                    <a:pt x="308" y="250"/>
                  </a:lnTo>
                  <a:lnTo>
                    <a:pt x="308" y="250"/>
                  </a:lnTo>
                  <a:lnTo>
                    <a:pt x="312" y="248"/>
                  </a:lnTo>
                  <a:lnTo>
                    <a:pt x="316" y="248"/>
                  </a:lnTo>
                  <a:lnTo>
                    <a:pt x="316" y="248"/>
                  </a:lnTo>
                  <a:lnTo>
                    <a:pt x="324" y="248"/>
                  </a:lnTo>
                  <a:lnTo>
                    <a:pt x="330" y="254"/>
                  </a:lnTo>
                  <a:lnTo>
                    <a:pt x="330" y="254"/>
                  </a:lnTo>
                  <a:lnTo>
                    <a:pt x="336" y="264"/>
                  </a:lnTo>
                  <a:lnTo>
                    <a:pt x="336" y="276"/>
                  </a:lnTo>
                  <a:lnTo>
                    <a:pt x="336" y="276"/>
                  </a:lnTo>
                  <a:lnTo>
                    <a:pt x="336" y="290"/>
                  </a:lnTo>
                  <a:lnTo>
                    <a:pt x="330" y="300"/>
                  </a:lnTo>
                  <a:lnTo>
                    <a:pt x="330" y="300"/>
                  </a:lnTo>
                  <a:lnTo>
                    <a:pt x="324" y="306"/>
                  </a:lnTo>
                  <a:lnTo>
                    <a:pt x="316" y="308"/>
                  </a:lnTo>
                  <a:lnTo>
                    <a:pt x="316" y="308"/>
                  </a:lnTo>
                  <a:lnTo>
                    <a:pt x="310" y="306"/>
                  </a:lnTo>
                  <a:lnTo>
                    <a:pt x="310" y="306"/>
                  </a:lnTo>
                  <a:lnTo>
                    <a:pt x="302" y="300"/>
                  </a:lnTo>
                  <a:lnTo>
                    <a:pt x="302" y="328"/>
                  </a:lnTo>
                  <a:lnTo>
                    <a:pt x="290" y="328"/>
                  </a:lnTo>
                  <a:lnTo>
                    <a:pt x="290" y="248"/>
                  </a:lnTo>
                  <a:lnTo>
                    <a:pt x="290" y="248"/>
                  </a:lnTo>
                  <a:close/>
                  <a:moveTo>
                    <a:pt x="302" y="276"/>
                  </a:moveTo>
                  <a:lnTo>
                    <a:pt x="302" y="276"/>
                  </a:lnTo>
                  <a:lnTo>
                    <a:pt x="304" y="284"/>
                  </a:lnTo>
                  <a:lnTo>
                    <a:pt x="306" y="290"/>
                  </a:lnTo>
                  <a:lnTo>
                    <a:pt x="306" y="290"/>
                  </a:lnTo>
                  <a:lnTo>
                    <a:pt x="310" y="294"/>
                  </a:lnTo>
                  <a:lnTo>
                    <a:pt x="314" y="296"/>
                  </a:lnTo>
                  <a:lnTo>
                    <a:pt x="314" y="296"/>
                  </a:lnTo>
                  <a:lnTo>
                    <a:pt x="318" y="294"/>
                  </a:lnTo>
                  <a:lnTo>
                    <a:pt x="320" y="292"/>
                  </a:lnTo>
                  <a:lnTo>
                    <a:pt x="320" y="292"/>
                  </a:lnTo>
                  <a:lnTo>
                    <a:pt x="324" y="286"/>
                  </a:lnTo>
                  <a:lnTo>
                    <a:pt x="324" y="278"/>
                  </a:lnTo>
                  <a:lnTo>
                    <a:pt x="324" y="278"/>
                  </a:lnTo>
                  <a:lnTo>
                    <a:pt x="324" y="270"/>
                  </a:lnTo>
                  <a:lnTo>
                    <a:pt x="320" y="264"/>
                  </a:lnTo>
                  <a:lnTo>
                    <a:pt x="320" y="264"/>
                  </a:lnTo>
                  <a:lnTo>
                    <a:pt x="318" y="260"/>
                  </a:lnTo>
                  <a:lnTo>
                    <a:pt x="314" y="260"/>
                  </a:lnTo>
                  <a:lnTo>
                    <a:pt x="314" y="260"/>
                  </a:lnTo>
                  <a:lnTo>
                    <a:pt x="310" y="260"/>
                  </a:lnTo>
                  <a:lnTo>
                    <a:pt x="306" y="264"/>
                  </a:lnTo>
                  <a:lnTo>
                    <a:pt x="306" y="264"/>
                  </a:lnTo>
                  <a:lnTo>
                    <a:pt x="304" y="268"/>
                  </a:lnTo>
                  <a:lnTo>
                    <a:pt x="302" y="276"/>
                  </a:lnTo>
                  <a:lnTo>
                    <a:pt x="302" y="276"/>
                  </a:lnTo>
                  <a:close/>
                  <a:moveTo>
                    <a:pt x="338" y="290"/>
                  </a:moveTo>
                  <a:lnTo>
                    <a:pt x="352" y="288"/>
                  </a:lnTo>
                  <a:lnTo>
                    <a:pt x="352" y="288"/>
                  </a:lnTo>
                  <a:lnTo>
                    <a:pt x="352" y="292"/>
                  </a:lnTo>
                  <a:lnTo>
                    <a:pt x="354" y="294"/>
                  </a:lnTo>
                  <a:lnTo>
                    <a:pt x="358" y="296"/>
                  </a:lnTo>
                  <a:lnTo>
                    <a:pt x="362" y="296"/>
                  </a:lnTo>
                  <a:lnTo>
                    <a:pt x="362" y="296"/>
                  </a:lnTo>
                  <a:lnTo>
                    <a:pt x="368" y="294"/>
                  </a:lnTo>
                  <a:lnTo>
                    <a:pt x="368" y="294"/>
                  </a:lnTo>
                  <a:lnTo>
                    <a:pt x="370" y="292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66" y="286"/>
                  </a:lnTo>
                  <a:lnTo>
                    <a:pt x="366" y="286"/>
                  </a:lnTo>
                  <a:lnTo>
                    <a:pt x="352" y="282"/>
                  </a:lnTo>
                  <a:lnTo>
                    <a:pt x="346" y="278"/>
                  </a:lnTo>
                  <a:lnTo>
                    <a:pt x="346" y="278"/>
                  </a:lnTo>
                  <a:lnTo>
                    <a:pt x="342" y="272"/>
                  </a:lnTo>
                  <a:lnTo>
                    <a:pt x="340" y="264"/>
                  </a:lnTo>
                  <a:lnTo>
                    <a:pt x="340" y="264"/>
                  </a:lnTo>
                  <a:lnTo>
                    <a:pt x="342" y="258"/>
                  </a:lnTo>
                  <a:lnTo>
                    <a:pt x="346" y="252"/>
                  </a:lnTo>
                  <a:lnTo>
                    <a:pt x="346" y="252"/>
                  </a:lnTo>
                  <a:lnTo>
                    <a:pt x="352" y="248"/>
                  </a:lnTo>
                  <a:lnTo>
                    <a:pt x="360" y="248"/>
                  </a:lnTo>
                  <a:lnTo>
                    <a:pt x="360" y="248"/>
                  </a:lnTo>
                  <a:lnTo>
                    <a:pt x="368" y="248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80" y="256"/>
                  </a:lnTo>
                  <a:lnTo>
                    <a:pt x="382" y="262"/>
                  </a:lnTo>
                  <a:lnTo>
                    <a:pt x="370" y="266"/>
                  </a:lnTo>
                  <a:lnTo>
                    <a:pt x="370" y="266"/>
                  </a:lnTo>
                  <a:lnTo>
                    <a:pt x="366" y="260"/>
                  </a:lnTo>
                  <a:lnTo>
                    <a:pt x="360" y="258"/>
                  </a:lnTo>
                  <a:lnTo>
                    <a:pt x="360" y="258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52" y="262"/>
                  </a:lnTo>
                  <a:lnTo>
                    <a:pt x="352" y="262"/>
                  </a:lnTo>
                  <a:lnTo>
                    <a:pt x="354" y="266"/>
                  </a:lnTo>
                  <a:lnTo>
                    <a:pt x="354" y="266"/>
                  </a:lnTo>
                  <a:lnTo>
                    <a:pt x="366" y="270"/>
                  </a:lnTo>
                  <a:lnTo>
                    <a:pt x="366" y="270"/>
                  </a:lnTo>
                  <a:lnTo>
                    <a:pt x="374" y="274"/>
                  </a:lnTo>
                  <a:lnTo>
                    <a:pt x="380" y="278"/>
                  </a:lnTo>
                  <a:lnTo>
                    <a:pt x="380" y="278"/>
                  </a:lnTo>
                  <a:lnTo>
                    <a:pt x="382" y="282"/>
                  </a:lnTo>
                  <a:lnTo>
                    <a:pt x="384" y="288"/>
                  </a:lnTo>
                  <a:lnTo>
                    <a:pt x="384" y="288"/>
                  </a:lnTo>
                  <a:lnTo>
                    <a:pt x="382" y="296"/>
                  </a:lnTo>
                  <a:lnTo>
                    <a:pt x="378" y="302"/>
                  </a:lnTo>
                  <a:lnTo>
                    <a:pt x="378" y="302"/>
                  </a:lnTo>
                  <a:lnTo>
                    <a:pt x="370" y="306"/>
                  </a:lnTo>
                  <a:lnTo>
                    <a:pt x="362" y="308"/>
                  </a:lnTo>
                  <a:lnTo>
                    <a:pt x="362" y="308"/>
                  </a:lnTo>
                  <a:lnTo>
                    <a:pt x="354" y="306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2" y="298"/>
                  </a:lnTo>
                  <a:lnTo>
                    <a:pt x="338" y="290"/>
                  </a:lnTo>
                  <a:lnTo>
                    <a:pt x="338" y="29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2842" tIns="51421" rIns="102842" bIns="51421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00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01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0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02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5028" algn="l" defTabSz="914011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2034" algn="l" defTabSz="914011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199040" algn="l" defTabSz="914011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6046" algn="l" defTabSz="914011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18287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9584040" y="1868539"/>
              <a:ext cx="795314" cy="795314"/>
            </a:xfrm>
            <a:prstGeom prst="ellipse">
              <a:avLst/>
            </a:pr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105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7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方正兰亭黑简体" panose="02000000000000000000" pitchFamily="2" charset="-122"/>
                <a:cs typeface="Arial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122" name="组合 275"/>
          <p:cNvGrpSpPr>
            <a:grpSpLocks noChangeAspect="1"/>
          </p:cNvGrpSpPr>
          <p:nvPr/>
        </p:nvGrpSpPr>
        <p:grpSpPr bwMode="auto">
          <a:xfrm>
            <a:off x="9445643" y="4801678"/>
            <a:ext cx="204079" cy="396951"/>
            <a:chOff x="6640513" y="788988"/>
            <a:chExt cx="490538" cy="954088"/>
          </a:xfrm>
          <a:solidFill>
            <a:srgbClr val="1AABE1"/>
          </a:solidFill>
        </p:grpSpPr>
        <p:sp>
          <p:nvSpPr>
            <p:cNvPr id="123" name="Freeform 114"/>
            <p:cNvSpPr>
              <a:spLocks noEditPoints="1"/>
            </p:cNvSpPr>
            <p:nvPr/>
          </p:nvSpPr>
          <p:spPr bwMode="auto">
            <a:xfrm>
              <a:off x="6640513" y="860426"/>
              <a:ext cx="312738" cy="207963"/>
            </a:xfrm>
            <a:custGeom>
              <a:avLst/>
              <a:gdLst>
                <a:gd name="T0" fmla="*/ 2147483646 w 747"/>
                <a:gd name="T1" fmla="*/ 2147483646 h 496"/>
                <a:gd name="T2" fmla="*/ 2147483646 w 747"/>
                <a:gd name="T3" fmla="*/ 2147483646 h 496"/>
                <a:gd name="T4" fmla="*/ 2147483646 w 747"/>
                <a:gd name="T5" fmla="*/ 2147483646 h 496"/>
                <a:gd name="T6" fmla="*/ 2147483646 w 747"/>
                <a:gd name="T7" fmla="*/ 2147483646 h 496"/>
                <a:gd name="T8" fmla="*/ 2147483646 w 747"/>
                <a:gd name="T9" fmla="*/ 2147483646 h 496"/>
                <a:gd name="T10" fmla="*/ 2147483646 w 747"/>
                <a:gd name="T11" fmla="*/ 2147483646 h 496"/>
                <a:gd name="T12" fmla="*/ 2147483646 w 747"/>
                <a:gd name="T13" fmla="*/ 2147483646 h 496"/>
                <a:gd name="T14" fmla="*/ 2147483646 w 747"/>
                <a:gd name="T15" fmla="*/ 2147483646 h 496"/>
                <a:gd name="T16" fmla="*/ 2147483646 w 747"/>
                <a:gd name="T17" fmla="*/ 2147483646 h 496"/>
                <a:gd name="T18" fmla="*/ 2147483646 w 747"/>
                <a:gd name="T19" fmla="*/ 2147483646 h 496"/>
                <a:gd name="T20" fmla="*/ 2147483646 w 747"/>
                <a:gd name="T21" fmla="*/ 2147483646 h 496"/>
                <a:gd name="T22" fmla="*/ 2147483646 w 747"/>
                <a:gd name="T23" fmla="*/ 2147483646 h 496"/>
                <a:gd name="T24" fmla="*/ 2147483646 w 747"/>
                <a:gd name="T25" fmla="*/ 2147483646 h 496"/>
                <a:gd name="T26" fmla="*/ 2147483646 w 747"/>
                <a:gd name="T27" fmla="*/ 2147483646 h 496"/>
                <a:gd name="T28" fmla="*/ 2147483646 w 747"/>
                <a:gd name="T29" fmla="*/ 2147483646 h 496"/>
                <a:gd name="T30" fmla="*/ 2147483646 w 747"/>
                <a:gd name="T31" fmla="*/ 2147483646 h 496"/>
                <a:gd name="T32" fmla="*/ 2147483646 w 747"/>
                <a:gd name="T33" fmla="*/ 2147483646 h 496"/>
                <a:gd name="T34" fmla="*/ 2147483646 w 747"/>
                <a:gd name="T35" fmla="*/ 2147483646 h 496"/>
                <a:gd name="T36" fmla="*/ 2147483646 w 747"/>
                <a:gd name="T37" fmla="*/ 2147483646 h 496"/>
                <a:gd name="T38" fmla="*/ 2147483646 w 747"/>
                <a:gd name="T39" fmla="*/ 2147483646 h 496"/>
                <a:gd name="T40" fmla="*/ 2147483646 w 747"/>
                <a:gd name="T41" fmla="*/ 2147483646 h 496"/>
                <a:gd name="T42" fmla="*/ 2147483646 w 747"/>
                <a:gd name="T43" fmla="*/ 2147483646 h 496"/>
                <a:gd name="T44" fmla="*/ 2147483646 w 747"/>
                <a:gd name="T45" fmla="*/ 2147483646 h 496"/>
                <a:gd name="T46" fmla="*/ 2147483646 w 747"/>
                <a:gd name="T47" fmla="*/ 2147483646 h 496"/>
                <a:gd name="T48" fmla="*/ 2147483646 w 747"/>
                <a:gd name="T49" fmla="*/ 2147483646 h 496"/>
                <a:gd name="T50" fmla="*/ 2147483646 w 747"/>
                <a:gd name="T51" fmla="*/ 2147483646 h 496"/>
                <a:gd name="T52" fmla="*/ 2147483646 w 747"/>
                <a:gd name="T53" fmla="*/ 2147483646 h 496"/>
                <a:gd name="T54" fmla="*/ 2147483646 w 747"/>
                <a:gd name="T55" fmla="*/ 2147483646 h 496"/>
                <a:gd name="T56" fmla="*/ 2147483646 w 747"/>
                <a:gd name="T57" fmla="*/ 0 h 496"/>
                <a:gd name="T58" fmla="*/ 2147483646 w 747"/>
                <a:gd name="T59" fmla="*/ 2147483646 h 496"/>
                <a:gd name="T60" fmla="*/ 2147483646 w 747"/>
                <a:gd name="T61" fmla="*/ 2147483646 h 496"/>
                <a:gd name="T62" fmla="*/ 2147483646 w 747"/>
                <a:gd name="T63" fmla="*/ 2147483646 h 496"/>
                <a:gd name="T64" fmla="*/ 2147483646 w 747"/>
                <a:gd name="T65" fmla="*/ 2147483646 h 496"/>
                <a:gd name="T66" fmla="*/ 2147483646 w 747"/>
                <a:gd name="T67" fmla="*/ 2147483646 h 496"/>
                <a:gd name="T68" fmla="*/ 2147483646 w 747"/>
                <a:gd name="T69" fmla="*/ 2147483646 h 496"/>
                <a:gd name="T70" fmla="*/ 2147483646 w 747"/>
                <a:gd name="T71" fmla="*/ 2147483646 h 496"/>
                <a:gd name="T72" fmla="*/ 2147483646 w 747"/>
                <a:gd name="T73" fmla="*/ 2147483646 h 4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7"/>
                <a:gd name="T112" fmla="*/ 0 h 496"/>
                <a:gd name="T113" fmla="*/ 747 w 747"/>
                <a:gd name="T114" fmla="*/ 496 h 4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4" name="Freeform 115"/>
            <p:cNvSpPr>
              <a:spLocks/>
            </p:cNvSpPr>
            <p:nvPr/>
          </p:nvSpPr>
          <p:spPr bwMode="auto">
            <a:xfrm>
              <a:off x="6910388" y="1008063"/>
              <a:ext cx="125413" cy="438150"/>
            </a:xfrm>
            <a:custGeom>
              <a:avLst/>
              <a:gdLst>
                <a:gd name="T0" fmla="*/ 2147483646 w 300"/>
                <a:gd name="T1" fmla="*/ 2147483646 h 1043"/>
                <a:gd name="T2" fmla="*/ 2147483646 w 300"/>
                <a:gd name="T3" fmla="*/ 2147483646 h 1043"/>
                <a:gd name="T4" fmla="*/ 2147483646 w 300"/>
                <a:gd name="T5" fmla="*/ 2147483646 h 1043"/>
                <a:gd name="T6" fmla="*/ 2147483646 w 300"/>
                <a:gd name="T7" fmla="*/ 2147483646 h 1043"/>
                <a:gd name="T8" fmla="*/ 2147483646 w 300"/>
                <a:gd name="T9" fmla="*/ 2147483646 h 1043"/>
                <a:gd name="T10" fmla="*/ 2147483646 w 300"/>
                <a:gd name="T11" fmla="*/ 2147483646 h 1043"/>
                <a:gd name="T12" fmla="*/ 2147483646 w 300"/>
                <a:gd name="T13" fmla="*/ 2147483646 h 1043"/>
                <a:gd name="T14" fmla="*/ 2147483646 w 300"/>
                <a:gd name="T15" fmla="*/ 2147483646 h 1043"/>
                <a:gd name="T16" fmla="*/ 2147483646 w 300"/>
                <a:gd name="T17" fmla="*/ 2147483646 h 1043"/>
                <a:gd name="T18" fmla="*/ 2147483646 w 300"/>
                <a:gd name="T19" fmla="*/ 2147483646 h 10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1043"/>
                <a:gd name="T32" fmla="*/ 300 w 300"/>
                <a:gd name="T33" fmla="*/ 1043 h 10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5" name="Freeform 116"/>
            <p:cNvSpPr>
              <a:spLocks/>
            </p:cNvSpPr>
            <p:nvPr/>
          </p:nvSpPr>
          <p:spPr bwMode="auto">
            <a:xfrm>
              <a:off x="6659563" y="890588"/>
              <a:ext cx="280988" cy="168275"/>
            </a:xfrm>
            <a:custGeom>
              <a:avLst/>
              <a:gdLst>
                <a:gd name="T0" fmla="*/ 2147483646 w 670"/>
                <a:gd name="T1" fmla="*/ 2147483646 h 400"/>
                <a:gd name="T2" fmla="*/ 2147483646 w 670"/>
                <a:gd name="T3" fmla="*/ 2147483646 h 400"/>
                <a:gd name="T4" fmla="*/ 2147483646 w 670"/>
                <a:gd name="T5" fmla="*/ 2147483646 h 400"/>
                <a:gd name="T6" fmla="*/ 2147483646 w 670"/>
                <a:gd name="T7" fmla="*/ 2147483646 h 400"/>
                <a:gd name="T8" fmla="*/ 2147483646 w 670"/>
                <a:gd name="T9" fmla="*/ 2147483646 h 400"/>
                <a:gd name="T10" fmla="*/ 2147483646 w 670"/>
                <a:gd name="T11" fmla="*/ 2147483646 h 400"/>
                <a:gd name="T12" fmla="*/ 2147483646 w 670"/>
                <a:gd name="T13" fmla="*/ 2147483646 h 400"/>
                <a:gd name="T14" fmla="*/ 2147483646 w 670"/>
                <a:gd name="T15" fmla="*/ 2147483646 h 400"/>
                <a:gd name="T16" fmla="*/ 2147483646 w 670"/>
                <a:gd name="T17" fmla="*/ 2147483646 h 400"/>
                <a:gd name="T18" fmla="*/ 2147483646 w 670"/>
                <a:gd name="T19" fmla="*/ 2147483646 h 400"/>
                <a:gd name="T20" fmla="*/ 2147483646 w 670"/>
                <a:gd name="T21" fmla="*/ 2147483646 h 400"/>
                <a:gd name="T22" fmla="*/ 2147483646 w 670"/>
                <a:gd name="T23" fmla="*/ 2147483646 h 400"/>
                <a:gd name="T24" fmla="*/ 2147483646 w 670"/>
                <a:gd name="T25" fmla="*/ 2147483646 h 400"/>
                <a:gd name="T26" fmla="*/ 2147483646 w 670"/>
                <a:gd name="T27" fmla="*/ 2147483646 h 400"/>
                <a:gd name="T28" fmla="*/ 2147483646 w 670"/>
                <a:gd name="T29" fmla="*/ 2147483646 h 400"/>
                <a:gd name="T30" fmla="*/ 2147483646 w 670"/>
                <a:gd name="T31" fmla="*/ 2147483646 h 400"/>
                <a:gd name="T32" fmla="*/ 2147483646 w 670"/>
                <a:gd name="T33" fmla="*/ 2147483646 h 4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0"/>
                <a:gd name="T52" fmla="*/ 0 h 400"/>
                <a:gd name="T53" fmla="*/ 670 w 670"/>
                <a:gd name="T54" fmla="*/ 400 h 4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6" name="Freeform 117"/>
            <p:cNvSpPr>
              <a:spLocks/>
            </p:cNvSpPr>
            <p:nvPr/>
          </p:nvSpPr>
          <p:spPr bwMode="auto">
            <a:xfrm>
              <a:off x="6981825" y="1422401"/>
              <a:ext cx="82550" cy="263525"/>
            </a:xfrm>
            <a:custGeom>
              <a:avLst/>
              <a:gdLst>
                <a:gd name="T0" fmla="*/ 2147483646 w 197"/>
                <a:gd name="T1" fmla="*/ 2147483646 h 629"/>
                <a:gd name="T2" fmla="*/ 2147483646 w 197"/>
                <a:gd name="T3" fmla="*/ 2147483646 h 629"/>
                <a:gd name="T4" fmla="*/ 0 w 197"/>
                <a:gd name="T5" fmla="*/ 2147483646 h 629"/>
                <a:gd name="T6" fmla="*/ 0 w 197"/>
                <a:gd name="T7" fmla="*/ 2147483646 h 629"/>
                <a:gd name="T8" fmla="*/ 2147483646 w 197"/>
                <a:gd name="T9" fmla="*/ 0 h 629"/>
                <a:gd name="T10" fmla="*/ 2147483646 w 197"/>
                <a:gd name="T11" fmla="*/ 2147483646 h 629"/>
                <a:gd name="T12" fmla="*/ 2147483646 w 197"/>
                <a:gd name="T13" fmla="*/ 2147483646 h 629"/>
                <a:gd name="T14" fmla="*/ 2147483646 w 197"/>
                <a:gd name="T15" fmla="*/ 2147483646 h 629"/>
                <a:gd name="T16" fmla="*/ 2147483646 w 197"/>
                <a:gd name="T17" fmla="*/ 2147483646 h 629"/>
                <a:gd name="T18" fmla="*/ 2147483646 w 197"/>
                <a:gd name="T19" fmla="*/ 2147483646 h 629"/>
                <a:gd name="T20" fmla="*/ 2147483646 w 197"/>
                <a:gd name="T21" fmla="*/ 2147483646 h 629"/>
                <a:gd name="T22" fmla="*/ 2147483646 w 197"/>
                <a:gd name="T23" fmla="*/ 2147483646 h 629"/>
                <a:gd name="T24" fmla="*/ 2147483646 w 197"/>
                <a:gd name="T25" fmla="*/ 2147483646 h 629"/>
                <a:gd name="T26" fmla="*/ 2147483646 w 197"/>
                <a:gd name="T27" fmla="*/ 2147483646 h 629"/>
                <a:gd name="T28" fmla="*/ 2147483646 w 197"/>
                <a:gd name="T29" fmla="*/ 2147483646 h 629"/>
                <a:gd name="T30" fmla="*/ 2147483646 w 197"/>
                <a:gd name="T31" fmla="*/ 2147483646 h 629"/>
                <a:gd name="T32" fmla="*/ 2147483646 w 197"/>
                <a:gd name="T33" fmla="*/ 2147483646 h 629"/>
                <a:gd name="T34" fmla="*/ 2147483646 w 197"/>
                <a:gd name="T35" fmla="*/ 2147483646 h 629"/>
                <a:gd name="T36" fmla="*/ 2147483646 w 197"/>
                <a:gd name="T37" fmla="*/ 2147483646 h 629"/>
                <a:gd name="T38" fmla="*/ 2147483646 w 197"/>
                <a:gd name="T39" fmla="*/ 2147483646 h 6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7"/>
                <a:gd name="T61" fmla="*/ 0 h 629"/>
                <a:gd name="T62" fmla="*/ 197 w 197"/>
                <a:gd name="T63" fmla="*/ 629 h 6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7" name="Freeform 118"/>
            <p:cNvSpPr>
              <a:spLocks/>
            </p:cNvSpPr>
            <p:nvPr/>
          </p:nvSpPr>
          <p:spPr bwMode="auto">
            <a:xfrm>
              <a:off x="6904038" y="1604963"/>
              <a:ext cx="227013" cy="138113"/>
            </a:xfrm>
            <a:custGeom>
              <a:avLst/>
              <a:gdLst>
                <a:gd name="T0" fmla="*/ 2147483646 w 540"/>
                <a:gd name="T1" fmla="*/ 2147483646 h 330"/>
                <a:gd name="T2" fmla="*/ 2147483646 w 540"/>
                <a:gd name="T3" fmla="*/ 2147483646 h 330"/>
                <a:gd name="T4" fmla="*/ 2147483646 w 540"/>
                <a:gd name="T5" fmla="*/ 2147483646 h 330"/>
                <a:gd name="T6" fmla="*/ 2147483646 w 540"/>
                <a:gd name="T7" fmla="*/ 2147483646 h 330"/>
                <a:gd name="T8" fmla="*/ 0 w 540"/>
                <a:gd name="T9" fmla="*/ 2147483646 h 330"/>
                <a:gd name="T10" fmla="*/ 2147483646 w 540"/>
                <a:gd name="T11" fmla="*/ 2147483646 h 330"/>
                <a:gd name="T12" fmla="*/ 2147483646 w 540"/>
                <a:gd name="T13" fmla="*/ 2147483646 h 330"/>
                <a:gd name="T14" fmla="*/ 2147483646 w 540"/>
                <a:gd name="T15" fmla="*/ 2147483646 h 330"/>
                <a:gd name="T16" fmla="*/ 2147483646 w 540"/>
                <a:gd name="T17" fmla="*/ 2147483646 h 330"/>
                <a:gd name="T18" fmla="*/ 2147483646 w 540"/>
                <a:gd name="T19" fmla="*/ 2147483646 h 330"/>
                <a:gd name="T20" fmla="*/ 2147483646 w 540"/>
                <a:gd name="T21" fmla="*/ 2147483646 h 330"/>
                <a:gd name="T22" fmla="*/ 2147483646 w 540"/>
                <a:gd name="T23" fmla="*/ 2147483646 h 330"/>
                <a:gd name="T24" fmla="*/ 2147483646 w 540"/>
                <a:gd name="T25" fmla="*/ 2147483646 h 330"/>
                <a:gd name="T26" fmla="*/ 2147483646 w 540"/>
                <a:gd name="T27" fmla="*/ 2147483646 h 330"/>
                <a:gd name="T28" fmla="*/ 2147483646 w 540"/>
                <a:gd name="T29" fmla="*/ 2147483646 h 330"/>
                <a:gd name="T30" fmla="*/ 2147483646 w 540"/>
                <a:gd name="T31" fmla="*/ 2147483646 h 330"/>
                <a:gd name="T32" fmla="*/ 2147483646 w 540"/>
                <a:gd name="T33" fmla="*/ 2147483646 h 330"/>
                <a:gd name="T34" fmla="*/ 2147483646 w 540"/>
                <a:gd name="T35" fmla="*/ 2147483646 h 330"/>
                <a:gd name="T36" fmla="*/ 2147483646 w 540"/>
                <a:gd name="T37" fmla="*/ 2147483646 h 330"/>
                <a:gd name="T38" fmla="*/ 2147483646 w 540"/>
                <a:gd name="T39" fmla="*/ 2147483646 h 3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40"/>
                <a:gd name="T61" fmla="*/ 0 h 330"/>
                <a:gd name="T62" fmla="*/ 540 w 540"/>
                <a:gd name="T63" fmla="*/ 330 h 3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8" name="Freeform 119"/>
            <p:cNvSpPr>
              <a:spLocks/>
            </p:cNvSpPr>
            <p:nvPr/>
          </p:nvSpPr>
          <p:spPr bwMode="auto">
            <a:xfrm>
              <a:off x="7021513" y="1479551"/>
              <a:ext cx="57150" cy="58738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9" name="Freeform 120"/>
            <p:cNvSpPr>
              <a:spLocks/>
            </p:cNvSpPr>
            <p:nvPr/>
          </p:nvSpPr>
          <p:spPr bwMode="auto">
            <a:xfrm>
              <a:off x="7021513" y="1570038"/>
              <a:ext cx="57150" cy="57150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0" name="Freeform 121"/>
            <p:cNvSpPr>
              <a:spLocks/>
            </p:cNvSpPr>
            <p:nvPr/>
          </p:nvSpPr>
          <p:spPr bwMode="auto">
            <a:xfrm>
              <a:off x="6762750" y="788988"/>
              <a:ext cx="193675" cy="114300"/>
            </a:xfrm>
            <a:custGeom>
              <a:avLst/>
              <a:gdLst>
                <a:gd name="T0" fmla="*/ 2147483646 w 462"/>
                <a:gd name="T1" fmla="*/ 2147483646 h 272"/>
                <a:gd name="T2" fmla="*/ 2147483646 w 462"/>
                <a:gd name="T3" fmla="*/ 2147483646 h 272"/>
                <a:gd name="T4" fmla="*/ 2147483646 w 462"/>
                <a:gd name="T5" fmla="*/ 2147483646 h 272"/>
                <a:gd name="T6" fmla="*/ 2147483646 w 462"/>
                <a:gd name="T7" fmla="*/ 2147483646 h 272"/>
                <a:gd name="T8" fmla="*/ 2147483646 w 462"/>
                <a:gd name="T9" fmla="*/ 2147483646 h 272"/>
                <a:gd name="T10" fmla="*/ 2147483646 w 462"/>
                <a:gd name="T11" fmla="*/ 2147483646 h 272"/>
                <a:gd name="T12" fmla="*/ 2147483646 w 462"/>
                <a:gd name="T13" fmla="*/ 2147483646 h 272"/>
                <a:gd name="T14" fmla="*/ 2147483646 w 462"/>
                <a:gd name="T15" fmla="*/ 2147483646 h 272"/>
                <a:gd name="T16" fmla="*/ 2147483646 w 462"/>
                <a:gd name="T17" fmla="*/ 2147483646 h 272"/>
                <a:gd name="T18" fmla="*/ 2147483646 w 462"/>
                <a:gd name="T19" fmla="*/ 2147483646 h 272"/>
                <a:gd name="T20" fmla="*/ 2147483646 w 462"/>
                <a:gd name="T21" fmla="*/ 2147483646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2"/>
                <a:gd name="T34" fmla="*/ 0 h 272"/>
                <a:gd name="T35" fmla="*/ 462 w 462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1" name="Freeform 122"/>
            <p:cNvSpPr>
              <a:spLocks/>
            </p:cNvSpPr>
            <p:nvPr/>
          </p:nvSpPr>
          <p:spPr bwMode="auto">
            <a:xfrm>
              <a:off x="6797675" y="847726"/>
              <a:ext cx="96838" cy="63500"/>
            </a:xfrm>
            <a:custGeom>
              <a:avLst/>
              <a:gdLst>
                <a:gd name="T0" fmla="*/ 2147483646 w 228"/>
                <a:gd name="T1" fmla="*/ 2147483646 h 148"/>
                <a:gd name="T2" fmla="*/ 2147483646 w 228"/>
                <a:gd name="T3" fmla="*/ 2147483646 h 148"/>
                <a:gd name="T4" fmla="*/ 2147483646 w 228"/>
                <a:gd name="T5" fmla="*/ 2147483646 h 148"/>
                <a:gd name="T6" fmla="*/ 2147483646 w 228"/>
                <a:gd name="T7" fmla="*/ 2147483646 h 148"/>
                <a:gd name="T8" fmla="*/ 2147483646 w 228"/>
                <a:gd name="T9" fmla="*/ 2147483646 h 148"/>
                <a:gd name="T10" fmla="*/ 2147483646 w 228"/>
                <a:gd name="T11" fmla="*/ 2147483646 h 148"/>
                <a:gd name="T12" fmla="*/ 2147483646 w 228"/>
                <a:gd name="T13" fmla="*/ 2147483646 h 148"/>
                <a:gd name="T14" fmla="*/ 2147483646 w 228"/>
                <a:gd name="T15" fmla="*/ 2147483646 h 148"/>
                <a:gd name="T16" fmla="*/ 2147483646 w 228"/>
                <a:gd name="T17" fmla="*/ 2147483646 h 148"/>
                <a:gd name="T18" fmla="*/ 2147483646 w 228"/>
                <a:gd name="T19" fmla="*/ 2147483646 h 148"/>
                <a:gd name="T20" fmla="*/ 2147483646 w 228"/>
                <a:gd name="T21" fmla="*/ 21474836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8"/>
                <a:gd name="T34" fmla="*/ 0 h 148"/>
                <a:gd name="T35" fmla="*/ 228 w 228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2" name="圆角矩形 131"/>
          <p:cNvSpPr/>
          <p:nvPr/>
        </p:nvSpPr>
        <p:spPr>
          <a:xfrm>
            <a:off x="10357666" y="1149454"/>
            <a:ext cx="1744745" cy="673441"/>
          </a:xfrm>
          <a:prstGeom prst="roundRect">
            <a:avLst>
              <a:gd name="adj" fmla="val 19553"/>
            </a:avLst>
          </a:prstGeom>
          <a:solidFill>
            <a:srgbClr val="BEE7A6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237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行业物联网平台：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37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消费者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0357666" y="4677029"/>
            <a:ext cx="1737159" cy="861120"/>
          </a:xfrm>
          <a:prstGeom prst="roundRect">
            <a:avLst>
              <a:gd name="adj" fmla="val 19553"/>
            </a:avLst>
          </a:prstGeom>
          <a:solidFill>
            <a:srgbClr val="FFEA9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2375"/>
            <a:r>
              <a:rPr lang="zh-CN" altLang="en-US" sz="14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行业终端：</a:t>
            </a:r>
            <a:endParaRPr lang="en-US" altLang="zh-CN" sz="14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375"/>
            <a:r>
              <a:rPr lang="zh-CN" altLang="en-US" sz="14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</a:t>
            </a:r>
            <a:r>
              <a:rPr lang="zh-CN" altLang="en-US" sz="14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生产者</a:t>
            </a:r>
            <a:endParaRPr lang="en-US" altLang="zh-CN" sz="14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 rotWithShape="1">
          <a:blip r:embed="rId2"/>
          <a:srcRect t="23640" b="6427"/>
          <a:stretch/>
        </p:blipFill>
        <p:spPr>
          <a:xfrm>
            <a:off x="2120738" y="910192"/>
            <a:ext cx="5841438" cy="863031"/>
          </a:xfrm>
          <a:prstGeom prst="rect">
            <a:avLst/>
          </a:prstGeom>
        </p:spPr>
      </p:pic>
      <p:sp>
        <p:nvSpPr>
          <p:cNvPr id="135" name="矩形 134"/>
          <p:cNvSpPr/>
          <p:nvPr/>
        </p:nvSpPr>
        <p:spPr>
          <a:xfrm>
            <a:off x="461148" y="2042325"/>
            <a:ext cx="83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森林防火 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水利监测</a:t>
            </a:r>
          </a:p>
        </p:txBody>
      </p:sp>
      <p:sp>
        <p:nvSpPr>
          <p:cNvPr id="136" name="矩形 135"/>
          <p:cNvSpPr/>
          <p:nvPr/>
        </p:nvSpPr>
        <p:spPr>
          <a:xfrm>
            <a:off x="2030237" y="2042325"/>
            <a:ext cx="133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路口信号灯调优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楼宇控制</a:t>
            </a:r>
          </a:p>
        </p:txBody>
      </p:sp>
      <p:sp>
        <p:nvSpPr>
          <p:cNvPr id="137" name="矩形 136"/>
          <p:cNvSpPr/>
          <p:nvPr/>
        </p:nvSpPr>
        <p:spPr>
          <a:xfrm>
            <a:off x="3712560" y="2006292"/>
            <a:ext cx="133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梯联网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工业制造</a:t>
            </a:r>
          </a:p>
        </p:txBody>
      </p:sp>
      <p:sp>
        <p:nvSpPr>
          <p:cNvPr id="138" name="矩形 137"/>
          <p:cNvSpPr/>
          <p:nvPr/>
        </p:nvSpPr>
        <p:spPr>
          <a:xfrm>
            <a:off x="90376" y="2957126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边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376" y="4704300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23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4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36" y="4199247"/>
            <a:ext cx="1706224" cy="441307"/>
          </a:xfrm>
          <a:prstGeom prst="rect">
            <a:avLst/>
          </a:prstGeom>
        </p:spPr>
      </p:pic>
      <p:pic>
        <p:nvPicPr>
          <p:cNvPr id="141" name="图片 33" descr="C:/Users/coolzlay/AppData/Local/Temp/picturecompress_20210816131306/output_2.pngoutput_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3445" y="5269544"/>
            <a:ext cx="953135" cy="268605"/>
          </a:xfrm>
          <a:prstGeom prst="rect">
            <a:avLst/>
          </a:prstGeom>
        </p:spPr>
      </p:pic>
      <p:pic>
        <p:nvPicPr>
          <p:cNvPr id="142" name="图片 33" descr="C:/Users/coolzlay/AppData/Local/Temp/picturecompress_20210816131306/output_2.pngoutput_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6280" y="4306375"/>
            <a:ext cx="953135" cy="268605"/>
          </a:xfrm>
          <a:prstGeom prst="rect">
            <a:avLst/>
          </a:prstGeom>
        </p:spPr>
      </p:pic>
      <p:sp>
        <p:nvSpPr>
          <p:cNvPr id="143" name="矩形 142"/>
          <p:cNvSpPr/>
          <p:nvPr/>
        </p:nvSpPr>
        <p:spPr>
          <a:xfrm>
            <a:off x="5497367" y="2006292"/>
            <a:ext cx="133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安</a:t>
            </a: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监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水利监控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242623" y="2006292"/>
            <a:ext cx="13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电力配网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898276" y="2006292"/>
            <a:ext cx="13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充电桩计费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2234032" y="5687711"/>
            <a:ext cx="7382007" cy="969496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行业物联方案中，目前存在的主要问题：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终端侧：存在国产化、自主可控；智能化改造等诉求；端侧通信安全、可靠性能力缺失；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物联网能力缺失；边端联动能力缺失；物联安全能力缺失；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428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联</a:t>
            </a:r>
            <a:r>
              <a:rPr lang="zh-CN" altLang="en-US" dirty="0"/>
              <a:t>感知网</a:t>
            </a:r>
            <a:r>
              <a:rPr lang="en-US" altLang="zh-CN" dirty="0"/>
              <a:t>SIG </a:t>
            </a:r>
            <a:r>
              <a:rPr lang="zh-CN" altLang="en-US" dirty="0"/>
              <a:t>工作目标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4065586" y="2003180"/>
            <a:ext cx="3533167" cy="3475107"/>
            <a:chOff x="4332896" y="2734821"/>
            <a:chExt cx="2698716" cy="2721434"/>
          </a:xfrm>
          <a:noFill/>
        </p:grpSpPr>
        <p:sp>
          <p:nvSpPr>
            <p:cNvPr id="148" name="空心弧 147"/>
            <p:cNvSpPr/>
            <p:nvPr/>
          </p:nvSpPr>
          <p:spPr>
            <a:xfrm>
              <a:off x="4335179" y="2734821"/>
              <a:ext cx="2675371" cy="2708551"/>
            </a:xfrm>
            <a:prstGeom prst="blockArc">
              <a:avLst>
                <a:gd name="adj1" fmla="val 14236686"/>
                <a:gd name="adj2" fmla="val 18225628"/>
                <a:gd name="adj3" fmla="val 7553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9" name="空心弧 148"/>
            <p:cNvSpPr/>
            <p:nvPr/>
          </p:nvSpPr>
          <p:spPr>
            <a:xfrm>
              <a:off x="4340765" y="2739038"/>
              <a:ext cx="2675371" cy="2708551"/>
            </a:xfrm>
            <a:prstGeom prst="blockArc">
              <a:avLst>
                <a:gd name="adj1" fmla="val 10070580"/>
                <a:gd name="adj2" fmla="val 13959790"/>
                <a:gd name="adj3" fmla="val 7174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0" name="空心弧 149"/>
            <p:cNvSpPr/>
            <p:nvPr/>
          </p:nvSpPr>
          <p:spPr>
            <a:xfrm flipH="1">
              <a:off x="4345099" y="2743372"/>
              <a:ext cx="2675371" cy="2708551"/>
            </a:xfrm>
            <a:prstGeom prst="blockArc">
              <a:avLst>
                <a:gd name="adj1" fmla="val 10060375"/>
                <a:gd name="adj2" fmla="val 13982058"/>
                <a:gd name="adj3" fmla="val 7733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空心弧 150"/>
            <p:cNvSpPr/>
            <p:nvPr/>
          </p:nvSpPr>
          <p:spPr>
            <a:xfrm rot="8352218">
              <a:off x="4332896" y="2743372"/>
              <a:ext cx="2675371" cy="2708551"/>
            </a:xfrm>
            <a:prstGeom prst="blockArc">
              <a:avLst>
                <a:gd name="adj1" fmla="val 14226905"/>
                <a:gd name="adj2" fmla="val 18500135"/>
                <a:gd name="adj3" fmla="val 7414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2" name="空心弧 151"/>
            <p:cNvSpPr/>
            <p:nvPr/>
          </p:nvSpPr>
          <p:spPr>
            <a:xfrm rot="13128674">
              <a:off x="4356241" y="2747704"/>
              <a:ext cx="2675371" cy="2708551"/>
            </a:xfrm>
            <a:prstGeom prst="blockArc">
              <a:avLst>
                <a:gd name="adj1" fmla="val 13999299"/>
                <a:gd name="adj2" fmla="val 18289601"/>
                <a:gd name="adj3" fmla="val 7659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4309380" y="2240520"/>
            <a:ext cx="3044385" cy="2995782"/>
            <a:chOff x="4332896" y="2734821"/>
            <a:chExt cx="2698716" cy="2721434"/>
          </a:xfrm>
        </p:grpSpPr>
        <p:sp>
          <p:nvSpPr>
            <p:cNvPr id="154" name="空心弧 153"/>
            <p:cNvSpPr/>
            <p:nvPr/>
          </p:nvSpPr>
          <p:spPr>
            <a:xfrm>
              <a:off x="4335178" y="2734821"/>
              <a:ext cx="2675371" cy="2708551"/>
            </a:xfrm>
            <a:prstGeom prst="blockArc">
              <a:avLst>
                <a:gd name="adj1" fmla="val 14209653"/>
                <a:gd name="adj2" fmla="val 18250602"/>
                <a:gd name="adj3" fmla="val 7513"/>
              </a:avLst>
            </a:prstGeom>
            <a:solidFill>
              <a:srgbClr val="C700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5" name="空心弧 154"/>
            <p:cNvSpPr/>
            <p:nvPr/>
          </p:nvSpPr>
          <p:spPr>
            <a:xfrm>
              <a:off x="4340765" y="2739038"/>
              <a:ext cx="2675371" cy="2708551"/>
            </a:xfrm>
            <a:prstGeom prst="blockArc">
              <a:avLst>
                <a:gd name="adj1" fmla="val 10038400"/>
                <a:gd name="adj2" fmla="val 13984362"/>
                <a:gd name="adj3" fmla="val 7231"/>
              </a:avLst>
            </a:prstGeom>
            <a:solidFill>
              <a:srgbClr val="ED952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6" name="空心弧 155"/>
            <p:cNvSpPr/>
            <p:nvPr/>
          </p:nvSpPr>
          <p:spPr>
            <a:xfrm flipH="1">
              <a:off x="4345099" y="2743372"/>
              <a:ext cx="2675371" cy="2708551"/>
            </a:xfrm>
            <a:prstGeom prst="blockArc">
              <a:avLst>
                <a:gd name="adj1" fmla="val 10038400"/>
                <a:gd name="adj2" fmla="val 13984362"/>
                <a:gd name="adj3" fmla="val 7231"/>
              </a:avLst>
            </a:prstGeom>
            <a:solidFill>
              <a:srgbClr val="FFDA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7" name="空心弧 156"/>
            <p:cNvSpPr/>
            <p:nvPr/>
          </p:nvSpPr>
          <p:spPr>
            <a:xfrm rot="8352218">
              <a:off x="4332896" y="2743372"/>
              <a:ext cx="2675371" cy="2708551"/>
            </a:xfrm>
            <a:prstGeom prst="blockArc">
              <a:avLst>
                <a:gd name="adj1" fmla="val 14209653"/>
                <a:gd name="adj2" fmla="val 18511807"/>
                <a:gd name="adj3" fmla="val 7280"/>
              </a:avLst>
            </a:prstGeom>
            <a:solidFill>
              <a:srgbClr val="5957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8" name="空心弧 157"/>
            <p:cNvSpPr/>
            <p:nvPr/>
          </p:nvSpPr>
          <p:spPr>
            <a:xfrm rot="13128674">
              <a:off x="4356241" y="2747704"/>
              <a:ext cx="2675371" cy="2708551"/>
            </a:xfrm>
            <a:prstGeom prst="blockArc">
              <a:avLst>
                <a:gd name="adj1" fmla="val 13980167"/>
                <a:gd name="adj2" fmla="val 18300452"/>
                <a:gd name="adj3" fmla="val 7698"/>
              </a:avLst>
            </a:prstGeom>
            <a:solidFill>
              <a:srgbClr val="D700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59" name="椭圆 158"/>
          <p:cNvSpPr/>
          <p:nvPr/>
        </p:nvSpPr>
        <p:spPr>
          <a:xfrm>
            <a:off x="5505372" y="1791957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Shape 273"/>
          <p:cNvSpPr/>
          <p:nvPr/>
        </p:nvSpPr>
        <p:spPr>
          <a:xfrm>
            <a:off x="1053161" y="4797025"/>
            <a:ext cx="3386473" cy="41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AAC167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立标准：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将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OH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特性能力，导入规范标准</a:t>
            </a:r>
            <a:endParaRPr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1" name="Shape 274"/>
          <p:cNvSpPr/>
          <p:nvPr/>
        </p:nvSpPr>
        <p:spPr>
          <a:xfrm>
            <a:off x="4291624" y="764671"/>
            <a:ext cx="2833464" cy="41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009BDE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工作目标</a:t>
            </a:r>
            <a:endParaRPr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2" name="Shape 276"/>
          <p:cNvSpPr/>
          <p:nvPr/>
        </p:nvSpPr>
        <p:spPr>
          <a:xfrm>
            <a:off x="7664698" y="4745655"/>
            <a:ext cx="3806450" cy="41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F3982B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建生态：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与生态伙伴一起，实现物联创新</a:t>
            </a:r>
            <a:endParaRPr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3" name="Shape 280"/>
          <p:cNvSpPr/>
          <p:nvPr/>
        </p:nvSpPr>
        <p:spPr>
          <a:xfrm>
            <a:off x="7966393" y="2722665"/>
            <a:ext cx="3288997" cy="40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CC61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补能力：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补齐行业物联关键特性</a:t>
            </a:r>
            <a:endParaRPr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V="1">
            <a:off x="882764" y="5221944"/>
            <a:ext cx="3058718" cy="1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65" name="弧形 164"/>
          <p:cNvSpPr/>
          <p:nvPr/>
        </p:nvSpPr>
        <p:spPr>
          <a:xfrm>
            <a:off x="5505372" y="1774002"/>
            <a:ext cx="613152" cy="603151"/>
          </a:xfrm>
          <a:prstGeom prst="arc">
            <a:avLst>
              <a:gd name="adj1" fmla="val 11262650"/>
              <a:gd name="adj2" fmla="val 21134637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椭圆 165"/>
          <p:cNvSpPr/>
          <p:nvPr/>
        </p:nvSpPr>
        <p:spPr>
          <a:xfrm rot="12893878">
            <a:off x="4433629" y="4679682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弧形 166"/>
          <p:cNvSpPr/>
          <p:nvPr/>
        </p:nvSpPr>
        <p:spPr>
          <a:xfrm rot="12893878">
            <a:off x="4433629" y="4666676"/>
            <a:ext cx="613152" cy="603151"/>
          </a:xfrm>
          <a:prstGeom prst="arc">
            <a:avLst>
              <a:gd name="adj1" fmla="val 11909647"/>
              <a:gd name="adj2" fmla="val 21134637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椭圆 167"/>
          <p:cNvSpPr/>
          <p:nvPr/>
        </p:nvSpPr>
        <p:spPr>
          <a:xfrm rot="12893878">
            <a:off x="6662319" y="4650551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弧形 168"/>
          <p:cNvSpPr/>
          <p:nvPr/>
        </p:nvSpPr>
        <p:spPr>
          <a:xfrm rot="7839365">
            <a:off x="6662276" y="4632506"/>
            <a:ext cx="603076" cy="613228"/>
          </a:xfrm>
          <a:prstGeom prst="arc">
            <a:avLst>
              <a:gd name="adj1" fmla="val 11909647"/>
              <a:gd name="adj2" fmla="val 21342502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椭圆 169"/>
          <p:cNvSpPr/>
          <p:nvPr/>
        </p:nvSpPr>
        <p:spPr>
          <a:xfrm rot="12893878">
            <a:off x="7066115" y="2822135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弧形 170"/>
          <p:cNvSpPr/>
          <p:nvPr/>
        </p:nvSpPr>
        <p:spPr>
          <a:xfrm rot="7839365">
            <a:off x="7074686" y="2802285"/>
            <a:ext cx="603076" cy="613228"/>
          </a:xfrm>
          <a:prstGeom prst="arc">
            <a:avLst>
              <a:gd name="adj1" fmla="val 7681220"/>
              <a:gd name="adj2" fmla="val 17354353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1206216" y="3136571"/>
            <a:ext cx="2605116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73" name="直接连接符 172"/>
          <p:cNvCxnSpPr/>
          <p:nvPr/>
        </p:nvCxnSpPr>
        <p:spPr>
          <a:xfrm>
            <a:off x="4879683" y="1190952"/>
            <a:ext cx="1732755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74" name="直接连接符 173"/>
          <p:cNvCxnSpPr/>
          <p:nvPr/>
        </p:nvCxnSpPr>
        <p:spPr>
          <a:xfrm>
            <a:off x="7746747" y="3124673"/>
            <a:ext cx="2849852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75" name="直接连接符 174"/>
          <p:cNvCxnSpPr/>
          <p:nvPr/>
        </p:nvCxnSpPr>
        <p:spPr>
          <a:xfrm>
            <a:off x="7467976" y="5167246"/>
            <a:ext cx="3540835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76" name="矩形 175"/>
          <p:cNvSpPr/>
          <p:nvPr/>
        </p:nvSpPr>
        <p:spPr>
          <a:xfrm>
            <a:off x="1206216" y="2801529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07896" y="4882022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978586" y="857410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777463" y="2820299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478687" y="4806950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弧形 180"/>
          <p:cNvSpPr/>
          <p:nvPr/>
        </p:nvSpPr>
        <p:spPr>
          <a:xfrm rot="13760635" flipH="1">
            <a:off x="3938859" y="2866927"/>
            <a:ext cx="603076" cy="613228"/>
          </a:xfrm>
          <a:prstGeom prst="arc">
            <a:avLst>
              <a:gd name="adj1" fmla="val 7436627"/>
              <a:gd name="adj2" fmla="val 17584762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4441807" y="4660910"/>
            <a:ext cx="613152" cy="603076"/>
            <a:chOff x="2988979" y="3184038"/>
            <a:chExt cx="613152" cy="603076"/>
          </a:xfrm>
        </p:grpSpPr>
        <p:sp>
          <p:nvSpPr>
            <p:cNvPr id="183" name="椭圆 182"/>
            <p:cNvSpPr/>
            <p:nvPr/>
          </p:nvSpPr>
          <p:spPr>
            <a:xfrm rot="8706122" flipH="1">
              <a:off x="2988979" y="3184038"/>
              <a:ext cx="613152" cy="603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4" name="Freeform 18"/>
            <p:cNvSpPr>
              <a:spLocks noEditPoints="1"/>
            </p:cNvSpPr>
            <p:nvPr/>
          </p:nvSpPr>
          <p:spPr bwMode="auto">
            <a:xfrm>
              <a:off x="3086891" y="3280340"/>
              <a:ext cx="417329" cy="410472"/>
            </a:xfrm>
            <a:custGeom>
              <a:avLst/>
              <a:gdLst>
                <a:gd name="T0" fmla="*/ 1611 w 3221"/>
                <a:gd name="T1" fmla="*/ 0 h 3221"/>
                <a:gd name="T2" fmla="*/ 0 w 3221"/>
                <a:gd name="T3" fmla="*/ 1611 h 3221"/>
                <a:gd name="T4" fmla="*/ 1611 w 3221"/>
                <a:gd name="T5" fmla="*/ 3221 h 3221"/>
                <a:gd name="T6" fmla="*/ 3221 w 3221"/>
                <a:gd name="T7" fmla="*/ 1611 h 3221"/>
                <a:gd name="T8" fmla="*/ 1611 w 3221"/>
                <a:gd name="T9" fmla="*/ 0 h 3221"/>
                <a:gd name="T10" fmla="*/ 1611 w 3221"/>
                <a:gd name="T11" fmla="*/ 0 h 3221"/>
                <a:gd name="T12" fmla="*/ 1611 w 3221"/>
                <a:gd name="T13" fmla="*/ 3106 h 3221"/>
                <a:gd name="T14" fmla="*/ 115 w 3221"/>
                <a:gd name="T15" fmla="*/ 1611 h 3221"/>
                <a:gd name="T16" fmla="*/ 1611 w 3221"/>
                <a:gd name="T17" fmla="*/ 115 h 3221"/>
                <a:gd name="T18" fmla="*/ 3106 w 3221"/>
                <a:gd name="T19" fmla="*/ 1611 h 3221"/>
                <a:gd name="T20" fmla="*/ 1611 w 3221"/>
                <a:gd name="T21" fmla="*/ 3106 h 3221"/>
                <a:gd name="T22" fmla="*/ 1611 w 3221"/>
                <a:gd name="T23" fmla="*/ 3106 h 3221"/>
                <a:gd name="T24" fmla="*/ 1611 w 3221"/>
                <a:gd name="T25" fmla="*/ 3106 h 3221"/>
                <a:gd name="T26" fmla="*/ 1611 w 3221"/>
                <a:gd name="T27" fmla="*/ 3106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1" h="3221">
                  <a:moveTo>
                    <a:pt x="1611" y="0"/>
                  </a:moveTo>
                  <a:cubicBezTo>
                    <a:pt x="721" y="0"/>
                    <a:pt x="0" y="721"/>
                    <a:pt x="0" y="1611"/>
                  </a:cubicBezTo>
                  <a:cubicBezTo>
                    <a:pt x="0" y="2500"/>
                    <a:pt x="721" y="3221"/>
                    <a:pt x="1611" y="3221"/>
                  </a:cubicBezTo>
                  <a:cubicBezTo>
                    <a:pt x="2500" y="3221"/>
                    <a:pt x="3221" y="2500"/>
                    <a:pt x="3221" y="1611"/>
                  </a:cubicBezTo>
                  <a:cubicBezTo>
                    <a:pt x="3221" y="721"/>
                    <a:pt x="2500" y="0"/>
                    <a:pt x="1611" y="0"/>
                  </a:cubicBezTo>
                  <a:cubicBezTo>
                    <a:pt x="1611" y="0"/>
                    <a:pt x="1611" y="0"/>
                    <a:pt x="1611" y="0"/>
                  </a:cubicBezTo>
                  <a:close/>
                  <a:moveTo>
                    <a:pt x="1611" y="3106"/>
                  </a:moveTo>
                  <a:cubicBezTo>
                    <a:pt x="786" y="3106"/>
                    <a:pt x="115" y="2435"/>
                    <a:pt x="115" y="1611"/>
                  </a:cubicBezTo>
                  <a:cubicBezTo>
                    <a:pt x="115" y="786"/>
                    <a:pt x="786" y="115"/>
                    <a:pt x="1611" y="115"/>
                  </a:cubicBezTo>
                  <a:cubicBezTo>
                    <a:pt x="2435" y="115"/>
                    <a:pt x="3106" y="786"/>
                    <a:pt x="3106" y="1611"/>
                  </a:cubicBezTo>
                  <a:cubicBezTo>
                    <a:pt x="3106" y="2435"/>
                    <a:pt x="2435" y="3106"/>
                    <a:pt x="1611" y="3106"/>
                  </a:cubicBezTo>
                  <a:cubicBezTo>
                    <a:pt x="1611" y="3106"/>
                    <a:pt x="1611" y="3106"/>
                    <a:pt x="1611" y="3106"/>
                  </a:cubicBezTo>
                  <a:close/>
                  <a:moveTo>
                    <a:pt x="1611" y="3106"/>
                  </a:moveTo>
                  <a:cubicBezTo>
                    <a:pt x="1611" y="3106"/>
                    <a:pt x="1611" y="3106"/>
                    <a:pt x="1611" y="3106"/>
                  </a:cubicBezTo>
                </a:path>
              </a:pathLst>
            </a:custGeom>
            <a:solidFill>
              <a:srgbClr val="C7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78"/>
              <a:endParaRPr lang="zh-CN" altLang="en-US" sz="140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640" y="3340731"/>
              <a:ext cx="291830" cy="289690"/>
            </a:xfrm>
            <a:prstGeom prst="rect">
              <a:avLst/>
            </a:prstGeom>
          </p:spPr>
        </p:pic>
      </p:grpSp>
      <p:pic>
        <p:nvPicPr>
          <p:cNvPr id="186" name="图片 1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54" y="1904535"/>
            <a:ext cx="351251" cy="340692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52" y="2935619"/>
            <a:ext cx="319387" cy="317046"/>
          </a:xfrm>
          <a:prstGeom prst="rect">
            <a:avLst/>
          </a:prstGeom>
        </p:spPr>
      </p:pic>
      <p:sp>
        <p:nvSpPr>
          <p:cNvPr id="188" name="内容占位符 10">
            <a:extLst>
              <a:ext uri="{FF2B5EF4-FFF2-40B4-BE49-F238E27FC236}">
                <a16:creationId xmlns:a16="http://schemas.microsoft.com/office/drawing/2014/main" xmlns="" id="{F917D97C-D951-45E0-8813-72F081A32FE8}"/>
              </a:ext>
            </a:extLst>
          </p:cNvPr>
          <p:cNvSpPr txBox="1">
            <a:spLocks/>
          </p:cNvSpPr>
          <p:nvPr/>
        </p:nvSpPr>
        <p:spPr>
          <a:xfrm>
            <a:off x="4696484" y="1187406"/>
            <a:ext cx="6682196" cy="49153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社区，联合业界生态伙伴，构建行业物联场景的技术能力；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边界扩大到行业物联网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9" name="内容占位符 10">
            <a:extLst>
              <a:ext uri="{FF2B5EF4-FFF2-40B4-BE49-F238E27FC236}">
                <a16:creationId xmlns:a16="http://schemas.microsoft.com/office/drawing/2014/main" xmlns="" id="{F917D97C-D951-45E0-8813-72F081A32FE8}"/>
              </a:ext>
            </a:extLst>
          </p:cNvPr>
          <p:cNvSpPr txBox="1">
            <a:spLocks/>
          </p:cNvSpPr>
          <p:nvPr/>
        </p:nvSpPr>
        <p:spPr>
          <a:xfrm>
            <a:off x="1189345" y="3143494"/>
            <a:ext cx="2685366" cy="62548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基于行业解决方案理解，构筑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行业物联场景的产业影响力，打造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品牌。实现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和项目的互相推进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" name="内容占位符 10">
            <a:extLst>
              <a:ext uri="{FF2B5EF4-FFF2-40B4-BE49-F238E27FC236}">
                <a16:creationId xmlns:a16="http://schemas.microsoft.com/office/drawing/2014/main" xmlns="" id="{F917D97C-D951-45E0-8813-72F081A32FE8}"/>
              </a:ext>
            </a:extLst>
          </p:cNvPr>
          <p:cNvSpPr txBox="1">
            <a:spLocks/>
          </p:cNvSpPr>
          <p:nvPr/>
        </p:nvSpPr>
        <p:spPr>
          <a:xfrm>
            <a:off x="956414" y="5284350"/>
            <a:ext cx="3414159" cy="113719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高举高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打，联合行业头部客户，从企标、行标、国标入手推进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自主可控、物联能力建设要求，构建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OpenHarmony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的护城河；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" name="内容占位符 10">
            <a:extLst>
              <a:ext uri="{FF2B5EF4-FFF2-40B4-BE49-F238E27FC236}">
                <a16:creationId xmlns:a16="http://schemas.microsoft.com/office/drawing/2014/main" xmlns="" id="{F917D97C-D951-45E0-8813-72F081A32FE8}"/>
              </a:ext>
            </a:extLst>
          </p:cNvPr>
          <p:cNvSpPr txBox="1">
            <a:spLocks/>
          </p:cNvSpPr>
          <p:nvPr/>
        </p:nvSpPr>
        <p:spPr>
          <a:xfrm>
            <a:off x="7330004" y="5202312"/>
            <a:ext cx="3575641" cy="127081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识痛点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：深入业务场景，识别场景痛点和机会点；目前已经深入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大类行业物联场景（医疗、交通、水利、能源、教育、制造等）。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寻伙伴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：基于天工实验室，携手能力型生态伙伴，孵化行业物联场景创新场景能力。目前已有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200+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合作伙伴；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内容占位符 10">
            <a:extLst>
              <a:ext uri="{FF2B5EF4-FFF2-40B4-BE49-F238E27FC236}">
                <a16:creationId xmlns:a16="http://schemas.microsoft.com/office/drawing/2014/main" xmlns="" id="{F917D97C-D951-45E0-8813-72F081A32FE8}"/>
              </a:ext>
            </a:extLst>
          </p:cNvPr>
          <p:cNvSpPr txBox="1">
            <a:spLocks/>
          </p:cNvSpPr>
          <p:nvPr/>
        </p:nvSpPr>
        <p:spPr>
          <a:xfrm>
            <a:off x="7777463" y="3151674"/>
            <a:ext cx="3128182" cy="77132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7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简化接入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：终端即插即用、无感接入；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/>
            </a:endParaRPr>
          </a:p>
          <a:p>
            <a:pPr marL="0" indent="0" defTabSz="91447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安全接入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：终端身份规约、安全接入认证；终端类型识别；终端行为识别；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/>
            </a:endParaRPr>
          </a:p>
          <a:p>
            <a:pPr marL="0" indent="0" defTabSz="91447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可靠接入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：双发选收、多通道、冗余编码；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/>
            </a:endParaRPr>
          </a:p>
          <a:p>
            <a:pPr marL="0" indent="0" defTabSz="91447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通信增强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：加密传输、物联通信质量感知；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/>
            </a:endParaRPr>
          </a:p>
          <a:p>
            <a:pPr marL="0" indent="0" defTabSz="91447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边缘智能：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/>
              </a:rPr>
              <a:t>数据压缩、数据分析、数据分发等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/>
            </a:endParaRPr>
          </a:p>
        </p:txBody>
      </p:sp>
      <p:sp>
        <p:nvSpPr>
          <p:cNvPr id="193" name="TextBox 27"/>
          <p:cNvSpPr txBox="1"/>
          <p:nvPr/>
        </p:nvSpPr>
        <p:spPr>
          <a:xfrm>
            <a:off x="4976717" y="3514353"/>
            <a:ext cx="1862818" cy="369356"/>
          </a:xfrm>
          <a:prstGeom prst="rect">
            <a:avLst/>
          </a:prstGeom>
          <a:noFill/>
        </p:spPr>
        <p:txBody>
          <a:bodyPr wrap="square" lIns="121944" tIns="60972" rIns="121944" bIns="60972" rtlCol="0">
            <a:spAutoFit/>
          </a:bodyPr>
          <a:lstStyle/>
          <a:p>
            <a:pPr algn="ctr" defTabSz="1219444"/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/>
              </a:rPr>
              <a:t>OpenHarmony</a:t>
            </a:r>
            <a:endParaRPr lang="zh-CN" alt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94" name="iconfont-11253-5325649">
            <a:extLst>
              <a:ext uri="{FF2B5EF4-FFF2-40B4-BE49-F238E27FC236}">
                <a16:creationId xmlns:a16="http://schemas.microsoft.com/office/drawing/2014/main" xmlns:p14="http://schemas.microsoft.com/office/powerpoint/2010/main" xmlns="" id="{54405246-CCE2-4201-BBB1-D3F3EB6E740D}"/>
              </a:ext>
            </a:extLst>
          </p:cNvPr>
          <p:cNvSpPr/>
          <p:nvPr/>
        </p:nvSpPr>
        <p:spPr>
          <a:xfrm>
            <a:off x="6789221" y="4800599"/>
            <a:ext cx="369525" cy="269537"/>
          </a:xfrm>
          <a:custGeom>
            <a:avLst/>
            <a:gdLst>
              <a:gd name="T0" fmla="*/ 4314 w 10001"/>
              <a:gd name="T1" fmla="*/ 444 h 7830"/>
              <a:gd name="T2" fmla="*/ 8740 w 10001"/>
              <a:gd name="T3" fmla="*/ 1260 h 7830"/>
              <a:gd name="T4" fmla="*/ 9757 w 10001"/>
              <a:gd name="T5" fmla="*/ 1361 h 7830"/>
              <a:gd name="T6" fmla="*/ 10001 w 10001"/>
              <a:gd name="T7" fmla="*/ 4964 h 7830"/>
              <a:gd name="T8" fmla="*/ 9157 w 10001"/>
              <a:gd name="T9" fmla="*/ 5206 h 7830"/>
              <a:gd name="T10" fmla="*/ 8791 w 10001"/>
              <a:gd name="T11" fmla="*/ 5399 h 7830"/>
              <a:gd name="T12" fmla="*/ 5454 w 10001"/>
              <a:gd name="T13" fmla="*/ 1494 h 7830"/>
              <a:gd name="T14" fmla="*/ 3642 w 10001"/>
              <a:gd name="T15" fmla="*/ 2251 h 7830"/>
              <a:gd name="T16" fmla="*/ 2504 w 10001"/>
              <a:gd name="T17" fmla="*/ 1868 h 7830"/>
              <a:gd name="T18" fmla="*/ 295 w 10001"/>
              <a:gd name="T19" fmla="*/ 5196 h 7830"/>
              <a:gd name="T20" fmla="*/ 1180 w 10001"/>
              <a:gd name="T21" fmla="*/ 4752 h 7830"/>
              <a:gd name="T22" fmla="*/ 2797 w 10001"/>
              <a:gd name="T23" fmla="*/ 5095 h 7830"/>
              <a:gd name="T24" fmla="*/ 3988 w 10001"/>
              <a:gd name="T25" fmla="*/ 6155 h 7830"/>
              <a:gd name="T26" fmla="*/ 4639 w 10001"/>
              <a:gd name="T27" fmla="*/ 7567 h 7830"/>
              <a:gd name="T28" fmla="*/ 4588 w 10001"/>
              <a:gd name="T29" fmla="*/ 7669 h 7830"/>
              <a:gd name="T30" fmla="*/ 5411 w 10001"/>
              <a:gd name="T31" fmla="*/ 7134 h 7830"/>
              <a:gd name="T32" fmla="*/ 5421 w 10001"/>
              <a:gd name="T33" fmla="*/ 7124 h 7830"/>
              <a:gd name="T34" fmla="*/ 6154 w 10001"/>
              <a:gd name="T35" fmla="*/ 7234 h 7830"/>
              <a:gd name="T36" fmla="*/ 6367 w 10001"/>
              <a:gd name="T37" fmla="*/ 6689 h 7830"/>
              <a:gd name="T38" fmla="*/ 6419 w 10001"/>
              <a:gd name="T39" fmla="*/ 6729 h 7830"/>
              <a:gd name="T40" fmla="*/ 7334 w 10001"/>
              <a:gd name="T41" fmla="*/ 6264 h 7830"/>
              <a:gd name="T42" fmla="*/ 7344 w 10001"/>
              <a:gd name="T43" fmla="*/ 6255 h 7830"/>
              <a:gd name="T44" fmla="*/ 8036 w 10001"/>
              <a:gd name="T45" fmla="*/ 6376 h 7830"/>
              <a:gd name="T46" fmla="*/ 8159 w 10001"/>
              <a:gd name="T47" fmla="*/ 5569 h 7830"/>
              <a:gd name="T48" fmla="*/ 5199 w 10001"/>
              <a:gd name="T49" fmla="*/ 1998 h 7830"/>
              <a:gd name="T50" fmla="*/ 3825 w 10001"/>
              <a:gd name="T51" fmla="*/ 2674 h 7830"/>
              <a:gd name="T52" fmla="*/ 1984 w 10001"/>
              <a:gd name="T53" fmla="*/ 2270 h 7830"/>
              <a:gd name="T54" fmla="*/ 2024 w 10001"/>
              <a:gd name="T55" fmla="*/ 1393 h 7830"/>
              <a:gd name="T56" fmla="*/ 244 w 10001"/>
              <a:gd name="T57" fmla="*/ 1383 h 7830"/>
              <a:gd name="T58" fmla="*/ 0 w 10001"/>
              <a:gd name="T59" fmla="*/ 4975 h 7830"/>
              <a:gd name="T60" fmla="*/ 2126 w 10001"/>
              <a:gd name="T61" fmla="*/ 4954 h 7830"/>
              <a:gd name="T62" fmla="*/ 1180 w 10001"/>
              <a:gd name="T63" fmla="*/ 5509 h 7830"/>
              <a:gd name="T64" fmla="*/ 1251 w 10001"/>
              <a:gd name="T65" fmla="*/ 6134 h 7830"/>
              <a:gd name="T66" fmla="*/ 1801 w 10001"/>
              <a:gd name="T67" fmla="*/ 6214 h 7830"/>
              <a:gd name="T68" fmla="*/ 1831 w 10001"/>
              <a:gd name="T69" fmla="*/ 6244 h 7830"/>
              <a:gd name="T70" fmla="*/ 2035 w 10001"/>
              <a:gd name="T71" fmla="*/ 6708 h 7830"/>
              <a:gd name="T72" fmla="*/ 2554 w 10001"/>
              <a:gd name="T73" fmla="*/ 6768 h 7830"/>
              <a:gd name="T74" fmla="*/ 2726 w 10001"/>
              <a:gd name="T75" fmla="*/ 7181 h 7830"/>
              <a:gd name="T76" fmla="*/ 3245 w 10001"/>
              <a:gd name="T77" fmla="*/ 7241 h 7830"/>
              <a:gd name="T78" fmla="*/ 3275 w 10001"/>
              <a:gd name="T79" fmla="*/ 7261 h 7830"/>
              <a:gd name="T80" fmla="*/ 3468 w 10001"/>
              <a:gd name="T81" fmla="*/ 7554 h 7830"/>
              <a:gd name="T82" fmla="*/ 4150 w 10001"/>
              <a:gd name="T83" fmla="*/ 7423 h 7830"/>
              <a:gd name="T84" fmla="*/ 4130 w 10001"/>
              <a:gd name="T85" fmla="*/ 6736 h 7830"/>
              <a:gd name="T86" fmla="*/ 3611 w 10001"/>
              <a:gd name="T87" fmla="*/ 6645 h 7830"/>
              <a:gd name="T88" fmla="*/ 3184 w 10001"/>
              <a:gd name="T89" fmla="*/ 6161 h 7830"/>
              <a:gd name="T90" fmla="*/ 2949 w 10001"/>
              <a:gd name="T91" fmla="*/ 6141 h 7830"/>
              <a:gd name="T92" fmla="*/ 2319 w 10001"/>
              <a:gd name="T93" fmla="*/ 5576 h 7830"/>
              <a:gd name="T94" fmla="*/ 2126 w 10001"/>
              <a:gd name="T95" fmla="*/ 4954 h 7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01" h="7830">
                <a:moveTo>
                  <a:pt x="2574" y="1755"/>
                </a:moveTo>
                <a:lnTo>
                  <a:pt x="4314" y="444"/>
                </a:lnTo>
                <a:cubicBezTo>
                  <a:pt x="4791" y="91"/>
                  <a:pt x="5422" y="0"/>
                  <a:pt x="5972" y="211"/>
                </a:cubicBezTo>
                <a:lnTo>
                  <a:pt x="8740" y="1260"/>
                </a:lnTo>
                <a:cubicBezTo>
                  <a:pt x="8924" y="1331"/>
                  <a:pt x="9116" y="1361"/>
                  <a:pt x="9300" y="1361"/>
                </a:cubicBezTo>
                <a:lnTo>
                  <a:pt x="9757" y="1361"/>
                </a:lnTo>
                <a:cubicBezTo>
                  <a:pt x="9890" y="1361"/>
                  <a:pt x="10001" y="1463"/>
                  <a:pt x="10001" y="1594"/>
                </a:cubicBezTo>
                <a:lnTo>
                  <a:pt x="10001" y="4964"/>
                </a:lnTo>
                <a:cubicBezTo>
                  <a:pt x="10001" y="5095"/>
                  <a:pt x="9889" y="5206"/>
                  <a:pt x="9757" y="5206"/>
                </a:cubicBezTo>
                <a:lnTo>
                  <a:pt x="9157" y="5206"/>
                </a:lnTo>
                <a:cubicBezTo>
                  <a:pt x="9076" y="5206"/>
                  <a:pt x="8985" y="5236"/>
                  <a:pt x="8924" y="5288"/>
                </a:cubicBezTo>
                <a:lnTo>
                  <a:pt x="8791" y="5399"/>
                </a:lnTo>
                <a:cubicBezTo>
                  <a:pt x="8761" y="5429"/>
                  <a:pt x="8710" y="5419"/>
                  <a:pt x="8679" y="5389"/>
                </a:cubicBezTo>
                <a:lnTo>
                  <a:pt x="5454" y="1494"/>
                </a:lnTo>
                <a:cubicBezTo>
                  <a:pt x="5372" y="1393"/>
                  <a:pt x="5230" y="1373"/>
                  <a:pt x="5117" y="1434"/>
                </a:cubicBezTo>
                <a:lnTo>
                  <a:pt x="3642" y="2251"/>
                </a:lnTo>
                <a:cubicBezTo>
                  <a:pt x="3347" y="2413"/>
                  <a:pt x="2991" y="2433"/>
                  <a:pt x="2676" y="2301"/>
                </a:cubicBezTo>
                <a:cubicBezTo>
                  <a:pt x="2514" y="2230"/>
                  <a:pt x="2432" y="2039"/>
                  <a:pt x="2504" y="1868"/>
                </a:cubicBezTo>
                <a:cubicBezTo>
                  <a:pt x="2502" y="1826"/>
                  <a:pt x="2532" y="1786"/>
                  <a:pt x="2574" y="1755"/>
                </a:cubicBezTo>
                <a:close/>
                <a:moveTo>
                  <a:pt x="295" y="5196"/>
                </a:moveTo>
                <a:lnTo>
                  <a:pt x="814" y="5196"/>
                </a:lnTo>
                <a:lnTo>
                  <a:pt x="1180" y="4752"/>
                </a:lnTo>
                <a:cubicBezTo>
                  <a:pt x="1505" y="4359"/>
                  <a:pt x="2095" y="4309"/>
                  <a:pt x="2492" y="4631"/>
                </a:cubicBezTo>
                <a:cubicBezTo>
                  <a:pt x="2635" y="4752"/>
                  <a:pt x="2746" y="4914"/>
                  <a:pt x="2797" y="5095"/>
                </a:cubicBezTo>
                <a:cubicBezTo>
                  <a:pt x="3112" y="5176"/>
                  <a:pt x="3358" y="5417"/>
                  <a:pt x="3449" y="5731"/>
                </a:cubicBezTo>
                <a:cubicBezTo>
                  <a:pt x="3672" y="5801"/>
                  <a:pt x="3876" y="5944"/>
                  <a:pt x="3988" y="6155"/>
                </a:cubicBezTo>
                <a:cubicBezTo>
                  <a:pt x="4181" y="6185"/>
                  <a:pt x="4364" y="6276"/>
                  <a:pt x="4506" y="6417"/>
                </a:cubicBezTo>
                <a:cubicBezTo>
                  <a:pt x="4801" y="6730"/>
                  <a:pt x="4863" y="7195"/>
                  <a:pt x="4639" y="7567"/>
                </a:cubicBezTo>
                <a:lnTo>
                  <a:pt x="4588" y="7659"/>
                </a:lnTo>
                <a:lnTo>
                  <a:pt x="4588" y="7669"/>
                </a:lnTo>
                <a:cubicBezTo>
                  <a:pt x="4831" y="7830"/>
                  <a:pt x="5158" y="7780"/>
                  <a:pt x="5330" y="7537"/>
                </a:cubicBezTo>
                <a:cubicBezTo>
                  <a:pt x="5411" y="7416"/>
                  <a:pt x="5443" y="7275"/>
                  <a:pt x="5411" y="7134"/>
                </a:cubicBezTo>
                <a:lnTo>
                  <a:pt x="5411" y="7124"/>
                </a:lnTo>
                <a:lnTo>
                  <a:pt x="5421" y="7124"/>
                </a:lnTo>
                <a:lnTo>
                  <a:pt x="5462" y="7164"/>
                </a:lnTo>
                <a:cubicBezTo>
                  <a:pt x="5646" y="7345"/>
                  <a:pt x="5941" y="7376"/>
                  <a:pt x="6154" y="7234"/>
                </a:cubicBezTo>
                <a:cubicBezTo>
                  <a:pt x="6326" y="7112"/>
                  <a:pt x="6407" y="6901"/>
                  <a:pt x="6367" y="6699"/>
                </a:cubicBezTo>
                <a:lnTo>
                  <a:pt x="6367" y="6689"/>
                </a:lnTo>
                <a:lnTo>
                  <a:pt x="6377" y="6689"/>
                </a:lnTo>
                <a:lnTo>
                  <a:pt x="6419" y="6729"/>
                </a:lnTo>
                <a:cubicBezTo>
                  <a:pt x="6601" y="6910"/>
                  <a:pt x="6886" y="6940"/>
                  <a:pt x="7110" y="6799"/>
                </a:cubicBezTo>
                <a:cubicBezTo>
                  <a:pt x="7282" y="6678"/>
                  <a:pt x="7375" y="6466"/>
                  <a:pt x="7334" y="6264"/>
                </a:cubicBezTo>
                <a:lnTo>
                  <a:pt x="7334" y="6255"/>
                </a:lnTo>
                <a:lnTo>
                  <a:pt x="7344" y="6255"/>
                </a:lnTo>
                <a:lnTo>
                  <a:pt x="7385" y="6295"/>
                </a:lnTo>
                <a:cubicBezTo>
                  <a:pt x="7557" y="6466"/>
                  <a:pt x="7832" y="6496"/>
                  <a:pt x="8036" y="6376"/>
                </a:cubicBezTo>
                <a:cubicBezTo>
                  <a:pt x="8290" y="6225"/>
                  <a:pt x="8372" y="5903"/>
                  <a:pt x="8220" y="5650"/>
                </a:cubicBezTo>
                <a:cubicBezTo>
                  <a:pt x="8200" y="5620"/>
                  <a:pt x="8179" y="5590"/>
                  <a:pt x="8159" y="5569"/>
                </a:cubicBezTo>
                <a:lnTo>
                  <a:pt x="7834" y="5175"/>
                </a:lnTo>
                <a:lnTo>
                  <a:pt x="5199" y="1998"/>
                </a:lnTo>
                <a:cubicBezTo>
                  <a:pt x="5169" y="1968"/>
                  <a:pt x="5127" y="1958"/>
                  <a:pt x="5086" y="1978"/>
                </a:cubicBezTo>
                <a:lnTo>
                  <a:pt x="3825" y="2674"/>
                </a:lnTo>
                <a:cubicBezTo>
                  <a:pt x="3418" y="2896"/>
                  <a:pt x="2940" y="2936"/>
                  <a:pt x="2503" y="2775"/>
                </a:cubicBezTo>
                <a:cubicBezTo>
                  <a:pt x="2259" y="2694"/>
                  <a:pt x="2075" y="2503"/>
                  <a:pt x="1984" y="2270"/>
                </a:cubicBezTo>
                <a:cubicBezTo>
                  <a:pt x="1913" y="2028"/>
                  <a:pt x="1942" y="1765"/>
                  <a:pt x="2075" y="1554"/>
                </a:cubicBezTo>
                <a:cubicBezTo>
                  <a:pt x="2105" y="1494"/>
                  <a:pt x="2085" y="1423"/>
                  <a:pt x="2024" y="1393"/>
                </a:cubicBezTo>
                <a:cubicBezTo>
                  <a:pt x="2004" y="1383"/>
                  <a:pt x="1982" y="1383"/>
                  <a:pt x="1963" y="1383"/>
                </a:cubicBezTo>
                <a:lnTo>
                  <a:pt x="244" y="1383"/>
                </a:lnTo>
                <a:cubicBezTo>
                  <a:pt x="111" y="1383"/>
                  <a:pt x="0" y="1484"/>
                  <a:pt x="0" y="1615"/>
                </a:cubicBezTo>
                <a:lnTo>
                  <a:pt x="0" y="4975"/>
                </a:lnTo>
                <a:cubicBezTo>
                  <a:pt x="51" y="5095"/>
                  <a:pt x="163" y="5196"/>
                  <a:pt x="295" y="5196"/>
                </a:cubicBezTo>
                <a:close/>
                <a:moveTo>
                  <a:pt x="2126" y="4954"/>
                </a:moveTo>
                <a:cubicBezTo>
                  <a:pt x="1923" y="4843"/>
                  <a:pt x="1679" y="4894"/>
                  <a:pt x="1536" y="5075"/>
                </a:cubicBezTo>
                <a:lnTo>
                  <a:pt x="1180" y="5509"/>
                </a:lnTo>
                <a:cubicBezTo>
                  <a:pt x="1028" y="5700"/>
                  <a:pt x="1048" y="5983"/>
                  <a:pt x="1241" y="6134"/>
                </a:cubicBezTo>
                <a:lnTo>
                  <a:pt x="1251" y="6134"/>
                </a:lnTo>
                <a:lnTo>
                  <a:pt x="1303" y="6174"/>
                </a:lnTo>
                <a:cubicBezTo>
                  <a:pt x="1445" y="6285"/>
                  <a:pt x="1649" y="6295"/>
                  <a:pt x="1801" y="6214"/>
                </a:cubicBezTo>
                <a:cubicBezTo>
                  <a:pt x="1811" y="6204"/>
                  <a:pt x="1821" y="6214"/>
                  <a:pt x="1831" y="6224"/>
                </a:cubicBezTo>
                <a:lnTo>
                  <a:pt x="1831" y="6244"/>
                </a:lnTo>
                <a:cubicBezTo>
                  <a:pt x="1801" y="6405"/>
                  <a:pt x="1861" y="6576"/>
                  <a:pt x="1994" y="6678"/>
                </a:cubicBezTo>
                <a:lnTo>
                  <a:pt x="2035" y="6708"/>
                </a:lnTo>
                <a:cubicBezTo>
                  <a:pt x="2178" y="6819"/>
                  <a:pt x="2360" y="6829"/>
                  <a:pt x="2524" y="6758"/>
                </a:cubicBezTo>
                <a:cubicBezTo>
                  <a:pt x="2534" y="6748"/>
                  <a:pt x="2554" y="6758"/>
                  <a:pt x="2554" y="6768"/>
                </a:cubicBezTo>
                <a:lnTo>
                  <a:pt x="2554" y="6778"/>
                </a:lnTo>
                <a:cubicBezTo>
                  <a:pt x="2534" y="6929"/>
                  <a:pt x="2605" y="7080"/>
                  <a:pt x="2726" y="7181"/>
                </a:cubicBezTo>
                <a:lnTo>
                  <a:pt x="2756" y="7201"/>
                </a:lnTo>
                <a:cubicBezTo>
                  <a:pt x="2899" y="7313"/>
                  <a:pt x="3081" y="7333"/>
                  <a:pt x="3245" y="7241"/>
                </a:cubicBezTo>
                <a:cubicBezTo>
                  <a:pt x="3255" y="7231"/>
                  <a:pt x="3275" y="7241"/>
                  <a:pt x="3275" y="7251"/>
                </a:cubicBezTo>
                <a:lnTo>
                  <a:pt x="3275" y="7261"/>
                </a:lnTo>
                <a:cubicBezTo>
                  <a:pt x="3295" y="7373"/>
                  <a:pt x="3356" y="7474"/>
                  <a:pt x="3448" y="7544"/>
                </a:cubicBezTo>
                <a:lnTo>
                  <a:pt x="3468" y="7554"/>
                </a:lnTo>
                <a:cubicBezTo>
                  <a:pt x="3671" y="7705"/>
                  <a:pt x="3956" y="7675"/>
                  <a:pt x="4109" y="7473"/>
                </a:cubicBezTo>
                <a:cubicBezTo>
                  <a:pt x="4119" y="7453"/>
                  <a:pt x="4139" y="7433"/>
                  <a:pt x="4150" y="7423"/>
                </a:cubicBezTo>
                <a:lnTo>
                  <a:pt x="4211" y="7311"/>
                </a:lnTo>
                <a:cubicBezTo>
                  <a:pt x="4324" y="7120"/>
                  <a:pt x="4293" y="6888"/>
                  <a:pt x="4130" y="6736"/>
                </a:cubicBezTo>
                <a:cubicBezTo>
                  <a:pt x="3998" y="6615"/>
                  <a:pt x="3805" y="6585"/>
                  <a:pt x="3631" y="6655"/>
                </a:cubicBezTo>
                <a:cubicBezTo>
                  <a:pt x="3621" y="6655"/>
                  <a:pt x="3621" y="6655"/>
                  <a:pt x="3611" y="6645"/>
                </a:cubicBezTo>
                <a:lnTo>
                  <a:pt x="3611" y="6635"/>
                </a:lnTo>
                <a:cubicBezTo>
                  <a:pt x="3621" y="6393"/>
                  <a:pt x="3428" y="6181"/>
                  <a:pt x="3184" y="6161"/>
                </a:cubicBezTo>
                <a:cubicBezTo>
                  <a:pt x="3123" y="6161"/>
                  <a:pt x="3061" y="6171"/>
                  <a:pt x="3000" y="6191"/>
                </a:cubicBezTo>
                <a:cubicBezTo>
                  <a:pt x="2929" y="6201"/>
                  <a:pt x="2949" y="6141"/>
                  <a:pt x="2949" y="6141"/>
                </a:cubicBezTo>
                <a:cubicBezTo>
                  <a:pt x="3040" y="5909"/>
                  <a:pt x="2939" y="5658"/>
                  <a:pt x="2705" y="5556"/>
                </a:cubicBezTo>
                <a:cubicBezTo>
                  <a:pt x="2583" y="5506"/>
                  <a:pt x="2430" y="5516"/>
                  <a:pt x="2319" y="5576"/>
                </a:cubicBezTo>
                <a:cubicBezTo>
                  <a:pt x="2268" y="5586"/>
                  <a:pt x="2278" y="5536"/>
                  <a:pt x="2278" y="5536"/>
                </a:cubicBezTo>
                <a:cubicBezTo>
                  <a:pt x="2411" y="5348"/>
                  <a:pt x="2340" y="5075"/>
                  <a:pt x="2126" y="4954"/>
                </a:cubicBezTo>
                <a:close/>
                <a:moveTo>
                  <a:pt x="2126" y="4954"/>
                </a:moveTo>
                <a:close/>
              </a:path>
            </a:pathLst>
          </a:custGeom>
          <a:solidFill>
            <a:srgbClr val="E900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/>
              <a:cs typeface="+mn-cs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3941482" y="2872003"/>
            <a:ext cx="613152" cy="603076"/>
            <a:chOff x="2707532" y="3683776"/>
            <a:chExt cx="613152" cy="603076"/>
          </a:xfrm>
        </p:grpSpPr>
        <p:sp>
          <p:nvSpPr>
            <p:cNvPr id="196" name="椭圆 195"/>
            <p:cNvSpPr/>
            <p:nvPr/>
          </p:nvSpPr>
          <p:spPr>
            <a:xfrm>
              <a:off x="2707532" y="3683776"/>
              <a:ext cx="613152" cy="603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78">
                <a:defRPr/>
              </a:pPr>
              <a:endParaRPr lang="zh-CN" altLang="en-US" sz="1400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50" y="3855389"/>
              <a:ext cx="304717" cy="259851"/>
            </a:xfrm>
            <a:prstGeom prst="rect">
              <a:avLst/>
            </a:prstGeom>
          </p:spPr>
        </p:pic>
      </p:grpSp>
      <p:sp>
        <p:nvSpPr>
          <p:cNvPr id="198" name="Shape 273"/>
          <p:cNvSpPr/>
          <p:nvPr/>
        </p:nvSpPr>
        <p:spPr>
          <a:xfrm>
            <a:off x="1317267" y="2739275"/>
            <a:ext cx="2572738" cy="41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AAC167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广复制：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项目批量复制和推广</a:t>
            </a:r>
            <a:endParaRPr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8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/>
              <a:t>补能力：</a:t>
            </a:r>
            <a:r>
              <a:rPr lang="en-US" altLang="zh-CN"/>
              <a:t>OH</a:t>
            </a:r>
            <a:r>
              <a:rPr lang="zh-CN" altLang="en-US"/>
              <a:t>行业物联场景能力补齐</a:t>
            </a:r>
            <a:endParaRPr lang="zh-CN" altLang="en-US" dirty="0"/>
          </a:p>
        </p:txBody>
      </p:sp>
      <p:sp>
        <p:nvSpPr>
          <p:cNvPr id="56" name="Rectangle 100"/>
          <p:cNvSpPr/>
          <p:nvPr/>
        </p:nvSpPr>
        <p:spPr>
          <a:xfrm>
            <a:off x="1199318" y="2916499"/>
            <a:ext cx="4832208" cy="1546917"/>
          </a:xfrm>
          <a:prstGeom prst="rect">
            <a:avLst/>
          </a:prstGeom>
          <a:solidFill>
            <a:srgbClr val="DDF1F8"/>
          </a:solidFill>
          <a:ln w="254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t"/>
          <a:lstStyle/>
          <a:p>
            <a:pPr algn="ctr" defTabSz="914478" eaLnBrk="0" hangingPunct="0">
              <a:defRPr/>
            </a:pPr>
            <a:r>
              <a:rPr lang="en-US" altLang="zh-CN" sz="1400" b="1" kern="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IoT</a:t>
            </a:r>
            <a:r>
              <a:rPr lang="zh-CN" altLang="en-US" sz="1400" b="1" kern="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边缘</a:t>
            </a:r>
            <a:endParaRPr lang="en-US" sz="1400" b="1" kern="0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7" name="Rectangle 57"/>
          <p:cNvSpPr/>
          <p:nvPr/>
        </p:nvSpPr>
        <p:spPr>
          <a:xfrm>
            <a:off x="1322487" y="4110393"/>
            <a:ext cx="447689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设备接入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(MQTT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ONVIF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Modbus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bacnet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CoAP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OPC)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76932" y="3349976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协议转换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59" name="Rectangle 57"/>
          <p:cNvSpPr/>
          <p:nvPr/>
        </p:nvSpPr>
        <p:spPr>
          <a:xfrm>
            <a:off x="4431377" y="3730185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统一物模型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0" name="Rectangle 57"/>
          <p:cNvSpPr/>
          <p:nvPr/>
        </p:nvSpPr>
        <p:spPr>
          <a:xfrm>
            <a:off x="1358183" y="3349976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终端管理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1" name="Rectangle 57"/>
          <p:cNvSpPr/>
          <p:nvPr/>
        </p:nvSpPr>
        <p:spPr>
          <a:xfrm>
            <a:off x="2876932" y="3730185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安全增强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2" name="Rectangle 57"/>
          <p:cNvSpPr/>
          <p:nvPr/>
        </p:nvSpPr>
        <p:spPr>
          <a:xfrm>
            <a:off x="1322487" y="2969767"/>
            <a:ext cx="447689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北向协议：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MQTT/COAP/OPC/ AMQP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5939" y="3439302"/>
            <a:ext cx="461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78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物联</a:t>
            </a:r>
            <a:endParaRPr kumimoji="1" lang="en-US" altLang="zh-CN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algn="ctr" defTabSz="914478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网关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99318" y="4877973"/>
            <a:ext cx="4832208" cy="1327618"/>
          </a:xfrm>
          <a:prstGeom prst="rect">
            <a:avLst/>
          </a:prstGeom>
          <a:solidFill>
            <a:srgbClr val="DDF1F8"/>
          </a:solidFill>
          <a:ln w="254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t"/>
          <a:lstStyle/>
          <a:p>
            <a:pPr algn="ctr" defTabSz="914478" eaLnBrk="0" hangingPunct="0"/>
            <a:endParaRPr lang="zh-CN" altLang="en-US" sz="1400" b="1" kern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58183" y="5026252"/>
            <a:ext cx="4441194" cy="266278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接入协议栈</a:t>
            </a:r>
          </a:p>
        </p:txBody>
      </p:sp>
      <p:sp>
        <p:nvSpPr>
          <p:cNvPr id="66" name="矩形 65"/>
          <p:cNvSpPr/>
          <p:nvPr/>
        </p:nvSpPr>
        <p:spPr>
          <a:xfrm>
            <a:off x="2917632" y="5446694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内生安全</a:t>
            </a:r>
          </a:p>
        </p:txBody>
      </p:sp>
      <p:sp>
        <p:nvSpPr>
          <p:cNvPr id="67" name="矩形 66"/>
          <p:cNvSpPr/>
          <p:nvPr/>
        </p:nvSpPr>
        <p:spPr>
          <a:xfrm>
            <a:off x="4454229" y="5446694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身份认证</a:t>
            </a:r>
          </a:p>
        </p:txBody>
      </p:sp>
      <p:sp>
        <p:nvSpPr>
          <p:cNvPr id="68" name="矩形 67"/>
          <p:cNvSpPr/>
          <p:nvPr/>
        </p:nvSpPr>
        <p:spPr>
          <a:xfrm>
            <a:off x="4454229" y="5801857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设备驱动</a:t>
            </a:r>
          </a:p>
        </p:txBody>
      </p:sp>
      <p:sp>
        <p:nvSpPr>
          <p:cNvPr id="69" name="矩形 68"/>
          <p:cNvSpPr/>
          <p:nvPr/>
        </p:nvSpPr>
        <p:spPr>
          <a:xfrm>
            <a:off x="1381035" y="5801857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即插即用</a:t>
            </a:r>
          </a:p>
        </p:txBody>
      </p:sp>
      <p:sp>
        <p:nvSpPr>
          <p:cNvPr id="70" name="矩形 69"/>
          <p:cNvSpPr/>
          <p:nvPr/>
        </p:nvSpPr>
        <p:spPr>
          <a:xfrm>
            <a:off x="2917632" y="5801857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通信能力增强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5939" y="5115578"/>
            <a:ext cx="461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78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物联</a:t>
            </a:r>
            <a:endParaRPr kumimoji="1" lang="en-US" altLang="zh-CN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algn="ctr" defTabSz="914478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终端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05779" y="1801365"/>
            <a:ext cx="461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78"/>
            <a:r>
              <a:rPr kumimoji="1" lang="en-US" altLang="zh-CN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IoT</a:t>
            </a:r>
          </a:p>
          <a:p>
            <a:pPr algn="ctr" defTabSz="914478"/>
            <a:r>
              <a:rPr kumimoji="1" lang="zh-CN" altLang="en-US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平台</a:t>
            </a:r>
          </a:p>
        </p:txBody>
      </p:sp>
      <p:sp>
        <p:nvSpPr>
          <p:cNvPr id="73" name="Freeform 6"/>
          <p:cNvSpPr>
            <a:spLocks/>
          </p:cNvSpPr>
          <p:nvPr/>
        </p:nvSpPr>
        <p:spPr bwMode="auto">
          <a:xfrm>
            <a:off x="2125830" y="1056715"/>
            <a:ext cx="3020556" cy="1128547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054 w 10000"/>
              <a:gd name="connsiteY7" fmla="*/ 5692 h 10000"/>
              <a:gd name="connsiteX8" fmla="*/ 9841 w 10000"/>
              <a:gd name="connsiteY8" fmla="*/ 8096 h 10000"/>
              <a:gd name="connsiteX9" fmla="*/ 8448 w 10000"/>
              <a:gd name="connsiteY9" fmla="*/ 9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 cap="flat" cmpd="sng" algn="ctr">
            <a:solidFill>
              <a:srgbClr val="666666">
                <a:lumMod val="20000"/>
                <a:lumOff val="80000"/>
              </a:srgbClr>
            </a:solidFill>
            <a:prstDash val="solid"/>
          </a:ln>
          <a:effectLst>
            <a:outerShdw blurRad="279400" dist="165100" dir="2700000" algn="t" rotWithShape="0">
              <a:prstClr val="black">
                <a:alpha val="35000"/>
              </a:prstClr>
            </a:outerShdw>
          </a:effectLst>
          <a:extLst/>
        </p:spPr>
        <p:txBody>
          <a:bodyPr tIns="143967" rtlCol="0" anchor="ctr"/>
          <a:lstStyle/>
          <a:p>
            <a:pPr algn="ctr" defTabSz="1219028">
              <a:lnSpc>
                <a:spcPct val="150000"/>
              </a:lnSpc>
              <a:defRPr/>
            </a:pPr>
            <a:endParaRPr lang="zh-CN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4" name="Rectangle 57"/>
          <p:cNvSpPr/>
          <p:nvPr/>
        </p:nvSpPr>
        <p:spPr>
          <a:xfrm>
            <a:off x="2328491" y="1366817"/>
            <a:ext cx="525258" cy="581451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设备管理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5" name="Rectangle 57"/>
          <p:cNvSpPr/>
          <p:nvPr/>
        </p:nvSpPr>
        <p:spPr>
          <a:xfrm>
            <a:off x="2932069" y="168596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物联协议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6" name="Rectangle 57"/>
          <p:cNvSpPr/>
          <p:nvPr/>
        </p:nvSpPr>
        <p:spPr>
          <a:xfrm>
            <a:off x="2932069" y="136681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物联模型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7" name="Rectangle 57"/>
          <p:cNvSpPr/>
          <p:nvPr/>
        </p:nvSpPr>
        <p:spPr>
          <a:xfrm>
            <a:off x="4004456" y="168596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安全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8" name="Rectangle 57"/>
          <p:cNvSpPr/>
          <p:nvPr/>
        </p:nvSpPr>
        <p:spPr>
          <a:xfrm>
            <a:off x="4004456" y="136681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…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79" name="Rectangle 57"/>
          <p:cNvSpPr/>
          <p:nvPr/>
        </p:nvSpPr>
        <p:spPr>
          <a:xfrm>
            <a:off x="4431377" y="3349976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数据处理、分发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cxnSp>
        <p:nvCxnSpPr>
          <p:cNvPr id="80" name="直接连接符 79"/>
          <p:cNvCxnSpPr>
            <a:stCxn id="56" idx="2"/>
            <a:endCxn id="64" idx="0"/>
          </p:cNvCxnSpPr>
          <p:nvPr/>
        </p:nvCxnSpPr>
        <p:spPr>
          <a:xfrm>
            <a:off x="3615422" y="4463416"/>
            <a:ext cx="0" cy="414557"/>
          </a:xfrm>
          <a:prstGeom prst="line">
            <a:avLst/>
          </a:prstGeom>
          <a:noFill/>
          <a:ln w="635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>
            <a:stCxn id="56" idx="0"/>
          </p:cNvCxnSpPr>
          <p:nvPr/>
        </p:nvCxnSpPr>
        <p:spPr>
          <a:xfrm flipH="1" flipV="1">
            <a:off x="3538330" y="2142622"/>
            <a:ext cx="77092" cy="773877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Rectangle 57"/>
          <p:cNvSpPr/>
          <p:nvPr/>
        </p:nvSpPr>
        <p:spPr>
          <a:xfrm>
            <a:off x="7049860" y="213929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物模型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83" name="Rectangle 57"/>
          <p:cNvSpPr/>
          <p:nvPr/>
        </p:nvSpPr>
        <p:spPr>
          <a:xfrm>
            <a:off x="7049860" y="300358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协议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84" name="Rectangle 57"/>
          <p:cNvSpPr/>
          <p:nvPr/>
        </p:nvSpPr>
        <p:spPr>
          <a:xfrm>
            <a:off x="7049860" y="386787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DDE</a:t>
            </a:r>
          </a:p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Data Dispatch Engine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）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85" name="Rectangle 57"/>
          <p:cNvSpPr/>
          <p:nvPr/>
        </p:nvSpPr>
        <p:spPr>
          <a:xfrm>
            <a:off x="7049860" y="473216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终端管理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86" name="Rectangle 57"/>
          <p:cNvSpPr/>
          <p:nvPr/>
        </p:nvSpPr>
        <p:spPr>
          <a:xfrm>
            <a:off x="7049860" y="5596452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安全增强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cxnSp>
        <p:nvCxnSpPr>
          <p:cNvPr id="87" name="直接箭头连接符 86"/>
          <p:cNvCxnSpPr>
            <a:stCxn id="56" idx="3"/>
            <a:endCxn id="82" idx="1"/>
          </p:cNvCxnSpPr>
          <p:nvPr/>
        </p:nvCxnSpPr>
        <p:spPr>
          <a:xfrm flipV="1">
            <a:off x="6031526" y="2424514"/>
            <a:ext cx="1018334" cy="1265444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8" name="直接箭头连接符 87"/>
          <p:cNvCxnSpPr>
            <a:stCxn id="73" idx="8"/>
            <a:endCxn id="82" idx="1"/>
          </p:cNvCxnSpPr>
          <p:nvPr/>
        </p:nvCxnSpPr>
        <p:spPr>
          <a:xfrm>
            <a:off x="5098359" y="1970387"/>
            <a:ext cx="1951501" cy="454127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9" name="直接箭头连接符 88"/>
          <p:cNvCxnSpPr>
            <a:stCxn id="56" idx="3"/>
            <a:endCxn id="83" idx="1"/>
          </p:cNvCxnSpPr>
          <p:nvPr/>
        </p:nvCxnSpPr>
        <p:spPr>
          <a:xfrm flipV="1">
            <a:off x="6031526" y="3288804"/>
            <a:ext cx="1018334" cy="401154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0" name="直接箭头连接符 89"/>
          <p:cNvCxnSpPr>
            <a:stCxn id="73" idx="8"/>
            <a:endCxn id="83" idx="1"/>
          </p:cNvCxnSpPr>
          <p:nvPr/>
        </p:nvCxnSpPr>
        <p:spPr>
          <a:xfrm>
            <a:off x="5098359" y="1970387"/>
            <a:ext cx="1951501" cy="1318417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1" name="直接箭头连接符 90"/>
          <p:cNvCxnSpPr>
            <a:stCxn id="56" idx="3"/>
            <a:endCxn id="84" idx="1"/>
          </p:cNvCxnSpPr>
          <p:nvPr/>
        </p:nvCxnSpPr>
        <p:spPr>
          <a:xfrm>
            <a:off x="6031526" y="3689958"/>
            <a:ext cx="1018334" cy="463136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2" name="直接箭头连接符 91"/>
          <p:cNvCxnSpPr>
            <a:stCxn id="64" idx="3"/>
            <a:endCxn id="83" idx="1"/>
          </p:cNvCxnSpPr>
          <p:nvPr/>
        </p:nvCxnSpPr>
        <p:spPr>
          <a:xfrm flipV="1">
            <a:off x="6031526" y="3288804"/>
            <a:ext cx="1018334" cy="2252978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3" name="直接箭头连接符 92"/>
          <p:cNvCxnSpPr>
            <a:stCxn id="56" idx="3"/>
            <a:endCxn id="85" idx="1"/>
          </p:cNvCxnSpPr>
          <p:nvPr/>
        </p:nvCxnSpPr>
        <p:spPr>
          <a:xfrm>
            <a:off x="6031526" y="3689958"/>
            <a:ext cx="1018334" cy="1327426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4" name="直接箭头连接符 93"/>
          <p:cNvCxnSpPr>
            <a:stCxn id="64" idx="3"/>
            <a:endCxn id="85" idx="1"/>
          </p:cNvCxnSpPr>
          <p:nvPr/>
        </p:nvCxnSpPr>
        <p:spPr>
          <a:xfrm flipV="1">
            <a:off x="6031526" y="5017384"/>
            <a:ext cx="1018334" cy="524398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5" name="直接箭头连接符 94"/>
          <p:cNvCxnSpPr>
            <a:stCxn id="56" idx="3"/>
            <a:endCxn id="86" idx="1"/>
          </p:cNvCxnSpPr>
          <p:nvPr/>
        </p:nvCxnSpPr>
        <p:spPr>
          <a:xfrm>
            <a:off x="6031526" y="3689958"/>
            <a:ext cx="1018334" cy="2191717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96" name="文本框 95"/>
          <p:cNvSpPr txBox="1"/>
          <p:nvPr/>
        </p:nvSpPr>
        <p:spPr>
          <a:xfrm>
            <a:off x="7907040" y="1211708"/>
            <a:ext cx="20691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78"/>
            <a:r>
              <a:rPr kumimoji="1" lang="en-US" altLang="zh-CN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OH</a:t>
            </a:r>
            <a:r>
              <a:rPr kumimoji="1" lang="zh-CN" altLang="en-US" b="1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行业物联能力</a:t>
            </a:r>
          </a:p>
        </p:txBody>
      </p:sp>
      <p:sp>
        <p:nvSpPr>
          <p:cNvPr id="97" name="Rectangle 57"/>
          <p:cNvSpPr/>
          <p:nvPr/>
        </p:nvSpPr>
        <p:spPr>
          <a:xfrm>
            <a:off x="1358183" y="3711119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通信能力增强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420807" y="4755774"/>
            <a:ext cx="367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/>
            <a:r>
              <a:rPr lang="zh-CN" altLang="en-US" sz="1400" kern="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终端发现、终端准入、安全、版本升级（</a:t>
            </a:r>
            <a:r>
              <a:rPr lang="en-US" altLang="zh-CN" sz="1400" kern="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OTA</a:t>
            </a:r>
            <a:r>
              <a:rPr lang="zh-CN" altLang="en-US" sz="1400" kern="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）</a:t>
            </a:r>
            <a:endParaRPr lang="zh-CN" altLang="en-US" sz="1400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374151" y="3119527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78"/>
            <a:r>
              <a:rPr lang="zh-CN" altLang="en-US" sz="140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南北向通信协议、协议转换</a:t>
            </a:r>
            <a:endParaRPr lang="zh-CN" altLang="en-US" sz="140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36335" y="3687847"/>
            <a:ext cx="364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78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通信增强：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双发选收</a:t>
            </a:r>
            <a:r>
              <a:rPr lang="en-US" altLang="zh-CN" sz="12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/FEC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高可靠通信；终端通信质量感知和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随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流检测；</a:t>
            </a:r>
            <a:endParaRPr lang="en-US" altLang="zh-CN" sz="1200" dirty="0" smtClean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285750" indent="-285750" defTabSz="914478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数据处理：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去重压缩、分发、缓存；</a:t>
            </a:r>
            <a:endParaRPr lang="en-US" altLang="zh-CN" sz="1200" dirty="0" smtClean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  <a:p>
            <a:pPr marL="285750" indent="-285750" defTabSz="914478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本地联动</a:t>
            </a:r>
            <a:endParaRPr lang="zh-CN" altLang="en-US" sz="1200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374151" y="2289453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78"/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基于行业的场景化物模型</a:t>
            </a:r>
            <a:endParaRPr lang="zh-CN" altLang="en-US" sz="1400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cxnSp>
        <p:nvCxnSpPr>
          <p:cNvPr id="102" name="直接箭头连接符 101"/>
          <p:cNvCxnSpPr>
            <a:stCxn id="64" idx="3"/>
            <a:endCxn id="84" idx="1"/>
          </p:cNvCxnSpPr>
          <p:nvPr/>
        </p:nvCxnSpPr>
        <p:spPr>
          <a:xfrm flipV="1">
            <a:off x="6031526" y="4153094"/>
            <a:ext cx="1018334" cy="1388688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03" name="Freeform 6"/>
          <p:cNvSpPr>
            <a:spLocks/>
          </p:cNvSpPr>
          <p:nvPr/>
        </p:nvSpPr>
        <p:spPr bwMode="auto">
          <a:xfrm>
            <a:off x="4876542" y="975988"/>
            <a:ext cx="1596472" cy="693468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353 w 10000"/>
              <a:gd name="connsiteY7" fmla="*/ 5815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638 w 10000"/>
              <a:gd name="connsiteY3" fmla="*/ 4336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9054 w 10000"/>
              <a:gd name="connsiteY7" fmla="*/ 5692 h 10000"/>
              <a:gd name="connsiteX8" fmla="*/ 9841 w 10000"/>
              <a:gd name="connsiteY8" fmla="*/ 8096 h 10000"/>
              <a:gd name="connsiteX9" fmla="*/ 8448 w 10000"/>
              <a:gd name="connsiteY9" fmla="*/ 9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 cap="flat" cmpd="sng" algn="ctr">
            <a:solidFill>
              <a:srgbClr val="666666">
                <a:lumMod val="20000"/>
                <a:lumOff val="80000"/>
              </a:srgbClr>
            </a:solidFill>
            <a:prstDash val="solid"/>
          </a:ln>
          <a:effectLst>
            <a:outerShdw blurRad="279400" dist="165100" dir="2700000" algn="t" rotWithShape="0">
              <a:prstClr val="black">
                <a:alpha val="35000"/>
              </a:prstClr>
            </a:outerShdw>
          </a:effectLst>
          <a:extLst/>
        </p:spPr>
        <p:txBody>
          <a:bodyPr tIns="143967" rtlCol="0" anchor="ctr"/>
          <a:lstStyle/>
          <a:p>
            <a:pPr algn="ctr" defTabSz="1219028">
              <a:lnSpc>
                <a:spcPct val="150000"/>
              </a:lnSpc>
              <a:defRPr/>
            </a:pPr>
            <a:endParaRPr lang="zh-CN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pic>
        <p:nvPicPr>
          <p:cNvPr id="104" name="图片 72" descr="交换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471" y="976546"/>
            <a:ext cx="489285" cy="401651"/>
          </a:xfrm>
          <a:prstGeom prst="rect">
            <a:avLst/>
          </a:prstGeom>
        </p:spPr>
      </p:pic>
      <p:cxnSp>
        <p:nvCxnSpPr>
          <p:cNvPr id="105" name="直接箭头连接符 104"/>
          <p:cNvCxnSpPr>
            <a:stCxn id="56" idx="0"/>
            <a:endCxn id="104" idx="2"/>
          </p:cNvCxnSpPr>
          <p:nvPr/>
        </p:nvCxnSpPr>
        <p:spPr>
          <a:xfrm flipH="1" flipV="1">
            <a:off x="1315114" y="1378197"/>
            <a:ext cx="2300308" cy="1538302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文本框 105"/>
          <p:cNvSpPr txBox="1"/>
          <p:nvPr/>
        </p:nvSpPr>
        <p:spPr>
          <a:xfrm>
            <a:off x="1668121" y="2215744"/>
            <a:ext cx="148117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05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认证、授权、地址分配等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406704" y="2444081"/>
            <a:ext cx="12118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050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终端注册、数据分发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380989" y="900372"/>
            <a:ext cx="61395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78"/>
            <a:r>
              <a:rPr kumimoji="1" lang="en-US" altLang="zh-CN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AAA/</a:t>
            </a:r>
          </a:p>
          <a:p>
            <a:pPr algn="ctr" defTabSz="914478"/>
            <a:r>
              <a:rPr kumimoji="1" lang="en-US" altLang="zh-CN" dirty="0" smtClean="0">
                <a:solidFill>
                  <a:srgbClr val="000000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DHCP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28189" y="39933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78"/>
            <a:r>
              <a:rPr lang="zh-CN" altLang="zh-CN" b="1" u="sng" dirty="0">
                <a:solidFill>
                  <a:srgbClr val="000000"/>
                </a:solidFill>
                <a:highlight>
                  <a:srgbClr val="FFFF00"/>
                </a:highlight>
                <a:latin typeface="Huawei Sans" panose="020B0604020202020204"/>
                <a:ea typeface="微软雅黑"/>
                <a:cs typeface="+mn-ea"/>
                <a:sym typeface="+mn-lt"/>
              </a:rPr>
              <a:t>云中立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387142" y="5446694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7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/>
                <a:cs typeface="+mn-ea"/>
                <a:sym typeface="+mn-lt"/>
              </a:rPr>
              <a:t>终端管理</a:t>
            </a:r>
          </a:p>
        </p:txBody>
      </p:sp>
      <p:sp>
        <p:nvSpPr>
          <p:cNvPr id="111" name="矩形 110"/>
          <p:cNvSpPr/>
          <p:nvPr/>
        </p:nvSpPr>
        <p:spPr>
          <a:xfrm>
            <a:off x="8471648" y="5616287"/>
            <a:ext cx="3884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78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</a:rPr>
              <a:t>终端安全：终端</a:t>
            </a:r>
            <a:r>
              <a:rPr lang="zh-CN" altLang="en-US" sz="1400" dirty="0">
                <a:solidFill>
                  <a:srgbClr val="1D1D1A"/>
                </a:solidFill>
                <a:latin typeface="Huawei Sans" panose="020B0604020202020204"/>
                <a:ea typeface="微软雅黑"/>
              </a:rPr>
              <a:t>指纹</a:t>
            </a: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</a:rPr>
              <a:t>识别、终端行为识别；</a:t>
            </a:r>
            <a:endParaRPr lang="en-US" altLang="zh-CN" sz="1400" dirty="0" smtClean="0">
              <a:solidFill>
                <a:srgbClr val="1D1D1A"/>
              </a:solidFill>
              <a:latin typeface="Huawei Sans" panose="020B0604020202020204"/>
              <a:ea typeface="微软雅黑"/>
            </a:endParaRPr>
          </a:p>
          <a:p>
            <a:pPr marL="285750" indent="-285750" defTabSz="914478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/>
                <a:cs typeface="+mn-ea"/>
                <a:sym typeface="+mn-lt"/>
              </a:rPr>
              <a:t>内生安全</a:t>
            </a:r>
            <a:endParaRPr lang="zh-CN" altLang="en-US" sz="1400" dirty="0">
              <a:solidFill>
                <a:srgbClr val="1D1D1A"/>
              </a:solidFill>
              <a:latin typeface="Huawei Sans" panose="020B060402020202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3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建生态</a:t>
            </a:r>
          </a:p>
        </p:txBody>
      </p:sp>
      <p:pic>
        <p:nvPicPr>
          <p:cNvPr id="1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3" y="1038149"/>
            <a:ext cx="5714580" cy="1123981"/>
          </a:xfrm>
          <a:prstGeom prst="rect">
            <a:avLst/>
          </a:prstGeom>
          <a:noFill/>
          <a:ln w="9525">
            <a:solidFill>
              <a:srgbClr val="666666">
                <a:lumMod val="50000"/>
              </a:srgbClr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矩形 112"/>
          <p:cNvSpPr/>
          <p:nvPr/>
        </p:nvSpPr>
        <p:spPr>
          <a:xfrm>
            <a:off x="6379055" y="3726890"/>
            <a:ext cx="512961" cy="15388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 defTabSz="914478"/>
            <a:r>
              <a:rPr lang="zh-CN" altLang="en-US" sz="1000" dirty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亿维锐创</a:t>
            </a: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24" y="3316613"/>
            <a:ext cx="627853" cy="404379"/>
          </a:xfrm>
          <a:prstGeom prst="rect">
            <a:avLst/>
          </a:prstGeom>
        </p:spPr>
      </p:pic>
      <p:sp>
        <p:nvSpPr>
          <p:cNvPr id="115" name="矩形 114"/>
          <p:cNvSpPr>
            <a:spLocks/>
          </p:cNvSpPr>
          <p:nvPr/>
        </p:nvSpPr>
        <p:spPr>
          <a:xfrm>
            <a:off x="6551538" y="2919452"/>
            <a:ext cx="307928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r" defTabSz="914478"/>
            <a:r>
              <a:rPr lang="zh-CN" altLang="en-US" sz="1000" dirty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三思</a:t>
            </a: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074" y="2627045"/>
            <a:ext cx="705238" cy="242282"/>
          </a:xfrm>
          <a:prstGeom prst="rect">
            <a:avLst/>
          </a:prstGeom>
        </p:spPr>
      </p:pic>
      <p:sp>
        <p:nvSpPr>
          <p:cNvPr id="117" name="TextBox 232"/>
          <p:cNvSpPr txBox="1"/>
          <p:nvPr/>
        </p:nvSpPr>
        <p:spPr>
          <a:xfrm>
            <a:off x="2623107" y="2645553"/>
            <a:ext cx="404524" cy="37463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1053757">
              <a:defRPr/>
            </a:pPr>
            <a:r>
              <a:rPr kumimoji="1" lang="zh-CN" altLang="en-US" sz="1200" b="1" kern="0" dirty="0">
                <a:solidFill>
                  <a:srgbClr val="C00000"/>
                </a:solidFill>
                <a:latin typeface="Arial Unicode MS" panose="020B0604020202020204" pitchFamily="34" charset="-122"/>
                <a:ea typeface="微软雅黑"/>
                <a:cs typeface="Arial" panose="020B0604020202020204" pitchFamily="34" charset="0"/>
                <a:sym typeface="Arial Unicode MS" panose="020B0604020202020204" pitchFamily="34" charset="-122"/>
              </a:rPr>
              <a:t>智慧城市</a:t>
            </a:r>
            <a:endParaRPr kumimoji="1" lang="en-US" altLang="zh-CN" sz="1200" b="1" kern="0" dirty="0">
              <a:solidFill>
                <a:srgbClr val="C00000"/>
              </a:solidFill>
              <a:latin typeface="Arial Unicode MS" panose="020B0604020202020204" pitchFamily="34" charset="-122"/>
              <a:ea typeface="微软雅黑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sp>
        <p:nvSpPr>
          <p:cNvPr id="118" name="TextBox 232"/>
          <p:cNvSpPr txBox="1"/>
          <p:nvPr/>
        </p:nvSpPr>
        <p:spPr>
          <a:xfrm>
            <a:off x="8044232" y="2351839"/>
            <a:ext cx="921437" cy="21531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ctr" defTabSz="1053757" fontAlgn="auto">
              <a:spcBef>
                <a:spcPts val="0"/>
              </a:spcBef>
              <a:spcAft>
                <a:spcPts val="0"/>
              </a:spcAft>
              <a:defRPr kumimoji="1" sz="1399" b="1" kern="0">
                <a:solidFill>
                  <a:srgbClr val="0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105375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99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终端生态</a:t>
            </a:r>
            <a:endParaRPr kumimoji="1" lang="en-US" altLang="zh-CN" sz="1399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sp>
        <p:nvSpPr>
          <p:cNvPr id="119" name="TextBox 232"/>
          <p:cNvSpPr txBox="1"/>
          <p:nvPr/>
        </p:nvSpPr>
        <p:spPr>
          <a:xfrm>
            <a:off x="2590757" y="3438062"/>
            <a:ext cx="394355" cy="37463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1053757">
              <a:defRPr/>
            </a:pPr>
            <a:r>
              <a:rPr kumimoji="1" lang="zh-CN" altLang="en-US" sz="1200" b="1" kern="0" dirty="0">
                <a:solidFill>
                  <a:srgbClr val="C00000"/>
                </a:solidFill>
                <a:latin typeface="Arial Unicode MS" panose="020B0604020202020204" pitchFamily="34" charset="-122"/>
                <a:ea typeface="微软雅黑"/>
                <a:cs typeface="Arial" panose="020B0604020202020204" pitchFamily="34" charset="0"/>
                <a:sym typeface="Arial Unicode MS" panose="020B0604020202020204" pitchFamily="34" charset="-122"/>
              </a:rPr>
              <a:t>智慧交通</a:t>
            </a:r>
            <a:endParaRPr kumimoji="1" lang="en-US" altLang="zh-CN" sz="1200" b="1" kern="0" dirty="0">
              <a:solidFill>
                <a:srgbClr val="C00000"/>
              </a:solidFill>
              <a:latin typeface="Arial Unicode MS" panose="020B0604020202020204" pitchFamily="34" charset="-122"/>
              <a:ea typeface="微软雅黑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sp>
        <p:nvSpPr>
          <p:cNvPr id="120" name="Freeform 13"/>
          <p:cNvSpPr>
            <a:spLocks noChangeAspect="1" noEditPoints="1"/>
          </p:cNvSpPr>
          <p:nvPr/>
        </p:nvSpPr>
        <p:spPr bwMode="auto">
          <a:xfrm>
            <a:off x="2074461" y="3397723"/>
            <a:ext cx="516296" cy="414975"/>
          </a:xfrm>
          <a:custGeom>
            <a:avLst/>
            <a:gdLst>
              <a:gd name="T0" fmla="*/ 179490 w 3291"/>
              <a:gd name="T1" fmla="*/ 5116 h 2639"/>
              <a:gd name="T2" fmla="*/ 277154 w 3291"/>
              <a:gd name="T3" fmla="*/ 5116 h 2639"/>
              <a:gd name="T4" fmla="*/ 344116 w 3291"/>
              <a:gd name="T5" fmla="*/ 20026 h 2639"/>
              <a:gd name="T6" fmla="*/ 377735 w 3291"/>
              <a:gd name="T7" fmla="*/ 53209 h 2639"/>
              <a:gd name="T8" fmla="*/ 406909 w 3291"/>
              <a:gd name="T9" fmla="*/ 134922 h 2639"/>
              <a:gd name="T10" fmla="*/ 417329 w 3291"/>
              <a:gd name="T11" fmla="*/ 145739 h 2639"/>
              <a:gd name="T12" fmla="*/ 456089 w 3291"/>
              <a:gd name="T13" fmla="*/ 173951 h 2639"/>
              <a:gd name="T14" fmla="*/ 456089 w 3291"/>
              <a:gd name="T15" fmla="*/ 188862 h 2639"/>
              <a:gd name="T16" fmla="*/ 430110 w 3291"/>
              <a:gd name="T17" fmla="*/ 196317 h 2639"/>
              <a:gd name="T18" fmla="*/ 433305 w 3291"/>
              <a:gd name="T19" fmla="*/ 224967 h 2639"/>
              <a:gd name="T20" fmla="*/ 433305 w 3291"/>
              <a:gd name="T21" fmla="*/ 357697 h 2639"/>
              <a:gd name="T22" fmla="*/ 425525 w 3291"/>
              <a:gd name="T23" fmla="*/ 379770 h 2639"/>
              <a:gd name="T24" fmla="*/ 352729 w 3291"/>
              <a:gd name="T25" fmla="*/ 381085 h 2639"/>
              <a:gd name="T26" fmla="*/ 340920 w 3291"/>
              <a:gd name="T27" fmla="*/ 335624 h 2639"/>
              <a:gd name="T28" fmla="*/ 119614 w 3291"/>
              <a:gd name="T29" fmla="*/ 335624 h 2639"/>
              <a:gd name="T30" fmla="*/ 107805 w 3291"/>
              <a:gd name="T31" fmla="*/ 381085 h 2639"/>
              <a:gd name="T32" fmla="*/ 33203 w 3291"/>
              <a:gd name="T33" fmla="*/ 381085 h 2639"/>
              <a:gd name="T34" fmla="*/ 25006 w 3291"/>
              <a:gd name="T35" fmla="*/ 355797 h 2639"/>
              <a:gd name="T36" fmla="*/ 23617 w 3291"/>
              <a:gd name="T37" fmla="*/ 299664 h 2639"/>
              <a:gd name="T38" fmla="*/ 25006 w 3291"/>
              <a:gd name="T39" fmla="*/ 195293 h 2639"/>
              <a:gd name="T40" fmla="*/ 834 w 3291"/>
              <a:gd name="T41" fmla="*/ 188569 h 2639"/>
              <a:gd name="T42" fmla="*/ 834 w 3291"/>
              <a:gd name="T43" fmla="*/ 176875 h 2639"/>
              <a:gd name="T44" fmla="*/ 40149 w 3291"/>
              <a:gd name="T45" fmla="*/ 145008 h 2639"/>
              <a:gd name="T46" fmla="*/ 49735 w 3291"/>
              <a:gd name="T47" fmla="*/ 134922 h 2639"/>
              <a:gd name="T48" fmla="*/ 72519 w 3291"/>
              <a:gd name="T49" fmla="*/ 69581 h 2639"/>
              <a:gd name="T50" fmla="*/ 140730 w 3291"/>
              <a:gd name="T51" fmla="*/ 10379 h 2639"/>
              <a:gd name="T52" fmla="*/ 178796 w 3291"/>
              <a:gd name="T53" fmla="*/ 4239 h 2639"/>
              <a:gd name="T54" fmla="*/ 179490 w 3291"/>
              <a:gd name="T55" fmla="*/ 5116 h 2639"/>
              <a:gd name="T56" fmla="*/ 78909 w 3291"/>
              <a:gd name="T57" fmla="*/ 153194 h 2639"/>
              <a:gd name="T58" fmla="*/ 376624 w 3291"/>
              <a:gd name="T59" fmla="*/ 153194 h 2639"/>
              <a:gd name="T60" fmla="*/ 353840 w 3291"/>
              <a:gd name="T61" fmla="*/ 78936 h 2639"/>
              <a:gd name="T62" fmla="*/ 316053 w 3291"/>
              <a:gd name="T63" fmla="*/ 47069 h 2639"/>
              <a:gd name="T64" fmla="*/ 174489 w 3291"/>
              <a:gd name="T65" fmla="*/ 42684 h 2639"/>
              <a:gd name="T66" fmla="*/ 128922 w 3291"/>
              <a:gd name="T67" fmla="*/ 50139 h 2639"/>
              <a:gd name="T68" fmla="*/ 112390 w 3291"/>
              <a:gd name="T69" fmla="*/ 62126 h 2639"/>
              <a:gd name="T70" fmla="*/ 78909 w 3291"/>
              <a:gd name="T71" fmla="*/ 153194 h 2639"/>
              <a:gd name="T72" fmla="*/ 98220 w 3291"/>
              <a:gd name="T73" fmla="*/ 266190 h 2639"/>
              <a:gd name="T74" fmla="*/ 122531 w 3291"/>
              <a:gd name="T75" fmla="*/ 264728 h 2639"/>
              <a:gd name="T76" fmla="*/ 137396 w 3291"/>
              <a:gd name="T77" fmla="*/ 253034 h 2639"/>
              <a:gd name="T78" fmla="*/ 128783 w 3291"/>
              <a:gd name="T79" fmla="*/ 238416 h 2639"/>
              <a:gd name="T80" fmla="*/ 71824 w 3291"/>
              <a:gd name="T81" fmla="*/ 214443 h 2639"/>
              <a:gd name="T82" fmla="*/ 49040 w 3291"/>
              <a:gd name="T83" fmla="*/ 225991 h 2639"/>
              <a:gd name="T84" fmla="*/ 63905 w 3291"/>
              <a:gd name="T85" fmla="*/ 261658 h 2639"/>
              <a:gd name="T86" fmla="*/ 99331 w 3291"/>
              <a:gd name="T87" fmla="*/ 265751 h 2639"/>
              <a:gd name="T88" fmla="*/ 98220 w 3291"/>
              <a:gd name="T89" fmla="*/ 266190 h 2639"/>
              <a:gd name="T90" fmla="*/ 360648 w 3291"/>
              <a:gd name="T91" fmla="*/ 266190 h 2639"/>
              <a:gd name="T92" fmla="*/ 396351 w 3291"/>
              <a:gd name="T93" fmla="*/ 261366 h 2639"/>
              <a:gd name="T94" fmla="*/ 409410 w 3291"/>
              <a:gd name="T95" fmla="*/ 230084 h 2639"/>
              <a:gd name="T96" fmla="*/ 393156 w 3291"/>
              <a:gd name="T97" fmla="*/ 214150 h 2639"/>
              <a:gd name="T98" fmla="*/ 324944 w 3291"/>
              <a:gd name="T99" fmla="*/ 241486 h 2639"/>
              <a:gd name="T100" fmla="*/ 329945 w 3291"/>
              <a:gd name="T101" fmla="*/ 263120 h 2639"/>
              <a:gd name="T102" fmla="*/ 360648 w 3291"/>
              <a:gd name="T103" fmla="*/ 265897 h 2639"/>
              <a:gd name="T104" fmla="*/ 360648 w 3291"/>
              <a:gd name="T105" fmla="*/ 266190 h 2639"/>
              <a:gd name="T106" fmla="*/ 360648 w 3291"/>
              <a:gd name="T107" fmla="*/ 266190 h 2639"/>
              <a:gd name="T108" fmla="*/ 360648 w 3291"/>
              <a:gd name="T109" fmla="*/ 266190 h 263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291"/>
              <a:gd name="T166" fmla="*/ 0 h 2639"/>
              <a:gd name="T167" fmla="*/ 3291 w 3291"/>
              <a:gd name="T168" fmla="*/ 2639 h 263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291" h="2639">
                <a:moveTo>
                  <a:pt x="1292" y="35"/>
                </a:moveTo>
                <a:cubicBezTo>
                  <a:pt x="1525" y="0"/>
                  <a:pt x="1762" y="0"/>
                  <a:pt x="1995" y="35"/>
                </a:cubicBezTo>
                <a:cubicBezTo>
                  <a:pt x="2159" y="68"/>
                  <a:pt x="2323" y="94"/>
                  <a:pt x="2477" y="137"/>
                </a:cubicBezTo>
                <a:cubicBezTo>
                  <a:pt x="2591" y="166"/>
                  <a:pt x="2683" y="252"/>
                  <a:pt x="2719" y="364"/>
                </a:cubicBezTo>
                <a:cubicBezTo>
                  <a:pt x="2786" y="552"/>
                  <a:pt x="2856" y="739"/>
                  <a:pt x="2929" y="923"/>
                </a:cubicBezTo>
                <a:cubicBezTo>
                  <a:pt x="2942" y="954"/>
                  <a:pt x="2981" y="1000"/>
                  <a:pt x="3004" y="997"/>
                </a:cubicBezTo>
                <a:cubicBezTo>
                  <a:pt x="3134" y="975"/>
                  <a:pt x="3258" y="1061"/>
                  <a:pt x="3283" y="1190"/>
                </a:cubicBezTo>
                <a:cubicBezTo>
                  <a:pt x="3291" y="1224"/>
                  <a:pt x="3291" y="1258"/>
                  <a:pt x="3283" y="1292"/>
                </a:cubicBezTo>
                <a:cubicBezTo>
                  <a:pt x="3096" y="1343"/>
                  <a:pt x="3096" y="1343"/>
                  <a:pt x="3096" y="1343"/>
                </a:cubicBezTo>
                <a:cubicBezTo>
                  <a:pt x="3107" y="1408"/>
                  <a:pt x="3115" y="1473"/>
                  <a:pt x="3119" y="1539"/>
                </a:cubicBezTo>
                <a:cubicBezTo>
                  <a:pt x="3119" y="2447"/>
                  <a:pt x="3119" y="2447"/>
                  <a:pt x="3119" y="2447"/>
                </a:cubicBezTo>
                <a:cubicBezTo>
                  <a:pt x="3117" y="2502"/>
                  <a:pt x="3097" y="2554"/>
                  <a:pt x="3063" y="2598"/>
                </a:cubicBezTo>
                <a:cubicBezTo>
                  <a:pt x="2890" y="2631"/>
                  <a:pt x="2713" y="2634"/>
                  <a:pt x="2539" y="2607"/>
                </a:cubicBezTo>
                <a:cubicBezTo>
                  <a:pt x="2418" y="2530"/>
                  <a:pt x="2493" y="2401"/>
                  <a:pt x="2454" y="2296"/>
                </a:cubicBezTo>
                <a:cubicBezTo>
                  <a:pt x="861" y="2296"/>
                  <a:pt x="861" y="2296"/>
                  <a:pt x="861" y="2296"/>
                </a:cubicBezTo>
                <a:cubicBezTo>
                  <a:pt x="830" y="2407"/>
                  <a:pt x="812" y="2594"/>
                  <a:pt x="776" y="2607"/>
                </a:cubicBezTo>
                <a:cubicBezTo>
                  <a:pt x="598" y="2639"/>
                  <a:pt x="416" y="2639"/>
                  <a:pt x="239" y="2607"/>
                </a:cubicBezTo>
                <a:cubicBezTo>
                  <a:pt x="201" y="2557"/>
                  <a:pt x="180" y="2496"/>
                  <a:pt x="180" y="2434"/>
                </a:cubicBezTo>
                <a:cubicBezTo>
                  <a:pt x="170" y="2303"/>
                  <a:pt x="170" y="2178"/>
                  <a:pt x="170" y="2050"/>
                </a:cubicBezTo>
                <a:cubicBezTo>
                  <a:pt x="170" y="1813"/>
                  <a:pt x="170" y="1575"/>
                  <a:pt x="180" y="1336"/>
                </a:cubicBezTo>
                <a:cubicBezTo>
                  <a:pt x="6" y="1290"/>
                  <a:pt x="6" y="1290"/>
                  <a:pt x="6" y="1290"/>
                </a:cubicBezTo>
                <a:cubicBezTo>
                  <a:pt x="0" y="1264"/>
                  <a:pt x="0" y="1236"/>
                  <a:pt x="6" y="1210"/>
                </a:cubicBezTo>
                <a:cubicBezTo>
                  <a:pt x="55" y="1079"/>
                  <a:pt x="121" y="977"/>
                  <a:pt x="289" y="992"/>
                </a:cubicBezTo>
                <a:cubicBezTo>
                  <a:pt x="309" y="992"/>
                  <a:pt x="347" y="953"/>
                  <a:pt x="358" y="923"/>
                </a:cubicBezTo>
                <a:cubicBezTo>
                  <a:pt x="421" y="777"/>
                  <a:pt x="475" y="628"/>
                  <a:pt x="522" y="476"/>
                </a:cubicBezTo>
                <a:cubicBezTo>
                  <a:pt x="585" y="251"/>
                  <a:pt x="781" y="90"/>
                  <a:pt x="1013" y="71"/>
                </a:cubicBezTo>
                <a:cubicBezTo>
                  <a:pt x="1104" y="55"/>
                  <a:pt x="1197" y="43"/>
                  <a:pt x="1287" y="29"/>
                </a:cubicBezTo>
                <a:lnTo>
                  <a:pt x="1292" y="35"/>
                </a:lnTo>
                <a:close/>
                <a:moveTo>
                  <a:pt x="568" y="1048"/>
                </a:moveTo>
                <a:cubicBezTo>
                  <a:pt x="1274" y="1197"/>
                  <a:pt x="2004" y="1197"/>
                  <a:pt x="2711" y="1048"/>
                </a:cubicBezTo>
                <a:cubicBezTo>
                  <a:pt x="2650" y="866"/>
                  <a:pt x="2590" y="704"/>
                  <a:pt x="2547" y="540"/>
                </a:cubicBezTo>
                <a:cubicBezTo>
                  <a:pt x="2521" y="411"/>
                  <a:pt x="2406" y="319"/>
                  <a:pt x="2275" y="322"/>
                </a:cubicBezTo>
                <a:cubicBezTo>
                  <a:pt x="1936" y="307"/>
                  <a:pt x="1595" y="296"/>
                  <a:pt x="1256" y="292"/>
                </a:cubicBezTo>
                <a:cubicBezTo>
                  <a:pt x="1145" y="297"/>
                  <a:pt x="1035" y="314"/>
                  <a:pt x="928" y="343"/>
                </a:cubicBezTo>
                <a:cubicBezTo>
                  <a:pt x="879" y="353"/>
                  <a:pt x="836" y="383"/>
                  <a:pt x="809" y="425"/>
                </a:cubicBezTo>
                <a:cubicBezTo>
                  <a:pt x="717" y="623"/>
                  <a:pt x="648" y="828"/>
                  <a:pt x="568" y="1048"/>
                </a:cubicBezTo>
                <a:close/>
                <a:moveTo>
                  <a:pt x="707" y="1821"/>
                </a:moveTo>
                <a:cubicBezTo>
                  <a:pt x="766" y="1824"/>
                  <a:pt x="824" y="1821"/>
                  <a:pt x="882" y="1811"/>
                </a:cubicBezTo>
                <a:cubicBezTo>
                  <a:pt x="928" y="1801"/>
                  <a:pt x="966" y="1771"/>
                  <a:pt x="989" y="1731"/>
                </a:cubicBezTo>
                <a:cubicBezTo>
                  <a:pt x="997" y="1706"/>
                  <a:pt x="959" y="1646"/>
                  <a:pt x="927" y="1631"/>
                </a:cubicBezTo>
                <a:cubicBezTo>
                  <a:pt x="793" y="1568"/>
                  <a:pt x="657" y="1514"/>
                  <a:pt x="517" y="1467"/>
                </a:cubicBezTo>
                <a:cubicBezTo>
                  <a:pt x="448" y="1444"/>
                  <a:pt x="370" y="1449"/>
                  <a:pt x="353" y="1546"/>
                </a:cubicBezTo>
                <a:cubicBezTo>
                  <a:pt x="320" y="1688"/>
                  <a:pt x="353" y="1767"/>
                  <a:pt x="460" y="1790"/>
                </a:cubicBezTo>
                <a:cubicBezTo>
                  <a:pt x="543" y="1806"/>
                  <a:pt x="624" y="1809"/>
                  <a:pt x="715" y="1818"/>
                </a:cubicBezTo>
                <a:lnTo>
                  <a:pt x="707" y="1821"/>
                </a:lnTo>
                <a:close/>
                <a:moveTo>
                  <a:pt x="2596" y="1821"/>
                </a:moveTo>
                <a:cubicBezTo>
                  <a:pt x="2682" y="1815"/>
                  <a:pt x="2768" y="1804"/>
                  <a:pt x="2853" y="1788"/>
                </a:cubicBezTo>
                <a:cubicBezTo>
                  <a:pt x="2976" y="1760"/>
                  <a:pt x="2950" y="1660"/>
                  <a:pt x="2947" y="1574"/>
                </a:cubicBezTo>
                <a:cubicBezTo>
                  <a:pt x="2944" y="1487"/>
                  <a:pt x="2898" y="1446"/>
                  <a:pt x="2830" y="1465"/>
                </a:cubicBezTo>
                <a:cubicBezTo>
                  <a:pt x="2662" y="1515"/>
                  <a:pt x="2498" y="1578"/>
                  <a:pt x="2339" y="1652"/>
                </a:cubicBezTo>
                <a:cubicBezTo>
                  <a:pt x="2267" y="1687"/>
                  <a:pt x="2293" y="1782"/>
                  <a:pt x="2375" y="1800"/>
                </a:cubicBezTo>
                <a:cubicBezTo>
                  <a:pt x="2448" y="1811"/>
                  <a:pt x="2522" y="1817"/>
                  <a:pt x="2596" y="1819"/>
                </a:cubicBezTo>
                <a:lnTo>
                  <a:pt x="2596" y="1821"/>
                </a:lnTo>
                <a:close/>
                <a:moveTo>
                  <a:pt x="2596" y="1821"/>
                </a:moveTo>
                <a:cubicBezTo>
                  <a:pt x="2596" y="1821"/>
                  <a:pt x="2596" y="1821"/>
                  <a:pt x="2596" y="1821"/>
                </a:cubicBezTo>
              </a:path>
            </a:pathLst>
          </a:custGeom>
          <a:solidFill>
            <a:srgbClr val="7B7B7B"/>
          </a:solidFill>
          <a:ln>
            <a:noFill/>
            <a:prstDash val="sysDash"/>
          </a:ln>
          <a:effectLst>
            <a:outerShdw blurRad="50800" dist="38100" dir="2700000" sx="102000" sy="102000" algn="tl" rotWithShape="0">
              <a:prstClr val="black">
                <a:alpha val="25000"/>
              </a:prstClr>
            </a:outerShdw>
          </a:effectLst>
        </p:spPr>
        <p:txBody>
          <a:bodyPr lIns="51588" tIns="25794" rIns="51588" bIns="25794"/>
          <a:lstStyle/>
          <a:p>
            <a:pPr defTabSz="913943">
              <a:defRPr/>
            </a:pPr>
            <a:endParaRPr lang="zh-CN" altLang="en-US" sz="2399" kern="0">
              <a:solidFill>
                <a:srgbClr val="000000"/>
              </a:solidFill>
              <a:latin typeface="Arial Unicode MS" panose="020B0604020202020204" pitchFamily="34" charset="-122"/>
              <a:ea typeface="微软雅黑"/>
              <a:sym typeface="Arial Unicode MS" panose="020B0604020202020204" pitchFamily="34" charset="-122"/>
            </a:endParaRPr>
          </a:p>
        </p:txBody>
      </p:sp>
      <p:sp>
        <p:nvSpPr>
          <p:cNvPr id="121" name="TextBox 232"/>
          <p:cNvSpPr txBox="1"/>
          <p:nvPr/>
        </p:nvSpPr>
        <p:spPr>
          <a:xfrm>
            <a:off x="2590757" y="4127139"/>
            <a:ext cx="374633" cy="37463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1053757">
              <a:defRPr/>
            </a:pPr>
            <a:r>
              <a:rPr kumimoji="1" lang="zh-CN" altLang="en-US" sz="1200" b="1" kern="0" dirty="0">
                <a:solidFill>
                  <a:srgbClr val="C00000"/>
                </a:solidFill>
                <a:latin typeface="Arial Unicode MS" panose="020B0604020202020204" pitchFamily="34" charset="-122"/>
                <a:ea typeface="微软雅黑"/>
                <a:cs typeface="Arial" panose="020B0604020202020204" pitchFamily="34" charset="0"/>
                <a:sym typeface="Arial Unicode MS" panose="020B0604020202020204" pitchFamily="34" charset="-122"/>
              </a:rPr>
              <a:t>智慧医疗</a:t>
            </a:r>
            <a:endParaRPr kumimoji="1" lang="en-US" altLang="zh-CN" sz="1200" b="1" kern="0" dirty="0">
              <a:solidFill>
                <a:srgbClr val="C00000"/>
              </a:solidFill>
              <a:latin typeface="Arial Unicode MS" panose="020B0604020202020204" pitchFamily="34" charset="-122"/>
              <a:ea typeface="微软雅黑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sp>
        <p:nvSpPr>
          <p:cNvPr id="122" name="TextBox 232"/>
          <p:cNvSpPr txBox="1"/>
          <p:nvPr/>
        </p:nvSpPr>
        <p:spPr>
          <a:xfrm>
            <a:off x="6291989" y="2341951"/>
            <a:ext cx="971054" cy="21531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1053757">
              <a:defRPr/>
            </a:pPr>
            <a:r>
              <a:rPr kumimoji="1" lang="zh-CN" altLang="en-US" sz="1399" b="1" kern="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微软雅黑"/>
                <a:cs typeface="Arial" panose="020B0604020202020204" pitchFamily="34" charset="0"/>
                <a:sym typeface="Arial Unicode MS" panose="020B0604020202020204" pitchFamily="34" charset="-122"/>
              </a:rPr>
              <a:t>应用生态</a:t>
            </a:r>
            <a:endParaRPr kumimoji="1" lang="en-US" altLang="zh-CN" sz="1399" b="1" kern="0" dirty="0">
              <a:solidFill>
                <a:srgbClr val="000000"/>
              </a:solidFill>
              <a:latin typeface="Arial Unicode MS" panose="020B0604020202020204" pitchFamily="34" charset="-122"/>
              <a:ea typeface="微软雅黑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grpSp>
        <p:nvGrpSpPr>
          <p:cNvPr id="123" name="组合 47"/>
          <p:cNvGrpSpPr/>
          <p:nvPr/>
        </p:nvGrpSpPr>
        <p:grpSpPr>
          <a:xfrm>
            <a:off x="2094298" y="2474004"/>
            <a:ext cx="528809" cy="545949"/>
            <a:chOff x="22187876" y="2880773"/>
            <a:chExt cx="567210" cy="876377"/>
          </a:xfrm>
          <a:solidFill>
            <a:srgbClr val="232323">
              <a:lumMod val="60000"/>
              <a:lumOff val="40000"/>
            </a:srgbClr>
          </a:solidFill>
        </p:grpSpPr>
        <p:sp>
          <p:nvSpPr>
            <p:cNvPr id="124" name="Freeform 14"/>
            <p:cNvSpPr>
              <a:spLocks noEditPoints="1"/>
            </p:cNvSpPr>
            <p:nvPr/>
          </p:nvSpPr>
          <p:spPr bwMode="auto">
            <a:xfrm>
              <a:off x="22511648" y="3299486"/>
              <a:ext cx="243438" cy="45766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2"/>
                </a:cxn>
                <a:cxn ang="0">
                  <a:pos x="0" y="553"/>
                </a:cxn>
                <a:cxn ang="0">
                  <a:pos x="33" y="574"/>
                </a:cxn>
                <a:cxn ang="0">
                  <a:pos x="188" y="455"/>
                </a:cxn>
                <a:cxn ang="0">
                  <a:pos x="253" y="455"/>
                </a:cxn>
                <a:cxn ang="0">
                  <a:pos x="277" y="574"/>
                </a:cxn>
                <a:cxn ang="0">
                  <a:pos x="309" y="553"/>
                </a:cxn>
                <a:cxn ang="0">
                  <a:pos x="309" y="22"/>
                </a:cxn>
                <a:cxn ang="0">
                  <a:pos x="277" y="0"/>
                </a:cxn>
                <a:cxn ang="0">
                  <a:pos x="127" y="499"/>
                </a:cxn>
                <a:cxn ang="0">
                  <a:pos x="61" y="499"/>
                </a:cxn>
                <a:cxn ang="0">
                  <a:pos x="61" y="455"/>
                </a:cxn>
                <a:cxn ang="0">
                  <a:pos x="127" y="455"/>
                </a:cxn>
                <a:cxn ang="0">
                  <a:pos x="131" y="390"/>
                </a:cxn>
                <a:cxn ang="0">
                  <a:pos x="117" y="407"/>
                </a:cxn>
                <a:cxn ang="0">
                  <a:pos x="56" y="390"/>
                </a:cxn>
                <a:cxn ang="0">
                  <a:pos x="70" y="352"/>
                </a:cxn>
                <a:cxn ang="0">
                  <a:pos x="131" y="369"/>
                </a:cxn>
                <a:cxn ang="0">
                  <a:pos x="131" y="293"/>
                </a:cxn>
                <a:cxn ang="0">
                  <a:pos x="70" y="309"/>
                </a:cxn>
                <a:cxn ang="0">
                  <a:pos x="56" y="271"/>
                </a:cxn>
                <a:cxn ang="0">
                  <a:pos x="117" y="255"/>
                </a:cxn>
                <a:cxn ang="0">
                  <a:pos x="131" y="293"/>
                </a:cxn>
                <a:cxn ang="0">
                  <a:pos x="127" y="212"/>
                </a:cxn>
                <a:cxn ang="0">
                  <a:pos x="61" y="212"/>
                </a:cxn>
                <a:cxn ang="0">
                  <a:pos x="61" y="168"/>
                </a:cxn>
                <a:cxn ang="0">
                  <a:pos x="127" y="168"/>
                </a:cxn>
                <a:cxn ang="0">
                  <a:pos x="131" y="103"/>
                </a:cxn>
                <a:cxn ang="0">
                  <a:pos x="117" y="120"/>
                </a:cxn>
                <a:cxn ang="0">
                  <a:pos x="56" y="103"/>
                </a:cxn>
                <a:cxn ang="0">
                  <a:pos x="70" y="65"/>
                </a:cxn>
                <a:cxn ang="0">
                  <a:pos x="131" y="82"/>
                </a:cxn>
                <a:cxn ang="0">
                  <a:pos x="253" y="390"/>
                </a:cxn>
                <a:cxn ang="0">
                  <a:pos x="192" y="407"/>
                </a:cxn>
                <a:cxn ang="0">
                  <a:pos x="178" y="369"/>
                </a:cxn>
                <a:cxn ang="0">
                  <a:pos x="239" y="352"/>
                </a:cxn>
                <a:cxn ang="0">
                  <a:pos x="253" y="390"/>
                </a:cxn>
                <a:cxn ang="0">
                  <a:pos x="248" y="304"/>
                </a:cxn>
                <a:cxn ang="0">
                  <a:pos x="183" y="304"/>
                </a:cxn>
                <a:cxn ang="0">
                  <a:pos x="183" y="260"/>
                </a:cxn>
                <a:cxn ang="0">
                  <a:pos x="248" y="260"/>
                </a:cxn>
                <a:cxn ang="0">
                  <a:pos x="253" y="201"/>
                </a:cxn>
                <a:cxn ang="0">
                  <a:pos x="239" y="217"/>
                </a:cxn>
                <a:cxn ang="0">
                  <a:pos x="178" y="201"/>
                </a:cxn>
                <a:cxn ang="0">
                  <a:pos x="192" y="163"/>
                </a:cxn>
                <a:cxn ang="0">
                  <a:pos x="253" y="179"/>
                </a:cxn>
                <a:cxn ang="0">
                  <a:pos x="253" y="103"/>
                </a:cxn>
                <a:cxn ang="0">
                  <a:pos x="192" y="120"/>
                </a:cxn>
                <a:cxn ang="0">
                  <a:pos x="178" y="82"/>
                </a:cxn>
                <a:cxn ang="0">
                  <a:pos x="239" y="65"/>
                </a:cxn>
                <a:cxn ang="0">
                  <a:pos x="253" y="103"/>
                </a:cxn>
              </a:cxnLst>
              <a:rect l="0" t="0" r="r" b="b"/>
              <a:pathLst>
                <a:path w="309" h="574">
                  <a:moveTo>
                    <a:pt x="277" y="0"/>
                  </a:moveTo>
                  <a:lnTo>
                    <a:pt x="277" y="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11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0" y="537"/>
                  </a:lnTo>
                  <a:lnTo>
                    <a:pt x="0" y="553"/>
                  </a:lnTo>
                  <a:lnTo>
                    <a:pt x="9" y="564"/>
                  </a:lnTo>
                  <a:lnTo>
                    <a:pt x="19" y="574"/>
                  </a:lnTo>
                  <a:lnTo>
                    <a:pt x="33" y="574"/>
                  </a:lnTo>
                  <a:lnTo>
                    <a:pt x="183" y="574"/>
                  </a:lnTo>
                  <a:lnTo>
                    <a:pt x="183" y="472"/>
                  </a:lnTo>
                  <a:lnTo>
                    <a:pt x="188" y="455"/>
                  </a:lnTo>
                  <a:lnTo>
                    <a:pt x="197" y="450"/>
                  </a:lnTo>
                  <a:lnTo>
                    <a:pt x="244" y="450"/>
                  </a:lnTo>
                  <a:lnTo>
                    <a:pt x="253" y="455"/>
                  </a:lnTo>
                  <a:lnTo>
                    <a:pt x="258" y="472"/>
                  </a:lnTo>
                  <a:lnTo>
                    <a:pt x="258" y="574"/>
                  </a:lnTo>
                  <a:lnTo>
                    <a:pt x="277" y="574"/>
                  </a:lnTo>
                  <a:lnTo>
                    <a:pt x="291" y="574"/>
                  </a:lnTo>
                  <a:lnTo>
                    <a:pt x="300" y="564"/>
                  </a:lnTo>
                  <a:lnTo>
                    <a:pt x="309" y="553"/>
                  </a:lnTo>
                  <a:lnTo>
                    <a:pt x="309" y="537"/>
                  </a:lnTo>
                  <a:lnTo>
                    <a:pt x="309" y="38"/>
                  </a:lnTo>
                  <a:lnTo>
                    <a:pt x="309" y="22"/>
                  </a:lnTo>
                  <a:lnTo>
                    <a:pt x="300" y="11"/>
                  </a:lnTo>
                  <a:lnTo>
                    <a:pt x="291" y="0"/>
                  </a:lnTo>
                  <a:lnTo>
                    <a:pt x="277" y="0"/>
                  </a:lnTo>
                  <a:close/>
                  <a:moveTo>
                    <a:pt x="131" y="488"/>
                  </a:moveTo>
                  <a:lnTo>
                    <a:pt x="131" y="488"/>
                  </a:lnTo>
                  <a:lnTo>
                    <a:pt x="127" y="499"/>
                  </a:lnTo>
                  <a:lnTo>
                    <a:pt x="117" y="504"/>
                  </a:lnTo>
                  <a:lnTo>
                    <a:pt x="70" y="504"/>
                  </a:lnTo>
                  <a:lnTo>
                    <a:pt x="61" y="499"/>
                  </a:lnTo>
                  <a:lnTo>
                    <a:pt x="56" y="488"/>
                  </a:lnTo>
                  <a:lnTo>
                    <a:pt x="56" y="466"/>
                  </a:lnTo>
                  <a:lnTo>
                    <a:pt x="61" y="455"/>
                  </a:lnTo>
                  <a:lnTo>
                    <a:pt x="70" y="450"/>
                  </a:lnTo>
                  <a:lnTo>
                    <a:pt x="117" y="450"/>
                  </a:lnTo>
                  <a:lnTo>
                    <a:pt x="127" y="455"/>
                  </a:lnTo>
                  <a:lnTo>
                    <a:pt x="131" y="466"/>
                  </a:lnTo>
                  <a:lnTo>
                    <a:pt x="131" y="488"/>
                  </a:lnTo>
                  <a:close/>
                  <a:moveTo>
                    <a:pt x="131" y="390"/>
                  </a:moveTo>
                  <a:lnTo>
                    <a:pt x="131" y="390"/>
                  </a:lnTo>
                  <a:lnTo>
                    <a:pt x="127" y="401"/>
                  </a:lnTo>
                  <a:lnTo>
                    <a:pt x="117" y="407"/>
                  </a:lnTo>
                  <a:lnTo>
                    <a:pt x="70" y="407"/>
                  </a:lnTo>
                  <a:lnTo>
                    <a:pt x="61" y="401"/>
                  </a:lnTo>
                  <a:lnTo>
                    <a:pt x="56" y="390"/>
                  </a:lnTo>
                  <a:lnTo>
                    <a:pt x="56" y="369"/>
                  </a:lnTo>
                  <a:lnTo>
                    <a:pt x="61" y="358"/>
                  </a:lnTo>
                  <a:lnTo>
                    <a:pt x="70" y="352"/>
                  </a:lnTo>
                  <a:lnTo>
                    <a:pt x="117" y="352"/>
                  </a:lnTo>
                  <a:lnTo>
                    <a:pt x="127" y="358"/>
                  </a:lnTo>
                  <a:lnTo>
                    <a:pt x="131" y="369"/>
                  </a:lnTo>
                  <a:lnTo>
                    <a:pt x="131" y="390"/>
                  </a:lnTo>
                  <a:close/>
                  <a:moveTo>
                    <a:pt x="131" y="293"/>
                  </a:moveTo>
                  <a:lnTo>
                    <a:pt x="131" y="293"/>
                  </a:lnTo>
                  <a:lnTo>
                    <a:pt x="127" y="304"/>
                  </a:lnTo>
                  <a:lnTo>
                    <a:pt x="117" y="309"/>
                  </a:lnTo>
                  <a:lnTo>
                    <a:pt x="70" y="309"/>
                  </a:lnTo>
                  <a:lnTo>
                    <a:pt x="61" y="304"/>
                  </a:lnTo>
                  <a:lnTo>
                    <a:pt x="56" y="293"/>
                  </a:lnTo>
                  <a:lnTo>
                    <a:pt x="56" y="271"/>
                  </a:lnTo>
                  <a:lnTo>
                    <a:pt x="61" y="260"/>
                  </a:lnTo>
                  <a:lnTo>
                    <a:pt x="70" y="255"/>
                  </a:lnTo>
                  <a:lnTo>
                    <a:pt x="117" y="255"/>
                  </a:lnTo>
                  <a:lnTo>
                    <a:pt x="127" y="260"/>
                  </a:lnTo>
                  <a:lnTo>
                    <a:pt x="131" y="271"/>
                  </a:lnTo>
                  <a:lnTo>
                    <a:pt x="131" y="293"/>
                  </a:lnTo>
                  <a:close/>
                  <a:moveTo>
                    <a:pt x="131" y="201"/>
                  </a:moveTo>
                  <a:lnTo>
                    <a:pt x="131" y="201"/>
                  </a:lnTo>
                  <a:lnTo>
                    <a:pt x="127" y="212"/>
                  </a:lnTo>
                  <a:lnTo>
                    <a:pt x="117" y="217"/>
                  </a:lnTo>
                  <a:lnTo>
                    <a:pt x="70" y="217"/>
                  </a:lnTo>
                  <a:lnTo>
                    <a:pt x="61" y="212"/>
                  </a:lnTo>
                  <a:lnTo>
                    <a:pt x="56" y="201"/>
                  </a:lnTo>
                  <a:lnTo>
                    <a:pt x="56" y="179"/>
                  </a:lnTo>
                  <a:lnTo>
                    <a:pt x="61" y="168"/>
                  </a:lnTo>
                  <a:lnTo>
                    <a:pt x="70" y="163"/>
                  </a:lnTo>
                  <a:lnTo>
                    <a:pt x="117" y="163"/>
                  </a:lnTo>
                  <a:lnTo>
                    <a:pt x="127" y="168"/>
                  </a:lnTo>
                  <a:lnTo>
                    <a:pt x="131" y="179"/>
                  </a:lnTo>
                  <a:lnTo>
                    <a:pt x="131" y="201"/>
                  </a:lnTo>
                  <a:close/>
                  <a:moveTo>
                    <a:pt x="131" y="103"/>
                  </a:moveTo>
                  <a:lnTo>
                    <a:pt x="131" y="103"/>
                  </a:lnTo>
                  <a:lnTo>
                    <a:pt x="127" y="114"/>
                  </a:lnTo>
                  <a:lnTo>
                    <a:pt x="117" y="120"/>
                  </a:lnTo>
                  <a:lnTo>
                    <a:pt x="70" y="120"/>
                  </a:lnTo>
                  <a:lnTo>
                    <a:pt x="61" y="114"/>
                  </a:lnTo>
                  <a:lnTo>
                    <a:pt x="56" y="103"/>
                  </a:lnTo>
                  <a:lnTo>
                    <a:pt x="56" y="82"/>
                  </a:lnTo>
                  <a:lnTo>
                    <a:pt x="61" y="71"/>
                  </a:lnTo>
                  <a:lnTo>
                    <a:pt x="70" y="65"/>
                  </a:lnTo>
                  <a:lnTo>
                    <a:pt x="117" y="65"/>
                  </a:lnTo>
                  <a:lnTo>
                    <a:pt x="127" y="71"/>
                  </a:lnTo>
                  <a:lnTo>
                    <a:pt x="131" y="82"/>
                  </a:lnTo>
                  <a:lnTo>
                    <a:pt x="131" y="103"/>
                  </a:lnTo>
                  <a:close/>
                  <a:moveTo>
                    <a:pt x="253" y="390"/>
                  </a:moveTo>
                  <a:lnTo>
                    <a:pt x="253" y="390"/>
                  </a:lnTo>
                  <a:lnTo>
                    <a:pt x="248" y="401"/>
                  </a:lnTo>
                  <a:lnTo>
                    <a:pt x="239" y="407"/>
                  </a:lnTo>
                  <a:lnTo>
                    <a:pt x="192" y="407"/>
                  </a:lnTo>
                  <a:lnTo>
                    <a:pt x="183" y="401"/>
                  </a:lnTo>
                  <a:lnTo>
                    <a:pt x="178" y="390"/>
                  </a:lnTo>
                  <a:lnTo>
                    <a:pt x="178" y="369"/>
                  </a:lnTo>
                  <a:lnTo>
                    <a:pt x="183" y="358"/>
                  </a:lnTo>
                  <a:lnTo>
                    <a:pt x="192" y="352"/>
                  </a:lnTo>
                  <a:lnTo>
                    <a:pt x="239" y="352"/>
                  </a:lnTo>
                  <a:lnTo>
                    <a:pt x="248" y="358"/>
                  </a:lnTo>
                  <a:lnTo>
                    <a:pt x="253" y="369"/>
                  </a:lnTo>
                  <a:lnTo>
                    <a:pt x="253" y="390"/>
                  </a:lnTo>
                  <a:close/>
                  <a:moveTo>
                    <a:pt x="253" y="293"/>
                  </a:moveTo>
                  <a:lnTo>
                    <a:pt x="253" y="293"/>
                  </a:lnTo>
                  <a:lnTo>
                    <a:pt x="248" y="304"/>
                  </a:lnTo>
                  <a:lnTo>
                    <a:pt x="239" y="309"/>
                  </a:lnTo>
                  <a:lnTo>
                    <a:pt x="192" y="309"/>
                  </a:lnTo>
                  <a:lnTo>
                    <a:pt x="183" y="304"/>
                  </a:lnTo>
                  <a:lnTo>
                    <a:pt x="178" y="293"/>
                  </a:lnTo>
                  <a:lnTo>
                    <a:pt x="178" y="271"/>
                  </a:lnTo>
                  <a:lnTo>
                    <a:pt x="183" y="260"/>
                  </a:lnTo>
                  <a:lnTo>
                    <a:pt x="192" y="255"/>
                  </a:lnTo>
                  <a:lnTo>
                    <a:pt x="239" y="255"/>
                  </a:lnTo>
                  <a:lnTo>
                    <a:pt x="248" y="260"/>
                  </a:lnTo>
                  <a:lnTo>
                    <a:pt x="253" y="271"/>
                  </a:lnTo>
                  <a:lnTo>
                    <a:pt x="253" y="293"/>
                  </a:lnTo>
                  <a:close/>
                  <a:moveTo>
                    <a:pt x="253" y="201"/>
                  </a:moveTo>
                  <a:lnTo>
                    <a:pt x="253" y="201"/>
                  </a:lnTo>
                  <a:lnTo>
                    <a:pt x="248" y="212"/>
                  </a:lnTo>
                  <a:lnTo>
                    <a:pt x="239" y="217"/>
                  </a:lnTo>
                  <a:lnTo>
                    <a:pt x="192" y="217"/>
                  </a:lnTo>
                  <a:lnTo>
                    <a:pt x="183" y="212"/>
                  </a:lnTo>
                  <a:lnTo>
                    <a:pt x="178" y="201"/>
                  </a:lnTo>
                  <a:lnTo>
                    <a:pt x="178" y="179"/>
                  </a:lnTo>
                  <a:lnTo>
                    <a:pt x="183" y="168"/>
                  </a:lnTo>
                  <a:lnTo>
                    <a:pt x="192" y="163"/>
                  </a:lnTo>
                  <a:lnTo>
                    <a:pt x="239" y="163"/>
                  </a:lnTo>
                  <a:lnTo>
                    <a:pt x="248" y="168"/>
                  </a:lnTo>
                  <a:lnTo>
                    <a:pt x="253" y="179"/>
                  </a:lnTo>
                  <a:lnTo>
                    <a:pt x="253" y="201"/>
                  </a:lnTo>
                  <a:close/>
                  <a:moveTo>
                    <a:pt x="253" y="103"/>
                  </a:moveTo>
                  <a:lnTo>
                    <a:pt x="253" y="103"/>
                  </a:lnTo>
                  <a:lnTo>
                    <a:pt x="248" y="114"/>
                  </a:lnTo>
                  <a:lnTo>
                    <a:pt x="239" y="120"/>
                  </a:lnTo>
                  <a:lnTo>
                    <a:pt x="192" y="120"/>
                  </a:lnTo>
                  <a:lnTo>
                    <a:pt x="183" y="114"/>
                  </a:lnTo>
                  <a:lnTo>
                    <a:pt x="178" y="103"/>
                  </a:lnTo>
                  <a:lnTo>
                    <a:pt x="178" y="82"/>
                  </a:lnTo>
                  <a:lnTo>
                    <a:pt x="183" y="71"/>
                  </a:lnTo>
                  <a:lnTo>
                    <a:pt x="192" y="65"/>
                  </a:lnTo>
                  <a:lnTo>
                    <a:pt x="239" y="65"/>
                  </a:lnTo>
                  <a:lnTo>
                    <a:pt x="248" y="71"/>
                  </a:lnTo>
                  <a:lnTo>
                    <a:pt x="253" y="82"/>
                  </a:lnTo>
                  <a:lnTo>
                    <a:pt x="25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91389" tIns="45695" rIns="91389" bIns="45695"/>
            <a:lstStyle/>
            <a:p>
              <a:pPr defTabSz="913791">
                <a:defRPr/>
              </a:pPr>
              <a:endParaRPr lang="zh-CN" altLang="en-US" sz="2799" kern="0">
                <a:solidFill>
                  <a:prstClr val="black"/>
                </a:solidFill>
                <a:latin typeface="Arial Unicode MS" panose="020B0604020202020204" pitchFamily="34" charset="-122"/>
                <a:ea typeface="微软雅黑"/>
                <a:sym typeface="Arial Unicode MS" panose="020B0604020202020204" pitchFamily="34" charset="-122"/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/>
          </p:nvSpPr>
          <p:spPr bwMode="auto">
            <a:xfrm>
              <a:off x="22187876" y="2880773"/>
              <a:ext cx="284823" cy="856903"/>
            </a:xfrm>
            <a:custGeom>
              <a:avLst/>
              <a:gdLst/>
              <a:ahLst/>
              <a:cxnLst>
                <a:cxn ang="0">
                  <a:pos x="301" y="298"/>
                </a:cxn>
                <a:cxn ang="0">
                  <a:pos x="263" y="267"/>
                </a:cxn>
                <a:cxn ang="0">
                  <a:pos x="249" y="214"/>
                </a:cxn>
                <a:cxn ang="0">
                  <a:pos x="197" y="199"/>
                </a:cxn>
                <a:cxn ang="0">
                  <a:pos x="179" y="0"/>
                </a:cxn>
                <a:cxn ang="0">
                  <a:pos x="160" y="199"/>
                </a:cxn>
                <a:cxn ang="0">
                  <a:pos x="108" y="214"/>
                </a:cxn>
                <a:cxn ang="0">
                  <a:pos x="94" y="267"/>
                </a:cxn>
                <a:cxn ang="0">
                  <a:pos x="52" y="298"/>
                </a:cxn>
                <a:cxn ang="0">
                  <a:pos x="14" y="335"/>
                </a:cxn>
                <a:cxn ang="0">
                  <a:pos x="0" y="1040"/>
                </a:cxn>
                <a:cxn ang="0">
                  <a:pos x="19" y="1076"/>
                </a:cxn>
                <a:cxn ang="0">
                  <a:pos x="132" y="1076"/>
                </a:cxn>
                <a:cxn ang="0">
                  <a:pos x="141" y="935"/>
                </a:cxn>
                <a:cxn ang="0">
                  <a:pos x="221" y="946"/>
                </a:cxn>
                <a:cxn ang="0">
                  <a:pos x="259" y="1076"/>
                </a:cxn>
                <a:cxn ang="0">
                  <a:pos x="348" y="1066"/>
                </a:cxn>
                <a:cxn ang="0">
                  <a:pos x="357" y="376"/>
                </a:cxn>
                <a:cxn ang="0">
                  <a:pos x="324" y="324"/>
                </a:cxn>
                <a:cxn ang="0">
                  <a:pos x="254" y="852"/>
                </a:cxn>
                <a:cxn ang="0">
                  <a:pos x="85" y="847"/>
                </a:cxn>
                <a:cxn ang="0">
                  <a:pos x="80" y="820"/>
                </a:cxn>
                <a:cxn ang="0">
                  <a:pos x="99" y="805"/>
                </a:cxn>
                <a:cxn ang="0">
                  <a:pos x="273" y="815"/>
                </a:cxn>
                <a:cxn ang="0">
                  <a:pos x="277" y="836"/>
                </a:cxn>
                <a:cxn ang="0">
                  <a:pos x="254" y="852"/>
                </a:cxn>
                <a:cxn ang="0">
                  <a:pos x="99" y="742"/>
                </a:cxn>
                <a:cxn ang="0">
                  <a:pos x="80" y="732"/>
                </a:cxn>
                <a:cxn ang="0">
                  <a:pos x="85" y="706"/>
                </a:cxn>
                <a:cxn ang="0">
                  <a:pos x="254" y="700"/>
                </a:cxn>
                <a:cxn ang="0">
                  <a:pos x="277" y="711"/>
                </a:cxn>
                <a:cxn ang="0">
                  <a:pos x="273" y="737"/>
                </a:cxn>
                <a:cxn ang="0">
                  <a:pos x="254" y="638"/>
                </a:cxn>
                <a:cxn ang="0">
                  <a:pos x="89" y="632"/>
                </a:cxn>
                <a:cxn ang="0">
                  <a:pos x="75" y="611"/>
                </a:cxn>
                <a:cxn ang="0">
                  <a:pos x="89" y="596"/>
                </a:cxn>
                <a:cxn ang="0">
                  <a:pos x="263" y="596"/>
                </a:cxn>
                <a:cxn ang="0">
                  <a:pos x="277" y="611"/>
                </a:cxn>
                <a:cxn ang="0">
                  <a:pos x="263" y="632"/>
                </a:cxn>
                <a:cxn ang="0">
                  <a:pos x="254" y="528"/>
                </a:cxn>
                <a:cxn ang="0">
                  <a:pos x="85" y="523"/>
                </a:cxn>
                <a:cxn ang="0">
                  <a:pos x="80" y="497"/>
                </a:cxn>
                <a:cxn ang="0">
                  <a:pos x="99" y="486"/>
                </a:cxn>
                <a:cxn ang="0">
                  <a:pos x="273" y="491"/>
                </a:cxn>
                <a:cxn ang="0">
                  <a:pos x="277" y="517"/>
                </a:cxn>
                <a:cxn ang="0">
                  <a:pos x="254" y="528"/>
                </a:cxn>
                <a:cxn ang="0">
                  <a:pos x="99" y="423"/>
                </a:cxn>
                <a:cxn ang="0">
                  <a:pos x="80" y="408"/>
                </a:cxn>
                <a:cxn ang="0">
                  <a:pos x="85" y="382"/>
                </a:cxn>
                <a:cxn ang="0">
                  <a:pos x="254" y="376"/>
                </a:cxn>
                <a:cxn ang="0">
                  <a:pos x="277" y="392"/>
                </a:cxn>
                <a:cxn ang="0">
                  <a:pos x="273" y="413"/>
                </a:cxn>
              </a:cxnLst>
              <a:rect l="0" t="0" r="r" b="b"/>
              <a:pathLst>
                <a:path w="357" h="1076">
                  <a:moveTo>
                    <a:pt x="306" y="319"/>
                  </a:moveTo>
                  <a:lnTo>
                    <a:pt x="306" y="319"/>
                  </a:lnTo>
                  <a:lnTo>
                    <a:pt x="301" y="298"/>
                  </a:lnTo>
                  <a:lnTo>
                    <a:pt x="291" y="282"/>
                  </a:lnTo>
                  <a:lnTo>
                    <a:pt x="277" y="272"/>
                  </a:lnTo>
                  <a:lnTo>
                    <a:pt x="263" y="267"/>
                  </a:lnTo>
                  <a:lnTo>
                    <a:pt x="263" y="256"/>
                  </a:lnTo>
                  <a:lnTo>
                    <a:pt x="259" y="235"/>
                  </a:lnTo>
                  <a:lnTo>
                    <a:pt x="249" y="214"/>
                  </a:lnTo>
                  <a:lnTo>
                    <a:pt x="230" y="204"/>
                  </a:lnTo>
                  <a:lnTo>
                    <a:pt x="212" y="199"/>
                  </a:lnTo>
                  <a:lnTo>
                    <a:pt x="197" y="199"/>
                  </a:lnTo>
                  <a:lnTo>
                    <a:pt x="188" y="21"/>
                  </a:lnTo>
                  <a:lnTo>
                    <a:pt x="183" y="5"/>
                  </a:lnTo>
                  <a:lnTo>
                    <a:pt x="179" y="0"/>
                  </a:lnTo>
                  <a:lnTo>
                    <a:pt x="169" y="5"/>
                  </a:lnTo>
                  <a:lnTo>
                    <a:pt x="169" y="21"/>
                  </a:lnTo>
                  <a:lnTo>
                    <a:pt x="160" y="199"/>
                  </a:lnTo>
                  <a:lnTo>
                    <a:pt x="141" y="199"/>
                  </a:lnTo>
                  <a:lnTo>
                    <a:pt x="122" y="204"/>
                  </a:lnTo>
                  <a:lnTo>
                    <a:pt x="108" y="214"/>
                  </a:lnTo>
                  <a:lnTo>
                    <a:pt x="94" y="235"/>
                  </a:lnTo>
                  <a:lnTo>
                    <a:pt x="94" y="256"/>
                  </a:lnTo>
                  <a:lnTo>
                    <a:pt x="94" y="267"/>
                  </a:lnTo>
                  <a:lnTo>
                    <a:pt x="75" y="272"/>
                  </a:lnTo>
                  <a:lnTo>
                    <a:pt x="61" y="282"/>
                  </a:lnTo>
                  <a:lnTo>
                    <a:pt x="52" y="298"/>
                  </a:lnTo>
                  <a:lnTo>
                    <a:pt x="52" y="319"/>
                  </a:lnTo>
                  <a:lnTo>
                    <a:pt x="28" y="324"/>
                  </a:lnTo>
                  <a:lnTo>
                    <a:pt x="14" y="335"/>
                  </a:lnTo>
                  <a:lnTo>
                    <a:pt x="5" y="350"/>
                  </a:lnTo>
                  <a:lnTo>
                    <a:pt x="0" y="376"/>
                  </a:lnTo>
                  <a:lnTo>
                    <a:pt x="0" y="1040"/>
                  </a:lnTo>
                  <a:lnTo>
                    <a:pt x="0" y="1056"/>
                  </a:lnTo>
                  <a:lnTo>
                    <a:pt x="10" y="1066"/>
                  </a:lnTo>
                  <a:lnTo>
                    <a:pt x="19" y="1076"/>
                  </a:lnTo>
                  <a:lnTo>
                    <a:pt x="33" y="1076"/>
                  </a:lnTo>
                  <a:lnTo>
                    <a:pt x="99" y="1076"/>
                  </a:lnTo>
                  <a:lnTo>
                    <a:pt x="132" y="1076"/>
                  </a:lnTo>
                  <a:lnTo>
                    <a:pt x="132" y="946"/>
                  </a:lnTo>
                  <a:lnTo>
                    <a:pt x="136" y="941"/>
                  </a:lnTo>
                  <a:lnTo>
                    <a:pt x="141" y="935"/>
                  </a:lnTo>
                  <a:lnTo>
                    <a:pt x="216" y="935"/>
                  </a:lnTo>
                  <a:lnTo>
                    <a:pt x="221" y="941"/>
                  </a:lnTo>
                  <a:lnTo>
                    <a:pt x="221" y="946"/>
                  </a:lnTo>
                  <a:lnTo>
                    <a:pt x="221" y="1076"/>
                  </a:lnTo>
                  <a:lnTo>
                    <a:pt x="254" y="1076"/>
                  </a:lnTo>
                  <a:lnTo>
                    <a:pt x="259" y="1076"/>
                  </a:lnTo>
                  <a:lnTo>
                    <a:pt x="320" y="1076"/>
                  </a:lnTo>
                  <a:lnTo>
                    <a:pt x="334" y="1076"/>
                  </a:lnTo>
                  <a:lnTo>
                    <a:pt x="348" y="1066"/>
                  </a:lnTo>
                  <a:lnTo>
                    <a:pt x="353" y="1056"/>
                  </a:lnTo>
                  <a:lnTo>
                    <a:pt x="357" y="1040"/>
                  </a:lnTo>
                  <a:lnTo>
                    <a:pt x="357" y="376"/>
                  </a:lnTo>
                  <a:lnTo>
                    <a:pt x="353" y="350"/>
                  </a:lnTo>
                  <a:lnTo>
                    <a:pt x="343" y="335"/>
                  </a:lnTo>
                  <a:lnTo>
                    <a:pt x="324" y="324"/>
                  </a:lnTo>
                  <a:lnTo>
                    <a:pt x="306" y="319"/>
                  </a:lnTo>
                  <a:close/>
                  <a:moveTo>
                    <a:pt x="254" y="852"/>
                  </a:moveTo>
                  <a:lnTo>
                    <a:pt x="254" y="852"/>
                  </a:lnTo>
                  <a:lnTo>
                    <a:pt x="99" y="852"/>
                  </a:lnTo>
                  <a:lnTo>
                    <a:pt x="89" y="847"/>
                  </a:lnTo>
                  <a:lnTo>
                    <a:pt x="85" y="847"/>
                  </a:lnTo>
                  <a:lnTo>
                    <a:pt x="80" y="836"/>
                  </a:lnTo>
                  <a:lnTo>
                    <a:pt x="75" y="831"/>
                  </a:lnTo>
                  <a:lnTo>
                    <a:pt x="80" y="820"/>
                  </a:lnTo>
                  <a:lnTo>
                    <a:pt x="85" y="815"/>
                  </a:lnTo>
                  <a:lnTo>
                    <a:pt x="89" y="810"/>
                  </a:lnTo>
                  <a:lnTo>
                    <a:pt x="99" y="805"/>
                  </a:lnTo>
                  <a:lnTo>
                    <a:pt x="254" y="805"/>
                  </a:lnTo>
                  <a:lnTo>
                    <a:pt x="263" y="810"/>
                  </a:lnTo>
                  <a:lnTo>
                    <a:pt x="273" y="815"/>
                  </a:lnTo>
                  <a:lnTo>
                    <a:pt x="277" y="820"/>
                  </a:lnTo>
                  <a:lnTo>
                    <a:pt x="277" y="831"/>
                  </a:lnTo>
                  <a:lnTo>
                    <a:pt x="277" y="836"/>
                  </a:lnTo>
                  <a:lnTo>
                    <a:pt x="273" y="847"/>
                  </a:lnTo>
                  <a:lnTo>
                    <a:pt x="263" y="847"/>
                  </a:lnTo>
                  <a:lnTo>
                    <a:pt x="254" y="852"/>
                  </a:lnTo>
                  <a:close/>
                  <a:moveTo>
                    <a:pt x="254" y="742"/>
                  </a:moveTo>
                  <a:lnTo>
                    <a:pt x="254" y="742"/>
                  </a:lnTo>
                  <a:lnTo>
                    <a:pt x="99" y="742"/>
                  </a:lnTo>
                  <a:lnTo>
                    <a:pt x="89" y="742"/>
                  </a:lnTo>
                  <a:lnTo>
                    <a:pt x="85" y="737"/>
                  </a:lnTo>
                  <a:lnTo>
                    <a:pt x="80" y="732"/>
                  </a:lnTo>
                  <a:lnTo>
                    <a:pt x="75" y="721"/>
                  </a:lnTo>
                  <a:lnTo>
                    <a:pt x="80" y="711"/>
                  </a:lnTo>
                  <a:lnTo>
                    <a:pt x="85" y="706"/>
                  </a:lnTo>
                  <a:lnTo>
                    <a:pt x="89" y="700"/>
                  </a:lnTo>
                  <a:lnTo>
                    <a:pt x="99" y="700"/>
                  </a:lnTo>
                  <a:lnTo>
                    <a:pt x="254" y="700"/>
                  </a:lnTo>
                  <a:lnTo>
                    <a:pt x="263" y="700"/>
                  </a:lnTo>
                  <a:lnTo>
                    <a:pt x="273" y="706"/>
                  </a:lnTo>
                  <a:lnTo>
                    <a:pt x="277" y="711"/>
                  </a:lnTo>
                  <a:lnTo>
                    <a:pt x="277" y="721"/>
                  </a:lnTo>
                  <a:lnTo>
                    <a:pt x="277" y="732"/>
                  </a:lnTo>
                  <a:lnTo>
                    <a:pt x="273" y="737"/>
                  </a:lnTo>
                  <a:lnTo>
                    <a:pt x="263" y="742"/>
                  </a:lnTo>
                  <a:lnTo>
                    <a:pt x="254" y="742"/>
                  </a:lnTo>
                  <a:close/>
                  <a:moveTo>
                    <a:pt x="254" y="638"/>
                  </a:moveTo>
                  <a:lnTo>
                    <a:pt x="254" y="638"/>
                  </a:lnTo>
                  <a:lnTo>
                    <a:pt x="99" y="638"/>
                  </a:lnTo>
                  <a:lnTo>
                    <a:pt x="89" y="632"/>
                  </a:lnTo>
                  <a:lnTo>
                    <a:pt x="85" y="627"/>
                  </a:lnTo>
                  <a:lnTo>
                    <a:pt x="80" y="622"/>
                  </a:lnTo>
                  <a:lnTo>
                    <a:pt x="75" y="611"/>
                  </a:lnTo>
                  <a:lnTo>
                    <a:pt x="80" y="606"/>
                  </a:lnTo>
                  <a:lnTo>
                    <a:pt x="85" y="596"/>
                  </a:lnTo>
                  <a:lnTo>
                    <a:pt x="89" y="596"/>
                  </a:lnTo>
                  <a:lnTo>
                    <a:pt x="99" y="591"/>
                  </a:lnTo>
                  <a:lnTo>
                    <a:pt x="254" y="591"/>
                  </a:lnTo>
                  <a:lnTo>
                    <a:pt x="263" y="596"/>
                  </a:lnTo>
                  <a:lnTo>
                    <a:pt x="273" y="596"/>
                  </a:lnTo>
                  <a:lnTo>
                    <a:pt x="277" y="606"/>
                  </a:lnTo>
                  <a:lnTo>
                    <a:pt x="277" y="611"/>
                  </a:lnTo>
                  <a:lnTo>
                    <a:pt x="277" y="622"/>
                  </a:lnTo>
                  <a:lnTo>
                    <a:pt x="273" y="627"/>
                  </a:lnTo>
                  <a:lnTo>
                    <a:pt x="263" y="632"/>
                  </a:lnTo>
                  <a:lnTo>
                    <a:pt x="254" y="638"/>
                  </a:lnTo>
                  <a:close/>
                  <a:moveTo>
                    <a:pt x="254" y="528"/>
                  </a:moveTo>
                  <a:lnTo>
                    <a:pt x="254" y="528"/>
                  </a:lnTo>
                  <a:lnTo>
                    <a:pt x="99" y="528"/>
                  </a:lnTo>
                  <a:lnTo>
                    <a:pt x="89" y="528"/>
                  </a:lnTo>
                  <a:lnTo>
                    <a:pt x="85" y="523"/>
                  </a:lnTo>
                  <a:lnTo>
                    <a:pt x="80" y="517"/>
                  </a:lnTo>
                  <a:lnTo>
                    <a:pt x="75" y="507"/>
                  </a:lnTo>
                  <a:lnTo>
                    <a:pt x="80" y="497"/>
                  </a:lnTo>
                  <a:lnTo>
                    <a:pt x="85" y="491"/>
                  </a:lnTo>
                  <a:lnTo>
                    <a:pt x="89" y="486"/>
                  </a:lnTo>
                  <a:lnTo>
                    <a:pt x="99" y="486"/>
                  </a:lnTo>
                  <a:lnTo>
                    <a:pt x="254" y="486"/>
                  </a:lnTo>
                  <a:lnTo>
                    <a:pt x="263" y="486"/>
                  </a:lnTo>
                  <a:lnTo>
                    <a:pt x="273" y="491"/>
                  </a:lnTo>
                  <a:lnTo>
                    <a:pt x="277" y="497"/>
                  </a:lnTo>
                  <a:lnTo>
                    <a:pt x="277" y="507"/>
                  </a:lnTo>
                  <a:lnTo>
                    <a:pt x="277" y="517"/>
                  </a:lnTo>
                  <a:lnTo>
                    <a:pt x="273" y="523"/>
                  </a:lnTo>
                  <a:lnTo>
                    <a:pt x="263" y="528"/>
                  </a:lnTo>
                  <a:lnTo>
                    <a:pt x="254" y="528"/>
                  </a:lnTo>
                  <a:close/>
                  <a:moveTo>
                    <a:pt x="254" y="423"/>
                  </a:moveTo>
                  <a:lnTo>
                    <a:pt x="254" y="423"/>
                  </a:lnTo>
                  <a:lnTo>
                    <a:pt x="99" y="423"/>
                  </a:lnTo>
                  <a:lnTo>
                    <a:pt x="89" y="418"/>
                  </a:lnTo>
                  <a:lnTo>
                    <a:pt x="85" y="413"/>
                  </a:lnTo>
                  <a:lnTo>
                    <a:pt x="80" y="408"/>
                  </a:lnTo>
                  <a:lnTo>
                    <a:pt x="75" y="397"/>
                  </a:lnTo>
                  <a:lnTo>
                    <a:pt x="80" y="392"/>
                  </a:lnTo>
                  <a:lnTo>
                    <a:pt x="85" y="382"/>
                  </a:lnTo>
                  <a:lnTo>
                    <a:pt x="89" y="376"/>
                  </a:lnTo>
                  <a:lnTo>
                    <a:pt x="99" y="376"/>
                  </a:lnTo>
                  <a:lnTo>
                    <a:pt x="254" y="376"/>
                  </a:lnTo>
                  <a:lnTo>
                    <a:pt x="263" y="376"/>
                  </a:lnTo>
                  <a:lnTo>
                    <a:pt x="273" y="382"/>
                  </a:lnTo>
                  <a:lnTo>
                    <a:pt x="277" y="392"/>
                  </a:lnTo>
                  <a:lnTo>
                    <a:pt x="277" y="397"/>
                  </a:lnTo>
                  <a:lnTo>
                    <a:pt x="277" y="408"/>
                  </a:lnTo>
                  <a:lnTo>
                    <a:pt x="273" y="413"/>
                  </a:lnTo>
                  <a:lnTo>
                    <a:pt x="263" y="418"/>
                  </a:lnTo>
                  <a:lnTo>
                    <a:pt x="254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91389" tIns="45695" rIns="91389" bIns="45695"/>
            <a:lstStyle/>
            <a:p>
              <a:pPr defTabSz="913791">
                <a:defRPr/>
              </a:pPr>
              <a:endParaRPr lang="zh-CN" altLang="en-US" sz="2799" kern="0">
                <a:solidFill>
                  <a:prstClr val="black"/>
                </a:solidFill>
                <a:latin typeface="Arial Unicode MS" panose="020B0604020202020204" pitchFamily="34" charset="-122"/>
                <a:ea typeface="微软雅黑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126" name="组合 21"/>
          <p:cNvGrpSpPr/>
          <p:nvPr/>
        </p:nvGrpSpPr>
        <p:grpSpPr>
          <a:xfrm>
            <a:off x="2164965" y="4238844"/>
            <a:ext cx="335288" cy="245977"/>
            <a:chOff x="2293938" y="2819400"/>
            <a:chExt cx="746125" cy="660400"/>
          </a:xfrm>
          <a:solidFill>
            <a:srgbClr val="666666"/>
          </a:solidFill>
        </p:grpSpPr>
        <p:sp>
          <p:nvSpPr>
            <p:cNvPr id="127" name="Freeform 6"/>
            <p:cNvSpPr>
              <a:spLocks noEditPoints="1"/>
            </p:cNvSpPr>
            <p:nvPr/>
          </p:nvSpPr>
          <p:spPr bwMode="auto">
            <a:xfrm>
              <a:off x="2293938" y="2819400"/>
              <a:ext cx="746125" cy="660400"/>
            </a:xfrm>
            <a:custGeom>
              <a:avLst/>
              <a:gdLst/>
              <a:ahLst/>
              <a:cxnLst>
                <a:cxn ang="0">
                  <a:pos x="12110" y="8471"/>
                </a:cxn>
                <a:cxn ang="0">
                  <a:pos x="11830" y="9660"/>
                </a:cxn>
                <a:cxn ang="0">
                  <a:pos x="10990" y="10990"/>
                </a:cxn>
                <a:cxn ang="0">
                  <a:pos x="9660" y="11900"/>
                </a:cxn>
                <a:cxn ang="0">
                  <a:pos x="8470" y="12180"/>
                </a:cxn>
                <a:cxn ang="0">
                  <a:pos x="7630" y="12180"/>
                </a:cxn>
                <a:cxn ang="0">
                  <a:pos x="6440" y="11900"/>
                </a:cxn>
                <a:cxn ang="0">
                  <a:pos x="5180" y="10990"/>
                </a:cxn>
                <a:cxn ang="0">
                  <a:pos x="4270" y="9660"/>
                </a:cxn>
                <a:cxn ang="0">
                  <a:pos x="3990" y="8471"/>
                </a:cxn>
                <a:cxn ang="0">
                  <a:pos x="3990" y="7840"/>
                </a:cxn>
                <a:cxn ang="0">
                  <a:pos x="0" y="12950"/>
                </a:cxn>
                <a:cxn ang="0">
                  <a:pos x="140" y="13580"/>
                </a:cxn>
                <a:cxn ang="0">
                  <a:pos x="490" y="14070"/>
                </a:cxn>
                <a:cxn ang="0">
                  <a:pos x="980" y="14420"/>
                </a:cxn>
                <a:cxn ang="0">
                  <a:pos x="1610" y="14560"/>
                </a:cxn>
                <a:cxn ang="0">
                  <a:pos x="15120" y="14560"/>
                </a:cxn>
                <a:cxn ang="0">
                  <a:pos x="15680" y="14280"/>
                </a:cxn>
                <a:cxn ang="0">
                  <a:pos x="16170" y="13860"/>
                </a:cxn>
                <a:cxn ang="0">
                  <a:pos x="16380" y="13300"/>
                </a:cxn>
                <a:cxn ang="0">
                  <a:pos x="16450" y="7840"/>
                </a:cxn>
                <a:cxn ang="0">
                  <a:pos x="12180" y="8050"/>
                </a:cxn>
                <a:cxn ang="0">
                  <a:pos x="10990" y="2660"/>
                </a:cxn>
                <a:cxn ang="0">
                  <a:pos x="10990" y="840"/>
                </a:cxn>
                <a:cxn ang="0">
                  <a:pos x="10710" y="350"/>
                </a:cxn>
                <a:cxn ang="0">
                  <a:pos x="10150" y="70"/>
                </a:cxn>
                <a:cxn ang="0">
                  <a:pos x="6510" y="0"/>
                </a:cxn>
                <a:cxn ang="0">
                  <a:pos x="6090" y="70"/>
                </a:cxn>
                <a:cxn ang="0">
                  <a:pos x="5530" y="630"/>
                </a:cxn>
                <a:cxn ang="0">
                  <a:pos x="5460" y="1050"/>
                </a:cxn>
                <a:cxn ang="0">
                  <a:pos x="1610" y="2660"/>
                </a:cxn>
                <a:cxn ang="0">
                  <a:pos x="980" y="2800"/>
                </a:cxn>
                <a:cxn ang="0">
                  <a:pos x="490" y="3150"/>
                </a:cxn>
                <a:cxn ang="0">
                  <a:pos x="140" y="3641"/>
                </a:cxn>
                <a:cxn ang="0">
                  <a:pos x="0" y="4270"/>
                </a:cxn>
                <a:cxn ang="0">
                  <a:pos x="3990" y="7280"/>
                </a:cxn>
                <a:cxn ang="0">
                  <a:pos x="4550" y="6020"/>
                </a:cxn>
                <a:cxn ang="0">
                  <a:pos x="5389" y="4900"/>
                </a:cxn>
                <a:cxn ang="0">
                  <a:pos x="6650" y="4200"/>
                </a:cxn>
                <a:cxn ang="0">
                  <a:pos x="8050" y="3990"/>
                </a:cxn>
                <a:cxn ang="0">
                  <a:pos x="8680" y="3990"/>
                </a:cxn>
                <a:cxn ang="0">
                  <a:pos x="9520" y="4270"/>
                </a:cxn>
                <a:cxn ang="0">
                  <a:pos x="10570" y="4830"/>
                </a:cxn>
                <a:cxn ang="0">
                  <a:pos x="11340" y="5670"/>
                </a:cxn>
                <a:cxn ang="0">
                  <a:pos x="11900" y="6720"/>
                </a:cxn>
                <a:cxn ang="0">
                  <a:pos x="16450" y="7280"/>
                </a:cxn>
                <a:cxn ang="0">
                  <a:pos x="16380" y="3920"/>
                </a:cxn>
                <a:cxn ang="0">
                  <a:pos x="16170" y="3360"/>
                </a:cxn>
                <a:cxn ang="0">
                  <a:pos x="15680" y="2940"/>
                </a:cxn>
                <a:cxn ang="0">
                  <a:pos x="15120" y="2730"/>
                </a:cxn>
                <a:cxn ang="0">
                  <a:pos x="9870" y="2660"/>
                </a:cxn>
                <a:cxn ang="0">
                  <a:pos x="6580" y="1120"/>
                </a:cxn>
                <a:cxn ang="0">
                  <a:pos x="9870" y="2660"/>
                </a:cxn>
              </a:cxnLst>
              <a:rect l="0" t="0" r="r" b="b"/>
              <a:pathLst>
                <a:path w="16450" h="14560">
                  <a:moveTo>
                    <a:pt x="12180" y="8050"/>
                  </a:moveTo>
                  <a:lnTo>
                    <a:pt x="12110" y="8471"/>
                  </a:lnTo>
                  <a:lnTo>
                    <a:pt x="12110" y="8890"/>
                  </a:lnTo>
                  <a:lnTo>
                    <a:pt x="11830" y="9660"/>
                  </a:lnTo>
                  <a:lnTo>
                    <a:pt x="11480" y="10360"/>
                  </a:lnTo>
                  <a:lnTo>
                    <a:pt x="10990" y="10990"/>
                  </a:lnTo>
                  <a:lnTo>
                    <a:pt x="10360" y="11480"/>
                  </a:lnTo>
                  <a:lnTo>
                    <a:pt x="9660" y="11900"/>
                  </a:lnTo>
                  <a:lnTo>
                    <a:pt x="8890" y="12110"/>
                  </a:lnTo>
                  <a:lnTo>
                    <a:pt x="8470" y="12180"/>
                  </a:lnTo>
                  <a:lnTo>
                    <a:pt x="8050" y="12180"/>
                  </a:lnTo>
                  <a:lnTo>
                    <a:pt x="7630" y="12180"/>
                  </a:lnTo>
                  <a:lnTo>
                    <a:pt x="7210" y="12110"/>
                  </a:lnTo>
                  <a:lnTo>
                    <a:pt x="6440" y="11900"/>
                  </a:lnTo>
                  <a:lnTo>
                    <a:pt x="5740" y="11480"/>
                  </a:lnTo>
                  <a:lnTo>
                    <a:pt x="5180" y="10990"/>
                  </a:lnTo>
                  <a:lnTo>
                    <a:pt x="4620" y="10360"/>
                  </a:lnTo>
                  <a:lnTo>
                    <a:pt x="4270" y="9660"/>
                  </a:lnTo>
                  <a:lnTo>
                    <a:pt x="4060" y="8890"/>
                  </a:lnTo>
                  <a:lnTo>
                    <a:pt x="3990" y="8471"/>
                  </a:lnTo>
                  <a:lnTo>
                    <a:pt x="3920" y="8050"/>
                  </a:lnTo>
                  <a:lnTo>
                    <a:pt x="3990" y="7840"/>
                  </a:lnTo>
                  <a:lnTo>
                    <a:pt x="0" y="7840"/>
                  </a:lnTo>
                  <a:lnTo>
                    <a:pt x="0" y="12950"/>
                  </a:lnTo>
                  <a:lnTo>
                    <a:pt x="70" y="13300"/>
                  </a:lnTo>
                  <a:lnTo>
                    <a:pt x="140" y="13580"/>
                  </a:lnTo>
                  <a:lnTo>
                    <a:pt x="280" y="13860"/>
                  </a:lnTo>
                  <a:lnTo>
                    <a:pt x="490" y="14070"/>
                  </a:lnTo>
                  <a:lnTo>
                    <a:pt x="700" y="14280"/>
                  </a:lnTo>
                  <a:lnTo>
                    <a:pt x="980" y="14420"/>
                  </a:lnTo>
                  <a:lnTo>
                    <a:pt x="1330" y="14560"/>
                  </a:lnTo>
                  <a:lnTo>
                    <a:pt x="1610" y="14560"/>
                  </a:lnTo>
                  <a:lnTo>
                    <a:pt x="14840" y="14560"/>
                  </a:lnTo>
                  <a:lnTo>
                    <a:pt x="15120" y="14560"/>
                  </a:lnTo>
                  <a:lnTo>
                    <a:pt x="15470" y="14420"/>
                  </a:lnTo>
                  <a:lnTo>
                    <a:pt x="15680" y="14280"/>
                  </a:lnTo>
                  <a:lnTo>
                    <a:pt x="15960" y="14070"/>
                  </a:lnTo>
                  <a:lnTo>
                    <a:pt x="16170" y="13860"/>
                  </a:lnTo>
                  <a:lnTo>
                    <a:pt x="16310" y="13580"/>
                  </a:lnTo>
                  <a:lnTo>
                    <a:pt x="16380" y="13300"/>
                  </a:lnTo>
                  <a:lnTo>
                    <a:pt x="16450" y="12950"/>
                  </a:lnTo>
                  <a:lnTo>
                    <a:pt x="16450" y="7840"/>
                  </a:lnTo>
                  <a:lnTo>
                    <a:pt x="12180" y="7840"/>
                  </a:lnTo>
                  <a:lnTo>
                    <a:pt x="12180" y="8050"/>
                  </a:lnTo>
                  <a:close/>
                  <a:moveTo>
                    <a:pt x="14840" y="2660"/>
                  </a:moveTo>
                  <a:lnTo>
                    <a:pt x="10990" y="2660"/>
                  </a:lnTo>
                  <a:lnTo>
                    <a:pt x="10990" y="1050"/>
                  </a:lnTo>
                  <a:lnTo>
                    <a:pt x="10990" y="840"/>
                  </a:lnTo>
                  <a:lnTo>
                    <a:pt x="10920" y="630"/>
                  </a:lnTo>
                  <a:lnTo>
                    <a:pt x="10710" y="350"/>
                  </a:lnTo>
                  <a:lnTo>
                    <a:pt x="10360" y="70"/>
                  </a:lnTo>
                  <a:lnTo>
                    <a:pt x="10150" y="70"/>
                  </a:lnTo>
                  <a:lnTo>
                    <a:pt x="9940" y="0"/>
                  </a:lnTo>
                  <a:lnTo>
                    <a:pt x="6510" y="0"/>
                  </a:lnTo>
                  <a:lnTo>
                    <a:pt x="6300" y="70"/>
                  </a:lnTo>
                  <a:lnTo>
                    <a:pt x="6090" y="70"/>
                  </a:lnTo>
                  <a:lnTo>
                    <a:pt x="5740" y="350"/>
                  </a:lnTo>
                  <a:lnTo>
                    <a:pt x="5530" y="630"/>
                  </a:lnTo>
                  <a:lnTo>
                    <a:pt x="5460" y="840"/>
                  </a:lnTo>
                  <a:lnTo>
                    <a:pt x="5460" y="1050"/>
                  </a:lnTo>
                  <a:lnTo>
                    <a:pt x="5460" y="2660"/>
                  </a:lnTo>
                  <a:lnTo>
                    <a:pt x="1610" y="2660"/>
                  </a:lnTo>
                  <a:lnTo>
                    <a:pt x="1330" y="2730"/>
                  </a:lnTo>
                  <a:lnTo>
                    <a:pt x="980" y="2800"/>
                  </a:lnTo>
                  <a:lnTo>
                    <a:pt x="700" y="2940"/>
                  </a:lnTo>
                  <a:lnTo>
                    <a:pt x="490" y="3150"/>
                  </a:lnTo>
                  <a:lnTo>
                    <a:pt x="280" y="3360"/>
                  </a:lnTo>
                  <a:lnTo>
                    <a:pt x="140" y="3641"/>
                  </a:lnTo>
                  <a:lnTo>
                    <a:pt x="70" y="3920"/>
                  </a:lnTo>
                  <a:lnTo>
                    <a:pt x="0" y="4270"/>
                  </a:lnTo>
                  <a:lnTo>
                    <a:pt x="0" y="7280"/>
                  </a:lnTo>
                  <a:lnTo>
                    <a:pt x="3990" y="7280"/>
                  </a:lnTo>
                  <a:lnTo>
                    <a:pt x="4200" y="6650"/>
                  </a:lnTo>
                  <a:lnTo>
                    <a:pt x="4550" y="6020"/>
                  </a:lnTo>
                  <a:lnTo>
                    <a:pt x="4900" y="5390"/>
                  </a:lnTo>
                  <a:lnTo>
                    <a:pt x="5389" y="4900"/>
                  </a:lnTo>
                  <a:lnTo>
                    <a:pt x="6020" y="4550"/>
                  </a:lnTo>
                  <a:lnTo>
                    <a:pt x="6650" y="4200"/>
                  </a:lnTo>
                  <a:lnTo>
                    <a:pt x="7350" y="4060"/>
                  </a:lnTo>
                  <a:lnTo>
                    <a:pt x="8050" y="3990"/>
                  </a:lnTo>
                  <a:lnTo>
                    <a:pt x="8610" y="3990"/>
                  </a:lnTo>
                  <a:lnTo>
                    <a:pt x="8680" y="3990"/>
                  </a:lnTo>
                  <a:lnTo>
                    <a:pt x="8890" y="4060"/>
                  </a:lnTo>
                  <a:lnTo>
                    <a:pt x="9520" y="4270"/>
                  </a:lnTo>
                  <a:lnTo>
                    <a:pt x="10010" y="4480"/>
                  </a:lnTo>
                  <a:lnTo>
                    <a:pt x="10570" y="4830"/>
                  </a:lnTo>
                  <a:lnTo>
                    <a:pt x="10990" y="5180"/>
                  </a:lnTo>
                  <a:lnTo>
                    <a:pt x="11340" y="5670"/>
                  </a:lnTo>
                  <a:lnTo>
                    <a:pt x="11690" y="6160"/>
                  </a:lnTo>
                  <a:lnTo>
                    <a:pt x="11900" y="6720"/>
                  </a:lnTo>
                  <a:lnTo>
                    <a:pt x="12110" y="7280"/>
                  </a:lnTo>
                  <a:lnTo>
                    <a:pt x="16450" y="7280"/>
                  </a:lnTo>
                  <a:lnTo>
                    <a:pt x="16450" y="4270"/>
                  </a:lnTo>
                  <a:lnTo>
                    <a:pt x="16380" y="3920"/>
                  </a:lnTo>
                  <a:lnTo>
                    <a:pt x="16310" y="3641"/>
                  </a:lnTo>
                  <a:lnTo>
                    <a:pt x="16170" y="3360"/>
                  </a:lnTo>
                  <a:lnTo>
                    <a:pt x="15960" y="3150"/>
                  </a:lnTo>
                  <a:lnTo>
                    <a:pt x="15680" y="2940"/>
                  </a:lnTo>
                  <a:lnTo>
                    <a:pt x="15470" y="2800"/>
                  </a:lnTo>
                  <a:lnTo>
                    <a:pt x="15120" y="2730"/>
                  </a:lnTo>
                  <a:lnTo>
                    <a:pt x="14840" y="2660"/>
                  </a:lnTo>
                  <a:close/>
                  <a:moveTo>
                    <a:pt x="9870" y="2660"/>
                  </a:moveTo>
                  <a:lnTo>
                    <a:pt x="6580" y="2660"/>
                  </a:lnTo>
                  <a:lnTo>
                    <a:pt x="6580" y="1120"/>
                  </a:lnTo>
                  <a:lnTo>
                    <a:pt x="9870" y="1120"/>
                  </a:lnTo>
                  <a:lnTo>
                    <a:pt x="9870" y="266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91389" tIns="45695" rIns="91389" bIns="45695"/>
            <a:lstStyle/>
            <a:p>
              <a:pPr defTabSz="913791">
                <a:defRPr/>
              </a:pPr>
              <a:endParaRPr lang="zh-CN" altLang="en-US" sz="2399" kern="0">
                <a:solidFill>
                  <a:prstClr val="black"/>
                </a:solidFill>
                <a:latin typeface="Arial Unicode MS" panose="020B0604020202020204" pitchFamily="34" charset="-122"/>
                <a:ea typeface="微软雅黑"/>
                <a:sym typeface="Arial Unicode MS" panose="020B0604020202020204" pitchFamily="34" charset="-122"/>
              </a:endParaRPr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2528888" y="3054350"/>
              <a:ext cx="260350" cy="263525"/>
            </a:xfrm>
            <a:custGeom>
              <a:avLst/>
              <a:gdLst/>
              <a:ahLst/>
              <a:cxnLst>
                <a:cxn ang="0">
                  <a:pos x="5390" y="2100"/>
                </a:cxn>
                <a:cxn ang="0">
                  <a:pos x="3710" y="2100"/>
                </a:cxn>
                <a:cxn ang="0">
                  <a:pos x="3710" y="420"/>
                </a:cxn>
                <a:cxn ang="0">
                  <a:pos x="3640" y="280"/>
                </a:cxn>
                <a:cxn ang="0">
                  <a:pos x="3570" y="140"/>
                </a:cxn>
                <a:cxn ang="0">
                  <a:pos x="3430" y="69"/>
                </a:cxn>
                <a:cxn ang="0">
                  <a:pos x="3220" y="0"/>
                </a:cxn>
                <a:cxn ang="0">
                  <a:pos x="2520" y="0"/>
                </a:cxn>
                <a:cxn ang="0">
                  <a:pos x="2310" y="69"/>
                </a:cxn>
                <a:cxn ang="0">
                  <a:pos x="2170" y="140"/>
                </a:cxn>
                <a:cxn ang="0">
                  <a:pos x="2100" y="280"/>
                </a:cxn>
                <a:cxn ang="0">
                  <a:pos x="2030" y="420"/>
                </a:cxn>
                <a:cxn ang="0">
                  <a:pos x="2030" y="2100"/>
                </a:cxn>
                <a:cxn ang="0">
                  <a:pos x="350" y="2100"/>
                </a:cxn>
                <a:cxn ang="0">
                  <a:pos x="209" y="2100"/>
                </a:cxn>
                <a:cxn ang="0">
                  <a:pos x="140" y="2240"/>
                </a:cxn>
                <a:cxn ang="0">
                  <a:pos x="0" y="2380"/>
                </a:cxn>
                <a:cxn ang="0">
                  <a:pos x="0" y="2520"/>
                </a:cxn>
                <a:cxn ang="0">
                  <a:pos x="0" y="2800"/>
                </a:cxn>
                <a:cxn ang="0">
                  <a:pos x="0" y="3220"/>
                </a:cxn>
                <a:cxn ang="0">
                  <a:pos x="0" y="3291"/>
                </a:cxn>
                <a:cxn ang="0">
                  <a:pos x="0" y="3430"/>
                </a:cxn>
                <a:cxn ang="0">
                  <a:pos x="140" y="3570"/>
                </a:cxn>
                <a:cxn ang="0">
                  <a:pos x="209" y="3710"/>
                </a:cxn>
                <a:cxn ang="0">
                  <a:pos x="350" y="3710"/>
                </a:cxn>
                <a:cxn ang="0">
                  <a:pos x="2030" y="3710"/>
                </a:cxn>
                <a:cxn ang="0">
                  <a:pos x="2030" y="5390"/>
                </a:cxn>
                <a:cxn ang="0">
                  <a:pos x="2100" y="5530"/>
                </a:cxn>
                <a:cxn ang="0">
                  <a:pos x="2170" y="5670"/>
                </a:cxn>
                <a:cxn ang="0">
                  <a:pos x="2310" y="5741"/>
                </a:cxn>
                <a:cxn ang="0">
                  <a:pos x="2520" y="5810"/>
                </a:cxn>
                <a:cxn ang="0">
                  <a:pos x="3220" y="5810"/>
                </a:cxn>
                <a:cxn ang="0">
                  <a:pos x="3430" y="5741"/>
                </a:cxn>
                <a:cxn ang="0">
                  <a:pos x="3570" y="5670"/>
                </a:cxn>
                <a:cxn ang="0">
                  <a:pos x="3640" y="5530"/>
                </a:cxn>
                <a:cxn ang="0">
                  <a:pos x="3710" y="5390"/>
                </a:cxn>
                <a:cxn ang="0">
                  <a:pos x="3710" y="3710"/>
                </a:cxn>
                <a:cxn ang="0">
                  <a:pos x="5390" y="3710"/>
                </a:cxn>
                <a:cxn ang="0">
                  <a:pos x="5530" y="3710"/>
                </a:cxn>
                <a:cxn ang="0">
                  <a:pos x="5670" y="3570"/>
                </a:cxn>
                <a:cxn ang="0">
                  <a:pos x="5740" y="3430"/>
                </a:cxn>
                <a:cxn ang="0">
                  <a:pos x="5740" y="3291"/>
                </a:cxn>
                <a:cxn ang="0">
                  <a:pos x="5740" y="3220"/>
                </a:cxn>
                <a:cxn ang="0">
                  <a:pos x="5740" y="2800"/>
                </a:cxn>
                <a:cxn ang="0">
                  <a:pos x="5740" y="2520"/>
                </a:cxn>
                <a:cxn ang="0">
                  <a:pos x="5740" y="2380"/>
                </a:cxn>
                <a:cxn ang="0">
                  <a:pos x="5670" y="2240"/>
                </a:cxn>
                <a:cxn ang="0">
                  <a:pos x="5530" y="2100"/>
                </a:cxn>
                <a:cxn ang="0">
                  <a:pos x="5390" y="2100"/>
                </a:cxn>
              </a:cxnLst>
              <a:rect l="0" t="0" r="r" b="b"/>
              <a:pathLst>
                <a:path w="5740" h="5810">
                  <a:moveTo>
                    <a:pt x="5390" y="2100"/>
                  </a:moveTo>
                  <a:lnTo>
                    <a:pt x="3710" y="2100"/>
                  </a:lnTo>
                  <a:lnTo>
                    <a:pt x="3710" y="420"/>
                  </a:lnTo>
                  <a:lnTo>
                    <a:pt x="3640" y="280"/>
                  </a:lnTo>
                  <a:lnTo>
                    <a:pt x="3570" y="140"/>
                  </a:lnTo>
                  <a:lnTo>
                    <a:pt x="3430" y="69"/>
                  </a:lnTo>
                  <a:lnTo>
                    <a:pt x="3220" y="0"/>
                  </a:lnTo>
                  <a:lnTo>
                    <a:pt x="2520" y="0"/>
                  </a:lnTo>
                  <a:lnTo>
                    <a:pt x="2310" y="69"/>
                  </a:lnTo>
                  <a:lnTo>
                    <a:pt x="2170" y="140"/>
                  </a:lnTo>
                  <a:lnTo>
                    <a:pt x="2100" y="280"/>
                  </a:lnTo>
                  <a:lnTo>
                    <a:pt x="2030" y="420"/>
                  </a:lnTo>
                  <a:lnTo>
                    <a:pt x="2030" y="2100"/>
                  </a:lnTo>
                  <a:lnTo>
                    <a:pt x="350" y="2100"/>
                  </a:lnTo>
                  <a:lnTo>
                    <a:pt x="209" y="2100"/>
                  </a:lnTo>
                  <a:lnTo>
                    <a:pt x="140" y="2240"/>
                  </a:lnTo>
                  <a:lnTo>
                    <a:pt x="0" y="2380"/>
                  </a:lnTo>
                  <a:lnTo>
                    <a:pt x="0" y="2520"/>
                  </a:lnTo>
                  <a:lnTo>
                    <a:pt x="0" y="2800"/>
                  </a:lnTo>
                  <a:lnTo>
                    <a:pt x="0" y="3220"/>
                  </a:lnTo>
                  <a:lnTo>
                    <a:pt x="0" y="3291"/>
                  </a:lnTo>
                  <a:lnTo>
                    <a:pt x="0" y="3430"/>
                  </a:lnTo>
                  <a:lnTo>
                    <a:pt x="140" y="3570"/>
                  </a:lnTo>
                  <a:lnTo>
                    <a:pt x="209" y="3710"/>
                  </a:lnTo>
                  <a:lnTo>
                    <a:pt x="350" y="3710"/>
                  </a:lnTo>
                  <a:lnTo>
                    <a:pt x="2030" y="3710"/>
                  </a:lnTo>
                  <a:lnTo>
                    <a:pt x="2030" y="5390"/>
                  </a:lnTo>
                  <a:lnTo>
                    <a:pt x="2100" y="5530"/>
                  </a:lnTo>
                  <a:lnTo>
                    <a:pt x="2170" y="5670"/>
                  </a:lnTo>
                  <a:lnTo>
                    <a:pt x="2310" y="5741"/>
                  </a:lnTo>
                  <a:lnTo>
                    <a:pt x="2520" y="5810"/>
                  </a:lnTo>
                  <a:lnTo>
                    <a:pt x="3220" y="5810"/>
                  </a:lnTo>
                  <a:lnTo>
                    <a:pt x="3430" y="5741"/>
                  </a:lnTo>
                  <a:lnTo>
                    <a:pt x="3570" y="5670"/>
                  </a:lnTo>
                  <a:lnTo>
                    <a:pt x="3640" y="5530"/>
                  </a:lnTo>
                  <a:lnTo>
                    <a:pt x="3710" y="5390"/>
                  </a:lnTo>
                  <a:lnTo>
                    <a:pt x="3710" y="3710"/>
                  </a:lnTo>
                  <a:lnTo>
                    <a:pt x="5390" y="3710"/>
                  </a:lnTo>
                  <a:lnTo>
                    <a:pt x="5530" y="3710"/>
                  </a:lnTo>
                  <a:lnTo>
                    <a:pt x="5670" y="3570"/>
                  </a:lnTo>
                  <a:lnTo>
                    <a:pt x="5740" y="3430"/>
                  </a:lnTo>
                  <a:lnTo>
                    <a:pt x="5740" y="3291"/>
                  </a:lnTo>
                  <a:lnTo>
                    <a:pt x="5740" y="3220"/>
                  </a:lnTo>
                  <a:lnTo>
                    <a:pt x="5740" y="2800"/>
                  </a:lnTo>
                  <a:lnTo>
                    <a:pt x="5740" y="2520"/>
                  </a:lnTo>
                  <a:lnTo>
                    <a:pt x="5740" y="2380"/>
                  </a:lnTo>
                  <a:lnTo>
                    <a:pt x="5670" y="2240"/>
                  </a:lnTo>
                  <a:lnTo>
                    <a:pt x="5530" y="2100"/>
                  </a:lnTo>
                  <a:lnTo>
                    <a:pt x="5390" y="210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lIns="91389" tIns="45695" rIns="91389" bIns="45695"/>
            <a:lstStyle/>
            <a:p>
              <a:pPr defTabSz="913791">
                <a:defRPr/>
              </a:pPr>
              <a:endParaRPr lang="zh-CN" altLang="en-US" sz="2399" kern="0">
                <a:solidFill>
                  <a:prstClr val="black"/>
                </a:solidFill>
                <a:latin typeface="Arial Unicode MS" panose="020B0604020202020204" pitchFamily="34" charset="-122"/>
                <a:ea typeface="微软雅黑"/>
                <a:sym typeface="Arial Unicode MS" panose="020B0604020202020204" pitchFamily="34" charset="-122"/>
              </a:endParaRPr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75" y="4962985"/>
            <a:ext cx="438926" cy="325051"/>
          </a:xfrm>
          <a:prstGeom prst="rect">
            <a:avLst/>
          </a:prstGeom>
        </p:spPr>
      </p:pic>
      <p:sp>
        <p:nvSpPr>
          <p:cNvPr id="130" name="TextBox 232"/>
          <p:cNvSpPr txBox="1"/>
          <p:nvPr/>
        </p:nvSpPr>
        <p:spPr>
          <a:xfrm>
            <a:off x="2610479" y="4940844"/>
            <a:ext cx="374633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1053757">
              <a:defRPr/>
            </a:pPr>
            <a:r>
              <a:rPr kumimoji="1" lang="zh-CN" altLang="en-US" sz="1200" b="1" kern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微软雅黑"/>
                <a:cs typeface="Arial" panose="020B0604020202020204" pitchFamily="34" charset="0"/>
                <a:sym typeface="Arial Unicode MS" panose="020B0604020202020204" pitchFamily="34" charset="-122"/>
              </a:rPr>
              <a:t>智慧</a:t>
            </a:r>
            <a:endParaRPr kumimoji="1" lang="en-US" altLang="zh-CN" sz="1200" b="1" kern="0" dirty="0" smtClean="0">
              <a:solidFill>
                <a:srgbClr val="C00000"/>
              </a:solidFill>
              <a:latin typeface="Arial Unicode MS" panose="020B0604020202020204" pitchFamily="34" charset="-122"/>
              <a:ea typeface="微软雅黑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 algn="ctr" defTabSz="1053757">
              <a:defRPr/>
            </a:pPr>
            <a:r>
              <a:rPr kumimoji="1" lang="zh-CN" altLang="en-US" sz="1200" b="1" kern="0" dirty="0">
                <a:solidFill>
                  <a:srgbClr val="C00000"/>
                </a:solidFill>
                <a:latin typeface="Arial Unicode MS" panose="020B0604020202020204" pitchFamily="34" charset="-122"/>
                <a:ea typeface="微软雅黑"/>
                <a:cs typeface="Arial" panose="020B0604020202020204" pitchFamily="34" charset="0"/>
                <a:sym typeface="Arial Unicode MS" panose="020B0604020202020204" pitchFamily="34" charset="-122"/>
              </a:rPr>
              <a:t>水利</a:t>
            </a:r>
            <a:endParaRPr kumimoji="1" lang="en-US" altLang="zh-CN" sz="1200" b="1" kern="0" dirty="0">
              <a:solidFill>
                <a:srgbClr val="C00000"/>
              </a:solidFill>
              <a:latin typeface="Arial Unicode MS" panose="020B0604020202020204" pitchFamily="34" charset="-122"/>
              <a:ea typeface="微软雅黑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93907" y="5739831"/>
            <a:ext cx="570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/>
            <a:r>
              <a:rPr lang="zh-CN" altLang="en-US" sz="1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智慧</a:t>
            </a:r>
            <a:endParaRPr lang="en-US" altLang="zh-CN" sz="1200" b="1" dirty="0" smtClean="0">
              <a:solidFill>
                <a:srgbClr val="C00000"/>
              </a:solidFill>
              <a:latin typeface="Microsoft YaHei" panose="020B0503020204020204" pitchFamily="34" charset="-122"/>
              <a:ea typeface="微软雅黑"/>
            </a:endParaRPr>
          </a:p>
          <a:p>
            <a:pPr defTabSz="914478"/>
            <a:r>
              <a:rPr lang="zh-CN" altLang="en-US" sz="1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园区</a:t>
            </a:r>
            <a:endParaRPr lang="en-US" altLang="zh-CN" sz="1200" b="1" dirty="0">
              <a:solidFill>
                <a:srgbClr val="C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grpSp>
        <p:nvGrpSpPr>
          <p:cNvPr id="132" name="组合 178"/>
          <p:cNvGrpSpPr>
            <a:grpSpLocks noChangeAspect="1"/>
          </p:cNvGrpSpPr>
          <p:nvPr/>
        </p:nvGrpSpPr>
        <p:grpSpPr bwMode="auto">
          <a:xfrm>
            <a:off x="2099450" y="5742184"/>
            <a:ext cx="474037" cy="409143"/>
            <a:chOff x="3033713" y="3429000"/>
            <a:chExt cx="847725" cy="731838"/>
          </a:xfrm>
          <a:solidFill>
            <a:srgbClr val="666666"/>
          </a:solidFill>
        </p:grpSpPr>
        <p:sp>
          <p:nvSpPr>
            <p:cNvPr id="133" name="Freeform 157"/>
            <p:cNvSpPr>
              <a:spLocks noEditPoints="1"/>
            </p:cNvSpPr>
            <p:nvPr/>
          </p:nvSpPr>
          <p:spPr bwMode="auto">
            <a:xfrm>
              <a:off x="3033713" y="3429000"/>
              <a:ext cx="847725" cy="731838"/>
            </a:xfrm>
            <a:custGeom>
              <a:avLst/>
              <a:gdLst>
                <a:gd name="T0" fmla="*/ 2147483646 w 2022"/>
                <a:gd name="T1" fmla="*/ 2147483646 h 1743"/>
                <a:gd name="T2" fmla="*/ 2147483646 w 2022"/>
                <a:gd name="T3" fmla="*/ 2147483646 h 1743"/>
                <a:gd name="T4" fmla="*/ 2147483646 w 2022"/>
                <a:gd name="T5" fmla="*/ 2147483646 h 1743"/>
                <a:gd name="T6" fmla="*/ 2147483646 w 2022"/>
                <a:gd name="T7" fmla="*/ 2147483646 h 1743"/>
                <a:gd name="T8" fmla="*/ 2147483646 w 2022"/>
                <a:gd name="T9" fmla="*/ 2147483646 h 1743"/>
                <a:gd name="T10" fmla="*/ 2147483646 w 2022"/>
                <a:gd name="T11" fmla="*/ 2147483646 h 1743"/>
                <a:gd name="T12" fmla="*/ 2147483646 w 2022"/>
                <a:gd name="T13" fmla="*/ 2147483646 h 1743"/>
                <a:gd name="T14" fmla="*/ 2147483646 w 2022"/>
                <a:gd name="T15" fmla="*/ 2147483646 h 1743"/>
                <a:gd name="T16" fmla="*/ 2147483646 w 2022"/>
                <a:gd name="T17" fmla="*/ 2147483646 h 1743"/>
                <a:gd name="T18" fmla="*/ 2147483646 w 2022"/>
                <a:gd name="T19" fmla="*/ 2147483646 h 1743"/>
                <a:gd name="T20" fmla="*/ 2147483646 w 2022"/>
                <a:gd name="T21" fmla="*/ 2147483646 h 1743"/>
                <a:gd name="T22" fmla="*/ 2147483646 w 2022"/>
                <a:gd name="T23" fmla="*/ 2147483646 h 1743"/>
                <a:gd name="T24" fmla="*/ 2147483646 w 2022"/>
                <a:gd name="T25" fmla="*/ 2147483646 h 1743"/>
                <a:gd name="T26" fmla="*/ 2147483646 w 2022"/>
                <a:gd name="T27" fmla="*/ 2147483646 h 1743"/>
                <a:gd name="T28" fmla="*/ 2147483646 w 2022"/>
                <a:gd name="T29" fmla="*/ 2147483646 h 1743"/>
                <a:gd name="T30" fmla="*/ 2147483646 w 2022"/>
                <a:gd name="T31" fmla="*/ 2147483646 h 1743"/>
                <a:gd name="T32" fmla="*/ 2147483646 w 2022"/>
                <a:gd name="T33" fmla="*/ 2147483646 h 1743"/>
                <a:gd name="T34" fmla="*/ 2147483646 w 2022"/>
                <a:gd name="T35" fmla="*/ 2147483646 h 1743"/>
                <a:gd name="T36" fmla="*/ 2147483646 w 2022"/>
                <a:gd name="T37" fmla="*/ 2147483646 h 1743"/>
                <a:gd name="T38" fmla="*/ 2147483646 w 2022"/>
                <a:gd name="T39" fmla="*/ 2147483646 h 1743"/>
                <a:gd name="T40" fmla="*/ 2147483646 w 2022"/>
                <a:gd name="T41" fmla="*/ 2147483646 h 1743"/>
                <a:gd name="T42" fmla="*/ 2147483646 w 2022"/>
                <a:gd name="T43" fmla="*/ 2147483646 h 1743"/>
                <a:gd name="T44" fmla="*/ 2147483646 w 2022"/>
                <a:gd name="T45" fmla="*/ 2147483646 h 1743"/>
                <a:gd name="T46" fmla="*/ 2147483646 w 2022"/>
                <a:gd name="T47" fmla="*/ 2147483646 h 1743"/>
                <a:gd name="T48" fmla="*/ 2147483646 w 2022"/>
                <a:gd name="T49" fmla="*/ 2147483646 h 1743"/>
                <a:gd name="T50" fmla="*/ 2147483646 w 2022"/>
                <a:gd name="T51" fmla="*/ 2147483646 h 1743"/>
                <a:gd name="T52" fmla="*/ 2147483646 w 2022"/>
                <a:gd name="T53" fmla="*/ 2147483646 h 1743"/>
                <a:gd name="T54" fmla="*/ 2147483646 w 2022"/>
                <a:gd name="T55" fmla="*/ 2147483646 h 1743"/>
                <a:gd name="T56" fmla="*/ 2147483646 w 2022"/>
                <a:gd name="T57" fmla="*/ 2147483646 h 1743"/>
                <a:gd name="T58" fmla="*/ 2147483646 w 2022"/>
                <a:gd name="T59" fmla="*/ 2147483646 h 1743"/>
                <a:gd name="T60" fmla="*/ 2147483646 w 2022"/>
                <a:gd name="T61" fmla="*/ 2147483646 h 1743"/>
                <a:gd name="T62" fmla="*/ 2147483646 w 2022"/>
                <a:gd name="T63" fmla="*/ 2147483646 h 1743"/>
                <a:gd name="T64" fmla="*/ 2147483646 w 2022"/>
                <a:gd name="T65" fmla="*/ 2147483646 h 1743"/>
                <a:gd name="T66" fmla="*/ 2147483646 w 2022"/>
                <a:gd name="T67" fmla="*/ 2147483646 h 1743"/>
                <a:gd name="T68" fmla="*/ 2147483646 w 2022"/>
                <a:gd name="T69" fmla="*/ 2147483646 h 1743"/>
                <a:gd name="T70" fmla="*/ 2147483646 w 2022"/>
                <a:gd name="T71" fmla="*/ 2147483646 h 1743"/>
                <a:gd name="T72" fmla="*/ 2147483646 w 2022"/>
                <a:gd name="T73" fmla="*/ 2147483646 h 1743"/>
                <a:gd name="T74" fmla="*/ 2147483646 w 2022"/>
                <a:gd name="T75" fmla="*/ 2147483646 h 1743"/>
                <a:gd name="T76" fmla="*/ 2147483646 w 2022"/>
                <a:gd name="T77" fmla="*/ 2147483646 h 1743"/>
                <a:gd name="T78" fmla="*/ 2147483646 w 2022"/>
                <a:gd name="T79" fmla="*/ 2147483646 h 1743"/>
                <a:gd name="T80" fmla="*/ 2147483646 w 2022"/>
                <a:gd name="T81" fmla="*/ 2147483646 h 1743"/>
                <a:gd name="T82" fmla="*/ 2147483646 w 2022"/>
                <a:gd name="T83" fmla="*/ 2147483646 h 1743"/>
                <a:gd name="T84" fmla="*/ 2147483646 w 2022"/>
                <a:gd name="T85" fmla="*/ 2147483646 h 1743"/>
                <a:gd name="T86" fmla="*/ 2147483646 w 2022"/>
                <a:gd name="T87" fmla="*/ 2147483646 h 1743"/>
                <a:gd name="T88" fmla="*/ 2147483646 w 2022"/>
                <a:gd name="T89" fmla="*/ 2147483646 h 1743"/>
                <a:gd name="T90" fmla="*/ 2147483646 w 2022"/>
                <a:gd name="T91" fmla="*/ 2147483646 h 1743"/>
                <a:gd name="T92" fmla="*/ 2147483646 w 2022"/>
                <a:gd name="T93" fmla="*/ 2147483646 h 1743"/>
                <a:gd name="T94" fmla="*/ 2147483646 w 2022"/>
                <a:gd name="T95" fmla="*/ 2147483646 h 1743"/>
                <a:gd name="T96" fmla="*/ 2147483646 w 2022"/>
                <a:gd name="T97" fmla="*/ 2147483646 h 1743"/>
                <a:gd name="T98" fmla="*/ 2147483646 w 2022"/>
                <a:gd name="T99" fmla="*/ 2147483646 h 1743"/>
                <a:gd name="T100" fmla="*/ 2147483646 w 2022"/>
                <a:gd name="T101" fmla="*/ 2147483646 h 1743"/>
                <a:gd name="T102" fmla="*/ 2147483646 w 2022"/>
                <a:gd name="T103" fmla="*/ 2147483646 h 1743"/>
                <a:gd name="T104" fmla="*/ 2147483646 w 2022"/>
                <a:gd name="T105" fmla="*/ 2147483646 h 1743"/>
                <a:gd name="T106" fmla="*/ 0 w 2022"/>
                <a:gd name="T107" fmla="*/ 2147483646 h 1743"/>
                <a:gd name="T108" fmla="*/ 2147483646 w 2022"/>
                <a:gd name="T109" fmla="*/ 2147483646 h 1743"/>
                <a:gd name="T110" fmla="*/ 2147483646 w 2022"/>
                <a:gd name="T111" fmla="*/ 2147483646 h 1743"/>
                <a:gd name="T112" fmla="*/ 2147483646 w 2022"/>
                <a:gd name="T113" fmla="*/ 2147483646 h 1743"/>
                <a:gd name="T114" fmla="*/ 2147483646 w 2022"/>
                <a:gd name="T115" fmla="*/ 2147483646 h 1743"/>
                <a:gd name="T116" fmla="*/ 2147483646 w 2022"/>
                <a:gd name="T117" fmla="*/ 2147483646 h 1743"/>
                <a:gd name="T118" fmla="*/ 2147483646 w 2022"/>
                <a:gd name="T119" fmla="*/ 2147483646 h 17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022"/>
                <a:gd name="T181" fmla="*/ 0 h 1743"/>
                <a:gd name="T182" fmla="*/ 2022 w 2022"/>
                <a:gd name="T183" fmla="*/ 1743 h 17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022" h="1743">
                  <a:moveTo>
                    <a:pt x="1776" y="570"/>
                  </a:moveTo>
                  <a:lnTo>
                    <a:pt x="1776" y="570"/>
                  </a:lnTo>
                  <a:lnTo>
                    <a:pt x="1776" y="380"/>
                  </a:lnTo>
                  <a:lnTo>
                    <a:pt x="1927" y="475"/>
                  </a:lnTo>
                  <a:lnTo>
                    <a:pt x="1776" y="570"/>
                  </a:lnTo>
                  <a:close/>
                  <a:moveTo>
                    <a:pt x="1268" y="1671"/>
                  </a:moveTo>
                  <a:lnTo>
                    <a:pt x="1268" y="1671"/>
                  </a:lnTo>
                  <a:lnTo>
                    <a:pt x="1268" y="1545"/>
                  </a:lnTo>
                  <a:cubicBezTo>
                    <a:pt x="1476" y="1512"/>
                    <a:pt x="1628" y="1455"/>
                    <a:pt x="1710" y="1383"/>
                  </a:cubicBezTo>
                  <a:lnTo>
                    <a:pt x="1710" y="1450"/>
                  </a:lnTo>
                  <a:cubicBezTo>
                    <a:pt x="1710" y="1522"/>
                    <a:pt x="1571" y="1620"/>
                    <a:pt x="1268" y="1671"/>
                  </a:cubicBezTo>
                  <a:close/>
                  <a:moveTo>
                    <a:pt x="1267" y="1352"/>
                  </a:moveTo>
                  <a:lnTo>
                    <a:pt x="1267" y="1352"/>
                  </a:lnTo>
                  <a:cubicBezTo>
                    <a:pt x="1473" y="1319"/>
                    <a:pt x="1628" y="1261"/>
                    <a:pt x="1710" y="1188"/>
                  </a:cubicBezTo>
                  <a:lnTo>
                    <a:pt x="1710" y="1257"/>
                  </a:lnTo>
                  <a:cubicBezTo>
                    <a:pt x="1710" y="1329"/>
                    <a:pt x="1571" y="1427"/>
                    <a:pt x="1268" y="1478"/>
                  </a:cubicBezTo>
                  <a:lnTo>
                    <a:pt x="1268" y="1368"/>
                  </a:lnTo>
                  <a:cubicBezTo>
                    <a:pt x="1268" y="1363"/>
                    <a:pt x="1268" y="1358"/>
                    <a:pt x="1267" y="1352"/>
                  </a:cubicBezTo>
                  <a:close/>
                  <a:moveTo>
                    <a:pt x="1150" y="1242"/>
                  </a:moveTo>
                  <a:lnTo>
                    <a:pt x="1150" y="1242"/>
                  </a:lnTo>
                  <a:lnTo>
                    <a:pt x="612" y="1242"/>
                  </a:lnTo>
                  <a:cubicBezTo>
                    <a:pt x="575" y="1242"/>
                    <a:pt x="543" y="1259"/>
                    <a:pt x="521" y="1287"/>
                  </a:cubicBezTo>
                  <a:cubicBezTo>
                    <a:pt x="210" y="1237"/>
                    <a:pt x="67" y="1137"/>
                    <a:pt x="67" y="1064"/>
                  </a:cubicBezTo>
                  <a:lnTo>
                    <a:pt x="67" y="997"/>
                  </a:lnTo>
                  <a:cubicBezTo>
                    <a:pt x="209" y="1122"/>
                    <a:pt x="557" y="1188"/>
                    <a:pt x="888" y="1188"/>
                  </a:cubicBezTo>
                  <a:cubicBezTo>
                    <a:pt x="1220" y="1188"/>
                    <a:pt x="1568" y="1122"/>
                    <a:pt x="1710" y="997"/>
                  </a:cubicBezTo>
                  <a:lnTo>
                    <a:pt x="1710" y="1064"/>
                  </a:lnTo>
                  <a:cubicBezTo>
                    <a:pt x="1710" y="1138"/>
                    <a:pt x="1563" y="1240"/>
                    <a:pt x="1242" y="1289"/>
                  </a:cubicBezTo>
                  <a:cubicBezTo>
                    <a:pt x="1220" y="1260"/>
                    <a:pt x="1187" y="1242"/>
                    <a:pt x="1150" y="1242"/>
                  </a:cubicBezTo>
                  <a:close/>
                  <a:moveTo>
                    <a:pt x="67" y="1450"/>
                  </a:moveTo>
                  <a:lnTo>
                    <a:pt x="67" y="1450"/>
                  </a:lnTo>
                  <a:lnTo>
                    <a:pt x="67" y="1383"/>
                  </a:lnTo>
                  <a:cubicBezTo>
                    <a:pt x="146" y="1453"/>
                    <a:pt x="294" y="1509"/>
                    <a:pt x="493" y="1543"/>
                  </a:cubicBezTo>
                  <a:lnTo>
                    <a:pt x="493" y="1668"/>
                  </a:lnTo>
                  <a:cubicBezTo>
                    <a:pt x="240" y="1623"/>
                    <a:pt x="67" y="1536"/>
                    <a:pt x="67" y="1450"/>
                  </a:cubicBezTo>
                  <a:close/>
                  <a:moveTo>
                    <a:pt x="493" y="1368"/>
                  </a:moveTo>
                  <a:lnTo>
                    <a:pt x="493" y="1368"/>
                  </a:lnTo>
                  <a:lnTo>
                    <a:pt x="493" y="1475"/>
                  </a:lnTo>
                  <a:cubicBezTo>
                    <a:pt x="240" y="1430"/>
                    <a:pt x="67" y="1342"/>
                    <a:pt x="67" y="1257"/>
                  </a:cubicBezTo>
                  <a:lnTo>
                    <a:pt x="67" y="1190"/>
                  </a:lnTo>
                  <a:cubicBezTo>
                    <a:pt x="147" y="1260"/>
                    <a:pt x="294" y="1316"/>
                    <a:pt x="495" y="1350"/>
                  </a:cubicBezTo>
                  <a:cubicBezTo>
                    <a:pt x="494" y="1356"/>
                    <a:pt x="493" y="1362"/>
                    <a:pt x="493" y="1368"/>
                  </a:cubicBezTo>
                  <a:close/>
                  <a:moveTo>
                    <a:pt x="493" y="652"/>
                  </a:moveTo>
                  <a:lnTo>
                    <a:pt x="493" y="652"/>
                  </a:lnTo>
                  <a:lnTo>
                    <a:pt x="493" y="778"/>
                  </a:lnTo>
                  <a:cubicBezTo>
                    <a:pt x="313" y="809"/>
                    <a:pt x="171" y="859"/>
                    <a:pt x="87" y="922"/>
                  </a:cubicBezTo>
                  <a:cubicBezTo>
                    <a:pt x="74" y="905"/>
                    <a:pt x="67" y="888"/>
                    <a:pt x="67" y="871"/>
                  </a:cubicBezTo>
                  <a:cubicBezTo>
                    <a:pt x="67" y="788"/>
                    <a:pt x="230" y="699"/>
                    <a:pt x="493" y="652"/>
                  </a:cubicBezTo>
                  <a:close/>
                  <a:moveTo>
                    <a:pt x="1515" y="1028"/>
                  </a:moveTo>
                  <a:lnTo>
                    <a:pt x="1515" y="1028"/>
                  </a:lnTo>
                  <a:cubicBezTo>
                    <a:pt x="1447" y="1005"/>
                    <a:pt x="1369" y="986"/>
                    <a:pt x="1285" y="971"/>
                  </a:cubicBezTo>
                  <a:lnTo>
                    <a:pt x="1285" y="961"/>
                  </a:lnTo>
                  <a:lnTo>
                    <a:pt x="1420" y="876"/>
                  </a:lnTo>
                  <a:cubicBezTo>
                    <a:pt x="1512" y="901"/>
                    <a:pt x="1588" y="933"/>
                    <a:pt x="1639" y="967"/>
                  </a:cubicBezTo>
                  <a:cubicBezTo>
                    <a:pt x="1607" y="989"/>
                    <a:pt x="1565" y="1010"/>
                    <a:pt x="1515" y="1028"/>
                  </a:cubicBezTo>
                  <a:close/>
                  <a:moveTo>
                    <a:pt x="1285" y="1039"/>
                  </a:moveTo>
                  <a:lnTo>
                    <a:pt x="1285" y="1039"/>
                  </a:lnTo>
                  <a:cubicBezTo>
                    <a:pt x="1325" y="1046"/>
                    <a:pt x="1364" y="1055"/>
                    <a:pt x="1400" y="1064"/>
                  </a:cubicBezTo>
                  <a:cubicBezTo>
                    <a:pt x="1364" y="1073"/>
                    <a:pt x="1326" y="1081"/>
                    <a:pt x="1285" y="1089"/>
                  </a:cubicBezTo>
                  <a:lnTo>
                    <a:pt x="1285" y="1039"/>
                  </a:lnTo>
                  <a:close/>
                  <a:moveTo>
                    <a:pt x="559" y="1028"/>
                  </a:moveTo>
                  <a:lnTo>
                    <a:pt x="559" y="1028"/>
                  </a:lnTo>
                  <a:cubicBezTo>
                    <a:pt x="662" y="1014"/>
                    <a:pt x="774" y="1006"/>
                    <a:pt x="888" y="1006"/>
                  </a:cubicBezTo>
                  <a:cubicBezTo>
                    <a:pt x="1003" y="1006"/>
                    <a:pt x="1115" y="1014"/>
                    <a:pt x="1218" y="1029"/>
                  </a:cubicBezTo>
                  <a:lnTo>
                    <a:pt x="1218" y="1099"/>
                  </a:lnTo>
                  <a:cubicBezTo>
                    <a:pt x="1119" y="1113"/>
                    <a:pt x="1008" y="1122"/>
                    <a:pt x="888" y="1122"/>
                  </a:cubicBezTo>
                  <a:cubicBezTo>
                    <a:pt x="769" y="1122"/>
                    <a:pt x="658" y="1113"/>
                    <a:pt x="559" y="1099"/>
                  </a:cubicBezTo>
                  <a:lnTo>
                    <a:pt x="559" y="1028"/>
                  </a:lnTo>
                  <a:close/>
                  <a:moveTo>
                    <a:pt x="493" y="1039"/>
                  </a:moveTo>
                  <a:lnTo>
                    <a:pt x="493" y="1039"/>
                  </a:lnTo>
                  <a:lnTo>
                    <a:pt x="493" y="1089"/>
                  </a:lnTo>
                  <a:cubicBezTo>
                    <a:pt x="451" y="1081"/>
                    <a:pt x="413" y="1073"/>
                    <a:pt x="376" y="1064"/>
                  </a:cubicBezTo>
                  <a:cubicBezTo>
                    <a:pt x="413" y="1055"/>
                    <a:pt x="452" y="1046"/>
                    <a:pt x="493" y="1039"/>
                  </a:cubicBezTo>
                  <a:close/>
                  <a:moveTo>
                    <a:pt x="493" y="942"/>
                  </a:moveTo>
                  <a:lnTo>
                    <a:pt x="493" y="942"/>
                  </a:lnTo>
                  <a:lnTo>
                    <a:pt x="493" y="943"/>
                  </a:lnTo>
                  <a:lnTo>
                    <a:pt x="493" y="971"/>
                  </a:lnTo>
                  <a:cubicBezTo>
                    <a:pt x="408" y="986"/>
                    <a:pt x="330" y="1005"/>
                    <a:pt x="262" y="1028"/>
                  </a:cubicBezTo>
                  <a:cubicBezTo>
                    <a:pt x="211" y="1010"/>
                    <a:pt x="170" y="989"/>
                    <a:pt x="138" y="967"/>
                  </a:cubicBezTo>
                  <a:cubicBezTo>
                    <a:pt x="212" y="916"/>
                    <a:pt x="338" y="873"/>
                    <a:pt x="493" y="846"/>
                  </a:cubicBezTo>
                  <a:lnTo>
                    <a:pt x="493" y="942"/>
                  </a:lnTo>
                  <a:close/>
                  <a:moveTo>
                    <a:pt x="790" y="815"/>
                  </a:moveTo>
                  <a:lnTo>
                    <a:pt x="790" y="815"/>
                  </a:lnTo>
                  <a:cubicBezTo>
                    <a:pt x="790" y="815"/>
                    <a:pt x="790" y="815"/>
                    <a:pt x="790" y="815"/>
                  </a:cubicBezTo>
                  <a:cubicBezTo>
                    <a:pt x="823" y="814"/>
                    <a:pt x="856" y="813"/>
                    <a:pt x="888" y="813"/>
                  </a:cubicBezTo>
                  <a:cubicBezTo>
                    <a:pt x="1003" y="813"/>
                    <a:pt x="1114" y="820"/>
                    <a:pt x="1218" y="835"/>
                  </a:cubicBezTo>
                  <a:lnTo>
                    <a:pt x="1218" y="942"/>
                  </a:lnTo>
                  <a:lnTo>
                    <a:pt x="1218" y="943"/>
                  </a:lnTo>
                  <a:lnTo>
                    <a:pt x="1218" y="961"/>
                  </a:lnTo>
                  <a:cubicBezTo>
                    <a:pt x="1115" y="947"/>
                    <a:pt x="1004" y="939"/>
                    <a:pt x="888" y="939"/>
                  </a:cubicBezTo>
                  <a:cubicBezTo>
                    <a:pt x="774" y="939"/>
                    <a:pt x="662" y="947"/>
                    <a:pt x="560" y="961"/>
                  </a:cubicBezTo>
                  <a:lnTo>
                    <a:pt x="790" y="815"/>
                  </a:lnTo>
                  <a:close/>
                  <a:moveTo>
                    <a:pt x="559" y="808"/>
                  </a:moveTo>
                  <a:lnTo>
                    <a:pt x="559" y="808"/>
                  </a:lnTo>
                  <a:lnTo>
                    <a:pt x="559" y="692"/>
                  </a:lnTo>
                  <a:lnTo>
                    <a:pt x="710" y="787"/>
                  </a:lnTo>
                  <a:lnTo>
                    <a:pt x="559" y="882"/>
                  </a:lnTo>
                  <a:lnTo>
                    <a:pt x="559" y="808"/>
                  </a:lnTo>
                  <a:close/>
                  <a:moveTo>
                    <a:pt x="1285" y="882"/>
                  </a:moveTo>
                  <a:lnTo>
                    <a:pt x="1285" y="882"/>
                  </a:lnTo>
                  <a:lnTo>
                    <a:pt x="1285" y="806"/>
                  </a:lnTo>
                  <a:cubicBezTo>
                    <a:pt x="1285" y="806"/>
                    <a:pt x="1285" y="805"/>
                    <a:pt x="1285" y="804"/>
                  </a:cubicBezTo>
                  <a:lnTo>
                    <a:pt x="1285" y="692"/>
                  </a:lnTo>
                  <a:lnTo>
                    <a:pt x="1435" y="787"/>
                  </a:lnTo>
                  <a:lnTo>
                    <a:pt x="1285" y="882"/>
                  </a:lnTo>
                  <a:close/>
                  <a:moveTo>
                    <a:pt x="888" y="620"/>
                  </a:moveTo>
                  <a:lnTo>
                    <a:pt x="888" y="620"/>
                  </a:lnTo>
                  <a:cubicBezTo>
                    <a:pt x="1008" y="620"/>
                    <a:pt x="1119" y="628"/>
                    <a:pt x="1218" y="642"/>
                  </a:cubicBezTo>
                  <a:lnTo>
                    <a:pt x="1218" y="768"/>
                  </a:lnTo>
                  <a:cubicBezTo>
                    <a:pt x="1114" y="754"/>
                    <a:pt x="1003" y="746"/>
                    <a:pt x="888" y="746"/>
                  </a:cubicBezTo>
                  <a:cubicBezTo>
                    <a:pt x="850" y="746"/>
                    <a:pt x="812" y="747"/>
                    <a:pt x="774" y="749"/>
                  </a:cubicBezTo>
                  <a:lnTo>
                    <a:pt x="597" y="637"/>
                  </a:lnTo>
                  <a:cubicBezTo>
                    <a:pt x="686" y="626"/>
                    <a:pt x="784" y="620"/>
                    <a:pt x="888" y="620"/>
                  </a:cubicBezTo>
                  <a:close/>
                  <a:moveTo>
                    <a:pt x="1710" y="871"/>
                  </a:moveTo>
                  <a:lnTo>
                    <a:pt x="1710" y="871"/>
                  </a:lnTo>
                  <a:cubicBezTo>
                    <a:pt x="1710" y="887"/>
                    <a:pt x="1703" y="905"/>
                    <a:pt x="1689" y="922"/>
                  </a:cubicBezTo>
                  <a:cubicBezTo>
                    <a:pt x="1642" y="886"/>
                    <a:pt x="1576" y="855"/>
                    <a:pt x="1495" y="828"/>
                  </a:cubicBezTo>
                  <a:lnTo>
                    <a:pt x="1515" y="815"/>
                  </a:lnTo>
                  <a:cubicBezTo>
                    <a:pt x="1525" y="809"/>
                    <a:pt x="1531" y="798"/>
                    <a:pt x="1531" y="787"/>
                  </a:cubicBezTo>
                  <a:cubicBezTo>
                    <a:pt x="1531" y="776"/>
                    <a:pt x="1525" y="765"/>
                    <a:pt x="1515" y="759"/>
                  </a:cubicBezTo>
                  <a:lnTo>
                    <a:pt x="1377" y="672"/>
                  </a:lnTo>
                  <a:cubicBezTo>
                    <a:pt x="1584" y="721"/>
                    <a:pt x="1710" y="798"/>
                    <a:pt x="1710" y="871"/>
                  </a:cubicBezTo>
                  <a:close/>
                  <a:moveTo>
                    <a:pt x="67" y="380"/>
                  </a:moveTo>
                  <a:lnTo>
                    <a:pt x="67" y="380"/>
                  </a:lnTo>
                  <a:lnTo>
                    <a:pt x="217" y="475"/>
                  </a:lnTo>
                  <a:lnTo>
                    <a:pt x="67" y="570"/>
                  </a:lnTo>
                  <a:lnTo>
                    <a:pt x="67" y="380"/>
                  </a:lnTo>
                  <a:close/>
                  <a:moveTo>
                    <a:pt x="922" y="96"/>
                  </a:moveTo>
                  <a:lnTo>
                    <a:pt x="922" y="96"/>
                  </a:lnTo>
                  <a:lnTo>
                    <a:pt x="1072" y="191"/>
                  </a:lnTo>
                  <a:lnTo>
                    <a:pt x="922" y="286"/>
                  </a:lnTo>
                  <a:lnTo>
                    <a:pt x="922" y="96"/>
                  </a:lnTo>
                  <a:close/>
                  <a:moveTo>
                    <a:pt x="2007" y="447"/>
                  </a:moveTo>
                  <a:lnTo>
                    <a:pt x="2007" y="447"/>
                  </a:lnTo>
                  <a:lnTo>
                    <a:pt x="1761" y="291"/>
                  </a:lnTo>
                  <a:cubicBezTo>
                    <a:pt x="1751" y="285"/>
                    <a:pt x="1738" y="285"/>
                    <a:pt x="1727" y="290"/>
                  </a:cubicBezTo>
                  <a:cubicBezTo>
                    <a:pt x="1716" y="296"/>
                    <a:pt x="1710" y="307"/>
                    <a:pt x="1710" y="320"/>
                  </a:cubicBezTo>
                  <a:lnTo>
                    <a:pt x="1710" y="630"/>
                  </a:lnTo>
                  <a:lnTo>
                    <a:pt x="1710" y="631"/>
                  </a:lnTo>
                  <a:lnTo>
                    <a:pt x="1710" y="744"/>
                  </a:lnTo>
                  <a:cubicBezTo>
                    <a:pt x="1572" y="623"/>
                    <a:pt x="1243" y="558"/>
                    <a:pt x="922" y="553"/>
                  </a:cubicBezTo>
                  <a:lnTo>
                    <a:pt x="922" y="365"/>
                  </a:lnTo>
                  <a:lnTo>
                    <a:pt x="1152" y="219"/>
                  </a:lnTo>
                  <a:cubicBezTo>
                    <a:pt x="1162" y="213"/>
                    <a:pt x="1168" y="202"/>
                    <a:pt x="1168" y="191"/>
                  </a:cubicBezTo>
                  <a:cubicBezTo>
                    <a:pt x="1168" y="180"/>
                    <a:pt x="1162" y="169"/>
                    <a:pt x="1152" y="163"/>
                  </a:cubicBezTo>
                  <a:lnTo>
                    <a:pt x="906" y="7"/>
                  </a:lnTo>
                  <a:cubicBezTo>
                    <a:pt x="896" y="1"/>
                    <a:pt x="883" y="0"/>
                    <a:pt x="872" y="6"/>
                  </a:cubicBezTo>
                  <a:cubicBezTo>
                    <a:pt x="862" y="12"/>
                    <a:pt x="855" y="23"/>
                    <a:pt x="855" y="35"/>
                  </a:cubicBezTo>
                  <a:lnTo>
                    <a:pt x="855" y="346"/>
                  </a:lnTo>
                  <a:lnTo>
                    <a:pt x="855" y="347"/>
                  </a:lnTo>
                  <a:lnTo>
                    <a:pt x="855" y="553"/>
                  </a:lnTo>
                  <a:cubicBezTo>
                    <a:pt x="534" y="558"/>
                    <a:pt x="205" y="623"/>
                    <a:pt x="67" y="744"/>
                  </a:cubicBezTo>
                  <a:lnTo>
                    <a:pt x="67" y="649"/>
                  </a:lnTo>
                  <a:lnTo>
                    <a:pt x="298" y="503"/>
                  </a:lnTo>
                  <a:cubicBezTo>
                    <a:pt x="307" y="497"/>
                    <a:pt x="313" y="487"/>
                    <a:pt x="313" y="475"/>
                  </a:cubicBezTo>
                  <a:cubicBezTo>
                    <a:pt x="313" y="464"/>
                    <a:pt x="307" y="453"/>
                    <a:pt x="298" y="447"/>
                  </a:cubicBezTo>
                  <a:lnTo>
                    <a:pt x="52" y="291"/>
                  </a:lnTo>
                  <a:cubicBezTo>
                    <a:pt x="41" y="285"/>
                    <a:pt x="28" y="285"/>
                    <a:pt x="18" y="290"/>
                  </a:cubicBezTo>
                  <a:cubicBezTo>
                    <a:pt x="7" y="296"/>
                    <a:pt x="0" y="307"/>
                    <a:pt x="0" y="320"/>
                  </a:cubicBezTo>
                  <a:lnTo>
                    <a:pt x="0" y="630"/>
                  </a:lnTo>
                  <a:lnTo>
                    <a:pt x="0" y="631"/>
                  </a:lnTo>
                  <a:lnTo>
                    <a:pt x="0" y="871"/>
                  </a:lnTo>
                  <a:lnTo>
                    <a:pt x="0" y="1450"/>
                  </a:lnTo>
                  <a:cubicBezTo>
                    <a:pt x="0" y="1581"/>
                    <a:pt x="195" y="1690"/>
                    <a:pt x="521" y="1741"/>
                  </a:cubicBezTo>
                  <a:cubicBezTo>
                    <a:pt x="531" y="1742"/>
                    <a:pt x="541" y="1739"/>
                    <a:pt x="548" y="1733"/>
                  </a:cubicBezTo>
                  <a:cubicBezTo>
                    <a:pt x="556" y="1727"/>
                    <a:pt x="560" y="1718"/>
                    <a:pt x="560" y="1708"/>
                  </a:cubicBezTo>
                  <a:lnTo>
                    <a:pt x="560" y="1368"/>
                  </a:lnTo>
                  <a:cubicBezTo>
                    <a:pt x="560" y="1335"/>
                    <a:pt x="583" y="1308"/>
                    <a:pt x="612" y="1308"/>
                  </a:cubicBezTo>
                  <a:lnTo>
                    <a:pt x="1150" y="1308"/>
                  </a:lnTo>
                  <a:cubicBezTo>
                    <a:pt x="1178" y="1308"/>
                    <a:pt x="1201" y="1335"/>
                    <a:pt x="1201" y="1368"/>
                  </a:cubicBezTo>
                  <a:lnTo>
                    <a:pt x="1201" y="1710"/>
                  </a:lnTo>
                  <a:cubicBezTo>
                    <a:pt x="1201" y="1720"/>
                    <a:pt x="1206" y="1729"/>
                    <a:pt x="1213" y="1735"/>
                  </a:cubicBezTo>
                  <a:cubicBezTo>
                    <a:pt x="1219" y="1741"/>
                    <a:pt x="1227" y="1743"/>
                    <a:pt x="1235" y="1743"/>
                  </a:cubicBezTo>
                  <a:cubicBezTo>
                    <a:pt x="1236" y="1743"/>
                    <a:pt x="1238" y="1743"/>
                    <a:pt x="1240" y="1743"/>
                  </a:cubicBezTo>
                  <a:cubicBezTo>
                    <a:pt x="1576" y="1694"/>
                    <a:pt x="1776" y="1584"/>
                    <a:pt x="1776" y="1450"/>
                  </a:cubicBezTo>
                  <a:lnTo>
                    <a:pt x="1776" y="871"/>
                  </a:lnTo>
                  <a:lnTo>
                    <a:pt x="1776" y="649"/>
                  </a:lnTo>
                  <a:lnTo>
                    <a:pt x="2007" y="503"/>
                  </a:lnTo>
                  <a:cubicBezTo>
                    <a:pt x="2016" y="497"/>
                    <a:pt x="2022" y="487"/>
                    <a:pt x="2022" y="475"/>
                  </a:cubicBezTo>
                  <a:cubicBezTo>
                    <a:pt x="2022" y="464"/>
                    <a:pt x="2016" y="453"/>
                    <a:pt x="2007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prstClr val="black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134" name="Freeform 158"/>
            <p:cNvSpPr>
              <a:spLocks/>
            </p:cNvSpPr>
            <p:nvPr/>
          </p:nvSpPr>
          <p:spPr bwMode="auto">
            <a:xfrm>
              <a:off x="3292475" y="4003675"/>
              <a:ext cx="231775" cy="134938"/>
            </a:xfrm>
            <a:custGeom>
              <a:avLst/>
              <a:gdLst>
                <a:gd name="T0" fmla="*/ 2147483646 w 552"/>
                <a:gd name="T1" fmla="*/ 0 h 324"/>
                <a:gd name="T2" fmla="*/ 2147483646 w 552"/>
                <a:gd name="T3" fmla="*/ 0 h 324"/>
                <a:gd name="T4" fmla="*/ 2147483646 w 552"/>
                <a:gd name="T5" fmla="*/ 0 h 324"/>
                <a:gd name="T6" fmla="*/ 0 w 552"/>
                <a:gd name="T7" fmla="*/ 2147483646 h 324"/>
                <a:gd name="T8" fmla="*/ 0 w 552"/>
                <a:gd name="T9" fmla="*/ 2147483646 h 324"/>
                <a:gd name="T10" fmla="*/ 2147483646 w 552"/>
                <a:gd name="T11" fmla="*/ 2147483646 h 324"/>
                <a:gd name="T12" fmla="*/ 2147483646 w 552"/>
                <a:gd name="T13" fmla="*/ 2147483646 h 324"/>
                <a:gd name="T14" fmla="*/ 2147483646 w 552"/>
                <a:gd name="T15" fmla="*/ 2147483646 h 324"/>
                <a:gd name="T16" fmla="*/ 2147483646 w 552"/>
                <a:gd name="T17" fmla="*/ 2147483646 h 324"/>
                <a:gd name="T18" fmla="*/ 2147483646 w 552"/>
                <a:gd name="T19" fmla="*/ 2147483646 h 324"/>
                <a:gd name="T20" fmla="*/ 2147483646 w 552"/>
                <a:gd name="T21" fmla="*/ 2147483646 h 324"/>
                <a:gd name="T22" fmla="*/ 2147483646 w 552"/>
                <a:gd name="T23" fmla="*/ 2147483646 h 324"/>
                <a:gd name="T24" fmla="*/ 2147483646 w 552"/>
                <a:gd name="T25" fmla="*/ 2147483646 h 324"/>
                <a:gd name="T26" fmla="*/ 2147483646 w 552"/>
                <a:gd name="T27" fmla="*/ 2147483646 h 324"/>
                <a:gd name="T28" fmla="*/ 2147483646 w 552"/>
                <a:gd name="T29" fmla="*/ 2147483646 h 324"/>
                <a:gd name="T30" fmla="*/ 2147483646 w 552"/>
                <a:gd name="T31" fmla="*/ 2147483646 h 324"/>
                <a:gd name="T32" fmla="*/ 2147483646 w 552"/>
                <a:gd name="T33" fmla="*/ 2147483646 h 324"/>
                <a:gd name="T34" fmla="*/ 2147483646 w 552"/>
                <a:gd name="T35" fmla="*/ 2147483646 h 324"/>
                <a:gd name="T36" fmla="*/ 2147483646 w 552"/>
                <a:gd name="T37" fmla="*/ 2147483646 h 324"/>
                <a:gd name="T38" fmla="*/ 2147483646 w 552"/>
                <a:gd name="T39" fmla="*/ 2147483646 h 324"/>
                <a:gd name="T40" fmla="*/ 2147483646 w 552"/>
                <a:gd name="T41" fmla="*/ 2147483646 h 324"/>
                <a:gd name="T42" fmla="*/ 2147483646 w 552"/>
                <a:gd name="T43" fmla="*/ 2147483646 h 324"/>
                <a:gd name="T44" fmla="*/ 2147483646 w 552"/>
                <a:gd name="T45" fmla="*/ 2147483646 h 324"/>
                <a:gd name="T46" fmla="*/ 2147483646 w 552"/>
                <a:gd name="T47" fmla="*/ 0 h 3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2"/>
                <a:gd name="T73" fmla="*/ 0 h 324"/>
                <a:gd name="T74" fmla="*/ 552 w 552"/>
                <a:gd name="T75" fmla="*/ 324 h 3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2" h="324">
                  <a:moveTo>
                    <a:pt x="433" y="0"/>
                  </a:moveTo>
                  <a:lnTo>
                    <a:pt x="433" y="0"/>
                  </a:lnTo>
                  <a:lnTo>
                    <a:pt x="118" y="0"/>
                  </a:lnTo>
                  <a:cubicBezTo>
                    <a:pt x="53" y="0"/>
                    <a:pt x="0" y="57"/>
                    <a:pt x="0" y="126"/>
                  </a:cubicBezTo>
                  <a:lnTo>
                    <a:pt x="0" y="161"/>
                  </a:lnTo>
                  <a:cubicBezTo>
                    <a:pt x="0" y="228"/>
                    <a:pt x="47" y="282"/>
                    <a:pt x="108" y="287"/>
                  </a:cubicBezTo>
                  <a:cubicBezTo>
                    <a:pt x="120" y="309"/>
                    <a:pt x="143" y="324"/>
                    <a:pt x="169" y="324"/>
                  </a:cubicBezTo>
                  <a:cubicBezTo>
                    <a:pt x="207" y="324"/>
                    <a:pt x="239" y="293"/>
                    <a:pt x="239" y="255"/>
                  </a:cubicBezTo>
                  <a:cubicBezTo>
                    <a:pt x="239" y="216"/>
                    <a:pt x="207" y="185"/>
                    <a:pt x="169" y="185"/>
                  </a:cubicBezTo>
                  <a:cubicBezTo>
                    <a:pt x="143" y="185"/>
                    <a:pt x="121" y="199"/>
                    <a:pt x="109" y="220"/>
                  </a:cubicBezTo>
                  <a:cubicBezTo>
                    <a:pt x="85" y="215"/>
                    <a:pt x="66" y="191"/>
                    <a:pt x="66" y="161"/>
                  </a:cubicBezTo>
                  <a:lnTo>
                    <a:pt x="66" y="126"/>
                  </a:lnTo>
                  <a:cubicBezTo>
                    <a:pt x="66" y="93"/>
                    <a:pt x="89" y="66"/>
                    <a:pt x="118" y="66"/>
                  </a:cubicBezTo>
                  <a:lnTo>
                    <a:pt x="433" y="66"/>
                  </a:lnTo>
                  <a:cubicBezTo>
                    <a:pt x="462" y="66"/>
                    <a:pt x="485" y="93"/>
                    <a:pt x="485" y="126"/>
                  </a:cubicBezTo>
                  <a:lnTo>
                    <a:pt x="485" y="161"/>
                  </a:lnTo>
                  <a:cubicBezTo>
                    <a:pt x="485" y="191"/>
                    <a:pt x="466" y="215"/>
                    <a:pt x="442" y="220"/>
                  </a:cubicBezTo>
                  <a:cubicBezTo>
                    <a:pt x="430" y="199"/>
                    <a:pt x="408" y="185"/>
                    <a:pt x="382" y="185"/>
                  </a:cubicBezTo>
                  <a:cubicBezTo>
                    <a:pt x="344" y="185"/>
                    <a:pt x="313" y="216"/>
                    <a:pt x="313" y="255"/>
                  </a:cubicBezTo>
                  <a:cubicBezTo>
                    <a:pt x="313" y="293"/>
                    <a:pt x="344" y="324"/>
                    <a:pt x="382" y="324"/>
                  </a:cubicBezTo>
                  <a:cubicBezTo>
                    <a:pt x="408" y="324"/>
                    <a:pt x="431" y="309"/>
                    <a:pt x="443" y="287"/>
                  </a:cubicBezTo>
                  <a:cubicBezTo>
                    <a:pt x="504" y="282"/>
                    <a:pt x="552" y="228"/>
                    <a:pt x="552" y="161"/>
                  </a:cubicBezTo>
                  <a:lnTo>
                    <a:pt x="552" y="126"/>
                  </a:lnTo>
                  <a:cubicBezTo>
                    <a:pt x="552" y="57"/>
                    <a:pt x="499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prstClr val="black"/>
                </a:solidFill>
                <a:latin typeface="Calibri"/>
                <a:ea typeface="宋体" charset="-122"/>
              </a:endParaRPr>
            </a:p>
          </p:txBody>
        </p:sp>
      </p:grpSp>
      <p:sp>
        <p:nvSpPr>
          <p:cNvPr id="135" name="矩形 134"/>
          <p:cNvSpPr/>
          <p:nvPr/>
        </p:nvSpPr>
        <p:spPr>
          <a:xfrm>
            <a:off x="360680" y="937071"/>
            <a:ext cx="6070294" cy="128233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 smtClean="0">
              <a:solidFill>
                <a:srgbClr val="666666"/>
              </a:solidFill>
              <a:latin typeface="Huawei Sans" panose="020B0604020202020204"/>
              <a:ea typeface="方正兰亭黑简体"/>
            </a:endParaRPr>
          </a:p>
        </p:txBody>
      </p:sp>
      <p:sp>
        <p:nvSpPr>
          <p:cNvPr id="136" name="object 12"/>
          <p:cNvSpPr/>
          <p:nvPr/>
        </p:nvSpPr>
        <p:spPr>
          <a:xfrm>
            <a:off x="764564" y="2175732"/>
            <a:ext cx="1320171" cy="659153"/>
          </a:xfrm>
          <a:custGeom>
            <a:avLst/>
            <a:gdLst/>
            <a:ahLst/>
            <a:cxnLst/>
            <a:rect l="l" t="t" r="r" b="b"/>
            <a:pathLst>
              <a:path w="3168015" h="1010919">
                <a:moveTo>
                  <a:pt x="0" y="0"/>
                </a:moveTo>
                <a:lnTo>
                  <a:pt x="0" y="1010716"/>
                </a:lnTo>
                <a:lnTo>
                  <a:pt x="3161025" y="1010716"/>
                </a:lnTo>
                <a:lnTo>
                  <a:pt x="3168005" y="1010716"/>
                </a:lnTo>
              </a:path>
            </a:pathLst>
          </a:custGeom>
          <a:ln w="13961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lIns="0" tIns="0" rIns="0" bIns="0" rtlCol="0"/>
          <a:lstStyle/>
          <a:p>
            <a:pPr defTabSz="914492">
              <a:defRPr/>
            </a:pPr>
            <a:endParaRPr sz="1200" kern="0">
              <a:solidFill>
                <a:prstClr val="black"/>
              </a:solidFill>
              <a:latin typeface="Huawei Sans" panose="020B0604020202020204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764563" y="2183772"/>
            <a:ext cx="1320171" cy="1473828"/>
          </a:xfrm>
          <a:custGeom>
            <a:avLst/>
            <a:gdLst/>
            <a:ahLst/>
            <a:cxnLst/>
            <a:rect l="l" t="t" r="r" b="b"/>
            <a:pathLst>
              <a:path w="3168015" h="1010919">
                <a:moveTo>
                  <a:pt x="0" y="0"/>
                </a:moveTo>
                <a:lnTo>
                  <a:pt x="0" y="1010716"/>
                </a:lnTo>
                <a:lnTo>
                  <a:pt x="3161025" y="1010716"/>
                </a:lnTo>
                <a:lnTo>
                  <a:pt x="3168005" y="1010716"/>
                </a:lnTo>
              </a:path>
            </a:pathLst>
          </a:custGeom>
          <a:ln w="13961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lIns="0" tIns="0" rIns="0" bIns="0" rtlCol="0"/>
          <a:lstStyle/>
          <a:p>
            <a:pPr defTabSz="914492">
              <a:defRPr/>
            </a:pPr>
            <a:endParaRPr sz="1200" kern="0">
              <a:solidFill>
                <a:prstClr val="black"/>
              </a:solidFill>
              <a:latin typeface="Huawei Sans" panose="020B0604020202020204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38" name="object 12"/>
          <p:cNvSpPr/>
          <p:nvPr/>
        </p:nvSpPr>
        <p:spPr>
          <a:xfrm>
            <a:off x="763464" y="2203970"/>
            <a:ext cx="1320171" cy="2225286"/>
          </a:xfrm>
          <a:custGeom>
            <a:avLst/>
            <a:gdLst/>
            <a:ahLst/>
            <a:cxnLst/>
            <a:rect l="l" t="t" r="r" b="b"/>
            <a:pathLst>
              <a:path w="3168015" h="1010919">
                <a:moveTo>
                  <a:pt x="0" y="0"/>
                </a:moveTo>
                <a:lnTo>
                  <a:pt x="0" y="1010716"/>
                </a:lnTo>
                <a:lnTo>
                  <a:pt x="3161025" y="1010716"/>
                </a:lnTo>
                <a:lnTo>
                  <a:pt x="3168005" y="1010716"/>
                </a:lnTo>
              </a:path>
            </a:pathLst>
          </a:custGeom>
          <a:ln w="13961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lIns="0" tIns="0" rIns="0" bIns="0" rtlCol="0"/>
          <a:lstStyle/>
          <a:p>
            <a:pPr defTabSz="914492">
              <a:defRPr/>
            </a:pPr>
            <a:endParaRPr sz="1200" kern="0">
              <a:solidFill>
                <a:prstClr val="black"/>
              </a:solidFill>
              <a:latin typeface="Huawei Sans" panose="020B0604020202020204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39" name="object 12"/>
          <p:cNvSpPr/>
          <p:nvPr/>
        </p:nvSpPr>
        <p:spPr>
          <a:xfrm>
            <a:off x="762364" y="2492567"/>
            <a:ext cx="1320171" cy="2674344"/>
          </a:xfrm>
          <a:custGeom>
            <a:avLst/>
            <a:gdLst/>
            <a:ahLst/>
            <a:cxnLst/>
            <a:rect l="l" t="t" r="r" b="b"/>
            <a:pathLst>
              <a:path w="3168015" h="1010919">
                <a:moveTo>
                  <a:pt x="0" y="0"/>
                </a:moveTo>
                <a:lnTo>
                  <a:pt x="0" y="1010716"/>
                </a:lnTo>
                <a:lnTo>
                  <a:pt x="3161025" y="1010716"/>
                </a:lnTo>
                <a:lnTo>
                  <a:pt x="3168005" y="1010716"/>
                </a:lnTo>
              </a:path>
            </a:pathLst>
          </a:custGeom>
          <a:ln w="13961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lIns="0" tIns="0" rIns="0" bIns="0" rtlCol="0"/>
          <a:lstStyle/>
          <a:p>
            <a:pPr defTabSz="914492">
              <a:defRPr/>
            </a:pPr>
            <a:endParaRPr sz="1200" kern="0">
              <a:solidFill>
                <a:prstClr val="black"/>
              </a:solidFill>
              <a:latin typeface="Huawei Sans" panose="020B0604020202020204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40" name="object 12"/>
          <p:cNvSpPr/>
          <p:nvPr/>
        </p:nvSpPr>
        <p:spPr>
          <a:xfrm>
            <a:off x="762009" y="3075084"/>
            <a:ext cx="1320171" cy="2997352"/>
          </a:xfrm>
          <a:custGeom>
            <a:avLst/>
            <a:gdLst/>
            <a:ahLst/>
            <a:cxnLst/>
            <a:rect l="l" t="t" r="r" b="b"/>
            <a:pathLst>
              <a:path w="3168015" h="1010919">
                <a:moveTo>
                  <a:pt x="0" y="0"/>
                </a:moveTo>
                <a:lnTo>
                  <a:pt x="0" y="1010716"/>
                </a:lnTo>
                <a:lnTo>
                  <a:pt x="3161025" y="1010716"/>
                </a:lnTo>
                <a:lnTo>
                  <a:pt x="3168005" y="1010716"/>
                </a:lnTo>
              </a:path>
            </a:pathLst>
          </a:custGeom>
          <a:ln w="13961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lIns="0" tIns="0" rIns="0" bIns="0" rtlCol="0"/>
          <a:lstStyle/>
          <a:p>
            <a:pPr defTabSz="914492">
              <a:defRPr/>
            </a:pPr>
            <a:endParaRPr sz="1200" kern="0">
              <a:solidFill>
                <a:prstClr val="black"/>
              </a:solidFill>
              <a:latin typeface="Huawei Sans" panose="020B0604020202020204"/>
              <a:ea typeface="微软雅黑"/>
              <a:sym typeface="Arial" panose="020B0604020202020204" pitchFamily="34" charset="0"/>
            </a:endParaRPr>
          </a:p>
        </p:txBody>
      </p:sp>
      <p:cxnSp>
        <p:nvCxnSpPr>
          <p:cNvPr id="141" name="直接连接符 140"/>
          <p:cNvCxnSpPr>
            <a:stCxn id="117" idx="3"/>
          </p:cNvCxnSpPr>
          <p:nvPr/>
        </p:nvCxnSpPr>
        <p:spPr>
          <a:xfrm>
            <a:off x="3027631" y="2832871"/>
            <a:ext cx="814379" cy="2014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dash"/>
            <a:miter lim="800000"/>
          </a:ln>
          <a:effectLst/>
        </p:spPr>
      </p:cxnSp>
      <p:pic>
        <p:nvPicPr>
          <p:cNvPr id="142" name="图片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766" y="5775776"/>
            <a:ext cx="215599" cy="370794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856" y="4890866"/>
            <a:ext cx="212974" cy="513569"/>
          </a:xfrm>
          <a:prstGeom prst="rect">
            <a:avLst/>
          </a:prstGeom>
        </p:spPr>
      </p:pic>
      <p:grpSp>
        <p:nvGrpSpPr>
          <p:cNvPr id="144" name="组合 12"/>
          <p:cNvGrpSpPr>
            <a:grpSpLocks noChangeAspect="1"/>
          </p:cNvGrpSpPr>
          <p:nvPr/>
        </p:nvGrpSpPr>
        <p:grpSpPr bwMode="auto">
          <a:xfrm>
            <a:off x="3837640" y="3347372"/>
            <a:ext cx="156873" cy="478572"/>
            <a:chOff x="2151063" y="468313"/>
            <a:chExt cx="293687" cy="701674"/>
          </a:xfrm>
          <a:solidFill>
            <a:srgbClr val="1AABE2"/>
          </a:solidFill>
        </p:grpSpPr>
        <p:sp>
          <p:nvSpPr>
            <p:cNvPr id="145" name="Freeform 466"/>
            <p:cNvSpPr>
              <a:spLocks/>
            </p:cNvSpPr>
            <p:nvPr/>
          </p:nvSpPr>
          <p:spPr bwMode="auto">
            <a:xfrm>
              <a:off x="2195513" y="639763"/>
              <a:ext cx="31750" cy="30162"/>
            </a:xfrm>
            <a:custGeom>
              <a:avLst/>
              <a:gdLst>
                <a:gd name="T0" fmla="*/ 2147483646 w 72"/>
                <a:gd name="T1" fmla="*/ 2147483646 h 73"/>
                <a:gd name="T2" fmla="*/ 2147483646 w 72"/>
                <a:gd name="T3" fmla="*/ 2147483646 h 73"/>
                <a:gd name="T4" fmla="*/ 2147483646 w 72"/>
                <a:gd name="T5" fmla="*/ 2147483646 h 73"/>
                <a:gd name="T6" fmla="*/ 2147483646 w 72"/>
                <a:gd name="T7" fmla="*/ 0 h 73"/>
                <a:gd name="T8" fmla="*/ 0 w 72"/>
                <a:gd name="T9" fmla="*/ 2147483646 h 73"/>
                <a:gd name="T10" fmla="*/ 2147483646 w 72"/>
                <a:gd name="T11" fmla="*/ 2147483646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73"/>
                <a:gd name="T20" fmla="*/ 72 w 72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73">
                  <a:moveTo>
                    <a:pt x="36" y="73"/>
                  </a:moveTo>
                  <a:lnTo>
                    <a:pt x="36" y="73"/>
                  </a:ln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78"/>
              <a:endParaRPr lang="zh-CN" altLang="en-US">
                <a:solidFill>
                  <a:prstClr val="black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146" name="Freeform 467"/>
            <p:cNvSpPr>
              <a:spLocks noEditPoints="1"/>
            </p:cNvSpPr>
            <p:nvPr/>
          </p:nvSpPr>
          <p:spPr bwMode="auto">
            <a:xfrm>
              <a:off x="2151063" y="468313"/>
              <a:ext cx="268287" cy="515937"/>
            </a:xfrm>
            <a:custGeom>
              <a:avLst/>
              <a:gdLst>
                <a:gd name="T0" fmla="*/ 2147483646 w 636"/>
                <a:gd name="T1" fmla="*/ 2147483646 h 1236"/>
                <a:gd name="T2" fmla="*/ 2147483646 w 636"/>
                <a:gd name="T3" fmla="*/ 2147483646 h 1236"/>
                <a:gd name="T4" fmla="*/ 2147483646 w 636"/>
                <a:gd name="T5" fmla="*/ 2147483646 h 1236"/>
                <a:gd name="T6" fmla="*/ 2147483646 w 636"/>
                <a:gd name="T7" fmla="*/ 2147483646 h 1236"/>
                <a:gd name="T8" fmla="*/ 2147483646 w 636"/>
                <a:gd name="T9" fmla="*/ 2147483646 h 1236"/>
                <a:gd name="T10" fmla="*/ 2147483646 w 636"/>
                <a:gd name="T11" fmla="*/ 2147483646 h 1236"/>
                <a:gd name="T12" fmla="*/ 2147483646 w 636"/>
                <a:gd name="T13" fmla="*/ 2147483646 h 1236"/>
                <a:gd name="T14" fmla="*/ 2147483646 w 636"/>
                <a:gd name="T15" fmla="*/ 2147483646 h 1236"/>
                <a:gd name="T16" fmla="*/ 2147483646 w 636"/>
                <a:gd name="T17" fmla="*/ 2147483646 h 1236"/>
                <a:gd name="T18" fmla="*/ 2147483646 w 636"/>
                <a:gd name="T19" fmla="*/ 2147483646 h 1236"/>
                <a:gd name="T20" fmla="*/ 2147483646 w 636"/>
                <a:gd name="T21" fmla="*/ 2147483646 h 1236"/>
                <a:gd name="T22" fmla="*/ 2147483646 w 636"/>
                <a:gd name="T23" fmla="*/ 2147483646 h 1236"/>
                <a:gd name="T24" fmla="*/ 2147483646 w 636"/>
                <a:gd name="T25" fmla="*/ 2147483646 h 1236"/>
                <a:gd name="T26" fmla="*/ 2147483646 w 636"/>
                <a:gd name="T27" fmla="*/ 2147483646 h 1236"/>
                <a:gd name="T28" fmla="*/ 2147483646 w 636"/>
                <a:gd name="T29" fmla="*/ 2147483646 h 1236"/>
                <a:gd name="T30" fmla="*/ 2147483646 w 636"/>
                <a:gd name="T31" fmla="*/ 2147483646 h 1236"/>
                <a:gd name="T32" fmla="*/ 2147483646 w 636"/>
                <a:gd name="T33" fmla="*/ 2147483646 h 1236"/>
                <a:gd name="T34" fmla="*/ 2147483646 w 636"/>
                <a:gd name="T35" fmla="*/ 2147483646 h 1236"/>
                <a:gd name="T36" fmla="*/ 2147483646 w 636"/>
                <a:gd name="T37" fmla="*/ 2147483646 h 1236"/>
                <a:gd name="T38" fmla="*/ 2147483646 w 636"/>
                <a:gd name="T39" fmla="*/ 2147483646 h 1236"/>
                <a:gd name="T40" fmla="*/ 2147483646 w 636"/>
                <a:gd name="T41" fmla="*/ 2147483646 h 1236"/>
                <a:gd name="T42" fmla="*/ 2147483646 w 636"/>
                <a:gd name="T43" fmla="*/ 2147483646 h 1236"/>
                <a:gd name="T44" fmla="*/ 2147483646 w 636"/>
                <a:gd name="T45" fmla="*/ 2147483646 h 1236"/>
                <a:gd name="T46" fmla="*/ 2147483646 w 636"/>
                <a:gd name="T47" fmla="*/ 2147483646 h 1236"/>
                <a:gd name="T48" fmla="*/ 2147483646 w 636"/>
                <a:gd name="T49" fmla="*/ 2147483646 h 1236"/>
                <a:gd name="T50" fmla="*/ 2147483646 w 636"/>
                <a:gd name="T51" fmla="*/ 2147483646 h 1236"/>
                <a:gd name="T52" fmla="*/ 2147483646 w 636"/>
                <a:gd name="T53" fmla="*/ 2147483646 h 1236"/>
                <a:gd name="T54" fmla="*/ 2147483646 w 636"/>
                <a:gd name="T55" fmla="*/ 2147483646 h 1236"/>
                <a:gd name="T56" fmla="*/ 2147483646 w 636"/>
                <a:gd name="T57" fmla="*/ 2147483646 h 1236"/>
                <a:gd name="T58" fmla="*/ 2147483646 w 636"/>
                <a:gd name="T59" fmla="*/ 2147483646 h 1236"/>
                <a:gd name="T60" fmla="*/ 2147483646 w 636"/>
                <a:gd name="T61" fmla="*/ 2147483646 h 1236"/>
                <a:gd name="T62" fmla="*/ 2147483646 w 636"/>
                <a:gd name="T63" fmla="*/ 0 h 1236"/>
                <a:gd name="T64" fmla="*/ 2147483646 w 636"/>
                <a:gd name="T65" fmla="*/ 2147483646 h 1236"/>
                <a:gd name="T66" fmla="*/ 2147483646 w 636"/>
                <a:gd name="T67" fmla="*/ 2147483646 h 1236"/>
                <a:gd name="T68" fmla="*/ 2147483646 w 636"/>
                <a:gd name="T69" fmla="*/ 2147483646 h 1236"/>
                <a:gd name="T70" fmla="*/ 2147483646 w 636"/>
                <a:gd name="T71" fmla="*/ 2147483646 h 1236"/>
                <a:gd name="T72" fmla="*/ 2147483646 w 636"/>
                <a:gd name="T73" fmla="*/ 2147483646 h 1236"/>
                <a:gd name="T74" fmla="*/ 2147483646 w 636"/>
                <a:gd name="T75" fmla="*/ 2147483646 h 1236"/>
                <a:gd name="T76" fmla="*/ 2147483646 w 636"/>
                <a:gd name="T77" fmla="*/ 2147483646 h 1236"/>
                <a:gd name="T78" fmla="*/ 2147483646 w 636"/>
                <a:gd name="T79" fmla="*/ 2147483646 h 1236"/>
                <a:gd name="T80" fmla="*/ 2147483646 w 636"/>
                <a:gd name="T81" fmla="*/ 2147483646 h 1236"/>
                <a:gd name="T82" fmla="*/ 2147483646 w 636"/>
                <a:gd name="T83" fmla="*/ 2147483646 h 1236"/>
                <a:gd name="T84" fmla="*/ 2147483646 w 636"/>
                <a:gd name="T85" fmla="*/ 2147483646 h 1236"/>
                <a:gd name="T86" fmla="*/ 0 w 636"/>
                <a:gd name="T87" fmla="*/ 2147483646 h 1236"/>
                <a:gd name="T88" fmla="*/ 0 w 636"/>
                <a:gd name="T89" fmla="*/ 2147483646 h 1236"/>
                <a:gd name="T90" fmla="*/ 2147483646 w 636"/>
                <a:gd name="T91" fmla="*/ 2147483646 h 1236"/>
                <a:gd name="T92" fmla="*/ 2147483646 w 636"/>
                <a:gd name="T93" fmla="*/ 2147483646 h 1236"/>
                <a:gd name="T94" fmla="*/ 2147483646 w 636"/>
                <a:gd name="T95" fmla="*/ 2147483646 h 1236"/>
                <a:gd name="T96" fmla="*/ 2147483646 w 636"/>
                <a:gd name="T97" fmla="*/ 2147483646 h 1236"/>
                <a:gd name="T98" fmla="*/ 2147483646 w 636"/>
                <a:gd name="T99" fmla="*/ 2147483646 h 1236"/>
                <a:gd name="T100" fmla="*/ 2147483646 w 636"/>
                <a:gd name="T101" fmla="*/ 2147483646 h 1236"/>
                <a:gd name="T102" fmla="*/ 2147483646 w 636"/>
                <a:gd name="T103" fmla="*/ 2147483646 h 1236"/>
                <a:gd name="T104" fmla="*/ 2147483646 w 636"/>
                <a:gd name="T105" fmla="*/ 2147483646 h 1236"/>
                <a:gd name="T106" fmla="*/ 2147483646 w 636"/>
                <a:gd name="T107" fmla="*/ 2147483646 h 12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36"/>
                <a:gd name="T163" fmla="*/ 0 h 1236"/>
                <a:gd name="T164" fmla="*/ 636 w 636"/>
                <a:gd name="T165" fmla="*/ 1236 h 12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36" h="1236">
                  <a:moveTo>
                    <a:pt x="218" y="336"/>
                  </a:moveTo>
                  <a:lnTo>
                    <a:pt x="218" y="336"/>
                  </a:lnTo>
                  <a:lnTo>
                    <a:pt x="218" y="454"/>
                  </a:lnTo>
                  <a:cubicBezTo>
                    <a:pt x="218" y="495"/>
                    <a:pt x="184" y="528"/>
                    <a:pt x="143" y="528"/>
                  </a:cubicBezTo>
                  <a:cubicBezTo>
                    <a:pt x="102" y="528"/>
                    <a:pt x="69" y="495"/>
                    <a:pt x="69" y="454"/>
                  </a:cubicBezTo>
                  <a:lnTo>
                    <a:pt x="69" y="336"/>
                  </a:lnTo>
                  <a:lnTo>
                    <a:pt x="218" y="336"/>
                  </a:lnTo>
                  <a:close/>
                  <a:moveTo>
                    <a:pt x="273" y="159"/>
                  </a:moveTo>
                  <a:lnTo>
                    <a:pt x="273" y="159"/>
                  </a:lnTo>
                  <a:cubicBezTo>
                    <a:pt x="273" y="139"/>
                    <a:pt x="289" y="123"/>
                    <a:pt x="309" y="123"/>
                  </a:cubicBezTo>
                  <a:cubicBezTo>
                    <a:pt x="328" y="123"/>
                    <a:pt x="345" y="139"/>
                    <a:pt x="345" y="159"/>
                  </a:cubicBezTo>
                  <a:lnTo>
                    <a:pt x="345" y="189"/>
                  </a:lnTo>
                  <a:lnTo>
                    <a:pt x="273" y="189"/>
                  </a:lnTo>
                  <a:lnTo>
                    <a:pt x="273" y="159"/>
                  </a:lnTo>
                  <a:close/>
                  <a:moveTo>
                    <a:pt x="163" y="229"/>
                  </a:moveTo>
                  <a:lnTo>
                    <a:pt x="163" y="229"/>
                  </a:lnTo>
                  <a:lnTo>
                    <a:pt x="528" y="229"/>
                  </a:lnTo>
                  <a:lnTo>
                    <a:pt x="528" y="577"/>
                  </a:lnTo>
                  <a:lnTo>
                    <a:pt x="459" y="577"/>
                  </a:lnTo>
                  <a:lnTo>
                    <a:pt x="459" y="785"/>
                  </a:lnTo>
                  <a:lnTo>
                    <a:pt x="528" y="785"/>
                  </a:lnTo>
                  <a:lnTo>
                    <a:pt x="528" y="1134"/>
                  </a:lnTo>
                  <a:cubicBezTo>
                    <a:pt x="509" y="1142"/>
                    <a:pt x="496" y="1161"/>
                    <a:pt x="496" y="1182"/>
                  </a:cubicBezTo>
                  <a:cubicBezTo>
                    <a:pt x="496" y="1212"/>
                    <a:pt x="520" y="1236"/>
                    <a:pt x="550" y="1236"/>
                  </a:cubicBezTo>
                  <a:cubicBezTo>
                    <a:pt x="579" y="1236"/>
                    <a:pt x="603" y="1212"/>
                    <a:pt x="603" y="1182"/>
                  </a:cubicBezTo>
                  <a:cubicBezTo>
                    <a:pt x="603" y="1159"/>
                    <a:pt x="588" y="1140"/>
                    <a:pt x="568" y="1132"/>
                  </a:cubicBezTo>
                  <a:lnTo>
                    <a:pt x="568" y="785"/>
                  </a:lnTo>
                  <a:lnTo>
                    <a:pt x="636" y="785"/>
                  </a:lnTo>
                  <a:lnTo>
                    <a:pt x="636" y="577"/>
                  </a:lnTo>
                  <a:lnTo>
                    <a:pt x="568" y="577"/>
                  </a:lnTo>
                  <a:lnTo>
                    <a:pt x="568" y="19"/>
                  </a:lnTo>
                  <a:cubicBezTo>
                    <a:pt x="568" y="8"/>
                    <a:pt x="559" y="0"/>
                    <a:pt x="548" y="0"/>
                  </a:cubicBezTo>
                  <a:cubicBezTo>
                    <a:pt x="537" y="0"/>
                    <a:pt x="528" y="8"/>
                    <a:pt x="528" y="19"/>
                  </a:cubicBezTo>
                  <a:lnTo>
                    <a:pt x="528" y="189"/>
                  </a:lnTo>
                  <a:lnTo>
                    <a:pt x="385" y="189"/>
                  </a:lnTo>
                  <a:lnTo>
                    <a:pt x="385" y="159"/>
                  </a:lnTo>
                  <a:cubicBezTo>
                    <a:pt x="385" y="117"/>
                    <a:pt x="350" y="83"/>
                    <a:pt x="309" y="83"/>
                  </a:cubicBezTo>
                  <a:cubicBezTo>
                    <a:pt x="267" y="83"/>
                    <a:pt x="233" y="117"/>
                    <a:pt x="233" y="159"/>
                  </a:cubicBezTo>
                  <a:lnTo>
                    <a:pt x="233" y="189"/>
                  </a:lnTo>
                  <a:lnTo>
                    <a:pt x="4" y="189"/>
                  </a:lnTo>
                  <a:lnTo>
                    <a:pt x="4" y="229"/>
                  </a:lnTo>
                  <a:lnTo>
                    <a:pt x="123" y="229"/>
                  </a:lnTo>
                  <a:lnTo>
                    <a:pt x="123" y="296"/>
                  </a:lnTo>
                  <a:lnTo>
                    <a:pt x="0" y="296"/>
                  </a:lnTo>
                  <a:lnTo>
                    <a:pt x="0" y="336"/>
                  </a:lnTo>
                  <a:lnTo>
                    <a:pt x="29" y="336"/>
                  </a:lnTo>
                  <a:lnTo>
                    <a:pt x="29" y="454"/>
                  </a:lnTo>
                  <a:cubicBezTo>
                    <a:pt x="29" y="517"/>
                    <a:pt x="80" y="568"/>
                    <a:pt x="143" y="568"/>
                  </a:cubicBezTo>
                  <a:cubicBezTo>
                    <a:pt x="206" y="568"/>
                    <a:pt x="258" y="517"/>
                    <a:pt x="258" y="454"/>
                  </a:cubicBezTo>
                  <a:lnTo>
                    <a:pt x="258" y="336"/>
                  </a:lnTo>
                  <a:lnTo>
                    <a:pt x="287" y="336"/>
                  </a:lnTo>
                  <a:lnTo>
                    <a:pt x="287" y="296"/>
                  </a:lnTo>
                  <a:lnTo>
                    <a:pt x="163" y="296"/>
                  </a:lnTo>
                  <a:lnTo>
                    <a:pt x="16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78"/>
              <a:endParaRPr lang="zh-CN" altLang="en-US">
                <a:solidFill>
                  <a:prstClr val="black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147" name="Freeform 468"/>
            <p:cNvSpPr>
              <a:spLocks/>
            </p:cNvSpPr>
            <p:nvPr/>
          </p:nvSpPr>
          <p:spPr bwMode="auto">
            <a:xfrm>
              <a:off x="2320925" y="1006475"/>
              <a:ext cx="123825" cy="163512"/>
            </a:xfrm>
            <a:custGeom>
              <a:avLst/>
              <a:gdLst>
                <a:gd name="T0" fmla="*/ 2147483646 w 292"/>
                <a:gd name="T1" fmla="*/ 2147483646 h 388"/>
                <a:gd name="T2" fmla="*/ 2147483646 w 292"/>
                <a:gd name="T3" fmla="*/ 2147483646 h 388"/>
                <a:gd name="T4" fmla="*/ 2147483646 w 292"/>
                <a:gd name="T5" fmla="*/ 2147483646 h 388"/>
                <a:gd name="T6" fmla="*/ 2147483646 w 292"/>
                <a:gd name="T7" fmla="*/ 2147483646 h 388"/>
                <a:gd name="T8" fmla="*/ 2147483646 w 292"/>
                <a:gd name="T9" fmla="*/ 2147483646 h 388"/>
                <a:gd name="T10" fmla="*/ 2147483646 w 292"/>
                <a:gd name="T11" fmla="*/ 0 h 388"/>
                <a:gd name="T12" fmla="*/ 2147483646 w 292"/>
                <a:gd name="T13" fmla="*/ 2147483646 h 388"/>
                <a:gd name="T14" fmla="*/ 2147483646 w 292"/>
                <a:gd name="T15" fmla="*/ 2147483646 h 388"/>
                <a:gd name="T16" fmla="*/ 2147483646 w 292"/>
                <a:gd name="T17" fmla="*/ 2147483646 h 388"/>
                <a:gd name="T18" fmla="*/ 2147483646 w 292"/>
                <a:gd name="T19" fmla="*/ 2147483646 h 388"/>
                <a:gd name="T20" fmla="*/ 0 w 292"/>
                <a:gd name="T21" fmla="*/ 2147483646 h 388"/>
                <a:gd name="T22" fmla="*/ 2147483646 w 292"/>
                <a:gd name="T23" fmla="*/ 2147483646 h 388"/>
                <a:gd name="T24" fmla="*/ 2147483646 w 292"/>
                <a:gd name="T25" fmla="*/ 2147483646 h 388"/>
                <a:gd name="T26" fmla="*/ 2147483646 w 292"/>
                <a:gd name="T27" fmla="*/ 2147483646 h 388"/>
                <a:gd name="T28" fmla="*/ 2147483646 w 292"/>
                <a:gd name="T29" fmla="*/ 2147483646 h 3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88"/>
                <a:gd name="T47" fmla="*/ 292 w 292"/>
                <a:gd name="T48" fmla="*/ 388 h 38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88">
                  <a:moveTo>
                    <a:pt x="272" y="348"/>
                  </a:moveTo>
                  <a:lnTo>
                    <a:pt x="272" y="348"/>
                  </a:lnTo>
                  <a:lnTo>
                    <a:pt x="164" y="348"/>
                  </a:lnTo>
                  <a:lnTo>
                    <a:pt x="164" y="103"/>
                  </a:lnTo>
                  <a:cubicBezTo>
                    <a:pt x="184" y="96"/>
                    <a:pt x="199" y="76"/>
                    <a:pt x="199" y="53"/>
                  </a:cubicBezTo>
                  <a:cubicBezTo>
                    <a:pt x="199" y="24"/>
                    <a:pt x="175" y="0"/>
                    <a:pt x="146" y="0"/>
                  </a:cubicBezTo>
                  <a:cubicBezTo>
                    <a:pt x="116" y="0"/>
                    <a:pt x="92" y="24"/>
                    <a:pt x="92" y="53"/>
                  </a:cubicBezTo>
                  <a:cubicBezTo>
                    <a:pt x="92" y="75"/>
                    <a:pt x="105" y="93"/>
                    <a:pt x="124" y="102"/>
                  </a:cubicBezTo>
                  <a:lnTo>
                    <a:pt x="124" y="348"/>
                  </a:lnTo>
                  <a:lnTo>
                    <a:pt x="20" y="348"/>
                  </a:lnTo>
                  <a:cubicBezTo>
                    <a:pt x="9" y="348"/>
                    <a:pt x="0" y="356"/>
                    <a:pt x="0" y="368"/>
                  </a:cubicBezTo>
                  <a:cubicBezTo>
                    <a:pt x="0" y="379"/>
                    <a:pt x="9" y="388"/>
                    <a:pt x="20" y="388"/>
                  </a:cubicBezTo>
                  <a:lnTo>
                    <a:pt x="272" y="388"/>
                  </a:lnTo>
                  <a:cubicBezTo>
                    <a:pt x="283" y="388"/>
                    <a:pt x="292" y="379"/>
                    <a:pt x="292" y="368"/>
                  </a:cubicBezTo>
                  <a:cubicBezTo>
                    <a:pt x="292" y="356"/>
                    <a:pt x="283" y="348"/>
                    <a:pt x="272" y="3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78"/>
              <a:endParaRPr lang="zh-CN" altLang="en-US">
                <a:solidFill>
                  <a:prstClr val="black"/>
                </a:solidFill>
                <a:latin typeface="Calibri"/>
                <a:ea typeface="宋体" charset="-122"/>
              </a:endParaRPr>
            </a:p>
          </p:txBody>
        </p:sp>
      </p:grpSp>
      <p:grpSp>
        <p:nvGrpSpPr>
          <p:cNvPr id="148" name="组合 147"/>
          <p:cNvGrpSpPr>
            <a:grpSpLocks noChangeAspect="1"/>
          </p:cNvGrpSpPr>
          <p:nvPr/>
        </p:nvGrpSpPr>
        <p:grpSpPr bwMode="auto">
          <a:xfrm flipH="1">
            <a:off x="3866397" y="2334668"/>
            <a:ext cx="238801" cy="625155"/>
            <a:chOff x="6640513" y="788988"/>
            <a:chExt cx="490538" cy="954088"/>
          </a:xfrm>
          <a:solidFill>
            <a:srgbClr val="1AABE1"/>
          </a:solidFill>
        </p:grpSpPr>
        <p:sp>
          <p:nvSpPr>
            <p:cNvPr id="149" name="Freeform 114"/>
            <p:cNvSpPr>
              <a:spLocks noEditPoints="1"/>
            </p:cNvSpPr>
            <p:nvPr/>
          </p:nvSpPr>
          <p:spPr bwMode="auto">
            <a:xfrm>
              <a:off x="6640513" y="860426"/>
              <a:ext cx="312738" cy="207963"/>
            </a:xfrm>
            <a:custGeom>
              <a:avLst/>
              <a:gdLst>
                <a:gd name="T0" fmla="*/ 2147483646 w 747"/>
                <a:gd name="T1" fmla="*/ 2147483646 h 496"/>
                <a:gd name="T2" fmla="*/ 2147483646 w 747"/>
                <a:gd name="T3" fmla="*/ 2147483646 h 496"/>
                <a:gd name="T4" fmla="*/ 2147483646 w 747"/>
                <a:gd name="T5" fmla="*/ 2147483646 h 496"/>
                <a:gd name="T6" fmla="*/ 2147483646 w 747"/>
                <a:gd name="T7" fmla="*/ 2147483646 h 496"/>
                <a:gd name="T8" fmla="*/ 2147483646 w 747"/>
                <a:gd name="T9" fmla="*/ 2147483646 h 496"/>
                <a:gd name="T10" fmla="*/ 2147483646 w 747"/>
                <a:gd name="T11" fmla="*/ 2147483646 h 496"/>
                <a:gd name="T12" fmla="*/ 2147483646 w 747"/>
                <a:gd name="T13" fmla="*/ 2147483646 h 496"/>
                <a:gd name="T14" fmla="*/ 2147483646 w 747"/>
                <a:gd name="T15" fmla="*/ 2147483646 h 496"/>
                <a:gd name="T16" fmla="*/ 2147483646 w 747"/>
                <a:gd name="T17" fmla="*/ 2147483646 h 496"/>
                <a:gd name="T18" fmla="*/ 2147483646 w 747"/>
                <a:gd name="T19" fmla="*/ 2147483646 h 496"/>
                <a:gd name="T20" fmla="*/ 2147483646 w 747"/>
                <a:gd name="T21" fmla="*/ 2147483646 h 496"/>
                <a:gd name="T22" fmla="*/ 2147483646 w 747"/>
                <a:gd name="T23" fmla="*/ 2147483646 h 496"/>
                <a:gd name="T24" fmla="*/ 2147483646 w 747"/>
                <a:gd name="T25" fmla="*/ 2147483646 h 496"/>
                <a:gd name="T26" fmla="*/ 2147483646 w 747"/>
                <a:gd name="T27" fmla="*/ 2147483646 h 496"/>
                <a:gd name="T28" fmla="*/ 2147483646 w 747"/>
                <a:gd name="T29" fmla="*/ 2147483646 h 496"/>
                <a:gd name="T30" fmla="*/ 2147483646 w 747"/>
                <a:gd name="T31" fmla="*/ 2147483646 h 496"/>
                <a:gd name="T32" fmla="*/ 2147483646 w 747"/>
                <a:gd name="T33" fmla="*/ 2147483646 h 496"/>
                <a:gd name="T34" fmla="*/ 2147483646 w 747"/>
                <a:gd name="T35" fmla="*/ 2147483646 h 496"/>
                <a:gd name="T36" fmla="*/ 2147483646 w 747"/>
                <a:gd name="T37" fmla="*/ 2147483646 h 496"/>
                <a:gd name="T38" fmla="*/ 2147483646 w 747"/>
                <a:gd name="T39" fmla="*/ 2147483646 h 496"/>
                <a:gd name="T40" fmla="*/ 2147483646 w 747"/>
                <a:gd name="T41" fmla="*/ 2147483646 h 496"/>
                <a:gd name="T42" fmla="*/ 2147483646 w 747"/>
                <a:gd name="T43" fmla="*/ 2147483646 h 496"/>
                <a:gd name="T44" fmla="*/ 2147483646 w 747"/>
                <a:gd name="T45" fmla="*/ 2147483646 h 496"/>
                <a:gd name="T46" fmla="*/ 2147483646 w 747"/>
                <a:gd name="T47" fmla="*/ 2147483646 h 496"/>
                <a:gd name="T48" fmla="*/ 2147483646 w 747"/>
                <a:gd name="T49" fmla="*/ 2147483646 h 496"/>
                <a:gd name="T50" fmla="*/ 2147483646 w 747"/>
                <a:gd name="T51" fmla="*/ 2147483646 h 496"/>
                <a:gd name="T52" fmla="*/ 2147483646 w 747"/>
                <a:gd name="T53" fmla="*/ 2147483646 h 496"/>
                <a:gd name="T54" fmla="*/ 2147483646 w 747"/>
                <a:gd name="T55" fmla="*/ 2147483646 h 496"/>
                <a:gd name="T56" fmla="*/ 2147483646 w 747"/>
                <a:gd name="T57" fmla="*/ 0 h 496"/>
                <a:gd name="T58" fmla="*/ 2147483646 w 747"/>
                <a:gd name="T59" fmla="*/ 2147483646 h 496"/>
                <a:gd name="T60" fmla="*/ 2147483646 w 747"/>
                <a:gd name="T61" fmla="*/ 2147483646 h 496"/>
                <a:gd name="T62" fmla="*/ 2147483646 w 747"/>
                <a:gd name="T63" fmla="*/ 2147483646 h 496"/>
                <a:gd name="T64" fmla="*/ 2147483646 w 747"/>
                <a:gd name="T65" fmla="*/ 2147483646 h 496"/>
                <a:gd name="T66" fmla="*/ 2147483646 w 747"/>
                <a:gd name="T67" fmla="*/ 2147483646 h 496"/>
                <a:gd name="T68" fmla="*/ 2147483646 w 747"/>
                <a:gd name="T69" fmla="*/ 2147483646 h 496"/>
                <a:gd name="T70" fmla="*/ 2147483646 w 747"/>
                <a:gd name="T71" fmla="*/ 2147483646 h 496"/>
                <a:gd name="T72" fmla="*/ 2147483646 w 747"/>
                <a:gd name="T73" fmla="*/ 2147483646 h 4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7"/>
                <a:gd name="T112" fmla="*/ 0 h 496"/>
                <a:gd name="T113" fmla="*/ 747 w 747"/>
                <a:gd name="T114" fmla="*/ 496 h 4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0" name="Freeform 115"/>
            <p:cNvSpPr>
              <a:spLocks/>
            </p:cNvSpPr>
            <p:nvPr/>
          </p:nvSpPr>
          <p:spPr bwMode="auto">
            <a:xfrm>
              <a:off x="6910388" y="1008063"/>
              <a:ext cx="125413" cy="438150"/>
            </a:xfrm>
            <a:custGeom>
              <a:avLst/>
              <a:gdLst>
                <a:gd name="T0" fmla="*/ 2147483646 w 300"/>
                <a:gd name="T1" fmla="*/ 2147483646 h 1043"/>
                <a:gd name="T2" fmla="*/ 2147483646 w 300"/>
                <a:gd name="T3" fmla="*/ 2147483646 h 1043"/>
                <a:gd name="T4" fmla="*/ 2147483646 w 300"/>
                <a:gd name="T5" fmla="*/ 2147483646 h 1043"/>
                <a:gd name="T6" fmla="*/ 2147483646 w 300"/>
                <a:gd name="T7" fmla="*/ 2147483646 h 1043"/>
                <a:gd name="T8" fmla="*/ 2147483646 w 300"/>
                <a:gd name="T9" fmla="*/ 2147483646 h 1043"/>
                <a:gd name="T10" fmla="*/ 2147483646 w 300"/>
                <a:gd name="T11" fmla="*/ 2147483646 h 1043"/>
                <a:gd name="T12" fmla="*/ 2147483646 w 300"/>
                <a:gd name="T13" fmla="*/ 2147483646 h 1043"/>
                <a:gd name="T14" fmla="*/ 2147483646 w 300"/>
                <a:gd name="T15" fmla="*/ 2147483646 h 1043"/>
                <a:gd name="T16" fmla="*/ 2147483646 w 300"/>
                <a:gd name="T17" fmla="*/ 2147483646 h 1043"/>
                <a:gd name="T18" fmla="*/ 2147483646 w 300"/>
                <a:gd name="T19" fmla="*/ 2147483646 h 10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1043"/>
                <a:gd name="T32" fmla="*/ 300 w 300"/>
                <a:gd name="T33" fmla="*/ 1043 h 10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1" name="Freeform 116"/>
            <p:cNvSpPr>
              <a:spLocks/>
            </p:cNvSpPr>
            <p:nvPr/>
          </p:nvSpPr>
          <p:spPr bwMode="auto">
            <a:xfrm>
              <a:off x="6659563" y="890588"/>
              <a:ext cx="280988" cy="168275"/>
            </a:xfrm>
            <a:custGeom>
              <a:avLst/>
              <a:gdLst>
                <a:gd name="T0" fmla="*/ 2147483646 w 670"/>
                <a:gd name="T1" fmla="*/ 2147483646 h 400"/>
                <a:gd name="T2" fmla="*/ 2147483646 w 670"/>
                <a:gd name="T3" fmla="*/ 2147483646 h 400"/>
                <a:gd name="T4" fmla="*/ 2147483646 w 670"/>
                <a:gd name="T5" fmla="*/ 2147483646 h 400"/>
                <a:gd name="T6" fmla="*/ 2147483646 w 670"/>
                <a:gd name="T7" fmla="*/ 2147483646 h 400"/>
                <a:gd name="T8" fmla="*/ 2147483646 w 670"/>
                <a:gd name="T9" fmla="*/ 2147483646 h 400"/>
                <a:gd name="T10" fmla="*/ 2147483646 w 670"/>
                <a:gd name="T11" fmla="*/ 2147483646 h 400"/>
                <a:gd name="T12" fmla="*/ 2147483646 w 670"/>
                <a:gd name="T13" fmla="*/ 2147483646 h 400"/>
                <a:gd name="T14" fmla="*/ 2147483646 w 670"/>
                <a:gd name="T15" fmla="*/ 2147483646 h 400"/>
                <a:gd name="T16" fmla="*/ 2147483646 w 670"/>
                <a:gd name="T17" fmla="*/ 2147483646 h 400"/>
                <a:gd name="T18" fmla="*/ 2147483646 w 670"/>
                <a:gd name="T19" fmla="*/ 2147483646 h 400"/>
                <a:gd name="T20" fmla="*/ 2147483646 w 670"/>
                <a:gd name="T21" fmla="*/ 2147483646 h 400"/>
                <a:gd name="T22" fmla="*/ 2147483646 w 670"/>
                <a:gd name="T23" fmla="*/ 2147483646 h 400"/>
                <a:gd name="T24" fmla="*/ 2147483646 w 670"/>
                <a:gd name="T25" fmla="*/ 2147483646 h 400"/>
                <a:gd name="T26" fmla="*/ 2147483646 w 670"/>
                <a:gd name="T27" fmla="*/ 2147483646 h 400"/>
                <a:gd name="T28" fmla="*/ 2147483646 w 670"/>
                <a:gd name="T29" fmla="*/ 2147483646 h 400"/>
                <a:gd name="T30" fmla="*/ 2147483646 w 670"/>
                <a:gd name="T31" fmla="*/ 2147483646 h 400"/>
                <a:gd name="T32" fmla="*/ 2147483646 w 670"/>
                <a:gd name="T33" fmla="*/ 2147483646 h 4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0"/>
                <a:gd name="T52" fmla="*/ 0 h 400"/>
                <a:gd name="T53" fmla="*/ 670 w 670"/>
                <a:gd name="T54" fmla="*/ 400 h 4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2" name="Freeform 117"/>
            <p:cNvSpPr>
              <a:spLocks/>
            </p:cNvSpPr>
            <p:nvPr/>
          </p:nvSpPr>
          <p:spPr bwMode="auto">
            <a:xfrm>
              <a:off x="6981825" y="1422401"/>
              <a:ext cx="82550" cy="263525"/>
            </a:xfrm>
            <a:custGeom>
              <a:avLst/>
              <a:gdLst>
                <a:gd name="T0" fmla="*/ 2147483646 w 197"/>
                <a:gd name="T1" fmla="*/ 2147483646 h 629"/>
                <a:gd name="T2" fmla="*/ 2147483646 w 197"/>
                <a:gd name="T3" fmla="*/ 2147483646 h 629"/>
                <a:gd name="T4" fmla="*/ 0 w 197"/>
                <a:gd name="T5" fmla="*/ 2147483646 h 629"/>
                <a:gd name="T6" fmla="*/ 0 w 197"/>
                <a:gd name="T7" fmla="*/ 2147483646 h 629"/>
                <a:gd name="T8" fmla="*/ 2147483646 w 197"/>
                <a:gd name="T9" fmla="*/ 0 h 629"/>
                <a:gd name="T10" fmla="*/ 2147483646 w 197"/>
                <a:gd name="T11" fmla="*/ 2147483646 h 629"/>
                <a:gd name="T12" fmla="*/ 2147483646 w 197"/>
                <a:gd name="T13" fmla="*/ 2147483646 h 629"/>
                <a:gd name="T14" fmla="*/ 2147483646 w 197"/>
                <a:gd name="T15" fmla="*/ 2147483646 h 629"/>
                <a:gd name="T16" fmla="*/ 2147483646 w 197"/>
                <a:gd name="T17" fmla="*/ 2147483646 h 629"/>
                <a:gd name="T18" fmla="*/ 2147483646 w 197"/>
                <a:gd name="T19" fmla="*/ 2147483646 h 629"/>
                <a:gd name="T20" fmla="*/ 2147483646 w 197"/>
                <a:gd name="T21" fmla="*/ 2147483646 h 629"/>
                <a:gd name="T22" fmla="*/ 2147483646 w 197"/>
                <a:gd name="T23" fmla="*/ 2147483646 h 629"/>
                <a:gd name="T24" fmla="*/ 2147483646 w 197"/>
                <a:gd name="T25" fmla="*/ 2147483646 h 629"/>
                <a:gd name="T26" fmla="*/ 2147483646 w 197"/>
                <a:gd name="T27" fmla="*/ 2147483646 h 629"/>
                <a:gd name="T28" fmla="*/ 2147483646 w 197"/>
                <a:gd name="T29" fmla="*/ 2147483646 h 629"/>
                <a:gd name="T30" fmla="*/ 2147483646 w 197"/>
                <a:gd name="T31" fmla="*/ 2147483646 h 629"/>
                <a:gd name="T32" fmla="*/ 2147483646 w 197"/>
                <a:gd name="T33" fmla="*/ 2147483646 h 629"/>
                <a:gd name="T34" fmla="*/ 2147483646 w 197"/>
                <a:gd name="T35" fmla="*/ 2147483646 h 629"/>
                <a:gd name="T36" fmla="*/ 2147483646 w 197"/>
                <a:gd name="T37" fmla="*/ 2147483646 h 629"/>
                <a:gd name="T38" fmla="*/ 2147483646 w 197"/>
                <a:gd name="T39" fmla="*/ 2147483646 h 6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7"/>
                <a:gd name="T61" fmla="*/ 0 h 629"/>
                <a:gd name="T62" fmla="*/ 197 w 197"/>
                <a:gd name="T63" fmla="*/ 629 h 6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3" name="Freeform 118"/>
            <p:cNvSpPr>
              <a:spLocks/>
            </p:cNvSpPr>
            <p:nvPr/>
          </p:nvSpPr>
          <p:spPr bwMode="auto">
            <a:xfrm>
              <a:off x="6904038" y="1604963"/>
              <a:ext cx="227013" cy="138113"/>
            </a:xfrm>
            <a:custGeom>
              <a:avLst/>
              <a:gdLst>
                <a:gd name="T0" fmla="*/ 2147483646 w 540"/>
                <a:gd name="T1" fmla="*/ 2147483646 h 330"/>
                <a:gd name="T2" fmla="*/ 2147483646 w 540"/>
                <a:gd name="T3" fmla="*/ 2147483646 h 330"/>
                <a:gd name="T4" fmla="*/ 2147483646 w 540"/>
                <a:gd name="T5" fmla="*/ 2147483646 h 330"/>
                <a:gd name="T6" fmla="*/ 2147483646 w 540"/>
                <a:gd name="T7" fmla="*/ 2147483646 h 330"/>
                <a:gd name="T8" fmla="*/ 0 w 540"/>
                <a:gd name="T9" fmla="*/ 2147483646 h 330"/>
                <a:gd name="T10" fmla="*/ 2147483646 w 540"/>
                <a:gd name="T11" fmla="*/ 2147483646 h 330"/>
                <a:gd name="T12" fmla="*/ 2147483646 w 540"/>
                <a:gd name="T13" fmla="*/ 2147483646 h 330"/>
                <a:gd name="T14" fmla="*/ 2147483646 w 540"/>
                <a:gd name="T15" fmla="*/ 2147483646 h 330"/>
                <a:gd name="T16" fmla="*/ 2147483646 w 540"/>
                <a:gd name="T17" fmla="*/ 2147483646 h 330"/>
                <a:gd name="T18" fmla="*/ 2147483646 w 540"/>
                <a:gd name="T19" fmla="*/ 2147483646 h 330"/>
                <a:gd name="T20" fmla="*/ 2147483646 w 540"/>
                <a:gd name="T21" fmla="*/ 2147483646 h 330"/>
                <a:gd name="T22" fmla="*/ 2147483646 w 540"/>
                <a:gd name="T23" fmla="*/ 2147483646 h 330"/>
                <a:gd name="T24" fmla="*/ 2147483646 w 540"/>
                <a:gd name="T25" fmla="*/ 2147483646 h 330"/>
                <a:gd name="T26" fmla="*/ 2147483646 w 540"/>
                <a:gd name="T27" fmla="*/ 2147483646 h 330"/>
                <a:gd name="T28" fmla="*/ 2147483646 w 540"/>
                <a:gd name="T29" fmla="*/ 2147483646 h 330"/>
                <a:gd name="T30" fmla="*/ 2147483646 w 540"/>
                <a:gd name="T31" fmla="*/ 2147483646 h 330"/>
                <a:gd name="T32" fmla="*/ 2147483646 w 540"/>
                <a:gd name="T33" fmla="*/ 2147483646 h 330"/>
                <a:gd name="T34" fmla="*/ 2147483646 w 540"/>
                <a:gd name="T35" fmla="*/ 2147483646 h 330"/>
                <a:gd name="T36" fmla="*/ 2147483646 w 540"/>
                <a:gd name="T37" fmla="*/ 2147483646 h 330"/>
                <a:gd name="T38" fmla="*/ 2147483646 w 540"/>
                <a:gd name="T39" fmla="*/ 2147483646 h 3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40"/>
                <a:gd name="T61" fmla="*/ 0 h 330"/>
                <a:gd name="T62" fmla="*/ 540 w 540"/>
                <a:gd name="T63" fmla="*/ 330 h 3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4" name="Freeform 119"/>
            <p:cNvSpPr>
              <a:spLocks/>
            </p:cNvSpPr>
            <p:nvPr/>
          </p:nvSpPr>
          <p:spPr bwMode="auto">
            <a:xfrm>
              <a:off x="7021513" y="1479551"/>
              <a:ext cx="57150" cy="58738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5" name="Freeform 120"/>
            <p:cNvSpPr>
              <a:spLocks/>
            </p:cNvSpPr>
            <p:nvPr/>
          </p:nvSpPr>
          <p:spPr bwMode="auto">
            <a:xfrm>
              <a:off x="7021513" y="1570038"/>
              <a:ext cx="57150" cy="57150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6" name="Freeform 121"/>
            <p:cNvSpPr>
              <a:spLocks/>
            </p:cNvSpPr>
            <p:nvPr/>
          </p:nvSpPr>
          <p:spPr bwMode="auto">
            <a:xfrm>
              <a:off x="6762750" y="788988"/>
              <a:ext cx="193675" cy="114300"/>
            </a:xfrm>
            <a:custGeom>
              <a:avLst/>
              <a:gdLst>
                <a:gd name="T0" fmla="*/ 2147483646 w 462"/>
                <a:gd name="T1" fmla="*/ 2147483646 h 272"/>
                <a:gd name="T2" fmla="*/ 2147483646 w 462"/>
                <a:gd name="T3" fmla="*/ 2147483646 h 272"/>
                <a:gd name="T4" fmla="*/ 2147483646 w 462"/>
                <a:gd name="T5" fmla="*/ 2147483646 h 272"/>
                <a:gd name="T6" fmla="*/ 2147483646 w 462"/>
                <a:gd name="T7" fmla="*/ 2147483646 h 272"/>
                <a:gd name="T8" fmla="*/ 2147483646 w 462"/>
                <a:gd name="T9" fmla="*/ 2147483646 h 272"/>
                <a:gd name="T10" fmla="*/ 2147483646 w 462"/>
                <a:gd name="T11" fmla="*/ 2147483646 h 272"/>
                <a:gd name="T12" fmla="*/ 2147483646 w 462"/>
                <a:gd name="T13" fmla="*/ 2147483646 h 272"/>
                <a:gd name="T14" fmla="*/ 2147483646 w 462"/>
                <a:gd name="T15" fmla="*/ 2147483646 h 272"/>
                <a:gd name="T16" fmla="*/ 2147483646 w 462"/>
                <a:gd name="T17" fmla="*/ 2147483646 h 272"/>
                <a:gd name="T18" fmla="*/ 2147483646 w 462"/>
                <a:gd name="T19" fmla="*/ 2147483646 h 272"/>
                <a:gd name="T20" fmla="*/ 2147483646 w 462"/>
                <a:gd name="T21" fmla="*/ 2147483646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2"/>
                <a:gd name="T34" fmla="*/ 0 h 272"/>
                <a:gd name="T35" fmla="*/ 462 w 462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157" name="Freeform 122"/>
            <p:cNvSpPr>
              <a:spLocks/>
            </p:cNvSpPr>
            <p:nvPr/>
          </p:nvSpPr>
          <p:spPr bwMode="auto">
            <a:xfrm>
              <a:off x="6797675" y="847726"/>
              <a:ext cx="96838" cy="63500"/>
            </a:xfrm>
            <a:custGeom>
              <a:avLst/>
              <a:gdLst>
                <a:gd name="T0" fmla="*/ 2147483646 w 228"/>
                <a:gd name="T1" fmla="*/ 2147483646 h 148"/>
                <a:gd name="T2" fmla="*/ 2147483646 w 228"/>
                <a:gd name="T3" fmla="*/ 2147483646 h 148"/>
                <a:gd name="T4" fmla="*/ 2147483646 w 228"/>
                <a:gd name="T5" fmla="*/ 2147483646 h 148"/>
                <a:gd name="T6" fmla="*/ 2147483646 w 228"/>
                <a:gd name="T7" fmla="*/ 2147483646 h 148"/>
                <a:gd name="T8" fmla="*/ 2147483646 w 228"/>
                <a:gd name="T9" fmla="*/ 2147483646 h 148"/>
                <a:gd name="T10" fmla="*/ 2147483646 w 228"/>
                <a:gd name="T11" fmla="*/ 2147483646 h 148"/>
                <a:gd name="T12" fmla="*/ 2147483646 w 228"/>
                <a:gd name="T13" fmla="*/ 2147483646 h 148"/>
                <a:gd name="T14" fmla="*/ 2147483646 w 228"/>
                <a:gd name="T15" fmla="*/ 2147483646 h 148"/>
                <a:gd name="T16" fmla="*/ 2147483646 w 228"/>
                <a:gd name="T17" fmla="*/ 2147483646 h 148"/>
                <a:gd name="T18" fmla="*/ 2147483646 w 228"/>
                <a:gd name="T19" fmla="*/ 2147483646 h 148"/>
                <a:gd name="T20" fmla="*/ 2147483646 w 228"/>
                <a:gd name="T21" fmla="*/ 21474836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8"/>
                <a:gd name="T34" fmla="*/ 0 h 148"/>
                <a:gd name="T35" fmla="*/ 228 w 228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09">
                <a:defRPr/>
              </a:pPr>
              <a:endParaRPr lang="zh-CN" altLang="en-US" sz="1100" kern="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</p:grpSp>
      <p:sp>
        <p:nvSpPr>
          <p:cNvPr id="158" name="文本框 157"/>
          <p:cNvSpPr txBox="1"/>
          <p:nvPr/>
        </p:nvSpPr>
        <p:spPr>
          <a:xfrm>
            <a:off x="4005118" y="270252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城市感知网</a:t>
            </a:r>
          </a:p>
        </p:txBody>
      </p:sp>
      <p:cxnSp>
        <p:nvCxnSpPr>
          <p:cNvPr id="159" name="直接连接符 158"/>
          <p:cNvCxnSpPr/>
          <p:nvPr/>
        </p:nvCxnSpPr>
        <p:spPr>
          <a:xfrm>
            <a:off x="3078148" y="3657600"/>
            <a:ext cx="814379" cy="2014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dash"/>
            <a:miter lim="800000"/>
          </a:ln>
          <a:effectLst/>
        </p:spPr>
      </p:cxnSp>
      <p:sp>
        <p:nvSpPr>
          <p:cNvPr id="160" name="文本框 159"/>
          <p:cNvSpPr txBox="1"/>
          <p:nvPr/>
        </p:nvSpPr>
        <p:spPr>
          <a:xfrm>
            <a:off x="4028746" y="3558978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非现场治超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4045691" y="4254368"/>
            <a:ext cx="10772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临床医疗物联网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4132344" y="5125510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水利感知网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4159862" y="5916516"/>
            <a:ext cx="10772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微软雅黑"/>
              </a:rPr>
              <a:t>智能园区物联网</a:t>
            </a:r>
          </a:p>
        </p:txBody>
      </p:sp>
      <p:sp>
        <p:nvSpPr>
          <p:cNvPr id="164" name="TextBox 232"/>
          <p:cNvSpPr txBox="1"/>
          <p:nvPr/>
        </p:nvSpPr>
        <p:spPr>
          <a:xfrm>
            <a:off x="10084385" y="2333276"/>
            <a:ext cx="921437" cy="21531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ctr" defTabSz="1053757" fontAlgn="auto">
              <a:spcBef>
                <a:spcPts val="0"/>
              </a:spcBef>
              <a:spcAft>
                <a:spcPts val="0"/>
              </a:spcAft>
              <a:defRPr kumimoji="1" sz="1399" b="1" kern="0">
                <a:solidFill>
                  <a:srgbClr val="0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105375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99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标杆项目</a:t>
            </a:r>
            <a:endParaRPr kumimoji="1" lang="en-US" altLang="zh-CN" sz="1399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>
            <a:off x="3023261" y="4312443"/>
            <a:ext cx="814379" cy="2014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dash"/>
            <a:miter lim="800000"/>
          </a:ln>
          <a:effectLst/>
        </p:spPr>
      </p:cxnSp>
      <p:cxnSp>
        <p:nvCxnSpPr>
          <p:cNvPr id="166" name="直接连接符 165"/>
          <p:cNvCxnSpPr/>
          <p:nvPr/>
        </p:nvCxnSpPr>
        <p:spPr>
          <a:xfrm>
            <a:off x="3063963" y="5158568"/>
            <a:ext cx="814379" cy="2014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dash"/>
            <a:miter lim="800000"/>
          </a:ln>
          <a:effectLst/>
        </p:spPr>
      </p:cxnSp>
      <p:cxnSp>
        <p:nvCxnSpPr>
          <p:cNvPr id="167" name="直接连接符 166"/>
          <p:cNvCxnSpPr/>
          <p:nvPr/>
        </p:nvCxnSpPr>
        <p:spPr>
          <a:xfrm>
            <a:off x="3052018" y="6004739"/>
            <a:ext cx="814379" cy="2014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dash"/>
            <a:miter lim="800000"/>
          </a:ln>
          <a:effectLst/>
        </p:spPr>
      </p:cxnSp>
      <p:grpSp>
        <p:nvGrpSpPr>
          <p:cNvPr id="168" name="组合 167"/>
          <p:cNvGrpSpPr/>
          <p:nvPr/>
        </p:nvGrpSpPr>
        <p:grpSpPr>
          <a:xfrm>
            <a:off x="8226063" y="4934737"/>
            <a:ext cx="650796" cy="205670"/>
            <a:chOff x="8773023" y="2640772"/>
            <a:chExt cx="1306224" cy="330717"/>
          </a:xfrm>
        </p:grpSpPr>
        <p:sp>
          <p:nvSpPr>
            <p:cNvPr id="169" name="椭圆 168"/>
            <p:cNvSpPr/>
            <p:nvPr/>
          </p:nvSpPr>
          <p:spPr>
            <a:xfrm>
              <a:off x="9729081" y="2640772"/>
              <a:ext cx="350166" cy="319051"/>
            </a:xfrm>
            <a:prstGeom prst="ellipse">
              <a:avLst/>
            </a:prstGeom>
            <a:noFill/>
            <a:ln w="9525" cap="flat" cmpd="sng" algn="ctr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46">
                <a:defRPr/>
              </a:pPr>
              <a:endParaRPr lang="zh-CN" altLang="en-US" sz="1598" kern="0" smtClean="0">
                <a:solidFill>
                  <a:srgbClr val="666666">
                    <a:lumMod val="75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endParaRPr>
            </a:p>
          </p:txBody>
        </p:sp>
        <p:grpSp>
          <p:nvGrpSpPr>
            <p:cNvPr id="170" name="组合 294"/>
            <p:cNvGrpSpPr>
              <a:grpSpLocks/>
            </p:cNvGrpSpPr>
            <p:nvPr/>
          </p:nvGrpSpPr>
          <p:grpSpPr bwMode="auto">
            <a:xfrm>
              <a:off x="9803622" y="2710095"/>
              <a:ext cx="216847" cy="197581"/>
              <a:chOff x="1146175" y="4302125"/>
              <a:chExt cx="909637" cy="909638"/>
            </a:xfrm>
            <a:solidFill>
              <a:srgbClr val="666666"/>
            </a:solidFill>
          </p:grpSpPr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1146175" y="4302125"/>
                <a:ext cx="909637" cy="909638"/>
              </a:xfrm>
              <a:custGeom>
                <a:avLst/>
                <a:gdLst>
                  <a:gd name="T0" fmla="*/ 752902031 w 1099"/>
                  <a:gd name="T1" fmla="*/ 376794509 h 1099"/>
                  <a:gd name="T2" fmla="*/ 752902031 w 1099"/>
                  <a:gd name="T3" fmla="*/ 376109177 h 1099"/>
                  <a:gd name="T4" fmla="*/ 682338565 w 1099"/>
                  <a:gd name="T5" fmla="*/ 156198649 h 1099"/>
                  <a:gd name="T6" fmla="*/ 681654061 w 1099"/>
                  <a:gd name="T7" fmla="*/ 156198649 h 1099"/>
                  <a:gd name="T8" fmla="*/ 642604248 w 1099"/>
                  <a:gd name="T9" fmla="*/ 110297956 h 1099"/>
                  <a:gd name="T10" fmla="*/ 642604248 w 1099"/>
                  <a:gd name="T11" fmla="*/ 110297956 h 1099"/>
                  <a:gd name="T12" fmla="*/ 376793267 w 1099"/>
                  <a:gd name="T13" fmla="*/ 0 h 1099"/>
                  <a:gd name="T14" fmla="*/ 376793267 w 1099"/>
                  <a:gd name="T15" fmla="*/ 0 h 1099"/>
                  <a:gd name="T16" fmla="*/ 376793267 w 1099"/>
                  <a:gd name="T17" fmla="*/ 0 h 1099"/>
                  <a:gd name="T18" fmla="*/ 376793267 w 1099"/>
                  <a:gd name="T19" fmla="*/ 0 h 1099"/>
                  <a:gd name="T20" fmla="*/ 376793267 w 1099"/>
                  <a:gd name="T21" fmla="*/ 0 h 1099"/>
                  <a:gd name="T22" fmla="*/ 110297834 w 1099"/>
                  <a:gd name="T23" fmla="*/ 110297956 h 1099"/>
                  <a:gd name="T24" fmla="*/ 111667669 w 1099"/>
                  <a:gd name="T25" fmla="*/ 108242761 h 1099"/>
                  <a:gd name="T26" fmla="*/ 110297834 w 1099"/>
                  <a:gd name="T27" fmla="*/ 110297956 h 1099"/>
                  <a:gd name="T28" fmla="*/ 71247995 w 1099"/>
                  <a:gd name="T29" fmla="*/ 156198649 h 1099"/>
                  <a:gd name="T30" fmla="*/ 0 w 1099"/>
                  <a:gd name="T31" fmla="*/ 375423845 h 1099"/>
                  <a:gd name="T32" fmla="*/ 0 w 1099"/>
                  <a:gd name="T33" fmla="*/ 376109177 h 1099"/>
                  <a:gd name="T34" fmla="*/ 0 w 1099"/>
                  <a:gd name="T35" fmla="*/ 376794509 h 1099"/>
                  <a:gd name="T36" fmla="*/ 71247995 w 1099"/>
                  <a:gd name="T37" fmla="*/ 596705088 h 1099"/>
                  <a:gd name="T38" fmla="*/ 110297834 w 1099"/>
                  <a:gd name="T39" fmla="*/ 642605782 h 1099"/>
                  <a:gd name="T40" fmla="*/ 110297834 w 1099"/>
                  <a:gd name="T41" fmla="*/ 642605782 h 1099"/>
                  <a:gd name="T42" fmla="*/ 376793267 w 1099"/>
                  <a:gd name="T43" fmla="*/ 752903686 h 1099"/>
                  <a:gd name="T44" fmla="*/ 376793267 w 1099"/>
                  <a:gd name="T45" fmla="*/ 752903686 h 1099"/>
                  <a:gd name="T46" fmla="*/ 376793267 w 1099"/>
                  <a:gd name="T47" fmla="*/ 752903686 h 1099"/>
                  <a:gd name="T48" fmla="*/ 376793267 w 1099"/>
                  <a:gd name="T49" fmla="*/ 752903686 h 1099"/>
                  <a:gd name="T50" fmla="*/ 376793267 w 1099"/>
                  <a:gd name="T51" fmla="*/ 752903686 h 1099"/>
                  <a:gd name="T52" fmla="*/ 642604248 w 1099"/>
                  <a:gd name="T53" fmla="*/ 642605782 h 1099"/>
                  <a:gd name="T54" fmla="*/ 642604248 w 1099"/>
                  <a:gd name="T55" fmla="*/ 642605782 h 1099"/>
                  <a:gd name="T56" fmla="*/ 682338565 w 1099"/>
                  <a:gd name="T57" fmla="*/ 596705088 h 1099"/>
                  <a:gd name="T58" fmla="*/ 752902031 w 1099"/>
                  <a:gd name="T59" fmla="*/ 376794509 h 1099"/>
                  <a:gd name="T60" fmla="*/ 609035429 w 1099"/>
                  <a:gd name="T61" fmla="*/ 609036927 h 1099"/>
                  <a:gd name="T62" fmla="*/ 609035429 w 1099"/>
                  <a:gd name="T63" fmla="*/ 609036927 h 1099"/>
                  <a:gd name="T64" fmla="*/ 376793267 w 1099"/>
                  <a:gd name="T65" fmla="*/ 704947824 h 1099"/>
                  <a:gd name="T66" fmla="*/ 143866653 w 1099"/>
                  <a:gd name="T67" fmla="*/ 609036927 h 1099"/>
                  <a:gd name="T68" fmla="*/ 143866653 w 1099"/>
                  <a:gd name="T69" fmla="*/ 608351595 h 1099"/>
                  <a:gd name="T70" fmla="*/ 143866653 w 1099"/>
                  <a:gd name="T71" fmla="*/ 609036927 h 1099"/>
                  <a:gd name="T72" fmla="*/ 47955823 w 1099"/>
                  <a:gd name="T73" fmla="*/ 376794509 h 1099"/>
                  <a:gd name="T74" fmla="*/ 143866653 w 1099"/>
                  <a:gd name="T75" fmla="*/ 143866811 h 1099"/>
                  <a:gd name="T76" fmla="*/ 143866653 w 1099"/>
                  <a:gd name="T77" fmla="*/ 143866811 h 1099"/>
                  <a:gd name="T78" fmla="*/ 376793267 w 1099"/>
                  <a:gd name="T79" fmla="*/ 47955875 h 1099"/>
                  <a:gd name="T80" fmla="*/ 609035429 w 1099"/>
                  <a:gd name="T81" fmla="*/ 143866811 h 1099"/>
                  <a:gd name="T82" fmla="*/ 609035429 w 1099"/>
                  <a:gd name="T83" fmla="*/ 143866811 h 1099"/>
                  <a:gd name="T84" fmla="*/ 705631552 w 1099"/>
                  <a:gd name="T85" fmla="*/ 376794509 h 1099"/>
                  <a:gd name="T86" fmla="*/ 609035429 w 1099"/>
                  <a:gd name="T87" fmla="*/ 609036927 h 10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99"/>
                  <a:gd name="T133" fmla="*/ 0 h 1099"/>
                  <a:gd name="T134" fmla="*/ 1099 w 1099"/>
                  <a:gd name="T135" fmla="*/ 1099 h 10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99" h="1099">
                    <a:moveTo>
                      <a:pt x="1099" y="550"/>
                    </a:moveTo>
                    <a:cubicBezTo>
                      <a:pt x="1099" y="549"/>
                      <a:pt x="1099" y="549"/>
                      <a:pt x="1099" y="549"/>
                    </a:cubicBezTo>
                    <a:cubicBezTo>
                      <a:pt x="1099" y="429"/>
                      <a:pt x="1061" y="318"/>
                      <a:pt x="996" y="228"/>
                    </a:cubicBezTo>
                    <a:cubicBezTo>
                      <a:pt x="995" y="228"/>
                      <a:pt x="995" y="228"/>
                      <a:pt x="995" y="228"/>
                    </a:cubicBezTo>
                    <a:cubicBezTo>
                      <a:pt x="978" y="204"/>
                      <a:pt x="959" y="181"/>
                      <a:pt x="938" y="161"/>
                    </a:cubicBezTo>
                    <a:cubicBezTo>
                      <a:pt x="938" y="161"/>
                      <a:pt x="938" y="161"/>
                      <a:pt x="938" y="161"/>
                    </a:cubicBezTo>
                    <a:cubicBezTo>
                      <a:pt x="839" y="61"/>
                      <a:pt x="701" y="0"/>
                      <a:pt x="550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398" y="0"/>
                      <a:pt x="260" y="61"/>
                      <a:pt x="161" y="161"/>
                    </a:cubicBezTo>
                    <a:cubicBezTo>
                      <a:pt x="163" y="158"/>
                      <a:pt x="163" y="158"/>
                      <a:pt x="163" y="158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40" y="182"/>
                      <a:pt x="121" y="204"/>
                      <a:pt x="104" y="228"/>
                    </a:cubicBezTo>
                    <a:cubicBezTo>
                      <a:pt x="39" y="318"/>
                      <a:pt x="0" y="429"/>
                      <a:pt x="0" y="548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50"/>
                      <a:pt x="0" y="550"/>
                      <a:pt x="0" y="550"/>
                    </a:cubicBezTo>
                    <a:cubicBezTo>
                      <a:pt x="0" y="670"/>
                      <a:pt x="39" y="781"/>
                      <a:pt x="104" y="871"/>
                    </a:cubicBezTo>
                    <a:cubicBezTo>
                      <a:pt x="121" y="895"/>
                      <a:pt x="140" y="917"/>
                      <a:pt x="161" y="938"/>
                    </a:cubicBezTo>
                    <a:cubicBezTo>
                      <a:pt x="161" y="938"/>
                      <a:pt x="161" y="938"/>
                      <a:pt x="161" y="938"/>
                    </a:cubicBezTo>
                    <a:cubicBezTo>
                      <a:pt x="260" y="1038"/>
                      <a:pt x="398" y="1099"/>
                      <a:pt x="550" y="1099"/>
                    </a:cubicBezTo>
                    <a:cubicBezTo>
                      <a:pt x="550" y="1099"/>
                      <a:pt x="550" y="1099"/>
                      <a:pt x="550" y="1099"/>
                    </a:cubicBezTo>
                    <a:cubicBezTo>
                      <a:pt x="550" y="1099"/>
                      <a:pt x="550" y="1099"/>
                      <a:pt x="550" y="1099"/>
                    </a:cubicBezTo>
                    <a:cubicBezTo>
                      <a:pt x="550" y="1099"/>
                      <a:pt x="550" y="1099"/>
                      <a:pt x="550" y="1099"/>
                    </a:cubicBezTo>
                    <a:cubicBezTo>
                      <a:pt x="550" y="1099"/>
                      <a:pt x="550" y="1099"/>
                      <a:pt x="550" y="1099"/>
                    </a:cubicBezTo>
                    <a:cubicBezTo>
                      <a:pt x="701" y="1099"/>
                      <a:pt x="839" y="1038"/>
                      <a:pt x="938" y="938"/>
                    </a:cubicBezTo>
                    <a:cubicBezTo>
                      <a:pt x="938" y="938"/>
                      <a:pt x="938" y="938"/>
                      <a:pt x="938" y="938"/>
                    </a:cubicBezTo>
                    <a:cubicBezTo>
                      <a:pt x="959" y="917"/>
                      <a:pt x="978" y="895"/>
                      <a:pt x="996" y="871"/>
                    </a:cubicBezTo>
                    <a:cubicBezTo>
                      <a:pt x="1061" y="781"/>
                      <a:pt x="1099" y="670"/>
                      <a:pt x="1099" y="550"/>
                    </a:cubicBezTo>
                    <a:close/>
                    <a:moveTo>
                      <a:pt x="889" y="889"/>
                    </a:moveTo>
                    <a:cubicBezTo>
                      <a:pt x="889" y="889"/>
                      <a:pt x="889" y="889"/>
                      <a:pt x="889" y="889"/>
                    </a:cubicBezTo>
                    <a:cubicBezTo>
                      <a:pt x="802" y="976"/>
                      <a:pt x="682" y="1029"/>
                      <a:pt x="550" y="1029"/>
                    </a:cubicBezTo>
                    <a:cubicBezTo>
                      <a:pt x="417" y="1029"/>
                      <a:pt x="297" y="976"/>
                      <a:pt x="210" y="889"/>
                    </a:cubicBezTo>
                    <a:cubicBezTo>
                      <a:pt x="210" y="888"/>
                      <a:pt x="210" y="888"/>
                      <a:pt x="210" y="888"/>
                    </a:cubicBezTo>
                    <a:cubicBezTo>
                      <a:pt x="210" y="889"/>
                      <a:pt x="210" y="889"/>
                      <a:pt x="210" y="889"/>
                    </a:cubicBezTo>
                    <a:cubicBezTo>
                      <a:pt x="124" y="802"/>
                      <a:pt x="70" y="682"/>
                      <a:pt x="70" y="550"/>
                    </a:cubicBezTo>
                    <a:cubicBezTo>
                      <a:pt x="70" y="417"/>
                      <a:pt x="124" y="297"/>
                      <a:pt x="210" y="210"/>
                    </a:cubicBezTo>
                    <a:cubicBezTo>
                      <a:pt x="210" y="210"/>
                      <a:pt x="210" y="210"/>
                      <a:pt x="210" y="210"/>
                    </a:cubicBezTo>
                    <a:cubicBezTo>
                      <a:pt x="297" y="123"/>
                      <a:pt x="417" y="70"/>
                      <a:pt x="550" y="70"/>
                    </a:cubicBezTo>
                    <a:cubicBezTo>
                      <a:pt x="682" y="70"/>
                      <a:pt x="802" y="123"/>
                      <a:pt x="889" y="210"/>
                    </a:cubicBezTo>
                    <a:cubicBezTo>
                      <a:pt x="889" y="210"/>
                      <a:pt x="889" y="210"/>
                      <a:pt x="889" y="210"/>
                    </a:cubicBezTo>
                    <a:cubicBezTo>
                      <a:pt x="976" y="297"/>
                      <a:pt x="1030" y="417"/>
                      <a:pt x="1030" y="550"/>
                    </a:cubicBezTo>
                    <a:cubicBezTo>
                      <a:pt x="1030" y="682"/>
                      <a:pt x="976" y="802"/>
                      <a:pt x="889" y="889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1327150" y="4568825"/>
                <a:ext cx="90487" cy="146050"/>
              </a:xfrm>
              <a:custGeom>
                <a:avLst/>
                <a:gdLst>
                  <a:gd name="T0" fmla="*/ 0 w 110"/>
                  <a:gd name="T1" fmla="*/ 121196615 h 176"/>
                  <a:gd name="T2" fmla="*/ 74435434 w 110"/>
                  <a:gd name="T3" fmla="*/ 121196615 h 176"/>
                  <a:gd name="T4" fmla="*/ 74435434 w 110"/>
                  <a:gd name="T5" fmla="*/ 0 h 176"/>
                  <a:gd name="T6" fmla="*/ 0 w 110"/>
                  <a:gd name="T7" fmla="*/ 0 h 176"/>
                  <a:gd name="T8" fmla="*/ 0 w 110"/>
                  <a:gd name="T9" fmla="*/ 121196615 h 176"/>
                  <a:gd name="T10" fmla="*/ 37894313 w 110"/>
                  <a:gd name="T11" fmla="*/ 15149369 h 176"/>
                  <a:gd name="T12" fmla="*/ 64285263 w 110"/>
                  <a:gd name="T13" fmla="*/ 59220791 h 176"/>
                  <a:gd name="T14" fmla="*/ 36541121 w 110"/>
                  <a:gd name="T15" fmla="*/ 105358468 h 176"/>
                  <a:gd name="T16" fmla="*/ 10150174 w 110"/>
                  <a:gd name="T17" fmla="*/ 60598307 h 176"/>
                  <a:gd name="T18" fmla="*/ 37894313 w 110"/>
                  <a:gd name="T19" fmla="*/ 15149369 h 1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176"/>
                  <a:gd name="T32" fmla="*/ 110 w 110"/>
                  <a:gd name="T33" fmla="*/ 176 h 1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176">
                    <a:moveTo>
                      <a:pt x="0" y="176"/>
                    </a:move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  <a:moveTo>
                      <a:pt x="56" y="22"/>
                    </a:moveTo>
                    <a:cubicBezTo>
                      <a:pt x="80" y="22"/>
                      <a:pt x="95" y="46"/>
                      <a:pt x="95" y="86"/>
                    </a:cubicBezTo>
                    <a:cubicBezTo>
                      <a:pt x="95" y="129"/>
                      <a:pt x="80" y="153"/>
                      <a:pt x="54" y="153"/>
                    </a:cubicBezTo>
                    <a:cubicBezTo>
                      <a:pt x="31" y="153"/>
                      <a:pt x="15" y="130"/>
                      <a:pt x="15" y="88"/>
                    </a:cubicBezTo>
                    <a:cubicBezTo>
                      <a:pt x="15" y="45"/>
                      <a:pt x="32" y="22"/>
                      <a:pt x="56" y="22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2" name="Freeform 8"/>
              <p:cNvSpPr>
                <a:spLocks/>
              </p:cNvSpPr>
              <p:nvPr/>
            </p:nvSpPr>
            <p:spPr bwMode="auto">
              <a:xfrm>
                <a:off x="1352550" y="4597400"/>
                <a:ext cx="39687" cy="87313"/>
              </a:xfrm>
              <a:custGeom>
                <a:avLst/>
                <a:gdLst>
                  <a:gd name="T0" fmla="*/ 17112698 w 47"/>
                  <a:gd name="T1" fmla="*/ 72605338 h 105"/>
                  <a:gd name="T2" fmla="*/ 33511874 w 47"/>
                  <a:gd name="T3" fmla="*/ 35957159 h 105"/>
                  <a:gd name="T4" fmla="*/ 17112698 w 47"/>
                  <a:gd name="T5" fmla="*/ 0 h 105"/>
                  <a:gd name="T6" fmla="*/ 0 w 47"/>
                  <a:gd name="T7" fmla="*/ 36648179 h 105"/>
                  <a:gd name="T8" fmla="*/ 17112698 w 47"/>
                  <a:gd name="T9" fmla="*/ 72605338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105"/>
                  <a:gd name="T17" fmla="*/ 47 w 4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105">
                    <a:moveTo>
                      <a:pt x="24" y="105"/>
                    </a:moveTo>
                    <a:cubicBezTo>
                      <a:pt x="40" y="105"/>
                      <a:pt x="47" y="84"/>
                      <a:pt x="47" y="52"/>
                    </a:cubicBezTo>
                    <a:cubicBezTo>
                      <a:pt x="47" y="21"/>
                      <a:pt x="40" y="0"/>
                      <a:pt x="24" y="0"/>
                    </a:cubicBezTo>
                    <a:cubicBezTo>
                      <a:pt x="10" y="0"/>
                      <a:pt x="0" y="19"/>
                      <a:pt x="0" y="53"/>
                    </a:cubicBezTo>
                    <a:cubicBezTo>
                      <a:pt x="0" y="86"/>
                      <a:pt x="9" y="105"/>
                      <a:pt x="24" y="105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1466850" y="4597400"/>
                <a:ext cx="39687" cy="87313"/>
              </a:xfrm>
              <a:custGeom>
                <a:avLst/>
                <a:gdLst>
                  <a:gd name="T0" fmla="*/ 16399176 w 47"/>
                  <a:gd name="T1" fmla="*/ 72605338 h 105"/>
                  <a:gd name="T2" fmla="*/ 33511874 w 47"/>
                  <a:gd name="T3" fmla="*/ 35957159 h 105"/>
                  <a:gd name="T4" fmla="*/ 16399176 w 47"/>
                  <a:gd name="T5" fmla="*/ 0 h 105"/>
                  <a:gd name="T6" fmla="*/ 0 w 47"/>
                  <a:gd name="T7" fmla="*/ 36648179 h 105"/>
                  <a:gd name="T8" fmla="*/ 16399176 w 47"/>
                  <a:gd name="T9" fmla="*/ 72605338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105"/>
                  <a:gd name="T17" fmla="*/ 47 w 4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105">
                    <a:moveTo>
                      <a:pt x="23" y="105"/>
                    </a:moveTo>
                    <a:cubicBezTo>
                      <a:pt x="39" y="105"/>
                      <a:pt x="47" y="84"/>
                      <a:pt x="47" y="52"/>
                    </a:cubicBezTo>
                    <a:cubicBezTo>
                      <a:pt x="47" y="21"/>
                      <a:pt x="40" y="0"/>
                      <a:pt x="23" y="0"/>
                    </a:cubicBezTo>
                    <a:cubicBezTo>
                      <a:pt x="10" y="0"/>
                      <a:pt x="0" y="19"/>
                      <a:pt x="0" y="53"/>
                    </a:cubicBezTo>
                    <a:cubicBezTo>
                      <a:pt x="0" y="86"/>
                      <a:pt x="9" y="105"/>
                      <a:pt x="23" y="105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4" name="Freeform 10"/>
              <p:cNvSpPr>
                <a:spLocks noEditPoints="1"/>
              </p:cNvSpPr>
              <p:nvPr/>
            </p:nvSpPr>
            <p:spPr bwMode="auto">
              <a:xfrm>
                <a:off x="1441450" y="4568825"/>
                <a:ext cx="90487" cy="146050"/>
              </a:xfrm>
              <a:custGeom>
                <a:avLst/>
                <a:gdLst>
                  <a:gd name="T0" fmla="*/ 0 w 110"/>
                  <a:gd name="T1" fmla="*/ 121196615 h 176"/>
                  <a:gd name="T2" fmla="*/ 74435434 w 110"/>
                  <a:gd name="T3" fmla="*/ 121196615 h 176"/>
                  <a:gd name="T4" fmla="*/ 74435434 w 110"/>
                  <a:gd name="T5" fmla="*/ 0 h 176"/>
                  <a:gd name="T6" fmla="*/ 0 w 110"/>
                  <a:gd name="T7" fmla="*/ 0 h 176"/>
                  <a:gd name="T8" fmla="*/ 0 w 110"/>
                  <a:gd name="T9" fmla="*/ 121196615 h 176"/>
                  <a:gd name="T10" fmla="*/ 37894313 w 110"/>
                  <a:gd name="T11" fmla="*/ 15149369 h 176"/>
                  <a:gd name="T12" fmla="*/ 63608256 w 110"/>
                  <a:gd name="T13" fmla="*/ 59220791 h 176"/>
                  <a:gd name="T14" fmla="*/ 36541121 w 110"/>
                  <a:gd name="T15" fmla="*/ 105358468 h 176"/>
                  <a:gd name="T16" fmla="*/ 10150174 w 110"/>
                  <a:gd name="T17" fmla="*/ 60598307 h 176"/>
                  <a:gd name="T18" fmla="*/ 37894313 w 110"/>
                  <a:gd name="T19" fmla="*/ 15149369 h 1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176"/>
                  <a:gd name="T32" fmla="*/ 110 w 110"/>
                  <a:gd name="T33" fmla="*/ 176 h 1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176">
                    <a:moveTo>
                      <a:pt x="0" y="176"/>
                    </a:move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  <a:moveTo>
                      <a:pt x="56" y="22"/>
                    </a:moveTo>
                    <a:cubicBezTo>
                      <a:pt x="80" y="22"/>
                      <a:pt x="94" y="46"/>
                      <a:pt x="94" y="86"/>
                    </a:cubicBezTo>
                    <a:cubicBezTo>
                      <a:pt x="94" y="129"/>
                      <a:pt x="79" y="153"/>
                      <a:pt x="54" y="153"/>
                    </a:cubicBezTo>
                    <a:cubicBezTo>
                      <a:pt x="31" y="153"/>
                      <a:pt x="15" y="130"/>
                      <a:pt x="15" y="88"/>
                    </a:cubicBezTo>
                    <a:cubicBezTo>
                      <a:pt x="15" y="45"/>
                      <a:pt x="32" y="22"/>
                      <a:pt x="56" y="22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5" name="Freeform 11"/>
              <p:cNvSpPr>
                <a:spLocks noEditPoints="1"/>
              </p:cNvSpPr>
              <p:nvPr/>
            </p:nvSpPr>
            <p:spPr bwMode="auto">
              <a:xfrm>
                <a:off x="1555750" y="4568825"/>
                <a:ext cx="90487" cy="146050"/>
              </a:xfrm>
              <a:custGeom>
                <a:avLst/>
                <a:gdLst>
                  <a:gd name="T0" fmla="*/ 0 w 57"/>
                  <a:gd name="T1" fmla="*/ 231854397 h 92"/>
                  <a:gd name="T2" fmla="*/ 143647330 w 57"/>
                  <a:gd name="T3" fmla="*/ 231854397 h 92"/>
                  <a:gd name="T4" fmla="*/ 143647330 w 57"/>
                  <a:gd name="T5" fmla="*/ 0 h 92"/>
                  <a:gd name="T6" fmla="*/ 0 w 57"/>
                  <a:gd name="T7" fmla="*/ 0 h 92"/>
                  <a:gd name="T8" fmla="*/ 0 w 57"/>
                  <a:gd name="T9" fmla="*/ 231854397 h 92"/>
                  <a:gd name="T10" fmla="*/ 68043056 w 57"/>
                  <a:gd name="T11" fmla="*/ 32761239 h 92"/>
                  <a:gd name="T12" fmla="*/ 88204189 w 57"/>
                  <a:gd name="T13" fmla="*/ 32761239 h 92"/>
                  <a:gd name="T14" fmla="*/ 88204189 w 57"/>
                  <a:gd name="T15" fmla="*/ 199093121 h 92"/>
                  <a:gd name="T16" fmla="*/ 65523708 w 57"/>
                  <a:gd name="T17" fmla="*/ 199093121 h 92"/>
                  <a:gd name="T18" fmla="*/ 65523708 w 57"/>
                  <a:gd name="T19" fmla="*/ 52924082 h 92"/>
                  <a:gd name="T20" fmla="*/ 65523708 w 57"/>
                  <a:gd name="T21" fmla="*/ 52924082 h 92"/>
                  <a:gd name="T22" fmla="*/ 40322279 w 57"/>
                  <a:gd name="T23" fmla="*/ 68043427 h 92"/>
                  <a:gd name="T24" fmla="*/ 35281996 w 57"/>
                  <a:gd name="T25" fmla="*/ 50403121 h 92"/>
                  <a:gd name="T26" fmla="*/ 68043056 w 57"/>
                  <a:gd name="T27" fmla="*/ 32761239 h 9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"/>
                  <a:gd name="T43" fmla="*/ 0 h 92"/>
                  <a:gd name="T44" fmla="*/ 57 w 57"/>
                  <a:gd name="T45" fmla="*/ 92 h 9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" h="92">
                    <a:moveTo>
                      <a:pt x="0" y="92"/>
                    </a:moveTo>
                    <a:lnTo>
                      <a:pt x="57" y="92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92"/>
                    </a:lnTo>
                    <a:close/>
                    <a:moveTo>
                      <a:pt x="27" y="13"/>
                    </a:moveTo>
                    <a:lnTo>
                      <a:pt x="35" y="13"/>
                    </a:lnTo>
                    <a:lnTo>
                      <a:pt x="35" y="79"/>
                    </a:lnTo>
                    <a:lnTo>
                      <a:pt x="26" y="79"/>
                    </a:lnTo>
                    <a:lnTo>
                      <a:pt x="26" y="21"/>
                    </a:lnTo>
                    <a:lnTo>
                      <a:pt x="16" y="27"/>
                    </a:lnTo>
                    <a:lnTo>
                      <a:pt x="14" y="20"/>
                    </a:lnTo>
                    <a:lnTo>
                      <a:pt x="27" y="13"/>
                    </a:ln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6" name="Freeform 12"/>
              <p:cNvSpPr>
                <a:spLocks noEditPoints="1"/>
              </p:cNvSpPr>
              <p:nvPr/>
            </p:nvSpPr>
            <p:spPr bwMode="auto">
              <a:xfrm>
                <a:off x="1670050" y="4568825"/>
                <a:ext cx="90487" cy="146050"/>
              </a:xfrm>
              <a:custGeom>
                <a:avLst/>
                <a:gdLst>
                  <a:gd name="T0" fmla="*/ 0 w 109"/>
                  <a:gd name="T1" fmla="*/ 121196615 h 176"/>
                  <a:gd name="T2" fmla="*/ 75118328 w 109"/>
                  <a:gd name="T3" fmla="*/ 121196615 h 176"/>
                  <a:gd name="T4" fmla="*/ 75118328 w 109"/>
                  <a:gd name="T5" fmla="*/ 0 h 176"/>
                  <a:gd name="T6" fmla="*/ 0 w 109"/>
                  <a:gd name="T7" fmla="*/ 0 h 176"/>
                  <a:gd name="T8" fmla="*/ 0 w 109"/>
                  <a:gd name="T9" fmla="*/ 121196615 h 176"/>
                  <a:gd name="T10" fmla="*/ 11026132 w 109"/>
                  <a:gd name="T11" fmla="*/ 96406270 h 176"/>
                  <a:gd name="T12" fmla="*/ 19296146 w 109"/>
                  <a:gd name="T13" fmla="*/ 87454072 h 176"/>
                  <a:gd name="T14" fmla="*/ 49619251 w 109"/>
                  <a:gd name="T15" fmla="*/ 42005970 h 176"/>
                  <a:gd name="T16" fmla="*/ 33769088 w 109"/>
                  <a:gd name="T17" fmla="*/ 24790326 h 176"/>
                  <a:gd name="T18" fmla="*/ 16540029 w 109"/>
                  <a:gd name="T19" fmla="*/ 32365014 h 176"/>
                  <a:gd name="T20" fmla="*/ 13094050 w 109"/>
                  <a:gd name="T21" fmla="*/ 24101567 h 176"/>
                  <a:gd name="T22" fmla="*/ 35836176 w 109"/>
                  <a:gd name="T23" fmla="*/ 15149369 h 176"/>
                  <a:gd name="T24" fmla="*/ 60646223 w 109"/>
                  <a:gd name="T25" fmla="*/ 40628453 h 176"/>
                  <a:gd name="T26" fmla="*/ 32390199 w 109"/>
                  <a:gd name="T27" fmla="*/ 87454072 h 176"/>
                  <a:gd name="T28" fmla="*/ 26188099 w 109"/>
                  <a:gd name="T29" fmla="*/ 93652066 h 176"/>
                  <a:gd name="T30" fmla="*/ 26188099 w 109"/>
                  <a:gd name="T31" fmla="*/ 94340825 h 176"/>
                  <a:gd name="T32" fmla="*/ 62713310 w 109"/>
                  <a:gd name="T33" fmla="*/ 94340825 h 176"/>
                  <a:gd name="T34" fmla="*/ 62713310 w 109"/>
                  <a:gd name="T35" fmla="*/ 103980951 h 176"/>
                  <a:gd name="T36" fmla="*/ 11026132 w 109"/>
                  <a:gd name="T37" fmla="*/ 103980951 h 176"/>
                  <a:gd name="T38" fmla="*/ 11026132 w 109"/>
                  <a:gd name="T39" fmla="*/ 96406270 h 1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9"/>
                  <a:gd name="T61" fmla="*/ 0 h 176"/>
                  <a:gd name="T62" fmla="*/ 109 w 109"/>
                  <a:gd name="T63" fmla="*/ 176 h 17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9" h="176">
                    <a:moveTo>
                      <a:pt x="0" y="176"/>
                    </a:moveTo>
                    <a:cubicBezTo>
                      <a:pt x="109" y="176"/>
                      <a:pt x="109" y="176"/>
                      <a:pt x="109" y="176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  <a:moveTo>
                      <a:pt x="16" y="140"/>
                    </a:moveTo>
                    <a:cubicBezTo>
                      <a:pt x="28" y="127"/>
                      <a:pt x="28" y="127"/>
                      <a:pt x="28" y="127"/>
                    </a:cubicBezTo>
                    <a:cubicBezTo>
                      <a:pt x="58" y="96"/>
                      <a:pt x="72" y="80"/>
                      <a:pt x="72" y="61"/>
                    </a:cubicBezTo>
                    <a:cubicBezTo>
                      <a:pt x="72" y="48"/>
                      <a:pt x="66" y="36"/>
                      <a:pt x="49" y="36"/>
                    </a:cubicBezTo>
                    <a:cubicBezTo>
                      <a:pt x="38" y="36"/>
                      <a:pt x="29" y="42"/>
                      <a:pt x="24" y="47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7" y="28"/>
                      <a:pt x="39" y="22"/>
                      <a:pt x="52" y="22"/>
                    </a:cubicBezTo>
                    <a:cubicBezTo>
                      <a:pt x="77" y="22"/>
                      <a:pt x="88" y="41"/>
                      <a:pt x="88" y="59"/>
                    </a:cubicBezTo>
                    <a:cubicBezTo>
                      <a:pt x="88" y="82"/>
                      <a:pt x="72" y="101"/>
                      <a:pt x="47" y="127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91" y="137"/>
                      <a:pt x="91" y="137"/>
                      <a:pt x="91" y="137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16" y="151"/>
                      <a:pt x="16" y="151"/>
                      <a:pt x="16" y="151"/>
                    </a:cubicBezTo>
                    <a:lnTo>
                      <a:pt x="16" y="140"/>
                    </a:ln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1784350" y="4568825"/>
                <a:ext cx="90487" cy="146050"/>
              </a:xfrm>
              <a:custGeom>
                <a:avLst/>
                <a:gdLst>
                  <a:gd name="T0" fmla="*/ 0 w 109"/>
                  <a:gd name="T1" fmla="*/ 0 h 176"/>
                  <a:gd name="T2" fmla="*/ 0 w 109"/>
                  <a:gd name="T3" fmla="*/ 121196615 h 176"/>
                  <a:gd name="T4" fmla="*/ 75118328 w 109"/>
                  <a:gd name="T5" fmla="*/ 121196615 h 176"/>
                  <a:gd name="T6" fmla="*/ 75118328 w 109"/>
                  <a:gd name="T7" fmla="*/ 0 h 176"/>
                  <a:gd name="T8" fmla="*/ 0 w 109"/>
                  <a:gd name="T9" fmla="*/ 0 h 176"/>
                  <a:gd name="T10" fmla="*/ 31701170 w 109"/>
                  <a:gd name="T11" fmla="*/ 105358468 h 176"/>
                  <a:gd name="T12" fmla="*/ 10337102 w 109"/>
                  <a:gd name="T13" fmla="*/ 99849231 h 176"/>
                  <a:gd name="T14" fmla="*/ 13094050 w 109"/>
                  <a:gd name="T15" fmla="*/ 90209105 h 176"/>
                  <a:gd name="T16" fmla="*/ 31012141 w 109"/>
                  <a:gd name="T17" fmla="*/ 95717511 h 176"/>
                  <a:gd name="T18" fmla="*/ 49619251 w 109"/>
                  <a:gd name="T19" fmla="*/ 79190632 h 176"/>
                  <a:gd name="T20" fmla="*/ 28945053 w 109"/>
                  <a:gd name="T21" fmla="*/ 61287066 h 176"/>
                  <a:gd name="T22" fmla="*/ 22742123 w 109"/>
                  <a:gd name="T23" fmla="*/ 61287066 h 176"/>
                  <a:gd name="T24" fmla="*/ 22742123 w 109"/>
                  <a:gd name="T25" fmla="*/ 52334855 h 176"/>
                  <a:gd name="T26" fmla="*/ 28945053 w 109"/>
                  <a:gd name="T27" fmla="*/ 52334855 h 176"/>
                  <a:gd name="T28" fmla="*/ 46863134 w 109"/>
                  <a:gd name="T29" fmla="*/ 37874250 h 176"/>
                  <a:gd name="T30" fmla="*/ 32390199 w 109"/>
                  <a:gd name="T31" fmla="*/ 24790326 h 176"/>
                  <a:gd name="T32" fmla="*/ 16540029 w 109"/>
                  <a:gd name="T33" fmla="*/ 30299569 h 176"/>
                  <a:gd name="T34" fmla="*/ 13094050 w 109"/>
                  <a:gd name="T35" fmla="*/ 22036122 h 176"/>
                  <a:gd name="T36" fmla="*/ 34458117 w 109"/>
                  <a:gd name="T37" fmla="*/ 15149369 h 176"/>
                  <a:gd name="T38" fmla="*/ 57889276 w 109"/>
                  <a:gd name="T39" fmla="*/ 35807975 h 176"/>
                  <a:gd name="T40" fmla="*/ 42728128 w 109"/>
                  <a:gd name="T41" fmla="*/ 56466588 h 176"/>
                  <a:gd name="T42" fmla="*/ 42728128 w 109"/>
                  <a:gd name="T43" fmla="*/ 57155346 h 176"/>
                  <a:gd name="T44" fmla="*/ 60646223 w 109"/>
                  <a:gd name="T45" fmla="*/ 79190632 h 176"/>
                  <a:gd name="T46" fmla="*/ 31701170 w 109"/>
                  <a:gd name="T47" fmla="*/ 105358468 h 17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9"/>
                  <a:gd name="T73" fmla="*/ 0 h 176"/>
                  <a:gd name="T74" fmla="*/ 109 w 109"/>
                  <a:gd name="T75" fmla="*/ 176 h 17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9" h="176">
                    <a:moveTo>
                      <a:pt x="0" y="0"/>
                    </a:moveTo>
                    <a:cubicBezTo>
                      <a:pt x="0" y="176"/>
                      <a:pt x="0" y="176"/>
                      <a:pt x="0" y="176"/>
                    </a:cubicBezTo>
                    <a:cubicBezTo>
                      <a:pt x="109" y="176"/>
                      <a:pt x="109" y="176"/>
                      <a:pt x="109" y="176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0"/>
                    </a:lnTo>
                    <a:close/>
                    <a:moveTo>
                      <a:pt x="46" y="153"/>
                    </a:moveTo>
                    <a:cubicBezTo>
                      <a:pt x="32" y="153"/>
                      <a:pt x="21" y="149"/>
                      <a:pt x="15" y="145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24" y="134"/>
                      <a:pt x="34" y="139"/>
                      <a:pt x="45" y="139"/>
                    </a:cubicBezTo>
                    <a:cubicBezTo>
                      <a:pt x="66" y="139"/>
                      <a:pt x="72" y="125"/>
                      <a:pt x="72" y="115"/>
                    </a:cubicBezTo>
                    <a:cubicBezTo>
                      <a:pt x="72" y="97"/>
                      <a:pt x="57" y="89"/>
                      <a:pt x="42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53" y="76"/>
                      <a:pt x="68" y="70"/>
                      <a:pt x="68" y="55"/>
                    </a:cubicBezTo>
                    <a:cubicBezTo>
                      <a:pt x="68" y="45"/>
                      <a:pt x="62" y="36"/>
                      <a:pt x="47" y="36"/>
                    </a:cubicBezTo>
                    <a:cubicBezTo>
                      <a:pt x="38" y="36"/>
                      <a:pt x="29" y="40"/>
                      <a:pt x="24" y="4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6" y="27"/>
                      <a:pt x="38" y="22"/>
                      <a:pt x="50" y="22"/>
                    </a:cubicBezTo>
                    <a:cubicBezTo>
                      <a:pt x="73" y="22"/>
                      <a:pt x="84" y="37"/>
                      <a:pt x="84" y="52"/>
                    </a:cubicBezTo>
                    <a:cubicBezTo>
                      <a:pt x="84" y="65"/>
                      <a:pt x="76" y="77"/>
                      <a:pt x="62" y="82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77" y="86"/>
                      <a:pt x="88" y="97"/>
                      <a:pt x="88" y="115"/>
                    </a:cubicBezTo>
                    <a:cubicBezTo>
                      <a:pt x="88" y="135"/>
                      <a:pt x="74" y="153"/>
                      <a:pt x="46" y="153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1560513" y="4821238"/>
                <a:ext cx="80962" cy="292100"/>
              </a:xfrm>
              <a:custGeom>
                <a:avLst/>
                <a:gdLst>
                  <a:gd name="T0" fmla="*/ 52248865 w 97"/>
                  <a:gd name="T1" fmla="*/ 180417380 h 352"/>
                  <a:gd name="T2" fmla="*/ 34135919 w 97"/>
                  <a:gd name="T3" fmla="*/ 0 h 352"/>
                  <a:gd name="T4" fmla="*/ 15326859 w 97"/>
                  <a:gd name="T5" fmla="*/ 180417380 h 352"/>
                  <a:gd name="T6" fmla="*/ 0 w 97"/>
                  <a:gd name="T7" fmla="*/ 208650661 h 352"/>
                  <a:gd name="T8" fmla="*/ 34135919 w 97"/>
                  <a:gd name="T9" fmla="*/ 242393230 h 352"/>
                  <a:gd name="T10" fmla="*/ 67575731 w 97"/>
                  <a:gd name="T11" fmla="*/ 208650661 h 352"/>
                  <a:gd name="T12" fmla="*/ 52248865 w 97"/>
                  <a:gd name="T13" fmla="*/ 180417380 h 352"/>
                  <a:gd name="T14" fmla="*/ 34135919 w 97"/>
                  <a:gd name="T15" fmla="*/ 229309312 h 352"/>
                  <a:gd name="T16" fmla="*/ 13236869 w 97"/>
                  <a:gd name="T17" fmla="*/ 208650661 h 352"/>
                  <a:gd name="T18" fmla="*/ 34135919 w 97"/>
                  <a:gd name="T19" fmla="*/ 187992061 h 352"/>
                  <a:gd name="T20" fmla="*/ 54338853 w 97"/>
                  <a:gd name="T21" fmla="*/ 208650661 h 352"/>
                  <a:gd name="T22" fmla="*/ 34135919 w 97"/>
                  <a:gd name="T23" fmla="*/ 229309312 h 35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7"/>
                  <a:gd name="T37" fmla="*/ 0 h 352"/>
                  <a:gd name="T38" fmla="*/ 97 w 97"/>
                  <a:gd name="T39" fmla="*/ 352 h 35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7" h="352">
                    <a:moveTo>
                      <a:pt x="75" y="262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262"/>
                      <a:pt x="22" y="262"/>
                      <a:pt x="22" y="262"/>
                    </a:cubicBezTo>
                    <a:cubicBezTo>
                      <a:pt x="9" y="271"/>
                      <a:pt x="0" y="286"/>
                      <a:pt x="0" y="303"/>
                    </a:cubicBezTo>
                    <a:cubicBezTo>
                      <a:pt x="0" y="330"/>
                      <a:pt x="22" y="352"/>
                      <a:pt x="49" y="352"/>
                    </a:cubicBezTo>
                    <a:cubicBezTo>
                      <a:pt x="76" y="352"/>
                      <a:pt x="97" y="330"/>
                      <a:pt x="97" y="303"/>
                    </a:cubicBezTo>
                    <a:cubicBezTo>
                      <a:pt x="97" y="286"/>
                      <a:pt x="89" y="271"/>
                      <a:pt x="75" y="262"/>
                    </a:cubicBezTo>
                    <a:close/>
                    <a:moveTo>
                      <a:pt x="49" y="333"/>
                    </a:moveTo>
                    <a:cubicBezTo>
                      <a:pt x="32" y="333"/>
                      <a:pt x="19" y="319"/>
                      <a:pt x="19" y="303"/>
                    </a:cubicBezTo>
                    <a:cubicBezTo>
                      <a:pt x="19" y="287"/>
                      <a:pt x="32" y="273"/>
                      <a:pt x="49" y="273"/>
                    </a:cubicBezTo>
                    <a:cubicBezTo>
                      <a:pt x="65" y="273"/>
                      <a:pt x="78" y="287"/>
                      <a:pt x="78" y="303"/>
                    </a:cubicBezTo>
                    <a:cubicBezTo>
                      <a:pt x="78" y="319"/>
                      <a:pt x="65" y="333"/>
                      <a:pt x="49" y="333"/>
                    </a:cubicBezTo>
                    <a:close/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</p:grpSp>
        <p:sp>
          <p:nvSpPr>
            <p:cNvPr id="171" name="椭圆 170"/>
            <p:cNvSpPr/>
            <p:nvPr/>
          </p:nvSpPr>
          <p:spPr>
            <a:xfrm>
              <a:off x="8773023" y="2649399"/>
              <a:ext cx="350166" cy="319051"/>
            </a:xfrm>
            <a:prstGeom prst="ellipse">
              <a:avLst/>
            </a:prstGeom>
            <a:noFill/>
            <a:ln w="9525" cap="flat" cmpd="sng" algn="ctr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46">
                <a:defRPr/>
              </a:pPr>
              <a:endParaRPr lang="zh-CN" altLang="en-US" sz="1598" kern="0" smtClean="0">
                <a:solidFill>
                  <a:srgbClr val="666666">
                    <a:lumMod val="75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9281434" y="2652438"/>
              <a:ext cx="350166" cy="319051"/>
            </a:xfrm>
            <a:prstGeom prst="ellipse">
              <a:avLst/>
            </a:prstGeom>
            <a:noFill/>
            <a:ln w="9525" cap="flat" cmpd="sng" algn="ctr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46">
                <a:defRPr/>
              </a:pPr>
              <a:endParaRPr lang="zh-CN" altLang="en-US" sz="1598" kern="0" smtClean="0">
                <a:solidFill>
                  <a:srgbClr val="666666">
                    <a:lumMod val="75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endParaRPr>
            </a:p>
          </p:txBody>
        </p:sp>
        <p:sp>
          <p:nvSpPr>
            <p:cNvPr id="173" name="Freeform 22"/>
            <p:cNvSpPr>
              <a:spLocks/>
            </p:cNvSpPr>
            <p:nvPr/>
          </p:nvSpPr>
          <p:spPr bwMode="auto">
            <a:xfrm>
              <a:off x="8839753" y="2712913"/>
              <a:ext cx="226590" cy="207239"/>
            </a:xfrm>
            <a:custGeom>
              <a:avLst/>
              <a:gdLst>
                <a:gd name="T0" fmla="*/ 2147483646 w 20978"/>
                <a:gd name="T1" fmla="*/ 2147483646 h 21600"/>
                <a:gd name="T2" fmla="*/ 2147483646 w 20978"/>
                <a:gd name="T3" fmla="*/ 2147483646 h 21600"/>
                <a:gd name="T4" fmla="*/ 2147483646 w 20978"/>
                <a:gd name="T5" fmla="*/ 2147483646 h 21600"/>
                <a:gd name="T6" fmla="*/ 2147483646 w 2097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20978"/>
                <a:gd name="T13" fmla="*/ 0 h 21600"/>
                <a:gd name="T14" fmla="*/ 20978 w 20978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78" h="21600" extrusionOk="0">
                  <a:moveTo>
                    <a:pt x="17803" y="14934"/>
                  </a:moveTo>
                  <a:cubicBezTo>
                    <a:pt x="17056" y="14934"/>
                    <a:pt x="16371" y="15191"/>
                    <a:pt x="15811" y="15703"/>
                  </a:cubicBezTo>
                  <a:cubicBezTo>
                    <a:pt x="14566" y="14421"/>
                    <a:pt x="14566" y="14421"/>
                    <a:pt x="14566" y="14421"/>
                  </a:cubicBezTo>
                  <a:cubicBezTo>
                    <a:pt x="16309" y="12306"/>
                    <a:pt x="16309" y="9230"/>
                    <a:pt x="14566" y="7179"/>
                  </a:cubicBezTo>
                  <a:cubicBezTo>
                    <a:pt x="15811" y="5897"/>
                    <a:pt x="15811" y="5897"/>
                    <a:pt x="15811" y="5897"/>
                  </a:cubicBezTo>
                  <a:cubicBezTo>
                    <a:pt x="16371" y="6345"/>
                    <a:pt x="17056" y="6602"/>
                    <a:pt x="17803" y="6602"/>
                  </a:cubicBezTo>
                  <a:cubicBezTo>
                    <a:pt x="18612" y="6602"/>
                    <a:pt x="19422" y="6281"/>
                    <a:pt x="20044" y="5640"/>
                  </a:cubicBezTo>
                  <a:cubicBezTo>
                    <a:pt x="21289" y="4358"/>
                    <a:pt x="21289" y="2243"/>
                    <a:pt x="20044" y="961"/>
                  </a:cubicBezTo>
                  <a:cubicBezTo>
                    <a:pt x="19422" y="320"/>
                    <a:pt x="18612" y="0"/>
                    <a:pt x="17803" y="0"/>
                  </a:cubicBezTo>
                  <a:cubicBezTo>
                    <a:pt x="16994" y="0"/>
                    <a:pt x="16122" y="320"/>
                    <a:pt x="15500" y="961"/>
                  </a:cubicBezTo>
                  <a:cubicBezTo>
                    <a:pt x="14317" y="2179"/>
                    <a:pt x="14255" y="4038"/>
                    <a:pt x="15313" y="5320"/>
                  </a:cubicBezTo>
                  <a:cubicBezTo>
                    <a:pt x="14068" y="6666"/>
                    <a:pt x="14068" y="6666"/>
                    <a:pt x="14068" y="6666"/>
                  </a:cubicBezTo>
                  <a:cubicBezTo>
                    <a:pt x="13010" y="5704"/>
                    <a:pt x="11765" y="5256"/>
                    <a:pt x="10520" y="5256"/>
                  </a:cubicBezTo>
                  <a:cubicBezTo>
                    <a:pt x="9275" y="5256"/>
                    <a:pt x="7968" y="5704"/>
                    <a:pt x="6972" y="6602"/>
                  </a:cubicBezTo>
                  <a:cubicBezTo>
                    <a:pt x="5727" y="5320"/>
                    <a:pt x="5727" y="5320"/>
                    <a:pt x="5727" y="5320"/>
                  </a:cubicBezTo>
                  <a:cubicBezTo>
                    <a:pt x="6723" y="4038"/>
                    <a:pt x="6661" y="2115"/>
                    <a:pt x="5478" y="961"/>
                  </a:cubicBezTo>
                  <a:cubicBezTo>
                    <a:pt x="4856" y="320"/>
                    <a:pt x="4046" y="0"/>
                    <a:pt x="3237" y="0"/>
                  </a:cubicBezTo>
                  <a:cubicBezTo>
                    <a:pt x="2428" y="0"/>
                    <a:pt x="1619" y="320"/>
                    <a:pt x="934" y="961"/>
                  </a:cubicBezTo>
                  <a:cubicBezTo>
                    <a:pt x="-311" y="2243"/>
                    <a:pt x="-311" y="4358"/>
                    <a:pt x="934" y="5640"/>
                  </a:cubicBezTo>
                  <a:cubicBezTo>
                    <a:pt x="1619" y="6281"/>
                    <a:pt x="2428" y="6602"/>
                    <a:pt x="3237" y="6602"/>
                  </a:cubicBezTo>
                  <a:cubicBezTo>
                    <a:pt x="3922" y="6602"/>
                    <a:pt x="4669" y="6345"/>
                    <a:pt x="5229" y="5833"/>
                  </a:cubicBezTo>
                  <a:cubicBezTo>
                    <a:pt x="6474" y="7179"/>
                    <a:pt x="6474" y="7179"/>
                    <a:pt x="6474" y="7179"/>
                  </a:cubicBezTo>
                  <a:cubicBezTo>
                    <a:pt x="4731" y="9230"/>
                    <a:pt x="4731" y="12370"/>
                    <a:pt x="6474" y="14421"/>
                  </a:cubicBezTo>
                  <a:cubicBezTo>
                    <a:pt x="5229" y="15703"/>
                    <a:pt x="5229" y="15703"/>
                    <a:pt x="5229" y="15703"/>
                  </a:cubicBezTo>
                  <a:cubicBezTo>
                    <a:pt x="4669" y="15191"/>
                    <a:pt x="3922" y="14934"/>
                    <a:pt x="3237" y="14934"/>
                  </a:cubicBezTo>
                  <a:cubicBezTo>
                    <a:pt x="2428" y="14934"/>
                    <a:pt x="1619" y="15255"/>
                    <a:pt x="934" y="15896"/>
                  </a:cubicBezTo>
                  <a:cubicBezTo>
                    <a:pt x="-311" y="17242"/>
                    <a:pt x="-311" y="19293"/>
                    <a:pt x="934" y="20574"/>
                  </a:cubicBezTo>
                  <a:cubicBezTo>
                    <a:pt x="1619" y="21280"/>
                    <a:pt x="2428" y="21600"/>
                    <a:pt x="3237" y="21600"/>
                  </a:cubicBezTo>
                  <a:cubicBezTo>
                    <a:pt x="4046" y="21600"/>
                    <a:pt x="4856" y="21280"/>
                    <a:pt x="5478" y="20574"/>
                  </a:cubicBezTo>
                  <a:cubicBezTo>
                    <a:pt x="6661" y="19421"/>
                    <a:pt x="6723" y="17498"/>
                    <a:pt x="5727" y="16216"/>
                  </a:cubicBezTo>
                  <a:cubicBezTo>
                    <a:pt x="7034" y="14934"/>
                    <a:pt x="7034" y="14934"/>
                    <a:pt x="7034" y="14934"/>
                  </a:cubicBezTo>
                  <a:cubicBezTo>
                    <a:pt x="8030" y="15831"/>
                    <a:pt x="9275" y="16280"/>
                    <a:pt x="10520" y="16280"/>
                  </a:cubicBezTo>
                  <a:cubicBezTo>
                    <a:pt x="11765" y="16280"/>
                    <a:pt x="13010" y="15831"/>
                    <a:pt x="14006" y="14934"/>
                  </a:cubicBezTo>
                  <a:cubicBezTo>
                    <a:pt x="15313" y="16216"/>
                    <a:pt x="15313" y="16216"/>
                    <a:pt x="15313" y="16216"/>
                  </a:cubicBezTo>
                  <a:cubicBezTo>
                    <a:pt x="14255" y="17498"/>
                    <a:pt x="14379" y="19421"/>
                    <a:pt x="15500" y="20574"/>
                  </a:cubicBezTo>
                  <a:cubicBezTo>
                    <a:pt x="16122" y="21280"/>
                    <a:pt x="16994" y="21600"/>
                    <a:pt x="17803" y="21600"/>
                  </a:cubicBezTo>
                  <a:cubicBezTo>
                    <a:pt x="18612" y="21600"/>
                    <a:pt x="19422" y="21280"/>
                    <a:pt x="20044" y="20574"/>
                  </a:cubicBezTo>
                  <a:cubicBezTo>
                    <a:pt x="21289" y="19293"/>
                    <a:pt x="21289" y="17242"/>
                    <a:pt x="20044" y="15896"/>
                  </a:cubicBezTo>
                  <a:cubicBezTo>
                    <a:pt x="19422" y="15255"/>
                    <a:pt x="18612" y="14934"/>
                    <a:pt x="17803" y="14934"/>
                  </a:cubicBezTo>
                  <a:moveTo>
                    <a:pt x="16247" y="1666"/>
                  </a:moveTo>
                  <a:cubicBezTo>
                    <a:pt x="16683" y="1282"/>
                    <a:pt x="17181" y="1026"/>
                    <a:pt x="17803" y="1026"/>
                  </a:cubicBezTo>
                  <a:cubicBezTo>
                    <a:pt x="18363" y="1026"/>
                    <a:pt x="18924" y="1282"/>
                    <a:pt x="19359" y="1666"/>
                  </a:cubicBezTo>
                  <a:cubicBezTo>
                    <a:pt x="19733" y="2115"/>
                    <a:pt x="19982" y="2692"/>
                    <a:pt x="19982" y="3269"/>
                  </a:cubicBezTo>
                  <a:cubicBezTo>
                    <a:pt x="19982" y="3910"/>
                    <a:pt x="19733" y="4423"/>
                    <a:pt x="19359" y="4871"/>
                  </a:cubicBezTo>
                  <a:cubicBezTo>
                    <a:pt x="18924" y="5320"/>
                    <a:pt x="18363" y="5512"/>
                    <a:pt x="17803" y="5512"/>
                  </a:cubicBezTo>
                  <a:cubicBezTo>
                    <a:pt x="17181" y="5512"/>
                    <a:pt x="16683" y="5320"/>
                    <a:pt x="16247" y="4871"/>
                  </a:cubicBezTo>
                  <a:cubicBezTo>
                    <a:pt x="15375" y="3974"/>
                    <a:pt x="15375" y="2564"/>
                    <a:pt x="16247" y="1666"/>
                  </a:cubicBezTo>
                  <a:moveTo>
                    <a:pt x="3237" y="5512"/>
                  </a:moveTo>
                  <a:cubicBezTo>
                    <a:pt x="2677" y="5512"/>
                    <a:pt x="2117" y="5320"/>
                    <a:pt x="1681" y="4871"/>
                  </a:cubicBezTo>
                  <a:cubicBezTo>
                    <a:pt x="1245" y="4423"/>
                    <a:pt x="1058" y="3910"/>
                    <a:pt x="1058" y="3269"/>
                  </a:cubicBezTo>
                  <a:cubicBezTo>
                    <a:pt x="1058" y="2692"/>
                    <a:pt x="1245" y="2115"/>
                    <a:pt x="1681" y="1666"/>
                  </a:cubicBezTo>
                  <a:cubicBezTo>
                    <a:pt x="2117" y="1282"/>
                    <a:pt x="2677" y="1026"/>
                    <a:pt x="3237" y="1026"/>
                  </a:cubicBezTo>
                  <a:cubicBezTo>
                    <a:pt x="3797" y="1026"/>
                    <a:pt x="4358" y="1282"/>
                    <a:pt x="4793" y="1666"/>
                  </a:cubicBezTo>
                  <a:cubicBezTo>
                    <a:pt x="5665" y="2564"/>
                    <a:pt x="5665" y="3974"/>
                    <a:pt x="4793" y="4871"/>
                  </a:cubicBezTo>
                  <a:cubicBezTo>
                    <a:pt x="4358" y="5320"/>
                    <a:pt x="3797" y="5512"/>
                    <a:pt x="3237" y="5512"/>
                  </a:cubicBezTo>
                  <a:moveTo>
                    <a:pt x="4793" y="19869"/>
                  </a:moveTo>
                  <a:cubicBezTo>
                    <a:pt x="4358" y="20254"/>
                    <a:pt x="3797" y="20510"/>
                    <a:pt x="3237" y="20510"/>
                  </a:cubicBezTo>
                  <a:cubicBezTo>
                    <a:pt x="2677" y="20510"/>
                    <a:pt x="2117" y="20254"/>
                    <a:pt x="1681" y="19869"/>
                  </a:cubicBezTo>
                  <a:cubicBezTo>
                    <a:pt x="1245" y="19421"/>
                    <a:pt x="1058" y="18844"/>
                    <a:pt x="1058" y="18267"/>
                  </a:cubicBezTo>
                  <a:cubicBezTo>
                    <a:pt x="1058" y="17690"/>
                    <a:pt x="1245" y="17113"/>
                    <a:pt x="1681" y="16665"/>
                  </a:cubicBezTo>
                  <a:cubicBezTo>
                    <a:pt x="2117" y="16216"/>
                    <a:pt x="2677" y="16024"/>
                    <a:pt x="3237" y="16024"/>
                  </a:cubicBezTo>
                  <a:cubicBezTo>
                    <a:pt x="3797" y="16024"/>
                    <a:pt x="4358" y="16216"/>
                    <a:pt x="4793" y="16665"/>
                  </a:cubicBezTo>
                  <a:cubicBezTo>
                    <a:pt x="5665" y="17562"/>
                    <a:pt x="5665" y="18972"/>
                    <a:pt x="4793" y="19869"/>
                  </a:cubicBezTo>
                  <a:moveTo>
                    <a:pt x="10520" y="15062"/>
                  </a:moveTo>
                  <a:cubicBezTo>
                    <a:pt x="9400" y="15062"/>
                    <a:pt x="8341" y="14614"/>
                    <a:pt x="7532" y="13780"/>
                  </a:cubicBezTo>
                  <a:cubicBezTo>
                    <a:pt x="5914" y="12114"/>
                    <a:pt x="5914" y="9422"/>
                    <a:pt x="7532" y="7755"/>
                  </a:cubicBezTo>
                  <a:cubicBezTo>
                    <a:pt x="8341" y="6922"/>
                    <a:pt x="9400" y="6474"/>
                    <a:pt x="10520" y="6474"/>
                  </a:cubicBezTo>
                  <a:cubicBezTo>
                    <a:pt x="11641" y="6474"/>
                    <a:pt x="12699" y="6922"/>
                    <a:pt x="13446" y="7755"/>
                  </a:cubicBezTo>
                  <a:cubicBezTo>
                    <a:pt x="15064" y="9422"/>
                    <a:pt x="15064" y="12114"/>
                    <a:pt x="13446" y="13780"/>
                  </a:cubicBezTo>
                  <a:cubicBezTo>
                    <a:pt x="12699" y="14614"/>
                    <a:pt x="11641" y="15062"/>
                    <a:pt x="10520" y="15062"/>
                  </a:cubicBezTo>
                  <a:moveTo>
                    <a:pt x="19359" y="19869"/>
                  </a:moveTo>
                  <a:cubicBezTo>
                    <a:pt x="18924" y="20254"/>
                    <a:pt x="18363" y="20510"/>
                    <a:pt x="17803" y="20510"/>
                  </a:cubicBezTo>
                  <a:cubicBezTo>
                    <a:pt x="17181" y="20510"/>
                    <a:pt x="16683" y="20254"/>
                    <a:pt x="16247" y="19869"/>
                  </a:cubicBezTo>
                  <a:cubicBezTo>
                    <a:pt x="15375" y="18972"/>
                    <a:pt x="15375" y="17562"/>
                    <a:pt x="16247" y="16665"/>
                  </a:cubicBezTo>
                  <a:cubicBezTo>
                    <a:pt x="16683" y="16216"/>
                    <a:pt x="17181" y="16024"/>
                    <a:pt x="17803" y="16024"/>
                  </a:cubicBezTo>
                  <a:cubicBezTo>
                    <a:pt x="18363" y="16024"/>
                    <a:pt x="18924" y="16216"/>
                    <a:pt x="19359" y="16665"/>
                  </a:cubicBezTo>
                  <a:cubicBezTo>
                    <a:pt x="19733" y="17113"/>
                    <a:pt x="19982" y="17690"/>
                    <a:pt x="19982" y="18267"/>
                  </a:cubicBezTo>
                  <a:cubicBezTo>
                    <a:pt x="19982" y="18844"/>
                    <a:pt x="19733" y="19421"/>
                    <a:pt x="19359" y="19869"/>
                  </a:cubicBezTo>
                </a:path>
              </a:pathLst>
            </a:custGeom>
            <a:solidFill>
              <a:srgbClr val="666666"/>
            </a:solidFill>
            <a:ln>
              <a:solidFill>
                <a:srgbClr val="666666">
                  <a:lumMod val="60000"/>
                  <a:lumOff val="40000"/>
                </a:srgbClr>
              </a:solidFill>
            </a:ln>
            <a:extLst/>
          </p:spPr>
          <p:txBody>
            <a:bodyPr lIns="42637" tIns="42637" rIns="42637" bIns="42637"/>
            <a:lstStyle/>
            <a:p>
              <a:pPr defTabSz="913746">
                <a:defRPr/>
              </a:pPr>
              <a:endParaRPr lang="zh-CN" altLang="en-US" sz="2398" kern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endParaRPr>
            </a:p>
          </p:txBody>
        </p:sp>
        <p:grpSp>
          <p:nvGrpSpPr>
            <p:cNvPr id="174" name="Group 5"/>
            <p:cNvGrpSpPr>
              <a:grpSpLocks noChangeAspect="1"/>
            </p:cNvGrpSpPr>
            <p:nvPr/>
          </p:nvGrpSpPr>
          <p:grpSpPr bwMode="auto">
            <a:xfrm>
              <a:off x="9374785" y="2715796"/>
              <a:ext cx="189637" cy="191626"/>
              <a:chOff x="3532" y="1972"/>
              <a:chExt cx="321" cy="356"/>
            </a:xfrm>
            <a:solidFill>
              <a:srgbClr val="666666"/>
            </a:solidFill>
          </p:grpSpPr>
          <p:sp>
            <p:nvSpPr>
              <p:cNvPr id="175" name="Freeform 6"/>
              <p:cNvSpPr>
                <a:spLocks noEditPoints="1"/>
              </p:cNvSpPr>
              <p:nvPr/>
            </p:nvSpPr>
            <p:spPr bwMode="auto">
              <a:xfrm>
                <a:off x="3615" y="2110"/>
                <a:ext cx="155" cy="162"/>
              </a:xfrm>
              <a:custGeom>
                <a:avLst/>
                <a:gdLst/>
                <a:ahLst/>
                <a:cxnLst>
                  <a:cxn ang="0">
                    <a:pos x="73" y="152"/>
                  </a:cxn>
                  <a:cxn ang="0">
                    <a:pos x="0" y="75"/>
                  </a:cxn>
                  <a:cxn ang="0">
                    <a:pos x="73" y="0"/>
                  </a:cxn>
                  <a:cxn ang="0">
                    <a:pos x="146" y="75"/>
                  </a:cxn>
                  <a:cxn ang="0">
                    <a:pos x="73" y="152"/>
                  </a:cxn>
                  <a:cxn ang="0">
                    <a:pos x="73" y="23"/>
                  </a:cxn>
                  <a:cxn ang="0">
                    <a:pos x="22" y="75"/>
                  </a:cxn>
                  <a:cxn ang="0">
                    <a:pos x="73" y="128"/>
                  </a:cxn>
                  <a:cxn ang="0">
                    <a:pos x="123" y="75"/>
                  </a:cxn>
                  <a:cxn ang="0">
                    <a:pos x="73" y="23"/>
                  </a:cxn>
                  <a:cxn ang="0">
                    <a:pos x="73" y="23"/>
                  </a:cxn>
                  <a:cxn ang="0">
                    <a:pos x="73" y="23"/>
                  </a:cxn>
                </a:cxnLst>
                <a:rect l="0" t="0" r="r" b="b"/>
                <a:pathLst>
                  <a:path w="146" h="152">
                    <a:moveTo>
                      <a:pt x="73" y="152"/>
                    </a:moveTo>
                    <a:cubicBezTo>
                      <a:pt x="32" y="152"/>
                      <a:pt x="0" y="117"/>
                      <a:pt x="0" y="75"/>
                    </a:cubicBezTo>
                    <a:cubicBezTo>
                      <a:pt x="0" y="33"/>
                      <a:pt x="32" y="0"/>
                      <a:pt x="73" y="0"/>
                    </a:cubicBezTo>
                    <a:cubicBezTo>
                      <a:pt x="113" y="0"/>
                      <a:pt x="146" y="33"/>
                      <a:pt x="146" y="75"/>
                    </a:cubicBezTo>
                    <a:cubicBezTo>
                      <a:pt x="146" y="117"/>
                      <a:pt x="113" y="152"/>
                      <a:pt x="73" y="152"/>
                    </a:cubicBezTo>
                    <a:close/>
                    <a:moveTo>
                      <a:pt x="73" y="23"/>
                    </a:moveTo>
                    <a:cubicBezTo>
                      <a:pt x="45" y="23"/>
                      <a:pt x="22" y="47"/>
                      <a:pt x="22" y="75"/>
                    </a:cubicBezTo>
                    <a:cubicBezTo>
                      <a:pt x="22" y="104"/>
                      <a:pt x="45" y="128"/>
                      <a:pt x="73" y="128"/>
                    </a:cubicBezTo>
                    <a:cubicBezTo>
                      <a:pt x="100" y="128"/>
                      <a:pt x="123" y="104"/>
                      <a:pt x="123" y="75"/>
                    </a:cubicBezTo>
                    <a:cubicBezTo>
                      <a:pt x="123" y="47"/>
                      <a:pt x="100" y="23"/>
                      <a:pt x="73" y="23"/>
                    </a:cubicBezTo>
                    <a:close/>
                    <a:moveTo>
                      <a:pt x="73" y="23"/>
                    </a:moveTo>
                    <a:cubicBezTo>
                      <a:pt x="73" y="23"/>
                      <a:pt x="73" y="23"/>
                      <a:pt x="73" y="23"/>
                    </a:cubicBezTo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76" name="Freeform 7"/>
              <p:cNvSpPr>
                <a:spLocks noEditPoints="1"/>
              </p:cNvSpPr>
              <p:nvPr/>
            </p:nvSpPr>
            <p:spPr bwMode="auto">
              <a:xfrm>
                <a:off x="3532" y="1972"/>
                <a:ext cx="321" cy="35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71" y="0"/>
                  </a:cxn>
                  <a:cxn ang="0">
                    <a:pos x="303" y="33"/>
                  </a:cxn>
                  <a:cxn ang="0">
                    <a:pos x="303" y="302"/>
                  </a:cxn>
                  <a:cxn ang="0">
                    <a:pos x="271" y="336"/>
                  </a:cxn>
                  <a:cxn ang="0">
                    <a:pos x="32" y="336"/>
                  </a:cxn>
                  <a:cxn ang="0">
                    <a:pos x="0" y="302"/>
                  </a:cxn>
                  <a:cxn ang="0">
                    <a:pos x="0" y="33"/>
                  </a:cxn>
                  <a:cxn ang="0">
                    <a:pos x="32" y="0"/>
                  </a:cxn>
                  <a:cxn ang="0">
                    <a:pos x="23" y="302"/>
                  </a:cxn>
                  <a:cxn ang="0">
                    <a:pos x="32" y="312"/>
                  </a:cxn>
                  <a:cxn ang="0">
                    <a:pos x="271" y="312"/>
                  </a:cxn>
                  <a:cxn ang="0">
                    <a:pos x="281" y="302"/>
                  </a:cxn>
                  <a:cxn ang="0">
                    <a:pos x="281" y="103"/>
                  </a:cxn>
                  <a:cxn ang="0">
                    <a:pos x="23" y="103"/>
                  </a:cxn>
                  <a:cxn ang="0">
                    <a:pos x="23" y="302"/>
                  </a:cxn>
                  <a:cxn ang="0">
                    <a:pos x="23" y="79"/>
                  </a:cxn>
                  <a:cxn ang="0">
                    <a:pos x="281" y="79"/>
                  </a:cxn>
                  <a:cxn ang="0">
                    <a:pos x="281" y="33"/>
                  </a:cxn>
                  <a:cxn ang="0">
                    <a:pos x="271" y="23"/>
                  </a:cxn>
                  <a:cxn ang="0">
                    <a:pos x="32" y="23"/>
                  </a:cxn>
                  <a:cxn ang="0">
                    <a:pos x="22" y="33"/>
                  </a:cxn>
                  <a:cxn ang="0">
                    <a:pos x="22" y="79"/>
                  </a:cxn>
                  <a:cxn ang="0">
                    <a:pos x="23" y="79"/>
                  </a:cxn>
                  <a:cxn ang="0">
                    <a:pos x="23" y="79"/>
                  </a:cxn>
                  <a:cxn ang="0">
                    <a:pos x="23" y="79"/>
                  </a:cxn>
                </a:cxnLst>
                <a:rect l="0" t="0" r="r" b="b"/>
                <a:pathLst>
                  <a:path w="303" h="336">
                    <a:moveTo>
                      <a:pt x="32" y="0"/>
                    </a:moveTo>
                    <a:cubicBezTo>
                      <a:pt x="271" y="0"/>
                      <a:pt x="271" y="0"/>
                      <a:pt x="271" y="0"/>
                    </a:cubicBezTo>
                    <a:cubicBezTo>
                      <a:pt x="289" y="0"/>
                      <a:pt x="303" y="14"/>
                      <a:pt x="303" y="33"/>
                    </a:cubicBezTo>
                    <a:cubicBezTo>
                      <a:pt x="303" y="302"/>
                      <a:pt x="303" y="302"/>
                      <a:pt x="303" y="302"/>
                    </a:cubicBezTo>
                    <a:cubicBezTo>
                      <a:pt x="303" y="320"/>
                      <a:pt x="289" y="336"/>
                      <a:pt x="271" y="336"/>
                    </a:cubicBezTo>
                    <a:cubicBezTo>
                      <a:pt x="32" y="336"/>
                      <a:pt x="32" y="336"/>
                      <a:pt x="32" y="336"/>
                    </a:cubicBezTo>
                    <a:cubicBezTo>
                      <a:pt x="14" y="336"/>
                      <a:pt x="0" y="321"/>
                      <a:pt x="0" y="30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4"/>
                      <a:pt x="14" y="0"/>
                      <a:pt x="32" y="0"/>
                    </a:cubicBezTo>
                    <a:close/>
                    <a:moveTo>
                      <a:pt x="23" y="302"/>
                    </a:moveTo>
                    <a:cubicBezTo>
                      <a:pt x="23" y="307"/>
                      <a:pt x="27" y="312"/>
                      <a:pt x="32" y="312"/>
                    </a:cubicBezTo>
                    <a:cubicBezTo>
                      <a:pt x="271" y="312"/>
                      <a:pt x="271" y="312"/>
                      <a:pt x="271" y="312"/>
                    </a:cubicBezTo>
                    <a:cubicBezTo>
                      <a:pt x="277" y="312"/>
                      <a:pt x="281" y="307"/>
                      <a:pt x="281" y="302"/>
                    </a:cubicBezTo>
                    <a:cubicBezTo>
                      <a:pt x="281" y="103"/>
                      <a:pt x="281" y="103"/>
                      <a:pt x="281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302"/>
                    </a:lnTo>
                    <a:close/>
                    <a:moveTo>
                      <a:pt x="23" y="79"/>
                    </a:moveTo>
                    <a:cubicBezTo>
                      <a:pt x="281" y="79"/>
                      <a:pt x="281" y="79"/>
                      <a:pt x="281" y="79"/>
                    </a:cubicBezTo>
                    <a:cubicBezTo>
                      <a:pt x="281" y="33"/>
                      <a:pt x="281" y="33"/>
                      <a:pt x="281" y="33"/>
                    </a:cubicBezTo>
                    <a:cubicBezTo>
                      <a:pt x="281" y="28"/>
                      <a:pt x="277" y="23"/>
                      <a:pt x="27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6" y="23"/>
                      <a:pt x="22" y="28"/>
                      <a:pt x="22" y="33"/>
                    </a:cubicBezTo>
                    <a:cubicBezTo>
                      <a:pt x="22" y="79"/>
                      <a:pt x="22" y="79"/>
                      <a:pt x="22" y="79"/>
                    </a:cubicBezTo>
                    <a:lnTo>
                      <a:pt x="23" y="79"/>
                    </a:lnTo>
                    <a:close/>
                    <a:moveTo>
                      <a:pt x="23" y="79"/>
                    </a:moveTo>
                    <a:cubicBezTo>
                      <a:pt x="23" y="79"/>
                      <a:pt x="23" y="79"/>
                      <a:pt x="23" y="79"/>
                    </a:cubicBezTo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77" name="Freeform 8"/>
              <p:cNvSpPr>
                <a:spLocks noEditPoints="1"/>
              </p:cNvSpPr>
              <p:nvPr/>
            </p:nvSpPr>
            <p:spPr bwMode="auto">
              <a:xfrm>
                <a:off x="3784" y="2012"/>
                <a:ext cx="26" cy="27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19" y="23"/>
                  </a:cxn>
                  <a:cxn ang="0">
                    <a:pos x="7" y="23"/>
                  </a:cxn>
                  <a:cxn ang="0">
                    <a:pos x="0" y="12"/>
                  </a:cxn>
                  <a:cxn ang="0">
                    <a:pos x="13" y="0"/>
                  </a:cxn>
                  <a:cxn ang="0">
                    <a:pos x="25" y="12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6">
                    <a:moveTo>
                      <a:pt x="25" y="12"/>
                    </a:moveTo>
                    <a:cubicBezTo>
                      <a:pt x="25" y="17"/>
                      <a:pt x="23" y="21"/>
                      <a:pt x="19" y="23"/>
                    </a:cubicBezTo>
                    <a:cubicBezTo>
                      <a:pt x="15" y="26"/>
                      <a:pt x="10" y="26"/>
                      <a:pt x="7" y="23"/>
                    </a:cubicBezTo>
                    <a:cubicBezTo>
                      <a:pt x="3" y="21"/>
                      <a:pt x="0" y="17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20" y="0"/>
                      <a:pt x="25" y="5"/>
                      <a:pt x="25" y="12"/>
                    </a:cubicBezTo>
                    <a:close/>
                    <a:moveTo>
                      <a:pt x="25" y="12"/>
                    </a:moveTo>
                    <a:cubicBezTo>
                      <a:pt x="25" y="12"/>
                      <a:pt x="25" y="12"/>
                      <a:pt x="25" y="12"/>
                    </a:cubicBezTo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78" name="Freeform 9"/>
              <p:cNvSpPr>
                <a:spLocks noEditPoints="1"/>
              </p:cNvSpPr>
              <p:nvPr/>
            </p:nvSpPr>
            <p:spPr bwMode="auto">
              <a:xfrm>
                <a:off x="3738" y="2011"/>
                <a:ext cx="27" cy="28"/>
              </a:xfrm>
              <a:custGeom>
                <a:avLst/>
                <a:gdLst/>
                <a:ahLst/>
                <a:cxnLst>
                  <a:cxn ang="0">
                    <a:pos x="25" y="13"/>
                  </a:cxn>
                  <a:cxn ang="0">
                    <a:pos x="19" y="24"/>
                  </a:cxn>
                  <a:cxn ang="0">
                    <a:pos x="7" y="24"/>
                  </a:cxn>
                  <a:cxn ang="0">
                    <a:pos x="0" y="13"/>
                  </a:cxn>
                  <a:cxn ang="0">
                    <a:pos x="7" y="2"/>
                  </a:cxn>
                  <a:cxn ang="0">
                    <a:pos x="19" y="2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13"/>
                  </a:cxn>
                </a:cxnLst>
                <a:rect l="0" t="0" r="r" b="b"/>
                <a:pathLst>
                  <a:path w="25" h="27">
                    <a:moveTo>
                      <a:pt x="25" y="13"/>
                    </a:moveTo>
                    <a:cubicBezTo>
                      <a:pt x="25" y="18"/>
                      <a:pt x="23" y="22"/>
                      <a:pt x="19" y="24"/>
                    </a:cubicBezTo>
                    <a:cubicBezTo>
                      <a:pt x="15" y="27"/>
                      <a:pt x="10" y="27"/>
                      <a:pt x="7" y="24"/>
                    </a:cubicBezTo>
                    <a:cubicBezTo>
                      <a:pt x="3" y="22"/>
                      <a:pt x="0" y="18"/>
                      <a:pt x="0" y="13"/>
                    </a:cubicBezTo>
                    <a:cubicBezTo>
                      <a:pt x="0" y="9"/>
                      <a:pt x="3" y="5"/>
                      <a:pt x="7" y="2"/>
                    </a:cubicBezTo>
                    <a:cubicBezTo>
                      <a:pt x="10" y="0"/>
                      <a:pt x="15" y="0"/>
                      <a:pt x="19" y="2"/>
                    </a:cubicBezTo>
                    <a:cubicBezTo>
                      <a:pt x="23" y="5"/>
                      <a:pt x="25" y="9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5" y="13"/>
                      <a:pt x="25" y="13"/>
                      <a:pt x="25" y="13"/>
                    </a:cubicBezTo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  <p:sp>
            <p:nvSpPr>
              <p:cNvPr id="179" name="Freeform 10"/>
              <p:cNvSpPr>
                <a:spLocks noEditPoints="1"/>
              </p:cNvSpPr>
              <p:nvPr/>
            </p:nvSpPr>
            <p:spPr bwMode="auto">
              <a:xfrm>
                <a:off x="3693" y="2012"/>
                <a:ext cx="26" cy="26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13" y="25"/>
                  </a:cxn>
                  <a:cxn ang="0">
                    <a:pos x="0" y="12"/>
                  </a:cxn>
                  <a:cxn ang="0">
                    <a:pos x="13" y="0"/>
                  </a:cxn>
                  <a:cxn ang="0">
                    <a:pos x="25" y="12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cubicBezTo>
                      <a:pt x="25" y="20"/>
                      <a:pt x="19" y="25"/>
                      <a:pt x="13" y="25"/>
                    </a:cubicBezTo>
                    <a:cubicBezTo>
                      <a:pt x="6" y="25"/>
                      <a:pt x="0" y="20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lose/>
                    <a:moveTo>
                      <a:pt x="25" y="12"/>
                    </a:moveTo>
                    <a:cubicBezTo>
                      <a:pt x="25" y="12"/>
                      <a:pt x="25" y="12"/>
                      <a:pt x="25" y="12"/>
                    </a:cubicBezTo>
                  </a:path>
                </a:pathLst>
              </a:custGeom>
              <a:grpFill/>
              <a:ln>
                <a:solidFill>
                  <a:srgbClr val="666666">
                    <a:lumMod val="60000"/>
                    <a:lumOff val="40000"/>
                  </a:srgbClr>
                </a:solidFill>
                <a:prstDash val="sysDash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51575" tIns="25787" rIns="51575" bIns="25787"/>
              <a:lstStyle/>
              <a:p>
                <a:pPr defTabSz="913746">
                  <a:defRPr/>
                </a:pPr>
                <a:endParaRPr lang="zh-CN" altLang="en-US" sz="1598" kern="0" smtClean="0">
                  <a:solidFill>
                    <a:srgbClr val="666666">
                      <a:lumMod val="75000"/>
                    </a:srgbClr>
                  </a:solidFill>
                  <a:latin typeface="方正兰亭细黑简体" panose="02000000000000000000" pitchFamily="2" charset="-122"/>
                  <a:ea typeface="方正兰亭细黑简体" panose="02000000000000000000" pitchFamily="2" charset="-122"/>
                </a:endParaRPr>
              </a:p>
            </p:txBody>
          </p:sp>
        </p:grpSp>
      </p:grpSp>
      <p:sp>
        <p:nvSpPr>
          <p:cNvPr id="189" name="TextBox 69"/>
          <p:cNvSpPr txBox="1">
            <a:spLocks noChangeArrowheads="1"/>
          </p:cNvSpPr>
          <p:nvPr/>
        </p:nvSpPr>
        <p:spPr bwMode="auto">
          <a:xfrm>
            <a:off x="7726199" y="3844591"/>
            <a:ext cx="801312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>
              <a:defRPr/>
            </a:pPr>
            <a:r>
              <a:rPr lang="zh-CN" altLang="en-US" sz="9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摄像机</a:t>
            </a:r>
            <a:endParaRPr lang="zh-CN" altLang="en-US" sz="9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90" name="TextBox 71"/>
          <p:cNvSpPr txBox="1">
            <a:spLocks noChangeArrowheads="1"/>
          </p:cNvSpPr>
          <p:nvPr/>
        </p:nvSpPr>
        <p:spPr bwMode="auto">
          <a:xfrm>
            <a:off x="8126855" y="3829062"/>
            <a:ext cx="902223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>
              <a:defRPr/>
            </a:pPr>
            <a:r>
              <a:rPr lang="zh-CN" altLang="en-US" sz="9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激光雷达</a:t>
            </a:r>
            <a:endParaRPr lang="zh-CN" altLang="en-US" sz="9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91" name="TextBox 72"/>
          <p:cNvSpPr txBox="1">
            <a:spLocks noChangeArrowheads="1"/>
          </p:cNvSpPr>
          <p:nvPr/>
        </p:nvSpPr>
        <p:spPr bwMode="auto">
          <a:xfrm>
            <a:off x="8748213" y="3849187"/>
            <a:ext cx="789103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>
              <a:defRPr/>
            </a:pPr>
            <a:r>
              <a:rPr lang="zh-CN" altLang="en-US" sz="9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信息发布屏</a:t>
            </a:r>
            <a:endParaRPr lang="en-US" altLang="zh-CN" sz="9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1448" y="3518368"/>
            <a:ext cx="466726" cy="155952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3591" y="3518368"/>
            <a:ext cx="441202" cy="146058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2632" y="3399438"/>
            <a:ext cx="379977" cy="124192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599" y="3359481"/>
            <a:ext cx="209073" cy="131996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569" y="3319694"/>
            <a:ext cx="322087" cy="170128"/>
          </a:xfrm>
          <a:prstGeom prst="rect">
            <a:avLst/>
          </a:prstGeom>
        </p:spPr>
      </p:pic>
      <p:sp>
        <p:nvSpPr>
          <p:cNvPr id="197" name="TextBox 69"/>
          <p:cNvSpPr txBox="1">
            <a:spLocks noChangeArrowheads="1"/>
          </p:cNvSpPr>
          <p:nvPr/>
        </p:nvSpPr>
        <p:spPr bwMode="auto">
          <a:xfrm>
            <a:off x="7866499" y="3642560"/>
            <a:ext cx="801312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>
              <a:defRPr/>
            </a:pPr>
            <a:r>
              <a:rPr lang="zh-CN" altLang="en-US" sz="9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称重仪表</a:t>
            </a:r>
            <a:endParaRPr lang="zh-CN" altLang="en-US" sz="9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98" name="TextBox 69"/>
          <p:cNvSpPr txBox="1">
            <a:spLocks noChangeArrowheads="1"/>
          </p:cNvSpPr>
          <p:nvPr/>
        </p:nvSpPr>
        <p:spPr bwMode="auto">
          <a:xfrm>
            <a:off x="8447845" y="3658489"/>
            <a:ext cx="936820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>
              <a:defRPr/>
            </a:pPr>
            <a:r>
              <a:rPr lang="zh-CN" altLang="en-US" sz="9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交通采集终端</a:t>
            </a:r>
            <a:endParaRPr lang="zh-CN" altLang="en-US" sz="9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99" name="TextBox 69"/>
          <p:cNvSpPr txBox="1">
            <a:spLocks noChangeArrowheads="1"/>
          </p:cNvSpPr>
          <p:nvPr/>
        </p:nvSpPr>
        <p:spPr bwMode="auto">
          <a:xfrm>
            <a:off x="7848878" y="2674416"/>
            <a:ext cx="123643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>
              <a:defRPr/>
            </a:pPr>
            <a:r>
              <a:rPr lang="zh-CN" altLang="en-US" sz="1000" dirty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灯</a:t>
            </a:r>
            <a:r>
              <a:rPr lang="zh-CN" altLang="en-US" sz="10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控、摄像机、信息屏、一键报警、气象传感等</a:t>
            </a:r>
            <a:endParaRPr lang="zh-CN" altLang="en-US" sz="10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0227304" y="3450455"/>
            <a:ext cx="121710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东莞治超</a:t>
            </a:r>
            <a:endParaRPr kumimoji="1"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  <a:p>
            <a:pPr defTabSz="914478"/>
            <a:r>
              <a:rPr kumimoji="1"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湖南望城</a:t>
            </a:r>
            <a:r>
              <a:rPr kumimoji="1"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、</a:t>
            </a:r>
            <a:endParaRPr kumimoji="1" lang="en-US" altLang="zh-CN" sz="1100" dirty="0" smtClean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  <a:p>
            <a:pPr defTabSz="914478"/>
            <a:r>
              <a:rPr kumimoji="1"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深圳治超等</a:t>
            </a:r>
            <a:endParaRPr kumimoji="1"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10174615" y="2590449"/>
            <a:ext cx="109550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1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东莞、中山翠亨、珠海、宁波、深圳、张家港等</a:t>
            </a:r>
            <a:endParaRPr kumimoji="1" lang="en-US" altLang="zh-CN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3581184" y="4111446"/>
            <a:ext cx="413329" cy="367161"/>
            <a:chOff x="7076570" y="4684801"/>
            <a:chExt cx="413329" cy="367161"/>
          </a:xfrm>
        </p:grpSpPr>
        <p:pic>
          <p:nvPicPr>
            <p:cNvPr id="203" name="图片 20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76570" y="4813637"/>
              <a:ext cx="413329" cy="238325"/>
            </a:xfrm>
            <a:prstGeom prst="rect">
              <a:avLst/>
            </a:prstGeom>
          </p:spPr>
        </p:pic>
        <p:sp>
          <p:nvSpPr>
            <p:cNvPr id="204" name="Freeform 504"/>
            <p:cNvSpPr>
              <a:spLocks noEditPoints="1"/>
            </p:cNvSpPr>
            <p:nvPr/>
          </p:nvSpPr>
          <p:spPr bwMode="auto">
            <a:xfrm>
              <a:off x="7202534" y="4763374"/>
              <a:ext cx="164659" cy="38744"/>
            </a:xfrm>
            <a:custGeom>
              <a:avLst/>
              <a:gdLst/>
              <a:ahLst/>
              <a:cxnLst>
                <a:cxn ang="0">
                  <a:pos x="444" y="122"/>
                </a:cxn>
                <a:cxn ang="0">
                  <a:pos x="22" y="120"/>
                </a:cxn>
                <a:cxn ang="0">
                  <a:pos x="13" y="117"/>
                </a:cxn>
                <a:cxn ang="0">
                  <a:pos x="8" y="114"/>
                </a:cxn>
                <a:cxn ang="0">
                  <a:pos x="4" y="107"/>
                </a:cxn>
                <a:cxn ang="0">
                  <a:pos x="2" y="100"/>
                </a:cxn>
                <a:cxn ang="0">
                  <a:pos x="0" y="94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4" y="15"/>
                </a:cxn>
                <a:cxn ang="0">
                  <a:pos x="8" y="8"/>
                </a:cxn>
                <a:cxn ang="0">
                  <a:pos x="15" y="4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447" y="0"/>
                </a:cxn>
                <a:cxn ang="0">
                  <a:pos x="455" y="2"/>
                </a:cxn>
                <a:cxn ang="0">
                  <a:pos x="462" y="7"/>
                </a:cxn>
                <a:cxn ang="0">
                  <a:pos x="467" y="12"/>
                </a:cxn>
                <a:cxn ang="0">
                  <a:pos x="470" y="20"/>
                </a:cxn>
                <a:cxn ang="0">
                  <a:pos x="472" y="27"/>
                </a:cxn>
                <a:cxn ang="0">
                  <a:pos x="472" y="28"/>
                </a:cxn>
                <a:cxn ang="0">
                  <a:pos x="472" y="94"/>
                </a:cxn>
                <a:cxn ang="0">
                  <a:pos x="472" y="100"/>
                </a:cxn>
                <a:cxn ang="0">
                  <a:pos x="469" y="107"/>
                </a:cxn>
                <a:cxn ang="0">
                  <a:pos x="464" y="114"/>
                </a:cxn>
                <a:cxn ang="0">
                  <a:pos x="457" y="119"/>
                </a:cxn>
                <a:cxn ang="0">
                  <a:pos x="452" y="120"/>
                </a:cxn>
                <a:cxn ang="0">
                  <a:pos x="444" y="122"/>
                </a:cxn>
                <a:cxn ang="0">
                  <a:pos x="444" y="8"/>
                </a:cxn>
                <a:cxn ang="0">
                  <a:pos x="27" y="8"/>
                </a:cxn>
                <a:cxn ang="0">
                  <a:pos x="20" y="10"/>
                </a:cxn>
                <a:cxn ang="0">
                  <a:pos x="13" y="15"/>
                </a:cxn>
                <a:cxn ang="0">
                  <a:pos x="10" y="22"/>
                </a:cxn>
                <a:cxn ang="0">
                  <a:pos x="8" y="28"/>
                </a:cxn>
                <a:cxn ang="0">
                  <a:pos x="10" y="100"/>
                </a:cxn>
                <a:cxn ang="0">
                  <a:pos x="13" y="107"/>
                </a:cxn>
                <a:cxn ang="0">
                  <a:pos x="18" y="110"/>
                </a:cxn>
                <a:cxn ang="0">
                  <a:pos x="27" y="112"/>
                </a:cxn>
                <a:cxn ang="0">
                  <a:pos x="28" y="114"/>
                </a:cxn>
                <a:cxn ang="0">
                  <a:pos x="446" y="112"/>
                </a:cxn>
                <a:cxn ang="0">
                  <a:pos x="452" y="110"/>
                </a:cxn>
                <a:cxn ang="0">
                  <a:pos x="459" y="107"/>
                </a:cxn>
                <a:cxn ang="0">
                  <a:pos x="462" y="100"/>
                </a:cxn>
                <a:cxn ang="0">
                  <a:pos x="464" y="94"/>
                </a:cxn>
                <a:cxn ang="0">
                  <a:pos x="462" y="22"/>
                </a:cxn>
                <a:cxn ang="0">
                  <a:pos x="459" y="13"/>
                </a:cxn>
                <a:cxn ang="0">
                  <a:pos x="452" y="10"/>
                </a:cxn>
                <a:cxn ang="0">
                  <a:pos x="446" y="8"/>
                </a:cxn>
                <a:cxn ang="0">
                  <a:pos x="444" y="8"/>
                </a:cxn>
              </a:cxnLst>
              <a:rect l="0" t="0" r="r" b="b"/>
              <a:pathLst>
                <a:path w="472" h="122">
                  <a:moveTo>
                    <a:pt x="444" y="122"/>
                  </a:moveTo>
                  <a:lnTo>
                    <a:pt x="22" y="120"/>
                  </a:lnTo>
                  <a:lnTo>
                    <a:pt x="13" y="117"/>
                  </a:lnTo>
                  <a:lnTo>
                    <a:pt x="8" y="114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447" y="0"/>
                  </a:lnTo>
                  <a:lnTo>
                    <a:pt x="455" y="2"/>
                  </a:lnTo>
                  <a:lnTo>
                    <a:pt x="462" y="7"/>
                  </a:lnTo>
                  <a:lnTo>
                    <a:pt x="467" y="12"/>
                  </a:lnTo>
                  <a:lnTo>
                    <a:pt x="470" y="20"/>
                  </a:lnTo>
                  <a:lnTo>
                    <a:pt x="472" y="27"/>
                  </a:lnTo>
                  <a:lnTo>
                    <a:pt x="472" y="28"/>
                  </a:lnTo>
                  <a:lnTo>
                    <a:pt x="472" y="94"/>
                  </a:lnTo>
                  <a:lnTo>
                    <a:pt x="472" y="100"/>
                  </a:lnTo>
                  <a:lnTo>
                    <a:pt x="469" y="107"/>
                  </a:lnTo>
                  <a:lnTo>
                    <a:pt x="464" y="114"/>
                  </a:lnTo>
                  <a:lnTo>
                    <a:pt x="457" y="119"/>
                  </a:lnTo>
                  <a:lnTo>
                    <a:pt x="452" y="120"/>
                  </a:lnTo>
                  <a:lnTo>
                    <a:pt x="444" y="122"/>
                  </a:lnTo>
                  <a:close/>
                  <a:moveTo>
                    <a:pt x="444" y="8"/>
                  </a:moveTo>
                  <a:lnTo>
                    <a:pt x="27" y="8"/>
                  </a:lnTo>
                  <a:lnTo>
                    <a:pt x="20" y="10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8" y="28"/>
                  </a:lnTo>
                  <a:lnTo>
                    <a:pt x="10" y="100"/>
                  </a:lnTo>
                  <a:lnTo>
                    <a:pt x="13" y="107"/>
                  </a:lnTo>
                  <a:lnTo>
                    <a:pt x="18" y="110"/>
                  </a:lnTo>
                  <a:lnTo>
                    <a:pt x="27" y="112"/>
                  </a:lnTo>
                  <a:lnTo>
                    <a:pt x="28" y="114"/>
                  </a:lnTo>
                  <a:lnTo>
                    <a:pt x="446" y="112"/>
                  </a:lnTo>
                  <a:lnTo>
                    <a:pt x="452" y="110"/>
                  </a:lnTo>
                  <a:lnTo>
                    <a:pt x="459" y="107"/>
                  </a:lnTo>
                  <a:lnTo>
                    <a:pt x="462" y="100"/>
                  </a:lnTo>
                  <a:lnTo>
                    <a:pt x="464" y="94"/>
                  </a:lnTo>
                  <a:lnTo>
                    <a:pt x="462" y="22"/>
                  </a:lnTo>
                  <a:lnTo>
                    <a:pt x="459" y="13"/>
                  </a:lnTo>
                  <a:lnTo>
                    <a:pt x="452" y="10"/>
                  </a:lnTo>
                  <a:lnTo>
                    <a:pt x="446" y="8"/>
                  </a:lnTo>
                  <a:lnTo>
                    <a:pt x="444" y="8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defTabSz="913929"/>
              <a:endParaRPr lang="zh-CN" altLang="en-US">
                <a:solidFill>
                  <a:srgbClr val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205" name="图片 670" descr="wifi.jpg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 flipV="1">
              <a:off x="7199274" y="4684801"/>
              <a:ext cx="106044" cy="8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6" name="图片 20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8095" y="4099348"/>
            <a:ext cx="1221247" cy="339685"/>
          </a:xfrm>
          <a:prstGeom prst="rect">
            <a:avLst/>
          </a:prstGeom>
        </p:spPr>
      </p:pic>
      <p:sp>
        <p:nvSpPr>
          <p:cNvPr id="207" name="矩形 206"/>
          <p:cNvSpPr/>
          <p:nvPr/>
        </p:nvSpPr>
        <p:spPr>
          <a:xfrm>
            <a:off x="6406765" y="4466770"/>
            <a:ext cx="512961" cy="15388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 defTabSz="914478"/>
            <a:r>
              <a:rPr lang="zh-CN" altLang="en-US" sz="1000" dirty="0" smtClean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东软汉枫</a:t>
            </a:r>
            <a:endParaRPr lang="zh-CN" altLang="en-US" sz="1000" dirty="0">
              <a:solidFill>
                <a:srgbClr val="EBEBEB">
                  <a:lumMod val="10000"/>
                </a:srgbClr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pic>
        <p:nvPicPr>
          <p:cNvPr id="208" name="图片 2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8773" y="4980116"/>
            <a:ext cx="862176" cy="307920"/>
          </a:xfrm>
          <a:prstGeom prst="rect">
            <a:avLst/>
          </a:prstGeom>
        </p:spPr>
      </p:pic>
      <p:pic>
        <p:nvPicPr>
          <p:cNvPr id="209" name="图片 2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36645" y="4934737"/>
            <a:ext cx="537753" cy="271462"/>
          </a:xfrm>
          <a:prstGeom prst="rect">
            <a:avLst/>
          </a:prstGeom>
        </p:spPr>
      </p:pic>
      <p:pic>
        <p:nvPicPr>
          <p:cNvPr id="210" name="图片 2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15332" y="4363879"/>
            <a:ext cx="513118" cy="145252"/>
          </a:xfrm>
          <a:prstGeom prst="rect">
            <a:avLst/>
          </a:prstGeom>
        </p:spPr>
      </p:pic>
      <p:sp>
        <p:nvSpPr>
          <p:cNvPr id="211" name="矩形 210"/>
          <p:cNvSpPr/>
          <p:nvPr/>
        </p:nvSpPr>
        <p:spPr>
          <a:xfrm>
            <a:off x="8254033" y="4363879"/>
            <a:ext cx="437620" cy="12311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 defTabSz="914478"/>
            <a:r>
              <a:rPr lang="zh-CN" altLang="en-US" sz="800" dirty="0" smtClean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医疗</a:t>
            </a:r>
            <a:r>
              <a:rPr lang="en-US" altLang="zh-CN" sz="800" dirty="0" smtClean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CPE</a:t>
            </a:r>
            <a:endParaRPr lang="zh-CN" altLang="en-US" sz="800" dirty="0">
              <a:solidFill>
                <a:srgbClr val="EBEBEB">
                  <a:lumMod val="10000"/>
                </a:srgbClr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8281283" y="4541194"/>
            <a:ext cx="410370" cy="12311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 defTabSz="914478"/>
            <a:r>
              <a:rPr lang="zh-CN" altLang="en-US" sz="800" dirty="0" smtClean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动态心电</a:t>
            </a:r>
            <a:endParaRPr lang="en-US" altLang="zh-CN" sz="800" dirty="0" smtClean="0">
              <a:solidFill>
                <a:srgbClr val="EBEBEB">
                  <a:lumMod val="10000"/>
                </a:srgbClr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pic>
        <p:nvPicPr>
          <p:cNvPr id="213" name="图片 2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80676" y="4513620"/>
            <a:ext cx="425268" cy="181625"/>
          </a:xfrm>
          <a:prstGeom prst="rect">
            <a:avLst/>
          </a:prstGeom>
        </p:spPr>
      </p:pic>
      <p:pic>
        <p:nvPicPr>
          <p:cNvPr id="214" name="图片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39" y="2713947"/>
            <a:ext cx="534402" cy="183592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21125" y="2894949"/>
            <a:ext cx="526582" cy="202061"/>
          </a:xfrm>
          <a:prstGeom prst="rect">
            <a:avLst/>
          </a:prstGeom>
        </p:spPr>
      </p:pic>
      <p:pic>
        <p:nvPicPr>
          <p:cNvPr id="216" name="图片 2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39751" y="2522755"/>
            <a:ext cx="462296" cy="131213"/>
          </a:xfrm>
          <a:prstGeom prst="rect">
            <a:avLst/>
          </a:prstGeom>
        </p:spPr>
      </p:pic>
      <p:sp>
        <p:nvSpPr>
          <p:cNvPr id="217" name="矩形 216"/>
          <p:cNvSpPr/>
          <p:nvPr/>
        </p:nvSpPr>
        <p:spPr>
          <a:xfrm>
            <a:off x="8021311" y="5213985"/>
            <a:ext cx="137964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/>
            <a:r>
              <a:rPr lang="zh-CN" altLang="en-US" sz="900" dirty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水位、雨量、水质、墒情等传感器</a:t>
            </a:r>
          </a:p>
        </p:txBody>
      </p:sp>
      <p:sp>
        <p:nvSpPr>
          <p:cNvPr id="218" name="矩形 217"/>
          <p:cNvSpPr/>
          <p:nvPr/>
        </p:nvSpPr>
        <p:spPr>
          <a:xfrm>
            <a:off x="10147899" y="5002399"/>
            <a:ext cx="107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Helvetica" panose="020B0604020202030204"/>
              </a:rPr>
              <a:t>贵州省水文站</a:t>
            </a:r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+mn-lt"/>
              </a:rPr>
              <a:t>、长江委</a:t>
            </a:r>
            <a:r>
              <a:rPr kumimoji="1"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+mn-lt"/>
              </a:rPr>
              <a:t>/</a:t>
            </a:r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+mn-lt"/>
              </a:rPr>
              <a:t>甘肃水文局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165429" y="4337030"/>
            <a:ext cx="11565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Helvetica" panose="020B0604020202030204"/>
              </a:rPr>
              <a:t>301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Helvetica" panose="020B0604020202030204"/>
              </a:rPr>
              <a:t>、协和、华西、复旦中山等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696" y="3404496"/>
            <a:ext cx="315178" cy="202996"/>
          </a:xfrm>
          <a:prstGeom prst="rect">
            <a:avLst/>
          </a:prstGeom>
        </p:spPr>
      </p:pic>
      <p:sp>
        <p:nvSpPr>
          <p:cNvPr id="221" name="矩形 220"/>
          <p:cNvSpPr/>
          <p:nvPr/>
        </p:nvSpPr>
        <p:spPr>
          <a:xfrm>
            <a:off x="6398999" y="5327491"/>
            <a:ext cx="512962" cy="15388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 defTabSz="914478"/>
            <a:r>
              <a:rPr lang="zh-CN" altLang="en-US" sz="1000" dirty="0" smtClean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科皓信息</a:t>
            </a:r>
            <a:endParaRPr lang="zh-CN" altLang="en-US" sz="1000" dirty="0">
              <a:solidFill>
                <a:srgbClr val="EBEBEB">
                  <a:lumMod val="10000"/>
                </a:srgbClr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13" y="3652707"/>
            <a:ext cx="388878" cy="103325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26" y="5755708"/>
            <a:ext cx="794732" cy="299316"/>
          </a:xfrm>
          <a:prstGeom prst="rect">
            <a:avLst/>
          </a:prstGeom>
        </p:spPr>
      </p:pic>
      <p:sp>
        <p:nvSpPr>
          <p:cNvPr id="224" name="矩形 223"/>
          <p:cNvSpPr/>
          <p:nvPr/>
        </p:nvSpPr>
        <p:spPr>
          <a:xfrm>
            <a:off x="7119905" y="5869811"/>
            <a:ext cx="758874" cy="153888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78"/>
            <a:r>
              <a:rPr lang="zh-CN" altLang="en-US" sz="1000" dirty="0">
                <a:solidFill>
                  <a:srgbClr val="EBEBEB">
                    <a:lumMod val="10000"/>
                  </a:srgbClr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新思联</a:t>
            </a:r>
          </a:p>
        </p:txBody>
      </p:sp>
      <p:sp>
        <p:nvSpPr>
          <p:cNvPr id="225" name="矩形 224"/>
          <p:cNvSpPr/>
          <p:nvPr/>
        </p:nvSpPr>
        <p:spPr>
          <a:xfrm>
            <a:off x="8001627" y="6035911"/>
            <a:ext cx="1379642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78"/>
            <a:r>
              <a:rPr lang="zh-CN" altLang="en-US" sz="900" dirty="0" smtClean="0">
                <a:solidFill>
                  <a:srgbClr val="666666">
                    <a:lumMod val="85000"/>
                  </a:srgbClr>
                </a:solidFill>
                <a:latin typeface="微软雅黑" panose="020B0503020204020204" pitchFamily="34" charset="-122"/>
                <a:ea typeface="微软雅黑"/>
              </a:rPr>
              <a:t>门锁、门禁、灯控等</a:t>
            </a:r>
            <a:endParaRPr lang="zh-CN" altLang="en-US" sz="900" dirty="0">
              <a:solidFill>
                <a:srgbClr val="666666">
                  <a:lumMod val="85000"/>
                </a:srgbClr>
              </a:solidFill>
              <a:latin typeface="微软雅黑" panose="020B0503020204020204" pitchFamily="34" charset="-122"/>
              <a:ea typeface="微软雅黑"/>
            </a:endParaRPr>
          </a:p>
        </p:txBody>
      </p:sp>
      <p:pic>
        <p:nvPicPr>
          <p:cNvPr id="226" name="图片 2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9" y="5858070"/>
            <a:ext cx="468427" cy="133033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58678" y="6035760"/>
            <a:ext cx="499279" cy="161358"/>
          </a:xfrm>
          <a:prstGeom prst="rect">
            <a:avLst/>
          </a:prstGeom>
        </p:spPr>
      </p:pic>
      <p:sp>
        <p:nvSpPr>
          <p:cNvPr id="228" name="文本框 227"/>
          <p:cNvSpPr txBox="1"/>
          <p:nvPr/>
        </p:nvSpPr>
        <p:spPr>
          <a:xfrm>
            <a:off x="6430974" y="1091813"/>
            <a:ext cx="53805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工信部</a:t>
            </a:r>
            <a:r>
              <a:rPr kumimoji="1"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9</a:t>
            </a:r>
            <a:r>
              <a:rPr kumimoji="1"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月</a:t>
            </a:r>
            <a:r>
              <a:rPr kumimoji="1"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27</a:t>
            </a:r>
            <a:r>
              <a:rPr kumimoji="1"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日：联合八大部委共同发布：</a:t>
            </a:r>
            <a:endParaRPr kumimoji="1" lang="en-US" altLang="zh-CN" b="1" dirty="0" smtClean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  <a:p>
            <a:pPr defTabSz="914478"/>
            <a:r>
              <a:rPr kumimoji="1"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《</a:t>
            </a:r>
            <a:r>
              <a:rPr lang="zh-CN" altLang="en-US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物联网新型基础设施建设三年行动计划（</a:t>
            </a:r>
            <a:r>
              <a:rPr lang="en-US" altLang="zh-CN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2021-2023</a:t>
            </a:r>
            <a:r>
              <a:rPr lang="zh-CN" altLang="en-US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年</a:t>
            </a:r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）</a:t>
            </a:r>
            <a:r>
              <a:rPr kumimoji="1"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》</a:t>
            </a:r>
            <a:r>
              <a:rPr kumimoji="1"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带来政策机会点</a:t>
            </a:r>
          </a:p>
        </p:txBody>
      </p:sp>
      <p:sp>
        <p:nvSpPr>
          <p:cNvPr id="229" name="矩形 228"/>
          <p:cNvSpPr/>
          <p:nvPr/>
        </p:nvSpPr>
        <p:spPr>
          <a:xfrm>
            <a:off x="10174615" y="5811477"/>
            <a:ext cx="1059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  <a:sym typeface="Helvetica" panose="020B0604020202030204"/>
              </a:rPr>
              <a:t>清华大学、北大苏南院、西湖大学等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8481149" y="5709827"/>
            <a:ext cx="186749" cy="250369"/>
            <a:chOff x="7880035" y="5666147"/>
            <a:chExt cx="306785" cy="368382"/>
          </a:xfrm>
          <a:solidFill>
            <a:srgbClr val="666666">
              <a:lumMod val="20000"/>
              <a:lumOff val="80000"/>
            </a:srgbClr>
          </a:solidFill>
        </p:grpSpPr>
        <p:sp>
          <p:nvSpPr>
            <p:cNvPr id="231" name="residential_142802"/>
            <p:cNvSpPr>
              <a:spLocks noChangeAspect="1"/>
            </p:cNvSpPr>
            <p:nvPr/>
          </p:nvSpPr>
          <p:spPr bwMode="auto">
            <a:xfrm>
              <a:off x="7953214" y="5758629"/>
              <a:ext cx="154488" cy="162828"/>
            </a:xfrm>
            <a:custGeom>
              <a:avLst/>
              <a:gdLst>
                <a:gd name="T0" fmla="*/ 2355 w 2813"/>
                <a:gd name="T1" fmla="*/ 2500 h 2500"/>
                <a:gd name="T2" fmla="*/ 2315 w 2813"/>
                <a:gd name="T3" fmla="*/ 2186 h 2500"/>
                <a:gd name="T4" fmla="*/ 498 w 2813"/>
                <a:gd name="T5" fmla="*/ 2460 h 2500"/>
                <a:gd name="T6" fmla="*/ 40 w 2813"/>
                <a:gd name="T7" fmla="*/ 2500 h 2500"/>
                <a:gd name="T8" fmla="*/ 0 w 2813"/>
                <a:gd name="T9" fmla="*/ 1087 h 2500"/>
                <a:gd name="T10" fmla="*/ 418 w 2813"/>
                <a:gd name="T11" fmla="*/ 903 h 2500"/>
                <a:gd name="T12" fmla="*/ 458 w 2813"/>
                <a:gd name="T13" fmla="*/ 0 h 2500"/>
                <a:gd name="T14" fmla="*/ 2395 w 2813"/>
                <a:gd name="T15" fmla="*/ 40 h 2500"/>
                <a:gd name="T16" fmla="*/ 2629 w 2813"/>
                <a:gd name="T17" fmla="*/ 903 h 2500"/>
                <a:gd name="T18" fmla="*/ 2813 w 2813"/>
                <a:gd name="T19" fmla="*/ 2460 h 2500"/>
                <a:gd name="T20" fmla="*/ 2395 w 2813"/>
                <a:gd name="T21" fmla="*/ 2420 h 2500"/>
                <a:gd name="T22" fmla="*/ 2733 w 2813"/>
                <a:gd name="T23" fmla="*/ 1087 h 2500"/>
                <a:gd name="T24" fmla="*/ 2395 w 2813"/>
                <a:gd name="T25" fmla="*/ 983 h 2500"/>
                <a:gd name="T26" fmla="*/ 80 w 2813"/>
                <a:gd name="T27" fmla="*/ 2420 h 2500"/>
                <a:gd name="T28" fmla="*/ 418 w 2813"/>
                <a:gd name="T29" fmla="*/ 983 h 2500"/>
                <a:gd name="T30" fmla="*/ 80 w 2813"/>
                <a:gd name="T31" fmla="*/ 1087 h 2500"/>
                <a:gd name="T32" fmla="*/ 1447 w 2813"/>
                <a:gd name="T33" fmla="*/ 2106 h 2500"/>
                <a:gd name="T34" fmla="*/ 2315 w 2813"/>
                <a:gd name="T35" fmla="*/ 1906 h 2500"/>
                <a:gd name="T36" fmla="*/ 2151 w 2813"/>
                <a:gd name="T37" fmla="*/ 1866 h 2500"/>
                <a:gd name="T38" fmla="*/ 2315 w 2813"/>
                <a:gd name="T39" fmla="*/ 1826 h 2500"/>
                <a:gd name="T40" fmla="*/ 2191 w 2813"/>
                <a:gd name="T41" fmla="*/ 1133 h 2500"/>
                <a:gd name="T42" fmla="*/ 2191 w 2813"/>
                <a:gd name="T43" fmla="*/ 1053 h 2500"/>
                <a:gd name="T44" fmla="*/ 2315 w 2813"/>
                <a:gd name="T45" fmla="*/ 80 h 2500"/>
                <a:gd name="T46" fmla="*/ 1447 w 2813"/>
                <a:gd name="T47" fmla="*/ 2106 h 2500"/>
                <a:gd name="T48" fmla="*/ 1367 w 2813"/>
                <a:gd name="T49" fmla="*/ 2106 h 2500"/>
                <a:gd name="T50" fmla="*/ 498 w 2813"/>
                <a:gd name="T51" fmla="*/ 80 h 2500"/>
                <a:gd name="T52" fmla="*/ 622 w 2813"/>
                <a:gd name="T53" fmla="*/ 1053 h 2500"/>
                <a:gd name="T54" fmla="*/ 622 w 2813"/>
                <a:gd name="T55" fmla="*/ 1133 h 2500"/>
                <a:gd name="T56" fmla="*/ 498 w 2813"/>
                <a:gd name="T57" fmla="*/ 1826 h 2500"/>
                <a:gd name="T58" fmla="*/ 662 w 2813"/>
                <a:gd name="T59" fmla="*/ 1866 h 2500"/>
                <a:gd name="T60" fmla="*/ 498 w 2813"/>
                <a:gd name="T61" fmla="*/ 1906 h 2500"/>
                <a:gd name="T62" fmla="*/ 2564 w 2813"/>
                <a:gd name="T63" fmla="*/ 1392 h 2500"/>
                <a:gd name="T64" fmla="*/ 2524 w 2813"/>
                <a:gd name="T65" fmla="*/ 1190 h 2500"/>
                <a:gd name="T66" fmla="*/ 2441 w 2813"/>
                <a:gd name="T67" fmla="*/ 1217 h 2500"/>
                <a:gd name="T68" fmla="*/ 2536 w 2813"/>
                <a:gd name="T69" fmla="*/ 1065 h 2500"/>
                <a:gd name="T70" fmla="*/ 2688 w 2813"/>
                <a:gd name="T71" fmla="*/ 1160 h 2500"/>
                <a:gd name="T72" fmla="*/ 2631 w 2813"/>
                <a:gd name="T73" fmla="*/ 1217 h 2500"/>
                <a:gd name="T74" fmla="*/ 2604 w 2813"/>
                <a:gd name="T75" fmla="*/ 1352 h 2500"/>
                <a:gd name="T76" fmla="*/ 249 w 2813"/>
                <a:gd name="T77" fmla="*/ 1392 h 2500"/>
                <a:gd name="T78" fmla="*/ 209 w 2813"/>
                <a:gd name="T79" fmla="*/ 1190 h 2500"/>
                <a:gd name="T80" fmla="*/ 125 w 2813"/>
                <a:gd name="T81" fmla="*/ 1217 h 2500"/>
                <a:gd name="T82" fmla="*/ 221 w 2813"/>
                <a:gd name="T83" fmla="*/ 1065 h 2500"/>
                <a:gd name="T84" fmla="*/ 373 w 2813"/>
                <a:gd name="T85" fmla="*/ 1160 h 2500"/>
                <a:gd name="T86" fmla="*/ 316 w 2813"/>
                <a:gd name="T87" fmla="*/ 1217 h 2500"/>
                <a:gd name="T88" fmla="*/ 289 w 2813"/>
                <a:gd name="T89" fmla="*/ 1352 h 2500"/>
                <a:gd name="T90" fmla="*/ 1536 w 2813"/>
                <a:gd name="T91" fmla="*/ 1279 h 2500"/>
                <a:gd name="T92" fmla="*/ 1496 w 2813"/>
                <a:gd name="T93" fmla="*/ 1239 h 2500"/>
                <a:gd name="T94" fmla="*/ 1516 w 2813"/>
                <a:gd name="T95" fmla="*/ 913 h 2500"/>
                <a:gd name="T96" fmla="*/ 1808 w 2813"/>
                <a:gd name="T97" fmla="*/ 1058 h 2500"/>
                <a:gd name="T98" fmla="*/ 1808 w 2813"/>
                <a:gd name="T99" fmla="*/ 1128 h 2500"/>
                <a:gd name="T100" fmla="*/ 1536 w 2813"/>
                <a:gd name="T101" fmla="*/ 1279 h 2500"/>
                <a:gd name="T102" fmla="*/ 1576 w 2813"/>
                <a:gd name="T103" fmla="*/ 1169 h 2500"/>
                <a:gd name="T104" fmla="*/ 1576 w 2813"/>
                <a:gd name="T105" fmla="*/ 1017 h 2500"/>
                <a:gd name="T106" fmla="*/ 1258 w 2813"/>
                <a:gd name="T107" fmla="*/ 1273 h 2500"/>
                <a:gd name="T108" fmla="*/ 985 w 2813"/>
                <a:gd name="T109" fmla="*/ 1093 h 2500"/>
                <a:gd name="T110" fmla="*/ 1258 w 2813"/>
                <a:gd name="T111" fmla="*/ 913 h 2500"/>
                <a:gd name="T112" fmla="*/ 1318 w 2813"/>
                <a:gd name="T113" fmla="*/ 947 h 2500"/>
                <a:gd name="T114" fmla="*/ 1298 w 2813"/>
                <a:gd name="T115" fmla="*/ 1273 h 2500"/>
                <a:gd name="T116" fmla="*/ 1105 w 2813"/>
                <a:gd name="T117" fmla="*/ 1093 h 2500"/>
                <a:gd name="T118" fmla="*/ 1238 w 2813"/>
                <a:gd name="T119" fmla="*/ 1017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13" h="2500">
                  <a:moveTo>
                    <a:pt x="2773" y="2500"/>
                  </a:moveTo>
                  <a:lnTo>
                    <a:pt x="2355" y="2500"/>
                  </a:lnTo>
                  <a:cubicBezTo>
                    <a:pt x="2333" y="2500"/>
                    <a:pt x="2315" y="2482"/>
                    <a:pt x="2315" y="2460"/>
                  </a:cubicBezTo>
                  <a:lnTo>
                    <a:pt x="2315" y="2186"/>
                  </a:lnTo>
                  <a:lnTo>
                    <a:pt x="498" y="2186"/>
                  </a:lnTo>
                  <a:lnTo>
                    <a:pt x="498" y="2460"/>
                  </a:lnTo>
                  <a:cubicBezTo>
                    <a:pt x="498" y="2482"/>
                    <a:pt x="480" y="2500"/>
                    <a:pt x="458" y="2500"/>
                  </a:cubicBezTo>
                  <a:lnTo>
                    <a:pt x="40" y="2500"/>
                  </a:lnTo>
                  <a:cubicBezTo>
                    <a:pt x="18" y="2500"/>
                    <a:pt x="0" y="2482"/>
                    <a:pt x="0" y="2460"/>
                  </a:cubicBezTo>
                  <a:lnTo>
                    <a:pt x="0" y="1087"/>
                  </a:lnTo>
                  <a:cubicBezTo>
                    <a:pt x="0" y="985"/>
                    <a:pt x="83" y="903"/>
                    <a:pt x="184" y="903"/>
                  </a:cubicBezTo>
                  <a:lnTo>
                    <a:pt x="418" y="903"/>
                  </a:lnTo>
                  <a:lnTo>
                    <a:pt x="418" y="40"/>
                  </a:lnTo>
                  <a:cubicBezTo>
                    <a:pt x="418" y="18"/>
                    <a:pt x="436" y="0"/>
                    <a:pt x="458" y="0"/>
                  </a:cubicBezTo>
                  <a:lnTo>
                    <a:pt x="2355" y="0"/>
                  </a:lnTo>
                  <a:cubicBezTo>
                    <a:pt x="2377" y="0"/>
                    <a:pt x="2395" y="18"/>
                    <a:pt x="2395" y="40"/>
                  </a:cubicBezTo>
                  <a:lnTo>
                    <a:pt x="2395" y="903"/>
                  </a:lnTo>
                  <a:lnTo>
                    <a:pt x="2629" y="903"/>
                  </a:lnTo>
                  <a:cubicBezTo>
                    <a:pt x="2731" y="903"/>
                    <a:pt x="2813" y="985"/>
                    <a:pt x="2813" y="1087"/>
                  </a:cubicBezTo>
                  <a:lnTo>
                    <a:pt x="2813" y="2460"/>
                  </a:lnTo>
                  <a:cubicBezTo>
                    <a:pt x="2813" y="2482"/>
                    <a:pt x="2795" y="2500"/>
                    <a:pt x="2773" y="2500"/>
                  </a:cubicBezTo>
                  <a:close/>
                  <a:moveTo>
                    <a:pt x="2395" y="2420"/>
                  </a:moveTo>
                  <a:lnTo>
                    <a:pt x="2733" y="2420"/>
                  </a:lnTo>
                  <a:lnTo>
                    <a:pt x="2733" y="1087"/>
                  </a:lnTo>
                  <a:cubicBezTo>
                    <a:pt x="2733" y="1029"/>
                    <a:pt x="2687" y="983"/>
                    <a:pt x="2629" y="983"/>
                  </a:cubicBezTo>
                  <a:lnTo>
                    <a:pt x="2395" y="983"/>
                  </a:lnTo>
                  <a:lnTo>
                    <a:pt x="2395" y="2420"/>
                  </a:lnTo>
                  <a:close/>
                  <a:moveTo>
                    <a:pt x="80" y="2420"/>
                  </a:moveTo>
                  <a:lnTo>
                    <a:pt x="418" y="2420"/>
                  </a:lnTo>
                  <a:lnTo>
                    <a:pt x="418" y="983"/>
                  </a:lnTo>
                  <a:lnTo>
                    <a:pt x="184" y="983"/>
                  </a:lnTo>
                  <a:cubicBezTo>
                    <a:pt x="127" y="983"/>
                    <a:pt x="80" y="1029"/>
                    <a:pt x="80" y="1087"/>
                  </a:cubicBezTo>
                  <a:lnTo>
                    <a:pt x="80" y="2420"/>
                  </a:lnTo>
                  <a:close/>
                  <a:moveTo>
                    <a:pt x="1447" y="2106"/>
                  </a:moveTo>
                  <a:lnTo>
                    <a:pt x="2315" y="2106"/>
                  </a:lnTo>
                  <a:lnTo>
                    <a:pt x="2315" y="1906"/>
                  </a:lnTo>
                  <a:lnTo>
                    <a:pt x="2191" y="1906"/>
                  </a:lnTo>
                  <a:cubicBezTo>
                    <a:pt x="2169" y="1906"/>
                    <a:pt x="2151" y="1888"/>
                    <a:pt x="2151" y="1866"/>
                  </a:cubicBezTo>
                  <a:cubicBezTo>
                    <a:pt x="2151" y="1844"/>
                    <a:pt x="2169" y="1826"/>
                    <a:pt x="2191" y="1826"/>
                  </a:cubicBezTo>
                  <a:lnTo>
                    <a:pt x="2315" y="1826"/>
                  </a:lnTo>
                  <a:lnTo>
                    <a:pt x="2315" y="1133"/>
                  </a:lnTo>
                  <a:lnTo>
                    <a:pt x="2191" y="1133"/>
                  </a:lnTo>
                  <a:cubicBezTo>
                    <a:pt x="2169" y="1133"/>
                    <a:pt x="2151" y="1115"/>
                    <a:pt x="2151" y="1093"/>
                  </a:cubicBezTo>
                  <a:cubicBezTo>
                    <a:pt x="2151" y="1071"/>
                    <a:pt x="2169" y="1053"/>
                    <a:pt x="2191" y="1053"/>
                  </a:cubicBezTo>
                  <a:lnTo>
                    <a:pt x="2315" y="1053"/>
                  </a:lnTo>
                  <a:lnTo>
                    <a:pt x="2315" y="80"/>
                  </a:lnTo>
                  <a:lnTo>
                    <a:pt x="1447" y="80"/>
                  </a:lnTo>
                  <a:lnTo>
                    <a:pt x="1447" y="2106"/>
                  </a:lnTo>
                  <a:close/>
                  <a:moveTo>
                    <a:pt x="498" y="2106"/>
                  </a:moveTo>
                  <a:lnTo>
                    <a:pt x="1367" y="2106"/>
                  </a:lnTo>
                  <a:lnTo>
                    <a:pt x="1367" y="80"/>
                  </a:lnTo>
                  <a:lnTo>
                    <a:pt x="498" y="80"/>
                  </a:lnTo>
                  <a:lnTo>
                    <a:pt x="498" y="1053"/>
                  </a:lnTo>
                  <a:lnTo>
                    <a:pt x="622" y="1053"/>
                  </a:lnTo>
                  <a:cubicBezTo>
                    <a:pt x="645" y="1053"/>
                    <a:pt x="662" y="1071"/>
                    <a:pt x="662" y="1093"/>
                  </a:cubicBezTo>
                  <a:cubicBezTo>
                    <a:pt x="662" y="1115"/>
                    <a:pt x="645" y="1133"/>
                    <a:pt x="622" y="1133"/>
                  </a:cubicBezTo>
                  <a:lnTo>
                    <a:pt x="498" y="1133"/>
                  </a:lnTo>
                  <a:lnTo>
                    <a:pt x="498" y="1826"/>
                  </a:lnTo>
                  <a:lnTo>
                    <a:pt x="622" y="1826"/>
                  </a:lnTo>
                  <a:cubicBezTo>
                    <a:pt x="645" y="1826"/>
                    <a:pt x="662" y="1844"/>
                    <a:pt x="662" y="1866"/>
                  </a:cubicBezTo>
                  <a:cubicBezTo>
                    <a:pt x="662" y="1888"/>
                    <a:pt x="645" y="1906"/>
                    <a:pt x="622" y="1906"/>
                  </a:cubicBezTo>
                  <a:lnTo>
                    <a:pt x="498" y="1906"/>
                  </a:lnTo>
                  <a:lnTo>
                    <a:pt x="498" y="2106"/>
                  </a:lnTo>
                  <a:close/>
                  <a:moveTo>
                    <a:pt x="2564" y="1392"/>
                  </a:moveTo>
                  <a:cubicBezTo>
                    <a:pt x="2542" y="1392"/>
                    <a:pt x="2524" y="1375"/>
                    <a:pt x="2524" y="1352"/>
                  </a:cubicBezTo>
                  <a:lnTo>
                    <a:pt x="2524" y="1190"/>
                  </a:lnTo>
                  <a:lnTo>
                    <a:pt x="2497" y="1217"/>
                  </a:lnTo>
                  <a:cubicBezTo>
                    <a:pt x="2482" y="1232"/>
                    <a:pt x="2456" y="1232"/>
                    <a:pt x="2441" y="1217"/>
                  </a:cubicBezTo>
                  <a:cubicBezTo>
                    <a:pt x="2425" y="1201"/>
                    <a:pt x="2425" y="1176"/>
                    <a:pt x="2441" y="1160"/>
                  </a:cubicBezTo>
                  <a:lnTo>
                    <a:pt x="2536" y="1065"/>
                  </a:lnTo>
                  <a:cubicBezTo>
                    <a:pt x="2552" y="1049"/>
                    <a:pt x="2577" y="1049"/>
                    <a:pt x="2593" y="1065"/>
                  </a:cubicBezTo>
                  <a:lnTo>
                    <a:pt x="2688" y="1160"/>
                  </a:lnTo>
                  <a:cubicBezTo>
                    <a:pt x="2704" y="1176"/>
                    <a:pt x="2704" y="1201"/>
                    <a:pt x="2688" y="1217"/>
                  </a:cubicBezTo>
                  <a:cubicBezTo>
                    <a:pt x="2672" y="1232"/>
                    <a:pt x="2647" y="1232"/>
                    <a:pt x="2631" y="1217"/>
                  </a:cubicBezTo>
                  <a:lnTo>
                    <a:pt x="2604" y="1190"/>
                  </a:lnTo>
                  <a:lnTo>
                    <a:pt x="2604" y="1352"/>
                  </a:lnTo>
                  <a:cubicBezTo>
                    <a:pt x="2604" y="1374"/>
                    <a:pt x="2586" y="1392"/>
                    <a:pt x="2564" y="1392"/>
                  </a:cubicBezTo>
                  <a:close/>
                  <a:moveTo>
                    <a:pt x="249" y="1392"/>
                  </a:moveTo>
                  <a:cubicBezTo>
                    <a:pt x="227" y="1392"/>
                    <a:pt x="209" y="1375"/>
                    <a:pt x="209" y="1352"/>
                  </a:cubicBezTo>
                  <a:lnTo>
                    <a:pt x="209" y="1190"/>
                  </a:lnTo>
                  <a:lnTo>
                    <a:pt x="182" y="1217"/>
                  </a:lnTo>
                  <a:cubicBezTo>
                    <a:pt x="166" y="1232"/>
                    <a:pt x="141" y="1232"/>
                    <a:pt x="125" y="1217"/>
                  </a:cubicBezTo>
                  <a:cubicBezTo>
                    <a:pt x="110" y="1201"/>
                    <a:pt x="110" y="1176"/>
                    <a:pt x="125" y="1160"/>
                  </a:cubicBezTo>
                  <a:lnTo>
                    <a:pt x="221" y="1065"/>
                  </a:lnTo>
                  <a:cubicBezTo>
                    <a:pt x="236" y="1049"/>
                    <a:pt x="262" y="1049"/>
                    <a:pt x="277" y="1065"/>
                  </a:cubicBezTo>
                  <a:lnTo>
                    <a:pt x="373" y="1160"/>
                  </a:lnTo>
                  <a:cubicBezTo>
                    <a:pt x="388" y="1176"/>
                    <a:pt x="388" y="1201"/>
                    <a:pt x="373" y="1217"/>
                  </a:cubicBezTo>
                  <a:cubicBezTo>
                    <a:pt x="357" y="1232"/>
                    <a:pt x="332" y="1232"/>
                    <a:pt x="316" y="1217"/>
                  </a:cubicBezTo>
                  <a:lnTo>
                    <a:pt x="289" y="1190"/>
                  </a:lnTo>
                  <a:lnTo>
                    <a:pt x="289" y="1352"/>
                  </a:lnTo>
                  <a:cubicBezTo>
                    <a:pt x="289" y="1374"/>
                    <a:pt x="271" y="1392"/>
                    <a:pt x="249" y="1392"/>
                  </a:cubicBezTo>
                  <a:close/>
                  <a:moveTo>
                    <a:pt x="1536" y="1279"/>
                  </a:moveTo>
                  <a:cubicBezTo>
                    <a:pt x="1529" y="1279"/>
                    <a:pt x="1522" y="1277"/>
                    <a:pt x="1516" y="1273"/>
                  </a:cubicBezTo>
                  <a:cubicBezTo>
                    <a:pt x="1503" y="1266"/>
                    <a:pt x="1496" y="1253"/>
                    <a:pt x="1496" y="1239"/>
                  </a:cubicBezTo>
                  <a:lnTo>
                    <a:pt x="1496" y="947"/>
                  </a:lnTo>
                  <a:cubicBezTo>
                    <a:pt x="1496" y="933"/>
                    <a:pt x="1503" y="920"/>
                    <a:pt x="1516" y="913"/>
                  </a:cubicBezTo>
                  <a:cubicBezTo>
                    <a:pt x="1528" y="905"/>
                    <a:pt x="1543" y="905"/>
                    <a:pt x="1556" y="913"/>
                  </a:cubicBezTo>
                  <a:lnTo>
                    <a:pt x="1808" y="1058"/>
                  </a:lnTo>
                  <a:cubicBezTo>
                    <a:pt x="1821" y="1066"/>
                    <a:pt x="1828" y="1079"/>
                    <a:pt x="1828" y="1093"/>
                  </a:cubicBezTo>
                  <a:cubicBezTo>
                    <a:pt x="1828" y="1107"/>
                    <a:pt x="1821" y="1121"/>
                    <a:pt x="1808" y="1128"/>
                  </a:cubicBezTo>
                  <a:lnTo>
                    <a:pt x="1556" y="1273"/>
                  </a:lnTo>
                  <a:cubicBezTo>
                    <a:pt x="1550" y="1277"/>
                    <a:pt x="1543" y="1279"/>
                    <a:pt x="1536" y="1279"/>
                  </a:cubicBezTo>
                  <a:close/>
                  <a:moveTo>
                    <a:pt x="1576" y="1017"/>
                  </a:moveTo>
                  <a:lnTo>
                    <a:pt x="1576" y="1169"/>
                  </a:lnTo>
                  <a:lnTo>
                    <a:pt x="1708" y="1093"/>
                  </a:lnTo>
                  <a:lnTo>
                    <a:pt x="1576" y="1017"/>
                  </a:lnTo>
                  <a:close/>
                  <a:moveTo>
                    <a:pt x="1278" y="1279"/>
                  </a:moveTo>
                  <a:cubicBezTo>
                    <a:pt x="1271" y="1279"/>
                    <a:pt x="1264" y="1277"/>
                    <a:pt x="1258" y="1273"/>
                  </a:cubicBezTo>
                  <a:lnTo>
                    <a:pt x="1005" y="1128"/>
                  </a:lnTo>
                  <a:cubicBezTo>
                    <a:pt x="993" y="1121"/>
                    <a:pt x="985" y="1107"/>
                    <a:pt x="985" y="1093"/>
                  </a:cubicBezTo>
                  <a:cubicBezTo>
                    <a:pt x="985" y="1079"/>
                    <a:pt x="993" y="1066"/>
                    <a:pt x="1005" y="1058"/>
                  </a:cubicBezTo>
                  <a:lnTo>
                    <a:pt x="1258" y="913"/>
                  </a:lnTo>
                  <a:cubicBezTo>
                    <a:pt x="1270" y="905"/>
                    <a:pt x="1285" y="905"/>
                    <a:pt x="1298" y="913"/>
                  </a:cubicBezTo>
                  <a:cubicBezTo>
                    <a:pt x="1310" y="920"/>
                    <a:pt x="1318" y="933"/>
                    <a:pt x="1318" y="947"/>
                  </a:cubicBezTo>
                  <a:lnTo>
                    <a:pt x="1318" y="1239"/>
                  </a:lnTo>
                  <a:cubicBezTo>
                    <a:pt x="1318" y="1253"/>
                    <a:pt x="1310" y="1266"/>
                    <a:pt x="1298" y="1273"/>
                  </a:cubicBezTo>
                  <a:cubicBezTo>
                    <a:pt x="1291" y="1277"/>
                    <a:pt x="1284" y="1279"/>
                    <a:pt x="1278" y="1279"/>
                  </a:cubicBezTo>
                  <a:close/>
                  <a:moveTo>
                    <a:pt x="1105" y="1093"/>
                  </a:moveTo>
                  <a:lnTo>
                    <a:pt x="1238" y="1169"/>
                  </a:lnTo>
                  <a:lnTo>
                    <a:pt x="1238" y="1017"/>
                  </a:lnTo>
                  <a:lnTo>
                    <a:pt x="1105" y="1093"/>
                  </a:lnTo>
                  <a:close/>
                </a:path>
              </a:pathLst>
            </a:custGeom>
            <a:grpFill/>
            <a:ln>
              <a:solidFill>
                <a:srgbClr val="666666">
                  <a:lumMod val="40000"/>
                  <a:lumOff val="60000"/>
                </a:srgbClr>
              </a:solidFill>
            </a:ln>
          </p:spPr>
          <p:txBody>
            <a:bodyPr/>
            <a:lstStyle/>
            <a:p>
              <a:pPr defTabSz="913472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2" name="Freeform 353"/>
            <p:cNvSpPr>
              <a:spLocks noChangeAspect="1"/>
            </p:cNvSpPr>
            <p:nvPr/>
          </p:nvSpPr>
          <p:spPr bwMode="auto">
            <a:xfrm>
              <a:off x="7880035" y="5666147"/>
              <a:ext cx="306785" cy="368382"/>
            </a:xfrm>
            <a:custGeom>
              <a:avLst/>
              <a:gdLst>
                <a:gd name="T0" fmla="*/ 543 w 1429"/>
                <a:gd name="T1" fmla="*/ 1408 h 1458"/>
                <a:gd name="T2" fmla="*/ 543 w 1429"/>
                <a:gd name="T3" fmla="*/ 1408 h 1458"/>
                <a:gd name="T4" fmla="*/ 609 w 1429"/>
                <a:gd name="T5" fmla="*/ 1458 h 1458"/>
                <a:gd name="T6" fmla="*/ 678 w 1429"/>
                <a:gd name="T7" fmla="*/ 1388 h 1458"/>
                <a:gd name="T8" fmla="*/ 609 w 1429"/>
                <a:gd name="T9" fmla="*/ 1319 h 1458"/>
                <a:gd name="T10" fmla="*/ 557 w 1429"/>
                <a:gd name="T11" fmla="*/ 1343 h 1458"/>
                <a:gd name="T12" fmla="*/ 66 w 1429"/>
                <a:gd name="T13" fmla="*/ 714 h 1458"/>
                <a:gd name="T14" fmla="*/ 714 w 1429"/>
                <a:gd name="T15" fmla="*/ 66 h 1458"/>
                <a:gd name="T16" fmla="*/ 1362 w 1429"/>
                <a:gd name="T17" fmla="*/ 714 h 1458"/>
                <a:gd name="T18" fmla="*/ 875 w 1429"/>
                <a:gd name="T19" fmla="*/ 1342 h 1458"/>
                <a:gd name="T20" fmla="*/ 823 w 1429"/>
                <a:gd name="T21" fmla="*/ 1318 h 1458"/>
                <a:gd name="T22" fmla="*/ 753 w 1429"/>
                <a:gd name="T23" fmla="*/ 1387 h 1458"/>
                <a:gd name="T24" fmla="*/ 823 w 1429"/>
                <a:gd name="T25" fmla="*/ 1457 h 1458"/>
                <a:gd name="T26" fmla="*/ 889 w 1429"/>
                <a:gd name="T27" fmla="*/ 1407 h 1458"/>
                <a:gd name="T28" fmla="*/ 1429 w 1429"/>
                <a:gd name="T29" fmla="*/ 714 h 1458"/>
                <a:gd name="T30" fmla="*/ 714 w 1429"/>
                <a:gd name="T31" fmla="*/ 0 h 1458"/>
                <a:gd name="T32" fmla="*/ 0 w 1429"/>
                <a:gd name="T33" fmla="*/ 714 h 1458"/>
                <a:gd name="T34" fmla="*/ 543 w 1429"/>
                <a:gd name="T35" fmla="*/ 140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9" h="1458">
                  <a:moveTo>
                    <a:pt x="543" y="1408"/>
                  </a:moveTo>
                  <a:lnTo>
                    <a:pt x="543" y="1408"/>
                  </a:lnTo>
                  <a:cubicBezTo>
                    <a:pt x="551" y="1436"/>
                    <a:pt x="577" y="1458"/>
                    <a:pt x="609" y="1458"/>
                  </a:cubicBezTo>
                  <a:cubicBezTo>
                    <a:pt x="647" y="1458"/>
                    <a:pt x="678" y="1426"/>
                    <a:pt x="678" y="1388"/>
                  </a:cubicBezTo>
                  <a:cubicBezTo>
                    <a:pt x="678" y="1350"/>
                    <a:pt x="647" y="1319"/>
                    <a:pt x="609" y="1319"/>
                  </a:cubicBezTo>
                  <a:cubicBezTo>
                    <a:pt x="588" y="1319"/>
                    <a:pt x="569" y="1328"/>
                    <a:pt x="557" y="1343"/>
                  </a:cubicBezTo>
                  <a:cubicBezTo>
                    <a:pt x="273" y="1271"/>
                    <a:pt x="66" y="1011"/>
                    <a:pt x="66" y="714"/>
                  </a:cubicBezTo>
                  <a:cubicBezTo>
                    <a:pt x="66" y="357"/>
                    <a:pt x="357" y="66"/>
                    <a:pt x="714" y="66"/>
                  </a:cubicBezTo>
                  <a:cubicBezTo>
                    <a:pt x="1072" y="66"/>
                    <a:pt x="1362" y="357"/>
                    <a:pt x="1362" y="714"/>
                  </a:cubicBezTo>
                  <a:cubicBezTo>
                    <a:pt x="1362" y="1010"/>
                    <a:pt x="1157" y="1270"/>
                    <a:pt x="875" y="1342"/>
                  </a:cubicBezTo>
                  <a:cubicBezTo>
                    <a:pt x="862" y="1327"/>
                    <a:pt x="843" y="1318"/>
                    <a:pt x="823" y="1318"/>
                  </a:cubicBezTo>
                  <a:cubicBezTo>
                    <a:pt x="784" y="1318"/>
                    <a:pt x="753" y="1349"/>
                    <a:pt x="753" y="1387"/>
                  </a:cubicBezTo>
                  <a:cubicBezTo>
                    <a:pt x="753" y="1425"/>
                    <a:pt x="784" y="1457"/>
                    <a:pt x="823" y="1457"/>
                  </a:cubicBezTo>
                  <a:cubicBezTo>
                    <a:pt x="854" y="1457"/>
                    <a:pt x="880" y="1436"/>
                    <a:pt x="889" y="1407"/>
                  </a:cubicBezTo>
                  <a:cubicBezTo>
                    <a:pt x="1201" y="1328"/>
                    <a:pt x="1429" y="1042"/>
                    <a:pt x="1429" y="714"/>
                  </a:cubicBezTo>
                  <a:cubicBezTo>
                    <a:pt x="1429" y="320"/>
                    <a:pt x="1108" y="0"/>
                    <a:pt x="714" y="0"/>
                  </a:cubicBezTo>
                  <a:cubicBezTo>
                    <a:pt x="320" y="0"/>
                    <a:pt x="0" y="320"/>
                    <a:pt x="0" y="714"/>
                  </a:cubicBezTo>
                  <a:cubicBezTo>
                    <a:pt x="0" y="1043"/>
                    <a:pt x="229" y="1330"/>
                    <a:pt x="543" y="1408"/>
                  </a:cubicBezTo>
                  <a:close/>
                </a:path>
              </a:pathLst>
            </a:custGeom>
            <a:grpFill/>
            <a:ln w="0">
              <a:solidFill>
                <a:srgbClr val="666666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185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747592" y="5709827"/>
            <a:ext cx="205683" cy="248969"/>
            <a:chOff x="5873759" y="3276081"/>
            <a:chExt cx="306785" cy="368382"/>
          </a:xfrm>
          <a:solidFill>
            <a:srgbClr val="666666">
              <a:lumMod val="20000"/>
              <a:lumOff val="80000"/>
            </a:srgbClr>
          </a:solidFill>
        </p:grpSpPr>
        <p:grpSp>
          <p:nvGrpSpPr>
            <p:cNvPr id="234" name="组合 648"/>
            <p:cNvGrpSpPr>
              <a:grpSpLocks/>
            </p:cNvGrpSpPr>
            <p:nvPr/>
          </p:nvGrpSpPr>
          <p:grpSpPr bwMode="auto">
            <a:xfrm>
              <a:off x="5956488" y="3350712"/>
              <a:ext cx="159799" cy="204741"/>
              <a:chOff x="8847138" y="787401"/>
              <a:chExt cx="612775" cy="684213"/>
            </a:xfrm>
            <a:grpFill/>
          </p:grpSpPr>
          <p:sp>
            <p:nvSpPr>
              <p:cNvPr id="236" name="Freeform 1082"/>
              <p:cNvSpPr>
                <a:spLocks/>
              </p:cNvSpPr>
              <p:nvPr/>
            </p:nvSpPr>
            <p:spPr bwMode="auto">
              <a:xfrm>
                <a:off x="8847138" y="787401"/>
                <a:ext cx="444500" cy="666750"/>
              </a:xfrm>
              <a:custGeom>
                <a:avLst/>
                <a:gdLst>
                  <a:gd name="T0" fmla="*/ 367942813 w 280"/>
                  <a:gd name="T1" fmla="*/ 1060991796 h 419"/>
                  <a:gd name="T2" fmla="*/ 110886875 w 280"/>
                  <a:gd name="T3" fmla="*/ 1060991796 h 419"/>
                  <a:gd name="T4" fmla="*/ 0 w 280"/>
                  <a:gd name="T5" fmla="*/ 949574529 h 419"/>
                  <a:gd name="T6" fmla="*/ 0 w 280"/>
                  <a:gd name="T7" fmla="*/ 111417267 h 419"/>
                  <a:gd name="T8" fmla="*/ 110886875 w 280"/>
                  <a:gd name="T9" fmla="*/ 0 h 419"/>
                  <a:gd name="T10" fmla="*/ 594756875 w 280"/>
                  <a:gd name="T11" fmla="*/ 0 h 419"/>
                  <a:gd name="T12" fmla="*/ 705643750 w 280"/>
                  <a:gd name="T13" fmla="*/ 111417267 h 419"/>
                  <a:gd name="T14" fmla="*/ 705643750 w 280"/>
                  <a:gd name="T15" fmla="*/ 587470402 h 419"/>
                  <a:gd name="T16" fmla="*/ 655240625 w 280"/>
                  <a:gd name="T17" fmla="*/ 587470402 h 419"/>
                  <a:gd name="T18" fmla="*/ 655240625 w 280"/>
                  <a:gd name="T19" fmla="*/ 111417267 h 419"/>
                  <a:gd name="T20" fmla="*/ 594756875 w 280"/>
                  <a:gd name="T21" fmla="*/ 50644357 h 419"/>
                  <a:gd name="T22" fmla="*/ 110886875 w 280"/>
                  <a:gd name="T23" fmla="*/ 50644357 h 419"/>
                  <a:gd name="T24" fmla="*/ 50403125 w 280"/>
                  <a:gd name="T25" fmla="*/ 111417267 h 419"/>
                  <a:gd name="T26" fmla="*/ 50403125 w 280"/>
                  <a:gd name="T27" fmla="*/ 949574529 h 419"/>
                  <a:gd name="T28" fmla="*/ 110886875 w 280"/>
                  <a:gd name="T29" fmla="*/ 1010347439 h 419"/>
                  <a:gd name="T30" fmla="*/ 367942813 w 280"/>
                  <a:gd name="T31" fmla="*/ 1010347439 h 419"/>
                  <a:gd name="T32" fmla="*/ 367942813 w 280"/>
                  <a:gd name="T33" fmla="*/ 1060991796 h 41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80" h="419">
                    <a:moveTo>
                      <a:pt x="146" y="419"/>
                    </a:moveTo>
                    <a:cubicBezTo>
                      <a:pt x="44" y="419"/>
                      <a:pt x="44" y="419"/>
                      <a:pt x="44" y="419"/>
                    </a:cubicBezTo>
                    <a:cubicBezTo>
                      <a:pt x="20" y="419"/>
                      <a:pt x="0" y="400"/>
                      <a:pt x="0" y="37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60" y="0"/>
                      <a:pt x="280" y="19"/>
                      <a:pt x="280" y="44"/>
                    </a:cubicBezTo>
                    <a:cubicBezTo>
                      <a:pt x="280" y="232"/>
                      <a:pt x="280" y="232"/>
                      <a:pt x="280" y="232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60" y="44"/>
                      <a:pt x="260" y="44"/>
                      <a:pt x="260" y="44"/>
                    </a:cubicBezTo>
                    <a:cubicBezTo>
                      <a:pt x="260" y="31"/>
                      <a:pt x="249" y="20"/>
                      <a:pt x="236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31" y="20"/>
                      <a:pt x="20" y="31"/>
                      <a:pt x="20" y="44"/>
                    </a:cubicBezTo>
                    <a:cubicBezTo>
                      <a:pt x="20" y="375"/>
                      <a:pt x="20" y="375"/>
                      <a:pt x="20" y="375"/>
                    </a:cubicBezTo>
                    <a:cubicBezTo>
                      <a:pt x="20" y="389"/>
                      <a:pt x="31" y="399"/>
                      <a:pt x="44" y="399"/>
                    </a:cubicBezTo>
                    <a:cubicBezTo>
                      <a:pt x="146" y="399"/>
                      <a:pt x="146" y="399"/>
                      <a:pt x="146" y="399"/>
                    </a:cubicBezTo>
                    <a:lnTo>
                      <a:pt x="146" y="419"/>
                    </a:ln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37" name="Freeform 1083"/>
              <p:cNvSpPr>
                <a:spLocks/>
              </p:cNvSpPr>
              <p:nvPr/>
            </p:nvSpPr>
            <p:spPr bwMode="auto">
              <a:xfrm>
                <a:off x="9180513" y="1370013"/>
                <a:ext cx="111125" cy="84138"/>
              </a:xfrm>
              <a:custGeom>
                <a:avLst/>
                <a:gdLst>
                  <a:gd name="T0" fmla="*/ 65524063 w 70"/>
                  <a:gd name="T1" fmla="*/ 133569869 h 53"/>
                  <a:gd name="T2" fmla="*/ 0 w 70"/>
                  <a:gd name="T3" fmla="*/ 133569869 h 53"/>
                  <a:gd name="T4" fmla="*/ 0 w 70"/>
                  <a:gd name="T5" fmla="*/ 83166444 h 53"/>
                  <a:gd name="T6" fmla="*/ 65524063 w 70"/>
                  <a:gd name="T7" fmla="*/ 83166444 h 53"/>
                  <a:gd name="T8" fmla="*/ 126007813 w 70"/>
                  <a:gd name="T9" fmla="*/ 22682335 h 53"/>
                  <a:gd name="T10" fmla="*/ 126007813 w 70"/>
                  <a:gd name="T11" fmla="*/ 0 h 53"/>
                  <a:gd name="T12" fmla="*/ 176410938 w 70"/>
                  <a:gd name="T13" fmla="*/ 0 h 53"/>
                  <a:gd name="T14" fmla="*/ 176410938 w 70"/>
                  <a:gd name="T15" fmla="*/ 22682335 h 53"/>
                  <a:gd name="T16" fmla="*/ 65524063 w 70"/>
                  <a:gd name="T17" fmla="*/ 133569869 h 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0" h="53">
                    <a:moveTo>
                      <a:pt x="26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9" y="33"/>
                      <a:pt x="50" y="23"/>
                      <a:pt x="50" y="9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34"/>
                      <a:pt x="50" y="53"/>
                      <a:pt x="26" y="53"/>
                    </a:cubicBez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Freeform 1084"/>
              <p:cNvSpPr>
                <a:spLocks noEditPoints="1"/>
              </p:cNvSpPr>
              <p:nvPr/>
            </p:nvSpPr>
            <p:spPr bwMode="auto">
              <a:xfrm>
                <a:off x="8986838" y="876301"/>
                <a:ext cx="165100" cy="165100"/>
              </a:xfrm>
              <a:custGeom>
                <a:avLst/>
                <a:gdLst>
                  <a:gd name="T0" fmla="*/ 131048125 w 104"/>
                  <a:gd name="T1" fmla="*/ 262096250 h 104"/>
                  <a:gd name="T2" fmla="*/ 0 w 104"/>
                  <a:gd name="T3" fmla="*/ 131048125 h 104"/>
                  <a:gd name="T4" fmla="*/ 131048125 w 104"/>
                  <a:gd name="T5" fmla="*/ 0 h 104"/>
                  <a:gd name="T6" fmla="*/ 262096250 w 104"/>
                  <a:gd name="T7" fmla="*/ 131048125 h 104"/>
                  <a:gd name="T8" fmla="*/ 131048125 w 104"/>
                  <a:gd name="T9" fmla="*/ 262096250 h 104"/>
                  <a:gd name="T10" fmla="*/ 131048125 w 104"/>
                  <a:gd name="T11" fmla="*/ 40322500 h 104"/>
                  <a:gd name="T12" fmla="*/ 40322500 w 104"/>
                  <a:gd name="T13" fmla="*/ 131048125 h 104"/>
                  <a:gd name="T14" fmla="*/ 131048125 w 104"/>
                  <a:gd name="T15" fmla="*/ 221773750 h 104"/>
                  <a:gd name="T16" fmla="*/ 221773750 w 104"/>
                  <a:gd name="T17" fmla="*/ 131048125 h 104"/>
                  <a:gd name="T18" fmla="*/ 131048125 w 104"/>
                  <a:gd name="T19" fmla="*/ 40322500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52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2" y="0"/>
                    </a:cubicBezTo>
                    <a:cubicBezTo>
                      <a:pt x="80" y="0"/>
                      <a:pt x="104" y="24"/>
                      <a:pt x="104" y="52"/>
                    </a:cubicBezTo>
                    <a:cubicBezTo>
                      <a:pt x="104" y="81"/>
                      <a:pt x="80" y="104"/>
                      <a:pt x="52" y="104"/>
                    </a:cubicBezTo>
                    <a:close/>
                    <a:moveTo>
                      <a:pt x="52" y="16"/>
                    </a:moveTo>
                    <a:cubicBezTo>
                      <a:pt x="32" y="16"/>
                      <a:pt x="16" y="33"/>
                      <a:pt x="16" y="52"/>
                    </a:cubicBezTo>
                    <a:cubicBezTo>
                      <a:pt x="16" y="72"/>
                      <a:pt x="32" y="88"/>
                      <a:pt x="52" y="88"/>
                    </a:cubicBezTo>
                    <a:cubicBezTo>
                      <a:pt x="72" y="88"/>
                      <a:pt x="88" y="72"/>
                      <a:pt x="88" y="52"/>
                    </a:cubicBezTo>
                    <a:cubicBezTo>
                      <a:pt x="88" y="33"/>
                      <a:pt x="72" y="16"/>
                      <a:pt x="52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Freeform 1085"/>
              <p:cNvSpPr>
                <a:spLocks noEditPoints="1"/>
              </p:cNvSpPr>
              <p:nvPr/>
            </p:nvSpPr>
            <p:spPr bwMode="auto">
              <a:xfrm>
                <a:off x="9034463" y="923926"/>
                <a:ext cx="69850" cy="69850"/>
              </a:xfrm>
              <a:custGeom>
                <a:avLst/>
                <a:gdLst>
                  <a:gd name="T0" fmla="*/ 55443438 w 44"/>
                  <a:gd name="T1" fmla="*/ 110886875 h 44"/>
                  <a:gd name="T2" fmla="*/ 0 w 44"/>
                  <a:gd name="T3" fmla="*/ 55443438 h 44"/>
                  <a:gd name="T4" fmla="*/ 55443438 w 44"/>
                  <a:gd name="T5" fmla="*/ 0 h 44"/>
                  <a:gd name="T6" fmla="*/ 110886875 w 44"/>
                  <a:gd name="T7" fmla="*/ 55443438 h 44"/>
                  <a:gd name="T8" fmla="*/ 55443438 w 44"/>
                  <a:gd name="T9" fmla="*/ 110886875 h 44"/>
                  <a:gd name="T10" fmla="*/ 55443438 w 44"/>
                  <a:gd name="T11" fmla="*/ 30241875 h 44"/>
                  <a:gd name="T12" fmla="*/ 30241875 w 44"/>
                  <a:gd name="T13" fmla="*/ 55443438 h 44"/>
                  <a:gd name="T14" fmla="*/ 55443438 w 44"/>
                  <a:gd name="T15" fmla="*/ 80645000 h 44"/>
                  <a:gd name="T16" fmla="*/ 80645000 w 44"/>
                  <a:gd name="T17" fmla="*/ 55443438 h 44"/>
                  <a:gd name="T18" fmla="*/ 55443438 w 44"/>
                  <a:gd name="T19" fmla="*/ 30241875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10" y="44"/>
                      <a:pt x="0" y="35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5"/>
                      <a:pt x="34" y="44"/>
                      <a:pt x="22" y="44"/>
                    </a:cubicBezTo>
                    <a:close/>
                    <a:moveTo>
                      <a:pt x="22" y="12"/>
                    </a:moveTo>
                    <a:cubicBezTo>
                      <a:pt x="16" y="12"/>
                      <a:pt x="12" y="17"/>
                      <a:pt x="12" y="22"/>
                    </a:cubicBezTo>
                    <a:cubicBezTo>
                      <a:pt x="12" y="28"/>
                      <a:pt x="16" y="32"/>
                      <a:pt x="22" y="32"/>
                    </a:cubicBezTo>
                    <a:cubicBezTo>
                      <a:pt x="27" y="32"/>
                      <a:pt x="32" y="28"/>
                      <a:pt x="32" y="22"/>
                    </a:cubicBezTo>
                    <a:cubicBezTo>
                      <a:pt x="32" y="17"/>
                      <a:pt x="27" y="12"/>
                      <a:pt x="22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Freeform 1086"/>
              <p:cNvSpPr>
                <a:spLocks noEditPoints="1"/>
              </p:cNvSpPr>
              <p:nvPr/>
            </p:nvSpPr>
            <p:spPr bwMode="auto">
              <a:xfrm>
                <a:off x="9070975" y="1143001"/>
                <a:ext cx="388938" cy="239713"/>
              </a:xfrm>
              <a:custGeom>
                <a:avLst/>
                <a:gdLst>
                  <a:gd name="T0" fmla="*/ 556956041 w 245"/>
                  <a:gd name="T1" fmla="*/ 383082149 h 150"/>
                  <a:gd name="T2" fmla="*/ 60483828 w 245"/>
                  <a:gd name="T3" fmla="*/ 383082149 h 150"/>
                  <a:gd name="T4" fmla="*/ 0 w 245"/>
                  <a:gd name="T5" fmla="*/ 321789133 h 150"/>
                  <a:gd name="T6" fmla="*/ 0 w 245"/>
                  <a:gd name="T7" fmla="*/ 61293016 h 150"/>
                  <a:gd name="T8" fmla="*/ 60483828 w 245"/>
                  <a:gd name="T9" fmla="*/ 0 h 150"/>
                  <a:gd name="T10" fmla="*/ 556956041 w 245"/>
                  <a:gd name="T11" fmla="*/ 0 h 150"/>
                  <a:gd name="T12" fmla="*/ 617439869 w 245"/>
                  <a:gd name="T13" fmla="*/ 61293016 h 150"/>
                  <a:gd name="T14" fmla="*/ 617439869 w 245"/>
                  <a:gd name="T15" fmla="*/ 321789133 h 150"/>
                  <a:gd name="T16" fmla="*/ 556956041 w 245"/>
                  <a:gd name="T17" fmla="*/ 383082149 h 150"/>
                  <a:gd name="T18" fmla="*/ 60483828 w 245"/>
                  <a:gd name="T19" fmla="*/ 40861478 h 150"/>
                  <a:gd name="T20" fmla="*/ 40322552 w 245"/>
                  <a:gd name="T21" fmla="*/ 61293016 h 150"/>
                  <a:gd name="T22" fmla="*/ 40322552 w 245"/>
                  <a:gd name="T23" fmla="*/ 321789133 h 150"/>
                  <a:gd name="T24" fmla="*/ 60483828 w 245"/>
                  <a:gd name="T25" fmla="*/ 342220671 h 150"/>
                  <a:gd name="T26" fmla="*/ 556956041 w 245"/>
                  <a:gd name="T27" fmla="*/ 342220671 h 150"/>
                  <a:gd name="T28" fmla="*/ 577117317 w 245"/>
                  <a:gd name="T29" fmla="*/ 321789133 h 150"/>
                  <a:gd name="T30" fmla="*/ 577117317 w 245"/>
                  <a:gd name="T31" fmla="*/ 61293016 h 150"/>
                  <a:gd name="T32" fmla="*/ 556956041 w 245"/>
                  <a:gd name="T33" fmla="*/ 40861478 h 150"/>
                  <a:gd name="T34" fmla="*/ 60483828 w 245"/>
                  <a:gd name="T35" fmla="*/ 40861478 h 1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5" h="150">
                    <a:moveTo>
                      <a:pt x="221" y="150"/>
                    </a:moveTo>
                    <a:cubicBezTo>
                      <a:pt x="24" y="150"/>
                      <a:pt x="24" y="150"/>
                      <a:pt x="24" y="150"/>
                    </a:cubicBezTo>
                    <a:cubicBezTo>
                      <a:pt x="11" y="150"/>
                      <a:pt x="0" y="139"/>
                      <a:pt x="0" y="12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4" y="0"/>
                      <a:pt x="245" y="11"/>
                      <a:pt x="245" y="24"/>
                    </a:cubicBezTo>
                    <a:cubicBezTo>
                      <a:pt x="245" y="126"/>
                      <a:pt x="245" y="126"/>
                      <a:pt x="245" y="126"/>
                    </a:cubicBezTo>
                    <a:cubicBezTo>
                      <a:pt x="245" y="139"/>
                      <a:pt x="234" y="150"/>
                      <a:pt x="221" y="150"/>
                    </a:cubicBezTo>
                    <a:close/>
                    <a:moveTo>
                      <a:pt x="24" y="16"/>
                    </a:moveTo>
                    <a:cubicBezTo>
                      <a:pt x="20" y="16"/>
                      <a:pt x="16" y="20"/>
                      <a:pt x="16" y="24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130"/>
                      <a:pt x="20" y="134"/>
                      <a:pt x="24" y="134"/>
                    </a:cubicBezTo>
                    <a:cubicBezTo>
                      <a:pt x="221" y="134"/>
                      <a:pt x="221" y="134"/>
                      <a:pt x="221" y="134"/>
                    </a:cubicBezTo>
                    <a:cubicBezTo>
                      <a:pt x="225" y="134"/>
                      <a:pt x="229" y="130"/>
                      <a:pt x="229" y="126"/>
                    </a:cubicBezTo>
                    <a:cubicBezTo>
                      <a:pt x="229" y="24"/>
                      <a:pt x="229" y="24"/>
                      <a:pt x="229" y="24"/>
                    </a:cubicBezTo>
                    <a:cubicBezTo>
                      <a:pt x="229" y="20"/>
                      <a:pt x="225" y="16"/>
                      <a:pt x="221" y="16"/>
                    </a:cubicBezTo>
                    <a:lnTo>
                      <a:pt x="24" y="16"/>
                    </a:ln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Rectangle 1087"/>
              <p:cNvSpPr>
                <a:spLocks noChangeArrowheads="1"/>
              </p:cNvSpPr>
              <p:nvPr/>
            </p:nvSpPr>
            <p:spPr bwMode="auto">
              <a:xfrm>
                <a:off x="9083675" y="1206501"/>
                <a:ext cx="363538" cy="19050"/>
              </a:xfrm>
              <a:prstGeom prst="rect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Freeform 1088"/>
              <p:cNvSpPr>
                <a:spLocks noEditPoints="1"/>
              </p:cNvSpPr>
              <p:nvPr/>
            </p:nvSpPr>
            <p:spPr bwMode="auto">
              <a:xfrm>
                <a:off x="9166225" y="1247776"/>
                <a:ext cx="87313" cy="85725"/>
              </a:xfrm>
              <a:custGeom>
                <a:avLst/>
                <a:gdLst>
                  <a:gd name="T0" fmla="*/ 68045402 w 55"/>
                  <a:gd name="T1" fmla="*/ 136088438 h 54"/>
                  <a:gd name="T2" fmla="*/ 0 w 55"/>
                  <a:gd name="T3" fmla="*/ 68045013 h 54"/>
                  <a:gd name="T4" fmla="*/ 68045402 w 55"/>
                  <a:gd name="T5" fmla="*/ 0 h 54"/>
                  <a:gd name="T6" fmla="*/ 138610181 w 55"/>
                  <a:gd name="T7" fmla="*/ 68045013 h 54"/>
                  <a:gd name="T8" fmla="*/ 68045402 w 55"/>
                  <a:gd name="T9" fmla="*/ 136088438 h 54"/>
                  <a:gd name="T10" fmla="*/ 68045402 w 55"/>
                  <a:gd name="T11" fmla="*/ 30241875 h 54"/>
                  <a:gd name="T12" fmla="*/ 30242048 w 55"/>
                  <a:gd name="T13" fmla="*/ 68045013 h 54"/>
                  <a:gd name="T14" fmla="*/ 68045402 w 55"/>
                  <a:gd name="T15" fmla="*/ 105846563 h 54"/>
                  <a:gd name="T16" fmla="*/ 108368133 w 55"/>
                  <a:gd name="T17" fmla="*/ 68045013 h 54"/>
                  <a:gd name="T18" fmla="*/ 68045402 w 55"/>
                  <a:gd name="T19" fmla="*/ 30241875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2" y="19"/>
                      <a:pt x="12" y="27"/>
                    </a:cubicBezTo>
                    <a:cubicBezTo>
                      <a:pt x="12" y="36"/>
                      <a:pt x="19" y="42"/>
                      <a:pt x="27" y="42"/>
                    </a:cubicBezTo>
                    <a:cubicBezTo>
                      <a:pt x="36" y="42"/>
                      <a:pt x="43" y="36"/>
                      <a:pt x="43" y="27"/>
                    </a:cubicBezTo>
                    <a:cubicBezTo>
                      <a:pt x="43" y="19"/>
                      <a:pt x="36" y="12"/>
                      <a:pt x="27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Rectangle 1089"/>
              <p:cNvSpPr>
                <a:spLocks noChangeArrowheads="1"/>
              </p:cNvSpPr>
              <p:nvPr/>
            </p:nvSpPr>
            <p:spPr bwMode="auto">
              <a:xfrm>
                <a:off x="9244013" y="1281113"/>
                <a:ext cx="103188" cy="19050"/>
              </a:xfrm>
              <a:prstGeom prst="rect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4" name="Rectangle 1090"/>
              <p:cNvSpPr>
                <a:spLocks noChangeArrowheads="1"/>
              </p:cNvSpPr>
              <p:nvPr/>
            </p:nvSpPr>
            <p:spPr bwMode="auto">
              <a:xfrm>
                <a:off x="9318625" y="1258888"/>
                <a:ext cx="19050" cy="31750"/>
              </a:xfrm>
              <a:prstGeom prst="rect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5" name="Rectangle 1091"/>
              <p:cNvSpPr>
                <a:spLocks noChangeArrowheads="1"/>
              </p:cNvSpPr>
              <p:nvPr/>
            </p:nvSpPr>
            <p:spPr bwMode="auto">
              <a:xfrm>
                <a:off x="9290050" y="1265238"/>
                <a:ext cx="19050" cy="25400"/>
              </a:xfrm>
              <a:prstGeom prst="rect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Freeform 1092"/>
              <p:cNvSpPr>
                <a:spLocks/>
              </p:cNvSpPr>
              <p:nvPr/>
            </p:nvSpPr>
            <p:spPr bwMode="auto">
              <a:xfrm>
                <a:off x="8856663" y="1087438"/>
                <a:ext cx="419100" cy="261938"/>
              </a:xfrm>
              <a:custGeom>
                <a:avLst/>
                <a:gdLst>
                  <a:gd name="T0" fmla="*/ 360383138 w 264"/>
                  <a:gd name="T1" fmla="*/ 415827369 h 165"/>
                  <a:gd name="T2" fmla="*/ 0 w 264"/>
                  <a:gd name="T3" fmla="*/ 415827369 h 165"/>
                  <a:gd name="T4" fmla="*/ 0 w 264"/>
                  <a:gd name="T5" fmla="*/ 0 h 165"/>
                  <a:gd name="T6" fmla="*/ 665321250 w 264"/>
                  <a:gd name="T7" fmla="*/ 0 h 165"/>
                  <a:gd name="T8" fmla="*/ 665321250 w 264"/>
                  <a:gd name="T9" fmla="*/ 20161288 h 165"/>
                  <a:gd name="T10" fmla="*/ 20161250 w 264"/>
                  <a:gd name="T11" fmla="*/ 20161288 h 165"/>
                  <a:gd name="T12" fmla="*/ 20161250 w 264"/>
                  <a:gd name="T13" fmla="*/ 395666080 h 165"/>
                  <a:gd name="T14" fmla="*/ 360383138 w 264"/>
                  <a:gd name="T15" fmla="*/ 395666080 h 165"/>
                  <a:gd name="T16" fmla="*/ 360383138 w 264"/>
                  <a:gd name="T17" fmla="*/ 415827369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4" h="165">
                    <a:moveTo>
                      <a:pt x="143" y="165"/>
                    </a:moveTo>
                    <a:lnTo>
                      <a:pt x="0" y="165"/>
                    </a:lnTo>
                    <a:lnTo>
                      <a:pt x="0" y="0"/>
                    </a:lnTo>
                    <a:lnTo>
                      <a:pt x="264" y="0"/>
                    </a:lnTo>
                    <a:lnTo>
                      <a:pt x="264" y="8"/>
                    </a:lnTo>
                    <a:lnTo>
                      <a:pt x="8" y="8"/>
                    </a:lnTo>
                    <a:lnTo>
                      <a:pt x="8" y="157"/>
                    </a:lnTo>
                    <a:lnTo>
                      <a:pt x="143" y="157"/>
                    </a:lnTo>
                    <a:lnTo>
                      <a:pt x="143" y="165"/>
                    </a:ln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7" name="Freeform 1093"/>
              <p:cNvSpPr>
                <a:spLocks/>
              </p:cNvSpPr>
              <p:nvPr/>
            </p:nvSpPr>
            <p:spPr bwMode="auto">
              <a:xfrm>
                <a:off x="9032875" y="1196976"/>
                <a:ext cx="17463" cy="47625"/>
              </a:xfrm>
              <a:custGeom>
                <a:avLst/>
                <a:gdLst>
                  <a:gd name="T0" fmla="*/ 15121370 w 11"/>
                  <a:gd name="T1" fmla="*/ 78211746 h 29"/>
                  <a:gd name="T2" fmla="*/ 0 w 11"/>
                  <a:gd name="T3" fmla="*/ 37756772 h 29"/>
                  <a:gd name="T4" fmla="*/ 15121370 w 11"/>
                  <a:gd name="T5" fmla="*/ 0 h 29"/>
                  <a:gd name="T6" fmla="*/ 27723306 w 11"/>
                  <a:gd name="T7" fmla="*/ 16181004 h 29"/>
                  <a:gd name="T8" fmla="*/ 20161827 w 11"/>
                  <a:gd name="T9" fmla="*/ 37756772 h 29"/>
                  <a:gd name="T10" fmla="*/ 27723306 w 11"/>
                  <a:gd name="T11" fmla="*/ 62030741 h 29"/>
                  <a:gd name="T12" fmla="*/ 15121370 w 11"/>
                  <a:gd name="T13" fmla="*/ 78211746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" h="29">
                    <a:moveTo>
                      <a:pt x="6" y="29"/>
                    </a:moveTo>
                    <a:cubicBezTo>
                      <a:pt x="2" y="25"/>
                      <a:pt x="0" y="20"/>
                      <a:pt x="0" y="14"/>
                    </a:cubicBezTo>
                    <a:cubicBezTo>
                      <a:pt x="0" y="9"/>
                      <a:pt x="2" y="4"/>
                      <a:pt x="6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8"/>
                      <a:pt x="8" y="11"/>
                      <a:pt x="8" y="14"/>
                    </a:cubicBezTo>
                    <a:cubicBezTo>
                      <a:pt x="8" y="18"/>
                      <a:pt x="9" y="21"/>
                      <a:pt x="11" y="23"/>
                    </a:cubicBezTo>
                    <a:lnTo>
                      <a:pt x="6" y="29"/>
                    </a:ln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8" name="Freeform 1094"/>
              <p:cNvSpPr>
                <a:spLocks/>
              </p:cNvSpPr>
              <p:nvPr/>
            </p:nvSpPr>
            <p:spPr bwMode="auto">
              <a:xfrm>
                <a:off x="8996363" y="1171576"/>
                <a:ext cx="28575" cy="98425"/>
              </a:xfrm>
              <a:custGeom>
                <a:avLst/>
                <a:gdLst>
                  <a:gd name="T0" fmla="*/ 32762825 w 18"/>
                  <a:gd name="T1" fmla="*/ 158811158 h 61"/>
                  <a:gd name="T2" fmla="*/ 0 w 18"/>
                  <a:gd name="T3" fmla="*/ 78104271 h 61"/>
                  <a:gd name="T4" fmla="*/ 32762825 w 18"/>
                  <a:gd name="T5" fmla="*/ 0 h 61"/>
                  <a:gd name="T6" fmla="*/ 45362813 w 18"/>
                  <a:gd name="T7" fmla="*/ 15620532 h 61"/>
                  <a:gd name="T8" fmla="*/ 20161250 w 18"/>
                  <a:gd name="T9" fmla="*/ 78104271 h 61"/>
                  <a:gd name="T10" fmla="*/ 45362813 w 18"/>
                  <a:gd name="T11" fmla="*/ 143190626 h 61"/>
                  <a:gd name="T12" fmla="*/ 32762825 w 18"/>
                  <a:gd name="T13" fmla="*/ 158811158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" h="61">
                    <a:moveTo>
                      <a:pt x="13" y="61"/>
                    </a:moveTo>
                    <a:cubicBezTo>
                      <a:pt x="4" y="53"/>
                      <a:pt x="0" y="42"/>
                      <a:pt x="0" y="30"/>
                    </a:cubicBezTo>
                    <a:cubicBezTo>
                      <a:pt x="0" y="19"/>
                      <a:pt x="4" y="8"/>
                      <a:pt x="13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2" y="12"/>
                      <a:pt x="8" y="21"/>
                      <a:pt x="8" y="30"/>
                    </a:cubicBezTo>
                    <a:cubicBezTo>
                      <a:pt x="8" y="40"/>
                      <a:pt x="12" y="48"/>
                      <a:pt x="18" y="55"/>
                    </a:cubicBezTo>
                    <a:lnTo>
                      <a:pt x="13" y="61"/>
                    </a:ln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49" name="Freeform 1095"/>
              <p:cNvSpPr>
                <a:spLocks/>
              </p:cNvSpPr>
              <p:nvPr/>
            </p:nvSpPr>
            <p:spPr bwMode="auto">
              <a:xfrm>
                <a:off x="8963025" y="1147763"/>
                <a:ext cx="38100" cy="144463"/>
              </a:xfrm>
              <a:custGeom>
                <a:avLst/>
                <a:gdLst>
                  <a:gd name="T0" fmla="*/ 47883763 w 24"/>
                  <a:gd name="T1" fmla="*/ 231883982 h 90"/>
                  <a:gd name="T2" fmla="*/ 0 w 24"/>
                  <a:gd name="T3" fmla="*/ 115942794 h 90"/>
                  <a:gd name="T4" fmla="*/ 47883763 w 24"/>
                  <a:gd name="T5" fmla="*/ 0 h 90"/>
                  <a:gd name="T6" fmla="*/ 60483750 w 24"/>
                  <a:gd name="T7" fmla="*/ 15459146 h 90"/>
                  <a:gd name="T8" fmla="*/ 20161250 w 24"/>
                  <a:gd name="T9" fmla="*/ 115942794 h 90"/>
                  <a:gd name="T10" fmla="*/ 60483750 w 24"/>
                  <a:gd name="T11" fmla="*/ 219001093 h 90"/>
                  <a:gd name="T12" fmla="*/ 47883763 w 24"/>
                  <a:gd name="T13" fmla="*/ 231883982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" h="90">
                    <a:moveTo>
                      <a:pt x="19" y="90"/>
                    </a:moveTo>
                    <a:cubicBezTo>
                      <a:pt x="7" y="78"/>
                      <a:pt x="0" y="62"/>
                      <a:pt x="0" y="45"/>
                    </a:cubicBezTo>
                    <a:cubicBezTo>
                      <a:pt x="0" y="28"/>
                      <a:pt x="7" y="12"/>
                      <a:pt x="19" y="0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14" y="16"/>
                      <a:pt x="8" y="30"/>
                      <a:pt x="8" y="45"/>
                    </a:cubicBezTo>
                    <a:cubicBezTo>
                      <a:pt x="8" y="60"/>
                      <a:pt x="14" y="74"/>
                      <a:pt x="24" y="85"/>
                    </a:cubicBezTo>
                    <a:lnTo>
                      <a:pt x="19" y="90"/>
                    </a:lnTo>
                    <a:close/>
                  </a:path>
                </a:pathLst>
              </a:cu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50" name="Oval 1096"/>
              <p:cNvSpPr>
                <a:spLocks noChangeArrowheads="1"/>
              </p:cNvSpPr>
              <p:nvPr/>
            </p:nvSpPr>
            <p:spPr bwMode="auto">
              <a:xfrm>
                <a:off x="9055100" y="1208088"/>
                <a:ext cx="23813" cy="23813"/>
              </a:xfrm>
              <a:prstGeom prst="ellipse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51" name="Oval 1097"/>
              <p:cNvSpPr>
                <a:spLocks noChangeArrowheads="1"/>
              </p:cNvSpPr>
              <p:nvPr/>
            </p:nvSpPr>
            <p:spPr bwMode="auto">
              <a:xfrm>
                <a:off x="9045575" y="1406526"/>
                <a:ext cx="66675" cy="65088"/>
              </a:xfrm>
              <a:prstGeom prst="ellipse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Oval 1098"/>
              <p:cNvSpPr>
                <a:spLocks noChangeArrowheads="1"/>
              </p:cNvSpPr>
              <p:nvPr/>
            </p:nvSpPr>
            <p:spPr bwMode="auto">
              <a:xfrm>
                <a:off x="9148763" y="1406526"/>
                <a:ext cx="65088" cy="65088"/>
              </a:xfrm>
              <a:prstGeom prst="ellipse">
                <a:avLst/>
              </a:prstGeom>
              <a:grpFill/>
              <a:ln w="9525">
                <a:solidFill>
                  <a:srgbClr val="666666">
                    <a:lumMod val="40000"/>
                    <a:lumOff val="60000"/>
                  </a:srgb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sz="1600" kern="0" smtClean="0">
                  <a:solidFill>
                    <a:prstClr val="black"/>
                  </a:solidFill>
                  <a:latin typeface="Huawei Sans" panose="020B060402020202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" name="Freeform 353"/>
            <p:cNvSpPr>
              <a:spLocks noChangeAspect="1"/>
            </p:cNvSpPr>
            <p:nvPr/>
          </p:nvSpPr>
          <p:spPr bwMode="auto">
            <a:xfrm>
              <a:off x="5873759" y="3276081"/>
              <a:ext cx="306785" cy="368382"/>
            </a:xfrm>
            <a:custGeom>
              <a:avLst/>
              <a:gdLst>
                <a:gd name="T0" fmla="*/ 543 w 1429"/>
                <a:gd name="T1" fmla="*/ 1408 h 1458"/>
                <a:gd name="T2" fmla="*/ 543 w 1429"/>
                <a:gd name="T3" fmla="*/ 1408 h 1458"/>
                <a:gd name="T4" fmla="*/ 609 w 1429"/>
                <a:gd name="T5" fmla="*/ 1458 h 1458"/>
                <a:gd name="T6" fmla="*/ 678 w 1429"/>
                <a:gd name="T7" fmla="*/ 1388 h 1458"/>
                <a:gd name="T8" fmla="*/ 609 w 1429"/>
                <a:gd name="T9" fmla="*/ 1319 h 1458"/>
                <a:gd name="T10" fmla="*/ 557 w 1429"/>
                <a:gd name="T11" fmla="*/ 1343 h 1458"/>
                <a:gd name="T12" fmla="*/ 66 w 1429"/>
                <a:gd name="T13" fmla="*/ 714 h 1458"/>
                <a:gd name="T14" fmla="*/ 714 w 1429"/>
                <a:gd name="T15" fmla="*/ 66 h 1458"/>
                <a:gd name="T16" fmla="*/ 1362 w 1429"/>
                <a:gd name="T17" fmla="*/ 714 h 1458"/>
                <a:gd name="T18" fmla="*/ 875 w 1429"/>
                <a:gd name="T19" fmla="*/ 1342 h 1458"/>
                <a:gd name="T20" fmla="*/ 823 w 1429"/>
                <a:gd name="T21" fmla="*/ 1318 h 1458"/>
                <a:gd name="T22" fmla="*/ 753 w 1429"/>
                <a:gd name="T23" fmla="*/ 1387 h 1458"/>
                <a:gd name="T24" fmla="*/ 823 w 1429"/>
                <a:gd name="T25" fmla="*/ 1457 h 1458"/>
                <a:gd name="T26" fmla="*/ 889 w 1429"/>
                <a:gd name="T27" fmla="*/ 1407 h 1458"/>
                <a:gd name="T28" fmla="*/ 1429 w 1429"/>
                <a:gd name="T29" fmla="*/ 714 h 1458"/>
                <a:gd name="T30" fmla="*/ 714 w 1429"/>
                <a:gd name="T31" fmla="*/ 0 h 1458"/>
                <a:gd name="T32" fmla="*/ 0 w 1429"/>
                <a:gd name="T33" fmla="*/ 714 h 1458"/>
                <a:gd name="T34" fmla="*/ 543 w 1429"/>
                <a:gd name="T35" fmla="*/ 140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9" h="1458">
                  <a:moveTo>
                    <a:pt x="543" y="1408"/>
                  </a:moveTo>
                  <a:lnTo>
                    <a:pt x="543" y="1408"/>
                  </a:lnTo>
                  <a:cubicBezTo>
                    <a:pt x="551" y="1436"/>
                    <a:pt x="577" y="1458"/>
                    <a:pt x="609" y="1458"/>
                  </a:cubicBezTo>
                  <a:cubicBezTo>
                    <a:pt x="647" y="1458"/>
                    <a:pt x="678" y="1426"/>
                    <a:pt x="678" y="1388"/>
                  </a:cubicBezTo>
                  <a:cubicBezTo>
                    <a:pt x="678" y="1350"/>
                    <a:pt x="647" y="1319"/>
                    <a:pt x="609" y="1319"/>
                  </a:cubicBezTo>
                  <a:cubicBezTo>
                    <a:pt x="588" y="1319"/>
                    <a:pt x="569" y="1328"/>
                    <a:pt x="557" y="1343"/>
                  </a:cubicBezTo>
                  <a:cubicBezTo>
                    <a:pt x="273" y="1271"/>
                    <a:pt x="66" y="1011"/>
                    <a:pt x="66" y="714"/>
                  </a:cubicBezTo>
                  <a:cubicBezTo>
                    <a:pt x="66" y="357"/>
                    <a:pt x="357" y="66"/>
                    <a:pt x="714" y="66"/>
                  </a:cubicBezTo>
                  <a:cubicBezTo>
                    <a:pt x="1072" y="66"/>
                    <a:pt x="1362" y="357"/>
                    <a:pt x="1362" y="714"/>
                  </a:cubicBezTo>
                  <a:cubicBezTo>
                    <a:pt x="1362" y="1010"/>
                    <a:pt x="1157" y="1270"/>
                    <a:pt x="875" y="1342"/>
                  </a:cubicBezTo>
                  <a:cubicBezTo>
                    <a:pt x="862" y="1327"/>
                    <a:pt x="843" y="1318"/>
                    <a:pt x="823" y="1318"/>
                  </a:cubicBezTo>
                  <a:cubicBezTo>
                    <a:pt x="784" y="1318"/>
                    <a:pt x="753" y="1349"/>
                    <a:pt x="753" y="1387"/>
                  </a:cubicBezTo>
                  <a:cubicBezTo>
                    <a:pt x="753" y="1425"/>
                    <a:pt x="784" y="1457"/>
                    <a:pt x="823" y="1457"/>
                  </a:cubicBezTo>
                  <a:cubicBezTo>
                    <a:pt x="854" y="1457"/>
                    <a:pt x="880" y="1436"/>
                    <a:pt x="889" y="1407"/>
                  </a:cubicBezTo>
                  <a:cubicBezTo>
                    <a:pt x="1201" y="1328"/>
                    <a:pt x="1429" y="1042"/>
                    <a:pt x="1429" y="714"/>
                  </a:cubicBezTo>
                  <a:cubicBezTo>
                    <a:pt x="1429" y="320"/>
                    <a:pt x="1108" y="0"/>
                    <a:pt x="714" y="0"/>
                  </a:cubicBezTo>
                  <a:cubicBezTo>
                    <a:pt x="320" y="0"/>
                    <a:pt x="0" y="320"/>
                    <a:pt x="0" y="714"/>
                  </a:cubicBezTo>
                  <a:cubicBezTo>
                    <a:pt x="0" y="1043"/>
                    <a:pt x="229" y="1330"/>
                    <a:pt x="543" y="1408"/>
                  </a:cubicBezTo>
                  <a:close/>
                </a:path>
              </a:pathLst>
            </a:custGeom>
            <a:grpFill/>
            <a:ln w="0">
              <a:solidFill>
                <a:srgbClr val="666666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1858">
                <a:defRPr/>
              </a:pPr>
              <a:endParaRPr lang="zh-CN" altLang="en-US" sz="1798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3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立标准</a:t>
            </a:r>
            <a:endParaRPr lang="zh-CN" altLang="en-US" dirty="0"/>
          </a:p>
        </p:txBody>
      </p:sp>
      <p:sp>
        <p:nvSpPr>
          <p:cNvPr id="253" name="矩形 252"/>
          <p:cNvSpPr/>
          <p:nvPr/>
        </p:nvSpPr>
        <p:spPr>
          <a:xfrm>
            <a:off x="5994104" y="1264387"/>
            <a:ext cx="65582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/>
            <a:endParaRPr lang="en-US" altLang="zh-CN" sz="1200" b="1" dirty="0" smtClean="0">
              <a:solidFill>
                <a:srgbClr val="C00000"/>
              </a:solidFill>
              <a:latin typeface="Huawei Sans" panose="020B0604020202020204"/>
              <a:ea typeface="方正兰亭黑简体"/>
            </a:endParaRPr>
          </a:p>
          <a:p>
            <a:pPr defTabSz="914478"/>
            <a:endParaRPr lang="en-US" altLang="zh-CN" sz="1200" dirty="0" smtClean="0">
              <a:solidFill>
                <a:srgbClr val="1D1D1A"/>
              </a:solidFill>
              <a:latin typeface="Huawei Sans" panose="020B0604020202020204"/>
              <a:ea typeface="方正兰亭黑简体"/>
            </a:endParaRPr>
          </a:p>
          <a:p>
            <a:pPr defTabSz="914478"/>
            <a:r>
              <a:rPr lang="en-US" altLang="zh-CN" sz="1200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1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、 医疗：与中移动、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301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联合在工信部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CCSA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立项：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智慧医院物联终端与网关通信技术要求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、</a:t>
            </a:r>
            <a:b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智慧医院接入网关设备技术要求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、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智慧医院专网融合组网架构与技术要求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》2021.7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第一次征求意见稿评审，待发布；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与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301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、信通院联合的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智慧医院医疗物联感知网技术白皮书</a:t>
            </a:r>
            <a:r>
              <a:rPr lang="en-US" altLang="zh-CN" sz="1200" dirty="0" smtClean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》2021.12</a:t>
            </a:r>
            <a:r>
              <a:rPr lang="zh-CN" altLang="en-US" sz="1200" dirty="0" smtClean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月待发布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2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、 交通治超：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公路治超信息系统技术规范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b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超限运输车辆行驶公路管理系统技术规范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》2021.7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已送第一稿，待发布；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公路治超物联感知网技术白皮书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已规划，待发布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3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、 城市智慧杆：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国标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智慧城市智慧多功能杆系统总体要求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已公示，待发布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国标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智慧城市 智慧多功能杆 服务总体要求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已经发布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中山智慧杆团标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智慧路灯系统技术与工程建设规范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在工信部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CCSA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立项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多功能智慧杆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(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塔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) 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边缘计算网关技术要求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已立项待发布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江苏：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江苏省多功能杆智能系统技术与工程建设规范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深圳：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智慧杆系统建设与运维技术规范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雄安：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智能符合杆柱设计导则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4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、 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智慧园区：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与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TC426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智标委联合的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中国智慧园区标准化白皮书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已发布；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智慧园区设计标准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已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送审，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待发布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上海市既有建筑智能化改造技术规范</a:t>
            </a:r>
            <a:r>
              <a:rPr lang="en-US" altLang="zh-CN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，已发布</a:t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5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、教育：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《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智慧校园物联感知网技术白皮书</a:t>
            </a:r>
            <a:r>
              <a:rPr lang="en-US" altLang="zh-CN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》</a:t>
            </a:r>
            <a:r>
              <a:rPr lang="zh-CN" altLang="en-US" sz="1200" dirty="0">
                <a:solidFill>
                  <a:srgbClr val="0070C0"/>
                </a:solidFill>
                <a:latin typeface="Huawei Sans" panose="020B0604020202020204"/>
                <a:ea typeface="方正兰亭黑简体"/>
              </a:rPr>
              <a:t>已规划，待发布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/>
            </a:r>
            <a:b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</a:br>
            <a:endParaRPr lang="zh-CN" altLang="en-US" sz="1200" dirty="0">
              <a:solidFill>
                <a:srgbClr val="1D1D1A"/>
              </a:solidFill>
              <a:latin typeface="Huawei Sans" panose="020B0604020202020204"/>
              <a:ea typeface="方正兰亭黑简体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694409" y="910064"/>
            <a:ext cx="1040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/>
            <a:r>
              <a:rPr lang="zh-CN" altLang="en-US" b="1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联合</a:t>
            </a:r>
            <a:r>
              <a:rPr lang="en-US" altLang="zh-CN" b="1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NA</a:t>
            </a:r>
            <a:r>
              <a:rPr lang="zh-CN" altLang="en-US" b="1" dirty="0" smtClean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客户、权威机构发布</a:t>
            </a:r>
            <a:r>
              <a:rPr lang="zh-CN" altLang="en-US" b="1" dirty="0">
                <a:solidFill>
                  <a:srgbClr val="1D1D1A"/>
                </a:solidFill>
                <a:latin typeface="Huawei Sans" panose="020B0604020202020204"/>
                <a:ea typeface="方正兰亭黑简体"/>
              </a:rPr>
              <a:t>标准、规范、白皮书，引领行业发展：</a:t>
            </a:r>
            <a:endParaRPr lang="en-US" altLang="zh-CN" b="1" dirty="0">
              <a:solidFill>
                <a:srgbClr val="1D1D1A"/>
              </a:solidFill>
              <a:latin typeface="Huawei Sans" panose="020B0604020202020204"/>
              <a:ea typeface="方正兰亭黑简体"/>
            </a:endParaRPr>
          </a:p>
        </p:txBody>
      </p:sp>
      <p:pic>
        <p:nvPicPr>
          <p:cNvPr id="255" name="图片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9" y="1642562"/>
            <a:ext cx="5085983" cy="43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物联感知网</a:t>
            </a:r>
            <a:r>
              <a:rPr lang="en-US" altLang="zh-CN" dirty="0" smtClean="0"/>
              <a:t>SIG </a:t>
            </a:r>
            <a:r>
              <a:rPr lang="zh-CN" altLang="en-US" dirty="0" smtClean="0"/>
              <a:t>计划捐献内容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6601463" y="6041122"/>
            <a:ext cx="1086764" cy="247596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048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基于现有修改</a:t>
            </a:r>
            <a:endParaRPr lang="zh-CN" altLang="en-US" sz="1048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917703" y="6041122"/>
            <a:ext cx="1086764" cy="2475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048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SIG</a:t>
            </a:r>
            <a:r>
              <a:rPr lang="zh-CN" altLang="en-US" sz="1048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新增部分</a:t>
            </a:r>
            <a:endParaRPr lang="zh-CN" altLang="en-US" sz="1048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233943" y="6041122"/>
            <a:ext cx="1086764" cy="247596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048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SDK</a:t>
            </a:r>
            <a:r>
              <a:rPr kumimoji="0" lang="zh-CN" altLang="en-US" sz="1048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方式提供</a:t>
            </a:r>
            <a:endParaRPr kumimoji="0" lang="zh-CN" altLang="en-US" sz="1048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489049" y="4805573"/>
            <a:ext cx="80075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489049" y="5279247"/>
            <a:ext cx="80075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535949" y="3475111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1609725" y="4306280"/>
            <a:ext cx="843700" cy="1526530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1812" tIns="71812" rIns="71812" bIns="0" rtlCol="0" anchor="ctr" anchorCtr="0"/>
          <a:lstStyle/>
          <a:p>
            <a:pPr algn="ctr" defTabSz="911652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itchFamily="34" charset="0"/>
                <a:sym typeface="Lucida Grande"/>
              </a:rPr>
              <a:t>物联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itchFamily="34" charset="0"/>
              <a:sym typeface="Lucida Grande"/>
            </a:endParaRPr>
          </a:p>
          <a:p>
            <a:pPr algn="ctr" defTabSz="911652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itchFamily="34" charset="0"/>
                <a:sym typeface="Lucida Grande"/>
              </a:rPr>
              <a:t>终端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itchFamily="34" charset="0"/>
              <a:sym typeface="Lucida Grande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440419" y="4306280"/>
            <a:ext cx="8056131" cy="1513896"/>
          </a:xfrm>
          <a:prstGeom prst="rect">
            <a:avLst/>
          </a:prstGeom>
          <a:noFill/>
          <a:ln w="12700">
            <a:solidFill>
              <a:srgbClr val="B5B5B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800" kern="0" smtClean="0">
              <a:solidFill>
                <a:srgbClr val="1D1D1A"/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134208" y="5371380"/>
            <a:ext cx="1326945" cy="34383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工业标识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2644398" y="5371379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接入安全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2644398" y="4403832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物联协议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4136990" y="4398035"/>
            <a:ext cx="1643058" cy="34963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</a:t>
            </a: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行业标准</a:t>
            </a:r>
          </a:p>
        </p:txBody>
      </p:sp>
      <p:sp>
        <p:nvSpPr>
          <p:cNvPr id="20" name="矩形 19"/>
          <p:cNvSpPr/>
          <p:nvPr/>
        </p:nvSpPr>
        <p:spPr>
          <a:xfrm>
            <a:off x="1609725" y="1046504"/>
            <a:ext cx="843700" cy="3111741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1812" tIns="71812" rIns="71812" bIns="0" rtlCol="0" anchor="ctr" anchorCtr="0"/>
          <a:lstStyle/>
          <a:p>
            <a:pPr algn="ctr" defTabSz="911652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itchFamily="34" charset="0"/>
                <a:sym typeface="Lucida Grande"/>
              </a:rPr>
              <a:t>物联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itchFamily="34" charset="0"/>
              <a:sym typeface="Lucida Grande"/>
            </a:endParaRPr>
          </a:p>
          <a:p>
            <a:pPr algn="ctr" defTabSz="911652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itchFamily="34" charset="0"/>
                <a:sym typeface="Lucida Grande"/>
              </a:rPr>
              <a:t>网关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itchFamily="34" charset="0"/>
              <a:sym typeface="Lucida Grande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657406" y="3632844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</a:t>
            </a: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联协议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2657406" y="3025383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安全接入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5757917" y="5371380"/>
            <a:ext cx="1326945" cy="338038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安全接入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644398" y="4868021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通信增强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4136988" y="4879473"/>
            <a:ext cx="1326945" cy="343837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双发选收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5759770" y="4879473"/>
            <a:ext cx="1326945" cy="33238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业务加速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4136990" y="3647860"/>
            <a:ext cx="663473" cy="333312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36000" tIns="45613" rIns="36000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MQTT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885546" y="3647406"/>
            <a:ext cx="663473" cy="334221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36000" tIns="45613" rIns="36000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COAP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382658" y="3636133"/>
            <a:ext cx="1299890" cy="340548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36000" tIns="45613" rIns="36000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Modbus-TCP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767631" y="3636133"/>
            <a:ext cx="810750" cy="356767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AMQP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634102" y="3647406"/>
            <a:ext cx="663473" cy="334221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36000" tIns="45613" rIns="36000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OPC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756462" y="3023158"/>
            <a:ext cx="1328400" cy="338038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终端行为识别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2535949" y="2860695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 bwMode="auto">
          <a:xfrm>
            <a:off x="2657406" y="2344579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通信增强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4134209" y="2336291"/>
            <a:ext cx="1328400" cy="338038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随流检测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9005334" y="4879473"/>
            <a:ext cx="1326945" cy="33238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随流检测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5757432" y="2336291"/>
            <a:ext cx="1328400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业务加速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7380655" y="2336291"/>
            <a:ext cx="1328400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FEC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7382552" y="4879473"/>
            <a:ext cx="1326945" cy="33238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FEC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7381626" y="5382629"/>
            <a:ext cx="1326945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内生安全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380171" y="3023158"/>
            <a:ext cx="1328400" cy="338038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内生安全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2657406" y="1742574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边端协同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4134209" y="1761996"/>
            <a:ext cx="1335256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本地联动框架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2657406" y="1193126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物模型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4134209" y="1187123"/>
            <a:ext cx="1335256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行业物模型库</a:t>
            </a:r>
          </a:p>
        </p:txBody>
      </p:sp>
      <p:sp>
        <p:nvSpPr>
          <p:cNvPr id="46" name="圆角矩形 45"/>
          <p:cNvSpPr/>
          <p:nvPr/>
        </p:nvSpPr>
        <p:spPr bwMode="auto">
          <a:xfrm>
            <a:off x="5622402" y="1187123"/>
            <a:ext cx="1547356" cy="34984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物模型转换框架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2440419" y="1046504"/>
            <a:ext cx="8056131" cy="3111741"/>
          </a:xfrm>
          <a:prstGeom prst="rect">
            <a:avLst/>
          </a:prstGeom>
          <a:noFill/>
          <a:ln w="12700">
            <a:solidFill>
              <a:srgbClr val="B5B5B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800" kern="0" smtClean="0">
              <a:solidFill>
                <a:srgbClr val="1D1D1A"/>
              </a:solidFill>
              <a:latin typeface="Arial" charset="0"/>
              <a:ea typeface="宋体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9005334" y="5382629"/>
            <a:ext cx="1326945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APN6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5943122" y="4398035"/>
            <a:ext cx="1643058" cy="349634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Modbus-RTU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003879" y="2333393"/>
            <a:ext cx="1328400" cy="343837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双发选收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9003879" y="3030864"/>
            <a:ext cx="1328400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APN6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2535949" y="2222520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2535949" y="1631970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圆角矩形 53"/>
          <p:cNvSpPr/>
          <p:nvPr/>
        </p:nvSpPr>
        <p:spPr bwMode="auto">
          <a:xfrm>
            <a:off x="4134208" y="3027965"/>
            <a:ext cx="1326945" cy="34383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工业标识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8689221" y="3636133"/>
            <a:ext cx="1643058" cy="34963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226" tIns="45613" rIns="91226" bIns="45613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</a:t>
            </a: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行业标准</a:t>
            </a:r>
          </a:p>
        </p:txBody>
      </p:sp>
    </p:spTree>
    <p:extLst>
      <p:ext uri="{BB962C8B-B14F-4D97-AF65-F5344CB8AC3E}">
        <p14:creationId xmlns:p14="http://schemas.microsoft.com/office/powerpoint/2010/main" val="40558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79" y="229235"/>
            <a:ext cx="1070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物联感知网</a:t>
            </a:r>
            <a:r>
              <a:rPr lang="en-US" altLang="zh-CN" dirty="0" smtClean="0"/>
              <a:t>SIG</a:t>
            </a:r>
            <a:r>
              <a:rPr lang="zh-CN" altLang="en-US" dirty="0" smtClean="0"/>
              <a:t>价值场景示例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：边端协同保证业务体验</a:t>
            </a:r>
            <a:endParaRPr lang="zh-CN" altLang="en-US" dirty="0"/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0545" y="3698522"/>
            <a:ext cx="669162" cy="4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3377" y="3698521"/>
            <a:ext cx="669162" cy="4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肘形连接符 57"/>
          <p:cNvCxnSpPr>
            <a:stCxn id="56" idx="0"/>
          </p:cNvCxnSpPr>
          <p:nvPr/>
        </p:nvCxnSpPr>
        <p:spPr>
          <a:xfrm rot="5400000" flipH="1" flipV="1">
            <a:off x="2889032" y="3095569"/>
            <a:ext cx="659048" cy="546860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cxnSp>
        <p:nvCxnSpPr>
          <p:cNvPr id="59" name="肘形连接符 58"/>
          <p:cNvCxnSpPr>
            <a:stCxn id="57" idx="0"/>
          </p:cNvCxnSpPr>
          <p:nvPr/>
        </p:nvCxnSpPr>
        <p:spPr>
          <a:xfrm rot="16200000" flipV="1">
            <a:off x="3816596" y="3067158"/>
            <a:ext cx="659047" cy="603679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87" y="2929783"/>
            <a:ext cx="853531" cy="219381"/>
          </a:xfrm>
          <a:prstGeom prst="rect">
            <a:avLst/>
          </a:prstGeom>
        </p:spPr>
      </p:pic>
      <p:sp>
        <p:nvSpPr>
          <p:cNvPr id="61" name="云形 60"/>
          <p:cNvSpPr/>
          <p:nvPr/>
        </p:nvSpPr>
        <p:spPr>
          <a:xfrm>
            <a:off x="2422310" y="2167480"/>
            <a:ext cx="2544371" cy="792333"/>
          </a:xfrm>
          <a:prstGeom prst="cloud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87">
              <a:defRPr/>
            </a:pPr>
            <a:r>
              <a:rPr lang="zh-CN" altLang="en-US" sz="1200" ker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/>
              </a:rPr>
              <a:t>校园网</a:t>
            </a:r>
            <a:endParaRPr lang="zh-CN" altLang="en-US" sz="1200" kern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59" y="5216383"/>
            <a:ext cx="1271292" cy="753916"/>
          </a:xfrm>
          <a:prstGeom prst="rect">
            <a:avLst/>
          </a:prstGeom>
        </p:spPr>
      </p:pic>
      <p:grpSp>
        <p:nvGrpSpPr>
          <p:cNvPr id="63" name="组合 186"/>
          <p:cNvGrpSpPr/>
          <p:nvPr/>
        </p:nvGrpSpPr>
        <p:grpSpPr>
          <a:xfrm>
            <a:off x="5042360" y="5306061"/>
            <a:ext cx="1157239" cy="639114"/>
            <a:chOff x="-341612" y="4065565"/>
            <a:chExt cx="5245345" cy="3534402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2" t="9060" r="15162" b="9060"/>
            <a:stretch/>
          </p:blipFill>
          <p:spPr>
            <a:xfrm>
              <a:off x="-341612" y="4065565"/>
              <a:ext cx="5245345" cy="353440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8069" y="4302564"/>
              <a:ext cx="5009251" cy="3057061"/>
            </a:xfrm>
            <a:prstGeom prst="rect">
              <a:avLst/>
            </a:prstGeom>
          </p:spPr>
        </p:pic>
      </p:grpSp>
      <p:cxnSp>
        <p:nvCxnSpPr>
          <p:cNvPr id="66" name="直接连接符 65"/>
          <p:cNvCxnSpPr>
            <a:endCxn id="61" idx="3"/>
          </p:cNvCxnSpPr>
          <p:nvPr/>
        </p:nvCxnSpPr>
        <p:spPr>
          <a:xfrm>
            <a:off x="3694496" y="1853215"/>
            <a:ext cx="0" cy="359568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pic>
        <p:nvPicPr>
          <p:cNvPr id="67" name="图片 670" descr="wifi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2760661" y="4123522"/>
            <a:ext cx="265094" cy="2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图片 670" descr="wifi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4264761" y="4116680"/>
            <a:ext cx="265094" cy="2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文本框 69"/>
          <p:cNvSpPr txBox="1"/>
          <p:nvPr/>
        </p:nvSpPr>
        <p:spPr>
          <a:xfrm>
            <a:off x="1434796" y="2764417"/>
            <a:ext cx="928408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87"/>
            <a:r>
              <a:rPr kumimoji="1" lang="zh-CN" altLang="en-US" sz="110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空口应用加速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383118" y="2996580"/>
            <a:ext cx="925594" cy="1194748"/>
            <a:chOff x="6625234" y="1277581"/>
            <a:chExt cx="1401041" cy="1574440"/>
          </a:xfrm>
        </p:grpSpPr>
        <p:pic>
          <p:nvPicPr>
            <p:cNvPr id="72" name="Picture 2" descr="C:\Documents and Settings\user\Desktop\Smartpcc切图_0517\Smartpcc\5_16.png"/>
            <p:cNvPicPr>
              <a:picLocks noChangeAspect="1" noChangeArrowheads="1"/>
            </p:cNvPicPr>
            <p:nvPr/>
          </p:nvPicPr>
          <p:blipFill rotWithShape="1">
            <a:blip r:embed="rId8" cstate="email">
              <a:duotone>
                <a:srgbClr val="EA594F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8000"/>
                      </a14:imgEffect>
                    </a14:imgLayer>
                  </a14:imgProps>
                </a:ext>
              </a:extLst>
            </a:blip>
            <a:srcRect r="-721"/>
            <a:stretch/>
          </p:blipFill>
          <p:spPr bwMode="auto">
            <a:xfrm rot="16200000" flipV="1">
              <a:off x="6569515" y="1710093"/>
              <a:ext cx="1574439" cy="709415"/>
            </a:xfrm>
            <a:prstGeom prst="rect">
              <a:avLst/>
            </a:prstGeom>
            <a:noFill/>
            <a:effectLst>
              <a:reflection blurRad="6350" stA="40000" endPos="19000" dir="5400000" sy="-100000" algn="bl" rotWithShape="0"/>
            </a:effectLst>
          </p:spPr>
        </p:pic>
        <p:sp>
          <p:nvSpPr>
            <p:cNvPr id="73" name="AutoShape 109"/>
            <p:cNvSpPr>
              <a:spLocks noChangeArrowheads="1"/>
            </p:cNvSpPr>
            <p:nvPr/>
          </p:nvSpPr>
          <p:spPr bwMode="auto">
            <a:xfrm>
              <a:off x="7008571" y="1418876"/>
              <a:ext cx="308262" cy="752088"/>
            </a:xfrm>
            <a:prstGeom prst="can">
              <a:avLst>
                <a:gd name="adj" fmla="val 55700"/>
              </a:avLst>
            </a:prstGeom>
            <a:noFill/>
            <a:ln w="12700">
              <a:solidFill>
                <a:srgbClr val="1D1D1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387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74" name="AutoShape 114"/>
            <p:cNvSpPr>
              <a:spLocks noChangeArrowheads="1"/>
            </p:cNvSpPr>
            <p:nvPr/>
          </p:nvSpPr>
          <p:spPr bwMode="auto">
            <a:xfrm>
              <a:off x="7020213" y="2193671"/>
              <a:ext cx="296621" cy="567718"/>
            </a:xfrm>
            <a:prstGeom prst="can">
              <a:avLst>
                <a:gd name="adj" fmla="val 25167"/>
              </a:avLst>
            </a:prstGeom>
            <a:gradFill rotWithShape="0">
              <a:gsLst>
                <a:gs pos="0">
                  <a:srgbClr val="92D050"/>
                </a:gs>
                <a:gs pos="50000">
                  <a:srgbClr val="FFFFFF"/>
                </a:gs>
                <a:gs pos="100000">
                  <a:srgbClr val="92D050"/>
                </a:gs>
              </a:gsLst>
              <a:lin ang="5400000" scaled="1"/>
            </a:gradFill>
            <a:ln w="12700">
              <a:solidFill>
                <a:srgbClr val="1D1D1A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algn="ctr" defTabSz="914387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75" name="Text Box 120"/>
            <p:cNvSpPr txBox="1">
              <a:spLocks noChangeArrowheads="1"/>
            </p:cNvSpPr>
            <p:nvPr/>
          </p:nvSpPr>
          <p:spPr bwMode="auto">
            <a:xfrm rot="10800000" flipH="1" flipV="1">
              <a:off x="6625234" y="1626846"/>
              <a:ext cx="428274" cy="6715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defTabSz="801448">
                <a:spcBef>
                  <a:spcPct val="50000"/>
                </a:spcBef>
                <a:defRPr/>
              </a:pPr>
              <a:r>
                <a:rPr lang="zh-CN" altLang="en-US" sz="800" kern="0">
                  <a:solidFill>
                    <a:srgbClr val="1D1D1A"/>
                  </a:solidFill>
                  <a:latin typeface="微软雅黑" pitchFamily="34" charset="-122"/>
                  <a:ea typeface="微软雅黑"/>
                </a:rPr>
                <a:t>物联应用</a:t>
              </a:r>
              <a:endParaRPr lang="en-US" altLang="zh-CN" sz="800" kern="0" dirty="0">
                <a:solidFill>
                  <a:srgbClr val="1D1D1A"/>
                </a:solidFill>
                <a:latin typeface="微软雅黑" pitchFamily="34" charset="-122"/>
                <a:ea typeface="微软雅黑"/>
              </a:endParaRPr>
            </a:p>
          </p:txBody>
        </p:sp>
        <p:sp>
          <p:nvSpPr>
            <p:cNvPr id="76" name="AutoShape 114"/>
            <p:cNvSpPr>
              <a:spLocks noChangeArrowheads="1"/>
            </p:cNvSpPr>
            <p:nvPr/>
          </p:nvSpPr>
          <p:spPr bwMode="auto">
            <a:xfrm>
              <a:off x="7337497" y="2215368"/>
              <a:ext cx="307486" cy="538380"/>
            </a:xfrm>
            <a:prstGeom prst="can">
              <a:avLst>
                <a:gd name="adj" fmla="val 25167"/>
              </a:avLst>
            </a:prstGeom>
            <a:gradFill rotWithShape="0">
              <a:gsLst>
                <a:gs pos="0">
                  <a:srgbClr val="5F5F5F"/>
                </a:gs>
                <a:gs pos="50000">
                  <a:srgbClr val="FFFFFF"/>
                </a:gs>
                <a:gs pos="100000">
                  <a:srgbClr val="5F5F5F"/>
                </a:gs>
              </a:gsLst>
              <a:lin ang="5400000" scaled="1"/>
            </a:gradFill>
            <a:ln w="12700">
              <a:solidFill>
                <a:srgbClr val="1D1D1A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algn="ctr" defTabSz="914387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77" name="Text Box 124"/>
            <p:cNvSpPr txBox="1">
              <a:spLocks noChangeArrowheads="1"/>
            </p:cNvSpPr>
            <p:nvPr/>
          </p:nvSpPr>
          <p:spPr bwMode="auto">
            <a:xfrm rot="10800000" flipV="1">
              <a:off x="7306383" y="2323033"/>
              <a:ext cx="381688" cy="517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defTabSz="801448">
                <a:spcBef>
                  <a:spcPct val="50000"/>
                </a:spcBef>
                <a:defRPr/>
              </a:pPr>
              <a:r>
                <a:rPr lang="zh-CN" altLang="en-US" sz="600" kern="0" dirty="0">
                  <a:solidFill>
                    <a:srgbClr val="990000"/>
                  </a:solidFill>
                  <a:latin typeface="微软雅黑" pitchFamily="34" charset="-122"/>
                  <a:ea typeface="微软雅黑"/>
                </a:rPr>
                <a:t>普通应用</a:t>
              </a:r>
              <a:endParaRPr lang="en-US" altLang="zh-CN" sz="600" kern="0" dirty="0">
                <a:solidFill>
                  <a:srgbClr val="990000"/>
                </a:solidFill>
                <a:latin typeface="微软雅黑" pitchFamily="34" charset="-122"/>
                <a:ea typeface="微软雅黑"/>
              </a:endParaRPr>
            </a:p>
          </p:txBody>
        </p:sp>
        <p:sp>
          <p:nvSpPr>
            <p:cNvPr id="78" name="Text Box 124"/>
            <p:cNvSpPr txBox="1">
              <a:spLocks noChangeArrowheads="1"/>
            </p:cNvSpPr>
            <p:nvPr/>
          </p:nvSpPr>
          <p:spPr bwMode="auto">
            <a:xfrm rot="10800000" flipV="1">
              <a:off x="6982139" y="2298368"/>
              <a:ext cx="381688" cy="5536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algn="ctr" defTabSz="801448">
                <a:spcBef>
                  <a:spcPct val="50000"/>
                </a:spcBef>
                <a:defRPr/>
              </a:pPr>
              <a:r>
                <a:rPr lang="en-US" altLang="zh-CN" sz="600" kern="0" dirty="0">
                  <a:solidFill>
                    <a:srgbClr val="990000"/>
                  </a:solidFill>
                  <a:latin typeface="微软雅黑" pitchFamily="34" charset="-122"/>
                  <a:ea typeface="微软雅黑"/>
                </a:rPr>
                <a:t>VIP</a:t>
              </a:r>
              <a:r>
                <a:rPr lang="zh-CN" altLang="en-US" sz="600" kern="0" dirty="0">
                  <a:solidFill>
                    <a:srgbClr val="990000"/>
                  </a:solidFill>
                  <a:latin typeface="微软雅黑" pitchFamily="34" charset="-122"/>
                  <a:ea typeface="微软雅黑"/>
                </a:rPr>
                <a:t>应用</a:t>
              </a:r>
              <a:endParaRPr lang="en-US" altLang="zh-CN" sz="600" kern="0" dirty="0">
                <a:solidFill>
                  <a:srgbClr val="990000"/>
                </a:solidFill>
                <a:latin typeface="微软雅黑" pitchFamily="34" charset="-122"/>
                <a:ea typeface="微软雅黑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7004463" y="1534848"/>
              <a:ext cx="218860" cy="69413"/>
            </a:xfrm>
            <a:prstGeom prst="rect">
              <a:avLst/>
            </a:prstGeom>
            <a:solidFill>
              <a:srgbClr val="9ED564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16200000">
              <a:off x="7004463" y="1972912"/>
              <a:ext cx="218860" cy="69413"/>
            </a:xfrm>
            <a:prstGeom prst="rect">
              <a:avLst/>
            </a:prstGeom>
            <a:solidFill>
              <a:srgbClr val="9ED564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7004463" y="1758633"/>
              <a:ext cx="218860" cy="69413"/>
            </a:xfrm>
            <a:prstGeom prst="rect">
              <a:avLst/>
            </a:prstGeom>
            <a:solidFill>
              <a:srgbClr val="9ED564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6200000">
              <a:off x="7095903" y="1972912"/>
              <a:ext cx="218860" cy="69413"/>
            </a:xfrm>
            <a:prstGeom prst="rect">
              <a:avLst/>
            </a:prstGeom>
            <a:solidFill>
              <a:srgbClr val="B30000"/>
            </a:solidFill>
            <a:ln w="12700" cap="flat" cmpd="sng" algn="ctr">
              <a:solidFill>
                <a:srgbClr val="B3000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16200000">
              <a:off x="7095903" y="1758633"/>
              <a:ext cx="218860" cy="69413"/>
            </a:xfrm>
            <a:prstGeom prst="rect">
              <a:avLst/>
            </a:prstGeom>
            <a:solidFill>
              <a:srgbClr val="B30000"/>
            </a:solidFill>
            <a:ln w="12700" cap="flat" cmpd="sng" algn="ctr">
              <a:solidFill>
                <a:srgbClr val="B3000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4" name="AutoShape 109"/>
            <p:cNvSpPr>
              <a:spLocks noChangeArrowheads="1"/>
            </p:cNvSpPr>
            <p:nvPr/>
          </p:nvSpPr>
          <p:spPr bwMode="auto">
            <a:xfrm>
              <a:off x="7320910" y="1416988"/>
              <a:ext cx="308262" cy="752088"/>
            </a:xfrm>
            <a:prstGeom prst="can">
              <a:avLst>
                <a:gd name="adj" fmla="val 55700"/>
              </a:avLst>
            </a:prstGeom>
            <a:noFill/>
            <a:ln w="12700">
              <a:solidFill>
                <a:srgbClr val="1D1D1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387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16200000">
              <a:off x="7427809" y="1958063"/>
              <a:ext cx="111082" cy="154485"/>
            </a:xfrm>
            <a:prstGeom prst="rect">
              <a:avLst/>
            </a:prstGeom>
            <a:solidFill>
              <a:srgbClr val="7030A0">
                <a:lumMod val="60000"/>
                <a:lumOff val="40000"/>
              </a:srgbClr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16200000">
              <a:off x="7427809" y="1798026"/>
              <a:ext cx="111082" cy="154485"/>
            </a:xfrm>
            <a:prstGeom prst="rect">
              <a:avLst/>
            </a:prstGeom>
            <a:solidFill>
              <a:srgbClr val="FFCC66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87" name="Text Box 120"/>
            <p:cNvSpPr txBox="1">
              <a:spLocks noChangeArrowheads="1"/>
            </p:cNvSpPr>
            <p:nvPr/>
          </p:nvSpPr>
          <p:spPr bwMode="auto">
            <a:xfrm rot="10800000" flipH="1" flipV="1">
              <a:off x="7598001" y="1605472"/>
              <a:ext cx="428274" cy="7175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defTabSz="801448">
                <a:spcBef>
                  <a:spcPct val="50000"/>
                </a:spcBef>
                <a:defRPr/>
              </a:pPr>
              <a:r>
                <a:rPr lang="zh-CN" altLang="en-US" sz="800" kern="0" dirty="0">
                  <a:solidFill>
                    <a:srgbClr val="1D1D1A"/>
                  </a:solidFill>
                  <a:latin typeface="微软雅黑" pitchFamily="34" charset="-122"/>
                  <a:ea typeface="微软雅黑"/>
                </a:rPr>
                <a:t>办公应用</a:t>
              </a:r>
              <a:endParaRPr lang="en-US" altLang="zh-CN" sz="800" kern="0" dirty="0">
                <a:solidFill>
                  <a:srgbClr val="1D1D1A"/>
                </a:solidFill>
                <a:latin typeface="微软雅黑" pitchFamily="34" charset="-122"/>
                <a:ea typeface="微软雅黑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16200000">
              <a:off x="7427809" y="1606921"/>
              <a:ext cx="111082" cy="15448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387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4572697" y="6076592"/>
            <a:ext cx="771669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87"/>
            <a:r>
              <a:rPr kumimoji="1" lang="zh-CN" altLang="en-US" sz="110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教学终端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682272" y="5340757"/>
            <a:ext cx="771669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87"/>
            <a:r>
              <a:rPr kumimoji="1" lang="zh-CN" altLang="en-US" sz="110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环控终端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05611" y="4477673"/>
            <a:ext cx="74892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lvl1pPr>
              <a:defRPr sz="1100"/>
            </a:lvl1pPr>
          </a:lstStyle>
          <a:p>
            <a:r>
              <a:rPr lang="zh-CN" altLang="en-US" dirty="0"/>
              <a:t>应用加速</a:t>
            </a:r>
          </a:p>
        </p:txBody>
      </p:sp>
      <p:sp>
        <p:nvSpPr>
          <p:cNvPr id="92" name="任意多边形 91"/>
          <p:cNvSpPr/>
          <p:nvPr/>
        </p:nvSpPr>
        <p:spPr>
          <a:xfrm>
            <a:off x="4154000" y="4037365"/>
            <a:ext cx="1157530" cy="1170138"/>
          </a:xfrm>
          <a:custGeom>
            <a:avLst/>
            <a:gdLst>
              <a:gd name="connsiteX0" fmla="*/ 0 w 1157681"/>
              <a:gd name="connsiteY0" fmla="*/ 989926 h 1015093"/>
              <a:gd name="connsiteX1" fmla="*/ 528507 w 1157681"/>
              <a:gd name="connsiteY1" fmla="*/ 26 h 1015093"/>
              <a:gd name="connsiteX2" fmla="*/ 1157681 w 1157681"/>
              <a:gd name="connsiteY2" fmla="*/ 1015093 h 101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681" h="1015093">
                <a:moveTo>
                  <a:pt x="0" y="989926"/>
                </a:moveTo>
                <a:cubicBezTo>
                  <a:pt x="167780" y="492879"/>
                  <a:pt x="335560" y="-4168"/>
                  <a:pt x="528507" y="26"/>
                </a:cubicBezTo>
                <a:cubicBezTo>
                  <a:pt x="721454" y="4220"/>
                  <a:pt x="939567" y="509656"/>
                  <a:pt x="1157681" y="1015093"/>
                </a:cubicBezTo>
              </a:path>
            </a:pathLst>
          </a:custGeom>
          <a:noFill/>
          <a:ln w="12700" cap="flat" cmpd="sng" algn="ctr">
            <a:solidFill>
              <a:srgbClr val="1D1D1A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32572" y="913144"/>
            <a:ext cx="3642854" cy="1200066"/>
            <a:chOff x="8435796" y="1676862"/>
            <a:chExt cx="3928622" cy="1370122"/>
          </a:xfrm>
        </p:grpSpPr>
        <p:grpSp>
          <p:nvGrpSpPr>
            <p:cNvPr id="94" name="组合 246"/>
            <p:cNvGrpSpPr/>
            <p:nvPr/>
          </p:nvGrpSpPr>
          <p:grpSpPr>
            <a:xfrm>
              <a:off x="8435796" y="1676862"/>
              <a:ext cx="3928622" cy="1370122"/>
              <a:chOff x="6144189" y="2413205"/>
              <a:chExt cx="3510947" cy="1619630"/>
            </a:xfrm>
          </p:grpSpPr>
          <p:pic>
            <p:nvPicPr>
              <p:cNvPr id="96" name="Picture 11" descr="D:\mary\正在进行中\D-201512231 李智 2016MWC资料设计\徐林\link\线条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144189" y="3624001"/>
                <a:ext cx="3510947" cy="40883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7" name="组合 254"/>
              <p:cNvGrpSpPr/>
              <p:nvPr/>
            </p:nvGrpSpPr>
            <p:grpSpPr>
              <a:xfrm>
                <a:off x="6537735" y="2413205"/>
                <a:ext cx="2386730" cy="1375428"/>
                <a:chOff x="-2827940" y="2406196"/>
                <a:chExt cx="3438837" cy="1981738"/>
              </a:xfrm>
            </p:grpSpPr>
            <p:sp>
              <p:nvSpPr>
                <p:cNvPr id="98" name="Freeform 8"/>
                <p:cNvSpPr>
                  <a:spLocks/>
                </p:cNvSpPr>
                <p:nvPr/>
              </p:nvSpPr>
              <p:spPr bwMode="auto">
                <a:xfrm>
                  <a:off x="-2827940" y="2406196"/>
                  <a:ext cx="3309041" cy="1981738"/>
                </a:xfrm>
                <a:custGeom>
                  <a:avLst/>
                  <a:gdLst/>
                  <a:ahLst/>
                  <a:cxnLst>
                    <a:cxn ang="0">
                      <a:pos x="5492" y="1876"/>
                    </a:cxn>
                    <a:cxn ang="0">
                      <a:pos x="5426" y="1682"/>
                    </a:cxn>
                    <a:cxn ang="0">
                      <a:pos x="5326" y="1506"/>
                    </a:cxn>
                    <a:cxn ang="0">
                      <a:pos x="5198" y="1350"/>
                    </a:cxn>
                    <a:cxn ang="0">
                      <a:pos x="5046" y="1220"/>
                    </a:cxn>
                    <a:cxn ang="0">
                      <a:pos x="4874" y="1116"/>
                    </a:cxn>
                    <a:cxn ang="0">
                      <a:pos x="4682" y="1042"/>
                    </a:cxn>
                    <a:cxn ang="0">
                      <a:pos x="4476" y="1004"/>
                    </a:cxn>
                    <a:cxn ang="0">
                      <a:pos x="4302" y="1002"/>
                    </a:cxn>
                    <a:cxn ang="0">
                      <a:pos x="4184" y="898"/>
                    </a:cxn>
                    <a:cxn ang="0">
                      <a:pos x="4060" y="694"/>
                    </a:cxn>
                    <a:cxn ang="0">
                      <a:pos x="3908" y="512"/>
                    </a:cxn>
                    <a:cxn ang="0">
                      <a:pos x="3732" y="352"/>
                    </a:cxn>
                    <a:cxn ang="0">
                      <a:pos x="3534" y="218"/>
                    </a:cxn>
                    <a:cxn ang="0">
                      <a:pos x="3316" y="114"/>
                    </a:cxn>
                    <a:cxn ang="0">
                      <a:pos x="3084" y="42"/>
                    </a:cxn>
                    <a:cxn ang="0">
                      <a:pos x="2838" y="4"/>
                    </a:cxn>
                    <a:cxn ang="0">
                      <a:pos x="2630" y="2"/>
                    </a:cxn>
                    <a:cxn ang="0">
                      <a:pos x="2318" y="46"/>
                    </a:cxn>
                    <a:cxn ang="0">
                      <a:pos x="2026" y="146"/>
                    </a:cxn>
                    <a:cxn ang="0">
                      <a:pos x="1764" y="296"/>
                    </a:cxn>
                    <a:cxn ang="0">
                      <a:pos x="1532" y="490"/>
                    </a:cxn>
                    <a:cxn ang="0">
                      <a:pos x="1340" y="724"/>
                    </a:cxn>
                    <a:cxn ang="0">
                      <a:pos x="1194" y="988"/>
                    </a:cxn>
                    <a:cxn ang="0">
                      <a:pos x="1096" y="1280"/>
                    </a:cxn>
                    <a:cxn ang="0">
                      <a:pos x="1058" y="1514"/>
                    </a:cxn>
                    <a:cxn ang="0">
                      <a:pos x="908" y="1500"/>
                    </a:cxn>
                    <a:cxn ang="0">
                      <a:pos x="770" y="1510"/>
                    </a:cxn>
                    <a:cxn ang="0">
                      <a:pos x="596" y="1556"/>
                    </a:cxn>
                    <a:cxn ang="0">
                      <a:pos x="436" y="1632"/>
                    </a:cxn>
                    <a:cxn ang="0">
                      <a:pos x="296" y="1736"/>
                    </a:cxn>
                    <a:cxn ang="0">
                      <a:pos x="180" y="1864"/>
                    </a:cxn>
                    <a:cxn ang="0">
                      <a:pos x="90" y="2014"/>
                    </a:cxn>
                    <a:cxn ang="0">
                      <a:pos x="28" y="2182"/>
                    </a:cxn>
                    <a:cxn ang="0">
                      <a:pos x="0" y="2362"/>
                    </a:cxn>
                    <a:cxn ang="0">
                      <a:pos x="4" y="2500"/>
                    </a:cxn>
                    <a:cxn ang="0">
                      <a:pos x="40" y="2678"/>
                    </a:cxn>
                    <a:cxn ang="0">
                      <a:pos x="110" y="2840"/>
                    </a:cxn>
                    <a:cxn ang="0">
                      <a:pos x="206" y="2986"/>
                    </a:cxn>
                    <a:cxn ang="0">
                      <a:pos x="330" y="3108"/>
                    </a:cxn>
                    <a:cxn ang="0">
                      <a:pos x="474" y="3206"/>
                    </a:cxn>
                    <a:cxn ang="0">
                      <a:pos x="638" y="3276"/>
                    </a:cxn>
                    <a:cxn ang="0">
                      <a:pos x="814" y="3312"/>
                    </a:cxn>
                    <a:cxn ang="0">
                      <a:pos x="5486" y="3316"/>
                    </a:cxn>
                    <a:cxn ang="0">
                      <a:pos x="5620" y="3302"/>
                    </a:cxn>
                    <a:cxn ang="0">
                      <a:pos x="5746" y="3264"/>
                    </a:cxn>
                    <a:cxn ang="0">
                      <a:pos x="5860" y="3202"/>
                    </a:cxn>
                    <a:cxn ang="0">
                      <a:pos x="5958" y="3120"/>
                    </a:cxn>
                    <a:cxn ang="0">
                      <a:pos x="6040" y="3022"/>
                    </a:cxn>
                    <a:cxn ang="0">
                      <a:pos x="6102" y="2908"/>
                    </a:cxn>
                    <a:cxn ang="0">
                      <a:pos x="6140" y="2782"/>
                    </a:cxn>
                    <a:cxn ang="0">
                      <a:pos x="6154" y="2646"/>
                    </a:cxn>
                    <a:cxn ang="0">
                      <a:pos x="6146" y="2548"/>
                    </a:cxn>
                    <a:cxn ang="0">
                      <a:pos x="6116" y="2422"/>
                    </a:cxn>
                    <a:cxn ang="0">
                      <a:pos x="6062" y="2308"/>
                    </a:cxn>
                    <a:cxn ang="0">
                      <a:pos x="5988" y="2206"/>
                    </a:cxn>
                    <a:cxn ang="0">
                      <a:pos x="5898" y="2120"/>
                    </a:cxn>
                    <a:cxn ang="0">
                      <a:pos x="5792" y="2054"/>
                    </a:cxn>
                    <a:cxn ang="0">
                      <a:pos x="5674" y="2006"/>
                    </a:cxn>
                    <a:cxn ang="0">
                      <a:pos x="5546" y="1982"/>
                    </a:cxn>
                  </a:cxnLst>
                  <a:rect l="0" t="0" r="r" b="b"/>
                  <a:pathLst>
                    <a:path w="6154" h="3316">
                      <a:moveTo>
                        <a:pt x="5512" y="1980"/>
                      </a:moveTo>
                      <a:lnTo>
                        <a:pt x="5512" y="1980"/>
                      </a:lnTo>
                      <a:lnTo>
                        <a:pt x="5504" y="1928"/>
                      </a:lnTo>
                      <a:lnTo>
                        <a:pt x="5492" y="1876"/>
                      </a:lnTo>
                      <a:lnTo>
                        <a:pt x="5478" y="1826"/>
                      </a:lnTo>
                      <a:lnTo>
                        <a:pt x="5462" y="1778"/>
                      </a:lnTo>
                      <a:lnTo>
                        <a:pt x="5446" y="1730"/>
                      </a:lnTo>
                      <a:lnTo>
                        <a:pt x="5426" y="1682"/>
                      </a:lnTo>
                      <a:lnTo>
                        <a:pt x="5404" y="1636"/>
                      </a:lnTo>
                      <a:lnTo>
                        <a:pt x="5380" y="1592"/>
                      </a:lnTo>
                      <a:lnTo>
                        <a:pt x="5354" y="1548"/>
                      </a:lnTo>
                      <a:lnTo>
                        <a:pt x="5326" y="1506"/>
                      </a:lnTo>
                      <a:lnTo>
                        <a:pt x="5296" y="1466"/>
                      </a:lnTo>
                      <a:lnTo>
                        <a:pt x="5266" y="1426"/>
                      </a:lnTo>
                      <a:lnTo>
                        <a:pt x="5234" y="1388"/>
                      </a:lnTo>
                      <a:lnTo>
                        <a:pt x="5198" y="1350"/>
                      </a:lnTo>
                      <a:lnTo>
                        <a:pt x="5162" y="1316"/>
                      </a:lnTo>
                      <a:lnTo>
                        <a:pt x="5126" y="1282"/>
                      </a:lnTo>
                      <a:lnTo>
                        <a:pt x="5086" y="1250"/>
                      </a:lnTo>
                      <a:lnTo>
                        <a:pt x="5046" y="1220"/>
                      </a:lnTo>
                      <a:lnTo>
                        <a:pt x="5006" y="1190"/>
                      </a:lnTo>
                      <a:lnTo>
                        <a:pt x="4962" y="1164"/>
                      </a:lnTo>
                      <a:lnTo>
                        <a:pt x="4918" y="1138"/>
                      </a:lnTo>
                      <a:lnTo>
                        <a:pt x="4874" y="1116"/>
                      </a:lnTo>
                      <a:lnTo>
                        <a:pt x="4826" y="1094"/>
                      </a:lnTo>
                      <a:lnTo>
                        <a:pt x="4780" y="1074"/>
                      </a:lnTo>
                      <a:lnTo>
                        <a:pt x="4732" y="1058"/>
                      </a:lnTo>
                      <a:lnTo>
                        <a:pt x="4682" y="1042"/>
                      </a:lnTo>
                      <a:lnTo>
                        <a:pt x="4632" y="1030"/>
                      </a:lnTo>
                      <a:lnTo>
                        <a:pt x="4580" y="1020"/>
                      </a:lnTo>
                      <a:lnTo>
                        <a:pt x="4528" y="1010"/>
                      </a:lnTo>
                      <a:lnTo>
                        <a:pt x="4476" y="1004"/>
                      </a:lnTo>
                      <a:lnTo>
                        <a:pt x="4422" y="1002"/>
                      </a:lnTo>
                      <a:lnTo>
                        <a:pt x="4368" y="1000"/>
                      </a:lnTo>
                      <a:lnTo>
                        <a:pt x="4368" y="1000"/>
                      </a:lnTo>
                      <a:lnTo>
                        <a:pt x="4302" y="1002"/>
                      </a:lnTo>
                      <a:lnTo>
                        <a:pt x="4236" y="1008"/>
                      </a:lnTo>
                      <a:lnTo>
                        <a:pt x="4236" y="1008"/>
                      </a:lnTo>
                      <a:lnTo>
                        <a:pt x="4212" y="952"/>
                      </a:lnTo>
                      <a:lnTo>
                        <a:pt x="4184" y="898"/>
                      </a:lnTo>
                      <a:lnTo>
                        <a:pt x="4156" y="846"/>
                      </a:lnTo>
                      <a:lnTo>
                        <a:pt x="4126" y="794"/>
                      </a:lnTo>
                      <a:lnTo>
                        <a:pt x="4094" y="744"/>
                      </a:lnTo>
                      <a:lnTo>
                        <a:pt x="4060" y="694"/>
                      </a:lnTo>
                      <a:lnTo>
                        <a:pt x="4024" y="646"/>
                      </a:lnTo>
                      <a:lnTo>
                        <a:pt x="3988" y="600"/>
                      </a:lnTo>
                      <a:lnTo>
                        <a:pt x="3948" y="554"/>
                      </a:lnTo>
                      <a:lnTo>
                        <a:pt x="3908" y="512"/>
                      </a:lnTo>
                      <a:lnTo>
                        <a:pt x="3866" y="470"/>
                      </a:lnTo>
                      <a:lnTo>
                        <a:pt x="3822" y="428"/>
                      </a:lnTo>
                      <a:lnTo>
                        <a:pt x="3778" y="390"/>
                      </a:lnTo>
                      <a:lnTo>
                        <a:pt x="3732" y="352"/>
                      </a:lnTo>
                      <a:lnTo>
                        <a:pt x="3684" y="316"/>
                      </a:lnTo>
                      <a:lnTo>
                        <a:pt x="3636" y="282"/>
                      </a:lnTo>
                      <a:lnTo>
                        <a:pt x="3586" y="248"/>
                      </a:lnTo>
                      <a:lnTo>
                        <a:pt x="3534" y="218"/>
                      </a:lnTo>
                      <a:lnTo>
                        <a:pt x="3482" y="190"/>
                      </a:lnTo>
                      <a:lnTo>
                        <a:pt x="3428" y="162"/>
                      </a:lnTo>
                      <a:lnTo>
                        <a:pt x="3372" y="138"/>
                      </a:lnTo>
                      <a:lnTo>
                        <a:pt x="3316" y="114"/>
                      </a:lnTo>
                      <a:lnTo>
                        <a:pt x="3260" y="92"/>
                      </a:lnTo>
                      <a:lnTo>
                        <a:pt x="3202" y="74"/>
                      </a:lnTo>
                      <a:lnTo>
                        <a:pt x="3144" y="56"/>
                      </a:lnTo>
                      <a:lnTo>
                        <a:pt x="3084" y="42"/>
                      </a:lnTo>
                      <a:lnTo>
                        <a:pt x="3024" y="30"/>
                      </a:lnTo>
                      <a:lnTo>
                        <a:pt x="2962" y="18"/>
                      </a:lnTo>
                      <a:lnTo>
                        <a:pt x="2900" y="10"/>
                      </a:lnTo>
                      <a:lnTo>
                        <a:pt x="2838" y="4"/>
                      </a:lnTo>
                      <a:lnTo>
                        <a:pt x="2774" y="0"/>
                      </a:lnTo>
                      <a:lnTo>
                        <a:pt x="2710" y="0"/>
                      </a:lnTo>
                      <a:lnTo>
                        <a:pt x="2710" y="0"/>
                      </a:lnTo>
                      <a:lnTo>
                        <a:pt x="2630" y="2"/>
                      </a:lnTo>
                      <a:lnTo>
                        <a:pt x="2550" y="8"/>
                      </a:lnTo>
                      <a:lnTo>
                        <a:pt x="2472" y="16"/>
                      </a:lnTo>
                      <a:lnTo>
                        <a:pt x="2394" y="30"/>
                      </a:lnTo>
                      <a:lnTo>
                        <a:pt x="2318" y="46"/>
                      </a:lnTo>
                      <a:lnTo>
                        <a:pt x="2242" y="66"/>
                      </a:lnTo>
                      <a:lnTo>
                        <a:pt x="2168" y="90"/>
                      </a:lnTo>
                      <a:lnTo>
                        <a:pt x="2096" y="116"/>
                      </a:lnTo>
                      <a:lnTo>
                        <a:pt x="2026" y="146"/>
                      </a:lnTo>
                      <a:lnTo>
                        <a:pt x="1958" y="180"/>
                      </a:lnTo>
                      <a:lnTo>
                        <a:pt x="1892" y="216"/>
                      </a:lnTo>
                      <a:lnTo>
                        <a:pt x="1826" y="256"/>
                      </a:lnTo>
                      <a:lnTo>
                        <a:pt x="1764" y="296"/>
                      </a:lnTo>
                      <a:lnTo>
                        <a:pt x="1702" y="342"/>
                      </a:lnTo>
                      <a:lnTo>
                        <a:pt x="1644" y="388"/>
                      </a:lnTo>
                      <a:lnTo>
                        <a:pt x="1586" y="438"/>
                      </a:lnTo>
                      <a:lnTo>
                        <a:pt x="1532" y="490"/>
                      </a:lnTo>
                      <a:lnTo>
                        <a:pt x="1480" y="546"/>
                      </a:lnTo>
                      <a:lnTo>
                        <a:pt x="1432" y="602"/>
                      </a:lnTo>
                      <a:lnTo>
                        <a:pt x="1386" y="662"/>
                      </a:lnTo>
                      <a:lnTo>
                        <a:pt x="1340" y="724"/>
                      </a:lnTo>
                      <a:lnTo>
                        <a:pt x="1300" y="786"/>
                      </a:lnTo>
                      <a:lnTo>
                        <a:pt x="1262" y="852"/>
                      </a:lnTo>
                      <a:lnTo>
                        <a:pt x="1226" y="920"/>
                      </a:lnTo>
                      <a:lnTo>
                        <a:pt x="1194" y="988"/>
                      </a:lnTo>
                      <a:lnTo>
                        <a:pt x="1164" y="1058"/>
                      </a:lnTo>
                      <a:lnTo>
                        <a:pt x="1138" y="1132"/>
                      </a:lnTo>
                      <a:lnTo>
                        <a:pt x="1116" y="1204"/>
                      </a:lnTo>
                      <a:lnTo>
                        <a:pt x="1096" y="1280"/>
                      </a:lnTo>
                      <a:lnTo>
                        <a:pt x="1080" y="1356"/>
                      </a:lnTo>
                      <a:lnTo>
                        <a:pt x="1068" y="1434"/>
                      </a:lnTo>
                      <a:lnTo>
                        <a:pt x="1058" y="1514"/>
                      </a:lnTo>
                      <a:lnTo>
                        <a:pt x="1058" y="1514"/>
                      </a:lnTo>
                      <a:lnTo>
                        <a:pt x="1022" y="1508"/>
                      </a:lnTo>
                      <a:lnTo>
                        <a:pt x="984" y="1504"/>
                      </a:lnTo>
                      <a:lnTo>
                        <a:pt x="946" y="1500"/>
                      </a:lnTo>
                      <a:lnTo>
                        <a:pt x="908" y="1500"/>
                      </a:lnTo>
                      <a:lnTo>
                        <a:pt x="908" y="1500"/>
                      </a:lnTo>
                      <a:lnTo>
                        <a:pt x="860" y="1502"/>
                      </a:lnTo>
                      <a:lnTo>
                        <a:pt x="814" y="1504"/>
                      </a:lnTo>
                      <a:lnTo>
                        <a:pt x="770" y="1510"/>
                      </a:lnTo>
                      <a:lnTo>
                        <a:pt x="724" y="1518"/>
                      </a:lnTo>
                      <a:lnTo>
                        <a:pt x="680" y="1528"/>
                      </a:lnTo>
                      <a:lnTo>
                        <a:pt x="638" y="1540"/>
                      </a:lnTo>
                      <a:lnTo>
                        <a:pt x="596" y="1556"/>
                      </a:lnTo>
                      <a:lnTo>
                        <a:pt x="554" y="1572"/>
                      </a:lnTo>
                      <a:lnTo>
                        <a:pt x="514" y="1590"/>
                      </a:lnTo>
                      <a:lnTo>
                        <a:pt x="474" y="1610"/>
                      </a:lnTo>
                      <a:lnTo>
                        <a:pt x="436" y="1632"/>
                      </a:lnTo>
                      <a:lnTo>
                        <a:pt x="400" y="1656"/>
                      </a:lnTo>
                      <a:lnTo>
                        <a:pt x="364" y="1680"/>
                      </a:lnTo>
                      <a:lnTo>
                        <a:pt x="330" y="1708"/>
                      </a:lnTo>
                      <a:lnTo>
                        <a:pt x="296" y="1736"/>
                      </a:lnTo>
                      <a:lnTo>
                        <a:pt x="266" y="1766"/>
                      </a:lnTo>
                      <a:lnTo>
                        <a:pt x="236" y="1798"/>
                      </a:lnTo>
                      <a:lnTo>
                        <a:pt x="206" y="1830"/>
                      </a:lnTo>
                      <a:lnTo>
                        <a:pt x="180" y="1864"/>
                      </a:lnTo>
                      <a:lnTo>
                        <a:pt x="154" y="1900"/>
                      </a:lnTo>
                      <a:lnTo>
                        <a:pt x="130" y="1938"/>
                      </a:lnTo>
                      <a:lnTo>
                        <a:pt x="110" y="1976"/>
                      </a:lnTo>
                      <a:lnTo>
                        <a:pt x="90" y="2014"/>
                      </a:lnTo>
                      <a:lnTo>
                        <a:pt x="70" y="2054"/>
                      </a:lnTo>
                      <a:lnTo>
                        <a:pt x="54" y="2096"/>
                      </a:lnTo>
                      <a:lnTo>
                        <a:pt x="40" y="2138"/>
                      </a:lnTo>
                      <a:lnTo>
                        <a:pt x="28" y="2182"/>
                      </a:lnTo>
                      <a:lnTo>
                        <a:pt x="18" y="2224"/>
                      </a:lnTo>
                      <a:lnTo>
                        <a:pt x="10" y="2270"/>
                      </a:lnTo>
                      <a:lnTo>
                        <a:pt x="4" y="2316"/>
                      </a:lnTo>
                      <a:lnTo>
                        <a:pt x="0" y="2362"/>
                      </a:lnTo>
                      <a:lnTo>
                        <a:pt x="0" y="2408"/>
                      </a:lnTo>
                      <a:lnTo>
                        <a:pt x="0" y="2408"/>
                      </a:lnTo>
                      <a:lnTo>
                        <a:pt x="0" y="2454"/>
                      </a:lnTo>
                      <a:lnTo>
                        <a:pt x="4" y="2500"/>
                      </a:lnTo>
                      <a:lnTo>
                        <a:pt x="10" y="2546"/>
                      </a:lnTo>
                      <a:lnTo>
                        <a:pt x="18" y="2590"/>
                      </a:lnTo>
                      <a:lnTo>
                        <a:pt x="28" y="2634"/>
                      </a:lnTo>
                      <a:lnTo>
                        <a:pt x="40" y="2678"/>
                      </a:lnTo>
                      <a:lnTo>
                        <a:pt x="54" y="2720"/>
                      </a:lnTo>
                      <a:lnTo>
                        <a:pt x="70" y="2762"/>
                      </a:lnTo>
                      <a:lnTo>
                        <a:pt x="90" y="2802"/>
                      </a:lnTo>
                      <a:lnTo>
                        <a:pt x="110" y="2840"/>
                      </a:lnTo>
                      <a:lnTo>
                        <a:pt x="130" y="2878"/>
                      </a:lnTo>
                      <a:lnTo>
                        <a:pt x="154" y="2916"/>
                      </a:lnTo>
                      <a:lnTo>
                        <a:pt x="180" y="2952"/>
                      </a:lnTo>
                      <a:lnTo>
                        <a:pt x="206" y="2986"/>
                      </a:lnTo>
                      <a:lnTo>
                        <a:pt x="236" y="3018"/>
                      </a:lnTo>
                      <a:lnTo>
                        <a:pt x="266" y="3050"/>
                      </a:lnTo>
                      <a:lnTo>
                        <a:pt x="296" y="3080"/>
                      </a:lnTo>
                      <a:lnTo>
                        <a:pt x="330" y="3108"/>
                      </a:lnTo>
                      <a:lnTo>
                        <a:pt x="364" y="3136"/>
                      </a:lnTo>
                      <a:lnTo>
                        <a:pt x="400" y="3160"/>
                      </a:lnTo>
                      <a:lnTo>
                        <a:pt x="436" y="3184"/>
                      </a:lnTo>
                      <a:lnTo>
                        <a:pt x="474" y="3206"/>
                      </a:lnTo>
                      <a:lnTo>
                        <a:pt x="514" y="3226"/>
                      </a:lnTo>
                      <a:lnTo>
                        <a:pt x="554" y="3244"/>
                      </a:lnTo>
                      <a:lnTo>
                        <a:pt x="596" y="3260"/>
                      </a:lnTo>
                      <a:lnTo>
                        <a:pt x="638" y="3276"/>
                      </a:lnTo>
                      <a:lnTo>
                        <a:pt x="680" y="3288"/>
                      </a:lnTo>
                      <a:lnTo>
                        <a:pt x="724" y="3298"/>
                      </a:lnTo>
                      <a:lnTo>
                        <a:pt x="770" y="3306"/>
                      </a:lnTo>
                      <a:lnTo>
                        <a:pt x="814" y="3312"/>
                      </a:lnTo>
                      <a:lnTo>
                        <a:pt x="860" y="3314"/>
                      </a:lnTo>
                      <a:lnTo>
                        <a:pt x="908" y="3316"/>
                      </a:lnTo>
                      <a:lnTo>
                        <a:pt x="5486" y="3316"/>
                      </a:lnTo>
                      <a:lnTo>
                        <a:pt x="5486" y="3316"/>
                      </a:lnTo>
                      <a:lnTo>
                        <a:pt x="5520" y="3316"/>
                      </a:lnTo>
                      <a:lnTo>
                        <a:pt x="5554" y="3312"/>
                      </a:lnTo>
                      <a:lnTo>
                        <a:pt x="5588" y="3308"/>
                      </a:lnTo>
                      <a:lnTo>
                        <a:pt x="5620" y="3302"/>
                      </a:lnTo>
                      <a:lnTo>
                        <a:pt x="5652" y="3294"/>
                      </a:lnTo>
                      <a:lnTo>
                        <a:pt x="5684" y="3286"/>
                      </a:lnTo>
                      <a:lnTo>
                        <a:pt x="5716" y="3276"/>
                      </a:lnTo>
                      <a:lnTo>
                        <a:pt x="5746" y="3264"/>
                      </a:lnTo>
                      <a:lnTo>
                        <a:pt x="5776" y="3250"/>
                      </a:lnTo>
                      <a:lnTo>
                        <a:pt x="5804" y="3236"/>
                      </a:lnTo>
                      <a:lnTo>
                        <a:pt x="5832" y="3220"/>
                      </a:lnTo>
                      <a:lnTo>
                        <a:pt x="5860" y="3202"/>
                      </a:lnTo>
                      <a:lnTo>
                        <a:pt x="5886" y="3184"/>
                      </a:lnTo>
                      <a:lnTo>
                        <a:pt x="5910" y="3164"/>
                      </a:lnTo>
                      <a:lnTo>
                        <a:pt x="5934" y="3142"/>
                      </a:lnTo>
                      <a:lnTo>
                        <a:pt x="5958" y="3120"/>
                      </a:lnTo>
                      <a:lnTo>
                        <a:pt x="5980" y="3096"/>
                      </a:lnTo>
                      <a:lnTo>
                        <a:pt x="6002" y="3072"/>
                      </a:lnTo>
                      <a:lnTo>
                        <a:pt x="6022" y="3048"/>
                      </a:lnTo>
                      <a:lnTo>
                        <a:pt x="6040" y="3022"/>
                      </a:lnTo>
                      <a:lnTo>
                        <a:pt x="6058" y="2994"/>
                      </a:lnTo>
                      <a:lnTo>
                        <a:pt x="6074" y="2966"/>
                      </a:lnTo>
                      <a:lnTo>
                        <a:pt x="6088" y="2938"/>
                      </a:lnTo>
                      <a:lnTo>
                        <a:pt x="6102" y="2908"/>
                      </a:lnTo>
                      <a:lnTo>
                        <a:pt x="6114" y="2878"/>
                      </a:lnTo>
                      <a:lnTo>
                        <a:pt x="6124" y="2846"/>
                      </a:lnTo>
                      <a:lnTo>
                        <a:pt x="6134" y="2814"/>
                      </a:lnTo>
                      <a:lnTo>
                        <a:pt x="6140" y="2782"/>
                      </a:lnTo>
                      <a:lnTo>
                        <a:pt x="6146" y="2748"/>
                      </a:lnTo>
                      <a:lnTo>
                        <a:pt x="6150" y="2716"/>
                      </a:lnTo>
                      <a:lnTo>
                        <a:pt x="6154" y="2682"/>
                      </a:lnTo>
                      <a:lnTo>
                        <a:pt x="6154" y="2646"/>
                      </a:lnTo>
                      <a:lnTo>
                        <a:pt x="6154" y="2646"/>
                      </a:lnTo>
                      <a:lnTo>
                        <a:pt x="6154" y="2614"/>
                      </a:lnTo>
                      <a:lnTo>
                        <a:pt x="6150" y="2580"/>
                      </a:lnTo>
                      <a:lnTo>
                        <a:pt x="6146" y="2548"/>
                      </a:lnTo>
                      <a:lnTo>
                        <a:pt x="6142" y="2516"/>
                      </a:lnTo>
                      <a:lnTo>
                        <a:pt x="6134" y="2484"/>
                      </a:lnTo>
                      <a:lnTo>
                        <a:pt x="6126" y="2452"/>
                      </a:lnTo>
                      <a:lnTo>
                        <a:pt x="6116" y="2422"/>
                      </a:lnTo>
                      <a:lnTo>
                        <a:pt x="6104" y="2392"/>
                      </a:lnTo>
                      <a:lnTo>
                        <a:pt x="6092" y="2364"/>
                      </a:lnTo>
                      <a:lnTo>
                        <a:pt x="6078" y="2336"/>
                      </a:lnTo>
                      <a:lnTo>
                        <a:pt x="6062" y="2308"/>
                      </a:lnTo>
                      <a:lnTo>
                        <a:pt x="6046" y="2282"/>
                      </a:lnTo>
                      <a:lnTo>
                        <a:pt x="6028" y="2256"/>
                      </a:lnTo>
                      <a:lnTo>
                        <a:pt x="6008" y="2230"/>
                      </a:lnTo>
                      <a:lnTo>
                        <a:pt x="5988" y="2206"/>
                      </a:lnTo>
                      <a:lnTo>
                        <a:pt x="5968" y="2184"/>
                      </a:lnTo>
                      <a:lnTo>
                        <a:pt x="5946" y="2162"/>
                      </a:lnTo>
                      <a:lnTo>
                        <a:pt x="5922" y="2140"/>
                      </a:lnTo>
                      <a:lnTo>
                        <a:pt x="5898" y="2120"/>
                      </a:lnTo>
                      <a:lnTo>
                        <a:pt x="5872" y="2102"/>
                      </a:lnTo>
                      <a:lnTo>
                        <a:pt x="5846" y="2084"/>
                      </a:lnTo>
                      <a:lnTo>
                        <a:pt x="5820" y="2068"/>
                      </a:lnTo>
                      <a:lnTo>
                        <a:pt x="5792" y="2054"/>
                      </a:lnTo>
                      <a:lnTo>
                        <a:pt x="5764" y="2040"/>
                      </a:lnTo>
                      <a:lnTo>
                        <a:pt x="5734" y="2026"/>
                      </a:lnTo>
                      <a:lnTo>
                        <a:pt x="5704" y="2016"/>
                      </a:lnTo>
                      <a:lnTo>
                        <a:pt x="5674" y="2006"/>
                      </a:lnTo>
                      <a:lnTo>
                        <a:pt x="5642" y="1998"/>
                      </a:lnTo>
                      <a:lnTo>
                        <a:pt x="5612" y="1990"/>
                      </a:lnTo>
                      <a:lnTo>
                        <a:pt x="5578" y="1986"/>
                      </a:lnTo>
                      <a:lnTo>
                        <a:pt x="5546" y="1982"/>
                      </a:lnTo>
                      <a:lnTo>
                        <a:pt x="5512" y="1980"/>
                      </a:lnTo>
                      <a:lnTo>
                        <a:pt x="5512" y="198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70C0">
                        <a:alpha val="58000"/>
                      </a:srgbClr>
                    </a:gs>
                    <a:gs pos="67000">
                      <a:srgbClr val="0070C0">
                        <a:alpha val="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perspectiveFront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40617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21" ker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/>
                  </a:endParaRPr>
                </a:p>
              </p:txBody>
            </p:sp>
            <p:sp>
              <p:nvSpPr>
                <p:cNvPr id="99" name="Freeform 8"/>
                <p:cNvSpPr>
                  <a:spLocks/>
                </p:cNvSpPr>
                <p:nvPr/>
              </p:nvSpPr>
              <p:spPr bwMode="auto">
                <a:xfrm>
                  <a:off x="-2827940" y="2406196"/>
                  <a:ext cx="3309041" cy="1981738"/>
                </a:xfrm>
                <a:custGeom>
                  <a:avLst/>
                  <a:gdLst/>
                  <a:ahLst/>
                  <a:cxnLst>
                    <a:cxn ang="0">
                      <a:pos x="5492" y="1876"/>
                    </a:cxn>
                    <a:cxn ang="0">
                      <a:pos x="5426" y="1682"/>
                    </a:cxn>
                    <a:cxn ang="0">
                      <a:pos x="5326" y="1506"/>
                    </a:cxn>
                    <a:cxn ang="0">
                      <a:pos x="5198" y="1350"/>
                    </a:cxn>
                    <a:cxn ang="0">
                      <a:pos x="5046" y="1220"/>
                    </a:cxn>
                    <a:cxn ang="0">
                      <a:pos x="4874" y="1116"/>
                    </a:cxn>
                    <a:cxn ang="0">
                      <a:pos x="4682" y="1042"/>
                    </a:cxn>
                    <a:cxn ang="0">
                      <a:pos x="4476" y="1004"/>
                    </a:cxn>
                    <a:cxn ang="0">
                      <a:pos x="4302" y="1002"/>
                    </a:cxn>
                    <a:cxn ang="0">
                      <a:pos x="4184" y="898"/>
                    </a:cxn>
                    <a:cxn ang="0">
                      <a:pos x="4060" y="694"/>
                    </a:cxn>
                    <a:cxn ang="0">
                      <a:pos x="3908" y="512"/>
                    </a:cxn>
                    <a:cxn ang="0">
                      <a:pos x="3732" y="352"/>
                    </a:cxn>
                    <a:cxn ang="0">
                      <a:pos x="3534" y="218"/>
                    </a:cxn>
                    <a:cxn ang="0">
                      <a:pos x="3316" y="114"/>
                    </a:cxn>
                    <a:cxn ang="0">
                      <a:pos x="3084" y="42"/>
                    </a:cxn>
                    <a:cxn ang="0">
                      <a:pos x="2838" y="4"/>
                    </a:cxn>
                    <a:cxn ang="0">
                      <a:pos x="2630" y="2"/>
                    </a:cxn>
                    <a:cxn ang="0">
                      <a:pos x="2318" y="46"/>
                    </a:cxn>
                    <a:cxn ang="0">
                      <a:pos x="2026" y="146"/>
                    </a:cxn>
                    <a:cxn ang="0">
                      <a:pos x="1764" y="296"/>
                    </a:cxn>
                    <a:cxn ang="0">
                      <a:pos x="1532" y="490"/>
                    </a:cxn>
                    <a:cxn ang="0">
                      <a:pos x="1340" y="724"/>
                    </a:cxn>
                    <a:cxn ang="0">
                      <a:pos x="1194" y="988"/>
                    </a:cxn>
                    <a:cxn ang="0">
                      <a:pos x="1096" y="1280"/>
                    </a:cxn>
                    <a:cxn ang="0">
                      <a:pos x="1058" y="1514"/>
                    </a:cxn>
                    <a:cxn ang="0">
                      <a:pos x="908" y="1500"/>
                    </a:cxn>
                    <a:cxn ang="0">
                      <a:pos x="770" y="1510"/>
                    </a:cxn>
                    <a:cxn ang="0">
                      <a:pos x="596" y="1556"/>
                    </a:cxn>
                    <a:cxn ang="0">
                      <a:pos x="436" y="1632"/>
                    </a:cxn>
                    <a:cxn ang="0">
                      <a:pos x="296" y="1736"/>
                    </a:cxn>
                    <a:cxn ang="0">
                      <a:pos x="180" y="1864"/>
                    </a:cxn>
                    <a:cxn ang="0">
                      <a:pos x="90" y="2014"/>
                    </a:cxn>
                    <a:cxn ang="0">
                      <a:pos x="28" y="2182"/>
                    </a:cxn>
                    <a:cxn ang="0">
                      <a:pos x="0" y="2362"/>
                    </a:cxn>
                    <a:cxn ang="0">
                      <a:pos x="4" y="2500"/>
                    </a:cxn>
                    <a:cxn ang="0">
                      <a:pos x="40" y="2678"/>
                    </a:cxn>
                    <a:cxn ang="0">
                      <a:pos x="110" y="2840"/>
                    </a:cxn>
                    <a:cxn ang="0">
                      <a:pos x="206" y="2986"/>
                    </a:cxn>
                    <a:cxn ang="0">
                      <a:pos x="330" y="3108"/>
                    </a:cxn>
                    <a:cxn ang="0">
                      <a:pos x="474" y="3206"/>
                    </a:cxn>
                    <a:cxn ang="0">
                      <a:pos x="638" y="3276"/>
                    </a:cxn>
                    <a:cxn ang="0">
                      <a:pos x="814" y="3312"/>
                    </a:cxn>
                    <a:cxn ang="0">
                      <a:pos x="5486" y="3316"/>
                    </a:cxn>
                    <a:cxn ang="0">
                      <a:pos x="5620" y="3302"/>
                    </a:cxn>
                    <a:cxn ang="0">
                      <a:pos x="5746" y="3264"/>
                    </a:cxn>
                    <a:cxn ang="0">
                      <a:pos x="5860" y="3202"/>
                    </a:cxn>
                    <a:cxn ang="0">
                      <a:pos x="5958" y="3120"/>
                    </a:cxn>
                    <a:cxn ang="0">
                      <a:pos x="6040" y="3022"/>
                    </a:cxn>
                    <a:cxn ang="0">
                      <a:pos x="6102" y="2908"/>
                    </a:cxn>
                    <a:cxn ang="0">
                      <a:pos x="6140" y="2782"/>
                    </a:cxn>
                    <a:cxn ang="0">
                      <a:pos x="6154" y="2646"/>
                    </a:cxn>
                    <a:cxn ang="0">
                      <a:pos x="6146" y="2548"/>
                    </a:cxn>
                    <a:cxn ang="0">
                      <a:pos x="6116" y="2422"/>
                    </a:cxn>
                    <a:cxn ang="0">
                      <a:pos x="6062" y="2308"/>
                    </a:cxn>
                    <a:cxn ang="0">
                      <a:pos x="5988" y="2206"/>
                    </a:cxn>
                    <a:cxn ang="0">
                      <a:pos x="5898" y="2120"/>
                    </a:cxn>
                    <a:cxn ang="0">
                      <a:pos x="5792" y="2054"/>
                    </a:cxn>
                    <a:cxn ang="0">
                      <a:pos x="5674" y="2006"/>
                    </a:cxn>
                    <a:cxn ang="0">
                      <a:pos x="5546" y="1982"/>
                    </a:cxn>
                  </a:cxnLst>
                  <a:rect l="0" t="0" r="r" b="b"/>
                  <a:pathLst>
                    <a:path w="6154" h="3316">
                      <a:moveTo>
                        <a:pt x="5512" y="1980"/>
                      </a:moveTo>
                      <a:lnTo>
                        <a:pt x="5512" y="1980"/>
                      </a:lnTo>
                      <a:lnTo>
                        <a:pt x="5504" y="1928"/>
                      </a:lnTo>
                      <a:lnTo>
                        <a:pt x="5492" y="1876"/>
                      </a:lnTo>
                      <a:lnTo>
                        <a:pt x="5478" y="1826"/>
                      </a:lnTo>
                      <a:lnTo>
                        <a:pt x="5462" y="1778"/>
                      </a:lnTo>
                      <a:lnTo>
                        <a:pt x="5446" y="1730"/>
                      </a:lnTo>
                      <a:lnTo>
                        <a:pt x="5426" y="1682"/>
                      </a:lnTo>
                      <a:lnTo>
                        <a:pt x="5404" y="1636"/>
                      </a:lnTo>
                      <a:lnTo>
                        <a:pt x="5380" y="1592"/>
                      </a:lnTo>
                      <a:lnTo>
                        <a:pt x="5354" y="1548"/>
                      </a:lnTo>
                      <a:lnTo>
                        <a:pt x="5326" y="1506"/>
                      </a:lnTo>
                      <a:lnTo>
                        <a:pt x="5296" y="1466"/>
                      </a:lnTo>
                      <a:lnTo>
                        <a:pt x="5266" y="1426"/>
                      </a:lnTo>
                      <a:lnTo>
                        <a:pt x="5234" y="1388"/>
                      </a:lnTo>
                      <a:lnTo>
                        <a:pt x="5198" y="1350"/>
                      </a:lnTo>
                      <a:lnTo>
                        <a:pt x="5162" y="1316"/>
                      </a:lnTo>
                      <a:lnTo>
                        <a:pt x="5126" y="1282"/>
                      </a:lnTo>
                      <a:lnTo>
                        <a:pt x="5086" y="1250"/>
                      </a:lnTo>
                      <a:lnTo>
                        <a:pt x="5046" y="1220"/>
                      </a:lnTo>
                      <a:lnTo>
                        <a:pt x="5006" y="1190"/>
                      </a:lnTo>
                      <a:lnTo>
                        <a:pt x="4962" y="1164"/>
                      </a:lnTo>
                      <a:lnTo>
                        <a:pt x="4918" y="1138"/>
                      </a:lnTo>
                      <a:lnTo>
                        <a:pt x="4874" y="1116"/>
                      </a:lnTo>
                      <a:lnTo>
                        <a:pt x="4826" y="1094"/>
                      </a:lnTo>
                      <a:lnTo>
                        <a:pt x="4780" y="1074"/>
                      </a:lnTo>
                      <a:lnTo>
                        <a:pt x="4732" y="1058"/>
                      </a:lnTo>
                      <a:lnTo>
                        <a:pt x="4682" y="1042"/>
                      </a:lnTo>
                      <a:lnTo>
                        <a:pt x="4632" y="1030"/>
                      </a:lnTo>
                      <a:lnTo>
                        <a:pt x="4580" y="1020"/>
                      </a:lnTo>
                      <a:lnTo>
                        <a:pt x="4528" y="1010"/>
                      </a:lnTo>
                      <a:lnTo>
                        <a:pt x="4476" y="1004"/>
                      </a:lnTo>
                      <a:lnTo>
                        <a:pt x="4422" y="1002"/>
                      </a:lnTo>
                      <a:lnTo>
                        <a:pt x="4368" y="1000"/>
                      </a:lnTo>
                      <a:lnTo>
                        <a:pt x="4368" y="1000"/>
                      </a:lnTo>
                      <a:lnTo>
                        <a:pt x="4302" y="1002"/>
                      </a:lnTo>
                      <a:lnTo>
                        <a:pt x="4236" y="1008"/>
                      </a:lnTo>
                      <a:lnTo>
                        <a:pt x="4236" y="1008"/>
                      </a:lnTo>
                      <a:lnTo>
                        <a:pt x="4212" y="952"/>
                      </a:lnTo>
                      <a:lnTo>
                        <a:pt x="4184" y="898"/>
                      </a:lnTo>
                      <a:lnTo>
                        <a:pt x="4156" y="846"/>
                      </a:lnTo>
                      <a:lnTo>
                        <a:pt x="4126" y="794"/>
                      </a:lnTo>
                      <a:lnTo>
                        <a:pt x="4094" y="744"/>
                      </a:lnTo>
                      <a:lnTo>
                        <a:pt x="4060" y="694"/>
                      </a:lnTo>
                      <a:lnTo>
                        <a:pt x="4024" y="646"/>
                      </a:lnTo>
                      <a:lnTo>
                        <a:pt x="3988" y="600"/>
                      </a:lnTo>
                      <a:lnTo>
                        <a:pt x="3948" y="554"/>
                      </a:lnTo>
                      <a:lnTo>
                        <a:pt x="3908" y="512"/>
                      </a:lnTo>
                      <a:lnTo>
                        <a:pt x="3866" y="470"/>
                      </a:lnTo>
                      <a:lnTo>
                        <a:pt x="3822" y="428"/>
                      </a:lnTo>
                      <a:lnTo>
                        <a:pt x="3778" y="390"/>
                      </a:lnTo>
                      <a:lnTo>
                        <a:pt x="3732" y="352"/>
                      </a:lnTo>
                      <a:lnTo>
                        <a:pt x="3684" y="316"/>
                      </a:lnTo>
                      <a:lnTo>
                        <a:pt x="3636" y="282"/>
                      </a:lnTo>
                      <a:lnTo>
                        <a:pt x="3586" y="248"/>
                      </a:lnTo>
                      <a:lnTo>
                        <a:pt x="3534" y="218"/>
                      </a:lnTo>
                      <a:lnTo>
                        <a:pt x="3482" y="190"/>
                      </a:lnTo>
                      <a:lnTo>
                        <a:pt x="3428" y="162"/>
                      </a:lnTo>
                      <a:lnTo>
                        <a:pt x="3372" y="138"/>
                      </a:lnTo>
                      <a:lnTo>
                        <a:pt x="3316" y="114"/>
                      </a:lnTo>
                      <a:lnTo>
                        <a:pt x="3260" y="92"/>
                      </a:lnTo>
                      <a:lnTo>
                        <a:pt x="3202" y="74"/>
                      </a:lnTo>
                      <a:lnTo>
                        <a:pt x="3144" y="56"/>
                      </a:lnTo>
                      <a:lnTo>
                        <a:pt x="3084" y="42"/>
                      </a:lnTo>
                      <a:lnTo>
                        <a:pt x="3024" y="30"/>
                      </a:lnTo>
                      <a:lnTo>
                        <a:pt x="2962" y="18"/>
                      </a:lnTo>
                      <a:lnTo>
                        <a:pt x="2900" y="10"/>
                      </a:lnTo>
                      <a:lnTo>
                        <a:pt x="2838" y="4"/>
                      </a:lnTo>
                      <a:lnTo>
                        <a:pt x="2774" y="0"/>
                      </a:lnTo>
                      <a:lnTo>
                        <a:pt x="2710" y="0"/>
                      </a:lnTo>
                      <a:lnTo>
                        <a:pt x="2710" y="0"/>
                      </a:lnTo>
                      <a:lnTo>
                        <a:pt x="2630" y="2"/>
                      </a:lnTo>
                      <a:lnTo>
                        <a:pt x="2550" y="8"/>
                      </a:lnTo>
                      <a:lnTo>
                        <a:pt x="2472" y="16"/>
                      </a:lnTo>
                      <a:lnTo>
                        <a:pt x="2394" y="30"/>
                      </a:lnTo>
                      <a:lnTo>
                        <a:pt x="2318" y="46"/>
                      </a:lnTo>
                      <a:lnTo>
                        <a:pt x="2242" y="66"/>
                      </a:lnTo>
                      <a:lnTo>
                        <a:pt x="2168" y="90"/>
                      </a:lnTo>
                      <a:lnTo>
                        <a:pt x="2096" y="116"/>
                      </a:lnTo>
                      <a:lnTo>
                        <a:pt x="2026" y="146"/>
                      </a:lnTo>
                      <a:lnTo>
                        <a:pt x="1958" y="180"/>
                      </a:lnTo>
                      <a:lnTo>
                        <a:pt x="1892" y="216"/>
                      </a:lnTo>
                      <a:lnTo>
                        <a:pt x="1826" y="256"/>
                      </a:lnTo>
                      <a:lnTo>
                        <a:pt x="1764" y="296"/>
                      </a:lnTo>
                      <a:lnTo>
                        <a:pt x="1702" y="342"/>
                      </a:lnTo>
                      <a:lnTo>
                        <a:pt x="1644" y="388"/>
                      </a:lnTo>
                      <a:lnTo>
                        <a:pt x="1586" y="438"/>
                      </a:lnTo>
                      <a:lnTo>
                        <a:pt x="1532" y="490"/>
                      </a:lnTo>
                      <a:lnTo>
                        <a:pt x="1480" y="546"/>
                      </a:lnTo>
                      <a:lnTo>
                        <a:pt x="1432" y="602"/>
                      </a:lnTo>
                      <a:lnTo>
                        <a:pt x="1386" y="662"/>
                      </a:lnTo>
                      <a:lnTo>
                        <a:pt x="1340" y="724"/>
                      </a:lnTo>
                      <a:lnTo>
                        <a:pt x="1300" y="786"/>
                      </a:lnTo>
                      <a:lnTo>
                        <a:pt x="1262" y="852"/>
                      </a:lnTo>
                      <a:lnTo>
                        <a:pt x="1226" y="920"/>
                      </a:lnTo>
                      <a:lnTo>
                        <a:pt x="1194" y="988"/>
                      </a:lnTo>
                      <a:lnTo>
                        <a:pt x="1164" y="1058"/>
                      </a:lnTo>
                      <a:lnTo>
                        <a:pt x="1138" y="1132"/>
                      </a:lnTo>
                      <a:lnTo>
                        <a:pt x="1116" y="1204"/>
                      </a:lnTo>
                      <a:lnTo>
                        <a:pt x="1096" y="1280"/>
                      </a:lnTo>
                      <a:lnTo>
                        <a:pt x="1080" y="1356"/>
                      </a:lnTo>
                      <a:lnTo>
                        <a:pt x="1068" y="1434"/>
                      </a:lnTo>
                      <a:lnTo>
                        <a:pt x="1058" y="1514"/>
                      </a:lnTo>
                      <a:lnTo>
                        <a:pt x="1058" y="1514"/>
                      </a:lnTo>
                      <a:lnTo>
                        <a:pt x="1022" y="1508"/>
                      </a:lnTo>
                      <a:lnTo>
                        <a:pt x="984" y="1504"/>
                      </a:lnTo>
                      <a:lnTo>
                        <a:pt x="946" y="1500"/>
                      </a:lnTo>
                      <a:lnTo>
                        <a:pt x="908" y="1500"/>
                      </a:lnTo>
                      <a:lnTo>
                        <a:pt x="908" y="1500"/>
                      </a:lnTo>
                      <a:lnTo>
                        <a:pt x="860" y="1502"/>
                      </a:lnTo>
                      <a:lnTo>
                        <a:pt x="814" y="1504"/>
                      </a:lnTo>
                      <a:lnTo>
                        <a:pt x="770" y="1510"/>
                      </a:lnTo>
                      <a:lnTo>
                        <a:pt x="724" y="1518"/>
                      </a:lnTo>
                      <a:lnTo>
                        <a:pt x="680" y="1528"/>
                      </a:lnTo>
                      <a:lnTo>
                        <a:pt x="638" y="1540"/>
                      </a:lnTo>
                      <a:lnTo>
                        <a:pt x="596" y="1556"/>
                      </a:lnTo>
                      <a:lnTo>
                        <a:pt x="554" y="1572"/>
                      </a:lnTo>
                      <a:lnTo>
                        <a:pt x="514" y="1590"/>
                      </a:lnTo>
                      <a:lnTo>
                        <a:pt x="474" y="1610"/>
                      </a:lnTo>
                      <a:lnTo>
                        <a:pt x="436" y="1632"/>
                      </a:lnTo>
                      <a:lnTo>
                        <a:pt x="400" y="1656"/>
                      </a:lnTo>
                      <a:lnTo>
                        <a:pt x="364" y="1680"/>
                      </a:lnTo>
                      <a:lnTo>
                        <a:pt x="330" y="1708"/>
                      </a:lnTo>
                      <a:lnTo>
                        <a:pt x="296" y="1736"/>
                      </a:lnTo>
                      <a:lnTo>
                        <a:pt x="266" y="1766"/>
                      </a:lnTo>
                      <a:lnTo>
                        <a:pt x="236" y="1798"/>
                      </a:lnTo>
                      <a:lnTo>
                        <a:pt x="206" y="1830"/>
                      </a:lnTo>
                      <a:lnTo>
                        <a:pt x="180" y="1864"/>
                      </a:lnTo>
                      <a:lnTo>
                        <a:pt x="154" y="1900"/>
                      </a:lnTo>
                      <a:lnTo>
                        <a:pt x="130" y="1938"/>
                      </a:lnTo>
                      <a:lnTo>
                        <a:pt x="110" y="1976"/>
                      </a:lnTo>
                      <a:lnTo>
                        <a:pt x="90" y="2014"/>
                      </a:lnTo>
                      <a:lnTo>
                        <a:pt x="70" y="2054"/>
                      </a:lnTo>
                      <a:lnTo>
                        <a:pt x="54" y="2096"/>
                      </a:lnTo>
                      <a:lnTo>
                        <a:pt x="40" y="2138"/>
                      </a:lnTo>
                      <a:lnTo>
                        <a:pt x="28" y="2182"/>
                      </a:lnTo>
                      <a:lnTo>
                        <a:pt x="18" y="2224"/>
                      </a:lnTo>
                      <a:lnTo>
                        <a:pt x="10" y="2270"/>
                      </a:lnTo>
                      <a:lnTo>
                        <a:pt x="4" y="2316"/>
                      </a:lnTo>
                      <a:lnTo>
                        <a:pt x="0" y="2362"/>
                      </a:lnTo>
                      <a:lnTo>
                        <a:pt x="0" y="2408"/>
                      </a:lnTo>
                      <a:lnTo>
                        <a:pt x="0" y="2408"/>
                      </a:lnTo>
                      <a:lnTo>
                        <a:pt x="0" y="2454"/>
                      </a:lnTo>
                      <a:lnTo>
                        <a:pt x="4" y="2500"/>
                      </a:lnTo>
                      <a:lnTo>
                        <a:pt x="10" y="2546"/>
                      </a:lnTo>
                      <a:lnTo>
                        <a:pt x="18" y="2590"/>
                      </a:lnTo>
                      <a:lnTo>
                        <a:pt x="28" y="2634"/>
                      </a:lnTo>
                      <a:lnTo>
                        <a:pt x="40" y="2678"/>
                      </a:lnTo>
                      <a:lnTo>
                        <a:pt x="54" y="2720"/>
                      </a:lnTo>
                      <a:lnTo>
                        <a:pt x="70" y="2762"/>
                      </a:lnTo>
                      <a:lnTo>
                        <a:pt x="90" y="2802"/>
                      </a:lnTo>
                      <a:lnTo>
                        <a:pt x="110" y="2840"/>
                      </a:lnTo>
                      <a:lnTo>
                        <a:pt x="130" y="2878"/>
                      </a:lnTo>
                      <a:lnTo>
                        <a:pt x="154" y="2916"/>
                      </a:lnTo>
                      <a:lnTo>
                        <a:pt x="180" y="2952"/>
                      </a:lnTo>
                      <a:lnTo>
                        <a:pt x="206" y="2986"/>
                      </a:lnTo>
                      <a:lnTo>
                        <a:pt x="236" y="3018"/>
                      </a:lnTo>
                      <a:lnTo>
                        <a:pt x="266" y="3050"/>
                      </a:lnTo>
                      <a:lnTo>
                        <a:pt x="296" y="3080"/>
                      </a:lnTo>
                      <a:lnTo>
                        <a:pt x="330" y="3108"/>
                      </a:lnTo>
                      <a:lnTo>
                        <a:pt x="364" y="3136"/>
                      </a:lnTo>
                      <a:lnTo>
                        <a:pt x="400" y="3160"/>
                      </a:lnTo>
                      <a:lnTo>
                        <a:pt x="436" y="3184"/>
                      </a:lnTo>
                      <a:lnTo>
                        <a:pt x="474" y="3206"/>
                      </a:lnTo>
                      <a:lnTo>
                        <a:pt x="514" y="3226"/>
                      </a:lnTo>
                      <a:lnTo>
                        <a:pt x="554" y="3244"/>
                      </a:lnTo>
                      <a:lnTo>
                        <a:pt x="596" y="3260"/>
                      </a:lnTo>
                      <a:lnTo>
                        <a:pt x="638" y="3276"/>
                      </a:lnTo>
                      <a:lnTo>
                        <a:pt x="680" y="3288"/>
                      </a:lnTo>
                      <a:lnTo>
                        <a:pt x="724" y="3298"/>
                      </a:lnTo>
                      <a:lnTo>
                        <a:pt x="770" y="3306"/>
                      </a:lnTo>
                      <a:lnTo>
                        <a:pt x="814" y="3312"/>
                      </a:lnTo>
                      <a:lnTo>
                        <a:pt x="860" y="3314"/>
                      </a:lnTo>
                      <a:lnTo>
                        <a:pt x="908" y="3316"/>
                      </a:lnTo>
                      <a:lnTo>
                        <a:pt x="5486" y="3316"/>
                      </a:lnTo>
                      <a:lnTo>
                        <a:pt x="5486" y="3316"/>
                      </a:lnTo>
                      <a:lnTo>
                        <a:pt x="5520" y="3316"/>
                      </a:lnTo>
                      <a:lnTo>
                        <a:pt x="5554" y="3312"/>
                      </a:lnTo>
                      <a:lnTo>
                        <a:pt x="5588" y="3308"/>
                      </a:lnTo>
                      <a:lnTo>
                        <a:pt x="5620" y="3302"/>
                      </a:lnTo>
                      <a:lnTo>
                        <a:pt x="5652" y="3294"/>
                      </a:lnTo>
                      <a:lnTo>
                        <a:pt x="5684" y="3286"/>
                      </a:lnTo>
                      <a:lnTo>
                        <a:pt x="5716" y="3276"/>
                      </a:lnTo>
                      <a:lnTo>
                        <a:pt x="5746" y="3264"/>
                      </a:lnTo>
                      <a:lnTo>
                        <a:pt x="5776" y="3250"/>
                      </a:lnTo>
                      <a:lnTo>
                        <a:pt x="5804" y="3236"/>
                      </a:lnTo>
                      <a:lnTo>
                        <a:pt x="5832" y="3220"/>
                      </a:lnTo>
                      <a:lnTo>
                        <a:pt x="5860" y="3202"/>
                      </a:lnTo>
                      <a:lnTo>
                        <a:pt x="5886" y="3184"/>
                      </a:lnTo>
                      <a:lnTo>
                        <a:pt x="5910" y="3164"/>
                      </a:lnTo>
                      <a:lnTo>
                        <a:pt x="5934" y="3142"/>
                      </a:lnTo>
                      <a:lnTo>
                        <a:pt x="5958" y="3120"/>
                      </a:lnTo>
                      <a:lnTo>
                        <a:pt x="5980" y="3096"/>
                      </a:lnTo>
                      <a:lnTo>
                        <a:pt x="6002" y="3072"/>
                      </a:lnTo>
                      <a:lnTo>
                        <a:pt x="6022" y="3048"/>
                      </a:lnTo>
                      <a:lnTo>
                        <a:pt x="6040" y="3022"/>
                      </a:lnTo>
                      <a:lnTo>
                        <a:pt x="6058" y="2994"/>
                      </a:lnTo>
                      <a:lnTo>
                        <a:pt x="6074" y="2966"/>
                      </a:lnTo>
                      <a:lnTo>
                        <a:pt x="6088" y="2938"/>
                      </a:lnTo>
                      <a:lnTo>
                        <a:pt x="6102" y="2908"/>
                      </a:lnTo>
                      <a:lnTo>
                        <a:pt x="6114" y="2878"/>
                      </a:lnTo>
                      <a:lnTo>
                        <a:pt x="6124" y="2846"/>
                      </a:lnTo>
                      <a:lnTo>
                        <a:pt x="6134" y="2814"/>
                      </a:lnTo>
                      <a:lnTo>
                        <a:pt x="6140" y="2782"/>
                      </a:lnTo>
                      <a:lnTo>
                        <a:pt x="6146" y="2748"/>
                      </a:lnTo>
                      <a:lnTo>
                        <a:pt x="6150" y="2716"/>
                      </a:lnTo>
                      <a:lnTo>
                        <a:pt x="6154" y="2682"/>
                      </a:lnTo>
                      <a:lnTo>
                        <a:pt x="6154" y="2646"/>
                      </a:lnTo>
                      <a:lnTo>
                        <a:pt x="6154" y="2646"/>
                      </a:lnTo>
                      <a:lnTo>
                        <a:pt x="6154" y="2614"/>
                      </a:lnTo>
                      <a:lnTo>
                        <a:pt x="6150" y="2580"/>
                      </a:lnTo>
                      <a:lnTo>
                        <a:pt x="6146" y="2548"/>
                      </a:lnTo>
                      <a:lnTo>
                        <a:pt x="6142" y="2516"/>
                      </a:lnTo>
                      <a:lnTo>
                        <a:pt x="6134" y="2484"/>
                      </a:lnTo>
                      <a:lnTo>
                        <a:pt x="6126" y="2452"/>
                      </a:lnTo>
                      <a:lnTo>
                        <a:pt x="6116" y="2422"/>
                      </a:lnTo>
                      <a:lnTo>
                        <a:pt x="6104" y="2392"/>
                      </a:lnTo>
                      <a:lnTo>
                        <a:pt x="6092" y="2364"/>
                      </a:lnTo>
                      <a:lnTo>
                        <a:pt x="6078" y="2336"/>
                      </a:lnTo>
                      <a:lnTo>
                        <a:pt x="6062" y="2308"/>
                      </a:lnTo>
                      <a:lnTo>
                        <a:pt x="6046" y="2282"/>
                      </a:lnTo>
                      <a:lnTo>
                        <a:pt x="6028" y="2256"/>
                      </a:lnTo>
                      <a:lnTo>
                        <a:pt x="6008" y="2230"/>
                      </a:lnTo>
                      <a:lnTo>
                        <a:pt x="5988" y="2206"/>
                      </a:lnTo>
                      <a:lnTo>
                        <a:pt x="5968" y="2184"/>
                      </a:lnTo>
                      <a:lnTo>
                        <a:pt x="5946" y="2162"/>
                      </a:lnTo>
                      <a:lnTo>
                        <a:pt x="5922" y="2140"/>
                      </a:lnTo>
                      <a:lnTo>
                        <a:pt x="5898" y="2120"/>
                      </a:lnTo>
                      <a:lnTo>
                        <a:pt x="5872" y="2102"/>
                      </a:lnTo>
                      <a:lnTo>
                        <a:pt x="5846" y="2084"/>
                      </a:lnTo>
                      <a:lnTo>
                        <a:pt x="5820" y="2068"/>
                      </a:lnTo>
                      <a:lnTo>
                        <a:pt x="5792" y="2054"/>
                      </a:lnTo>
                      <a:lnTo>
                        <a:pt x="5764" y="2040"/>
                      </a:lnTo>
                      <a:lnTo>
                        <a:pt x="5734" y="2026"/>
                      </a:lnTo>
                      <a:lnTo>
                        <a:pt x="5704" y="2016"/>
                      </a:lnTo>
                      <a:lnTo>
                        <a:pt x="5674" y="2006"/>
                      </a:lnTo>
                      <a:lnTo>
                        <a:pt x="5642" y="1998"/>
                      </a:lnTo>
                      <a:lnTo>
                        <a:pt x="5612" y="1990"/>
                      </a:lnTo>
                      <a:lnTo>
                        <a:pt x="5578" y="1986"/>
                      </a:lnTo>
                      <a:lnTo>
                        <a:pt x="5546" y="1982"/>
                      </a:lnTo>
                      <a:lnTo>
                        <a:pt x="5512" y="1980"/>
                      </a:lnTo>
                      <a:lnTo>
                        <a:pt x="5512" y="1980"/>
                      </a:lnTo>
                      <a:close/>
                    </a:path>
                  </a:pathLst>
                </a:custGeom>
                <a:noFill/>
                <a:ln w="28575" cap="flat" cmpd="sng" algn="ctr">
                  <a:gradFill>
                    <a:gsLst>
                      <a:gs pos="0">
                        <a:srgbClr val="FFFFFF"/>
                      </a:gs>
                      <a:gs pos="50000">
                        <a:srgbClr val="00B0F0">
                          <a:alpha val="83000"/>
                        </a:srgbClr>
                      </a:gs>
                      <a:gs pos="100000">
                        <a:srgbClr val="F3982B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prstDash val="solid"/>
                  <a:miter lim="800000"/>
                </a:ln>
                <a:effectLst>
                  <a:glow rad="63500">
                    <a:srgbClr val="267DE6">
                      <a:alpha val="23922"/>
                    </a:srgbClr>
                  </a:glow>
                </a:effectLst>
                <a:scene3d>
                  <a:camera prst="perspectiveFront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40617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21" ker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/>
                  </a:endParaRPr>
                </a:p>
              </p:txBody>
            </p:sp>
            <p:pic>
              <p:nvPicPr>
                <p:cNvPr id="100" name="Picture 10" descr="C:\Users\Administrator\Desktop\云2-02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lum bright="-8000"/>
                </a:blip>
                <a:srcRect/>
                <a:stretch>
                  <a:fillRect/>
                </a:stretch>
              </p:blipFill>
              <p:spPr bwMode="auto">
                <a:xfrm>
                  <a:off x="-2751402" y="2421914"/>
                  <a:ext cx="3362299" cy="1919264"/>
                </a:xfrm>
                <a:prstGeom prst="rect">
                  <a:avLst/>
                </a:prstGeom>
                <a:noFill/>
                <a:scene3d>
                  <a:camera prst="perspectiveFront"/>
                  <a:lightRig rig="threePt" dir="t"/>
                </a:scene3d>
              </p:spPr>
            </p:pic>
          </p:grpSp>
        </p:grpSp>
        <p:sp>
          <p:nvSpPr>
            <p:cNvPr id="95" name="矩形 94"/>
            <p:cNvSpPr/>
            <p:nvPr/>
          </p:nvSpPr>
          <p:spPr>
            <a:xfrm>
              <a:off x="9395056" y="2140275"/>
              <a:ext cx="1740644" cy="386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87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99" b="1" kern="0" dirty="0">
                  <a:solidFill>
                    <a:srgbClr val="0070C0"/>
                  </a:solidFill>
                  <a:latin typeface="Arial"/>
                  <a:ea typeface="微软雅黑"/>
                  <a:sym typeface="Gotham" panose="02000504050000020004" pitchFamily="2" charset="0"/>
                </a:rPr>
                <a:t>联接使能平台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3130696" y="1613349"/>
            <a:ext cx="1565184" cy="272094"/>
          </a:xfrm>
          <a:prstGeom prst="rect">
            <a:avLst/>
          </a:prstGeom>
          <a:noFill/>
          <a:ln w="12700" cap="flat" cmpd="sng" algn="ctr">
            <a:solidFill>
              <a:srgbClr val="66666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终端识别、策略联动</a:t>
            </a:r>
          </a:p>
        </p:txBody>
      </p:sp>
      <p:sp>
        <p:nvSpPr>
          <p:cNvPr id="102" name="矩形 101"/>
          <p:cNvSpPr/>
          <p:nvPr/>
        </p:nvSpPr>
        <p:spPr>
          <a:xfrm>
            <a:off x="6728589" y="1401141"/>
            <a:ext cx="4970618" cy="43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21" lvl="1" indent="-285721" defTabSz="913674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可靠保障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可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基于物联终端的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身份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业务识别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，提供个性化的可靠性保障，如自动识别并优先保障环境控制类物联终端的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WIFI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联接的高可靠体验</a:t>
            </a:r>
            <a:endParaRPr lang="en-US" altLang="zh-CN" sz="1600" dirty="0">
              <a:solidFill>
                <a:srgbClr val="1D1D1A"/>
              </a:solidFill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  <a:p>
            <a:pPr marL="285721" lvl="1" indent="-285721" defTabSz="913674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endParaRPr lang="en-US" altLang="zh-CN" sz="1400" dirty="0">
              <a:solidFill>
                <a:srgbClr val="1D1D1A"/>
              </a:solidFill>
              <a:latin typeface="FrutigerNext LT Regular" panose="020B0503040504020204" pitchFamily="34" charset="0"/>
              <a:ea typeface="微软雅黑"/>
              <a:cs typeface="+mn-ea"/>
              <a:sym typeface="FrutigerNext LT Regular" panose="020B0503040504020204" pitchFamily="34" charset="0"/>
            </a:endParaRPr>
          </a:p>
          <a:p>
            <a:pPr marL="285721" lvl="1" indent="-285721" defTabSz="913674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FrutigerNext LT Regular" panose="020B0503040504020204" pitchFamily="34" charset="0"/>
                <a:ea typeface="微软雅黑"/>
                <a:cs typeface="+mn-ea"/>
                <a:sym typeface="Arial" panose="020B0604020202020204" pitchFamily="34" charset="0"/>
              </a:rPr>
              <a:t>应用加速：</a:t>
            </a:r>
            <a:r>
              <a:rPr lang="zh-CN" altLang="en-US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/>
                <a:cs typeface="+mn-ea"/>
                <a:sym typeface="Arial" panose="020B0604020202020204" pitchFamily="34" charset="0"/>
              </a:rPr>
              <a:t>教学终端上线后，网络自动感知智慧教室终端的业务应用类型，根据不同类型，在网络和无线空口等通信中，实时对于教学业务数据进行加速，保障低时延和教学业务体验</a:t>
            </a:r>
            <a:endParaRPr lang="en-US" altLang="zh-CN" sz="1600" dirty="0">
              <a:solidFill>
                <a:srgbClr val="1D1D1A"/>
              </a:solidFill>
              <a:latin typeface="FrutigerNext LT Regular" panose="020B0503040504020204" pitchFamily="34" charset="0"/>
              <a:ea typeface="微软雅黑"/>
              <a:cs typeface="+mn-ea"/>
              <a:sym typeface="Arial" panose="020B0604020202020204" pitchFamily="34" charset="0"/>
            </a:endParaRPr>
          </a:p>
          <a:p>
            <a:pPr marL="285721" lvl="1" indent="-285721" defTabSz="913674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endParaRPr lang="zh-CN" altLang="en-US" sz="1435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  <a:p>
            <a:pPr marL="285721" lvl="1" indent="-285721" defTabSz="913674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FrutigerNext LT Regular" panose="020B0503040504020204" pitchFamily="34" charset="0"/>
                <a:ea typeface="微软雅黑"/>
                <a:cs typeface="+mn-ea"/>
                <a:sym typeface="FrutigerNext LT Regular" panose="020B0503040504020204" pitchFamily="34" charset="0"/>
              </a:rPr>
              <a:t>师生互动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/>
                <a:cs typeface="+mn-ea"/>
              </a:rPr>
              <a:t>网络为鸿蒙终端开通业务访问便利，提供学生</a:t>
            </a:r>
            <a:r>
              <a:rPr lang="en-US" altLang="zh-CN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/>
                <a:cs typeface="+mn-ea"/>
              </a:rPr>
              <a:t>Pad</a:t>
            </a:r>
            <a:r>
              <a:rPr lang="zh-CN" altLang="en-US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/>
                <a:cs typeface="+mn-ea"/>
              </a:rPr>
              <a:t>，老师笔记本，大屏等多个终端之间本地业务的联动，不用上云，解决师生数据互通的需求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xmlns="" id="{4EC078E0-A421-4279-A265-DAEEF8F45A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154" y="4759603"/>
            <a:ext cx="491797" cy="534315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D2B2F77A-55DB-47F6-AC39-9BA80C8CD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087" b="96850" l="7087" r="92126">
                        <a14:foregroundMark x1="8661" y1="11811" x2="8661" y2="51181"/>
                        <a14:foregroundMark x1="8661" y1="51181" x2="21260" y2="88189"/>
                        <a14:foregroundMark x1="21260" y1="88189" x2="60630" y2="89764"/>
                        <a14:foregroundMark x1="60630" y1="89764" x2="89764" y2="63780"/>
                        <a14:foregroundMark x1="89764" y1="63780" x2="90551" y2="24409"/>
                        <a14:foregroundMark x1="90551" y1="24409" x2="55118" y2="7874"/>
                        <a14:foregroundMark x1="55118" y1="7874" x2="16535" y2="7874"/>
                        <a14:foregroundMark x1="16535" y1="7874" x2="7874" y2="11024"/>
                        <a14:foregroundMark x1="73228" y1="8661" x2="88976" y2="17323"/>
                        <a14:foregroundMark x1="88976" y1="74803" x2="77165" y2="88976"/>
                        <a14:foregroundMark x1="90551" y1="77953" x2="79528" y2="90551"/>
                        <a14:foregroundMark x1="82677" y1="91339" x2="89764" y2="85827"/>
                        <a14:foregroundMark x1="85039" y1="92126" x2="90551" y2="91339"/>
                        <a14:foregroundMark x1="7087" y1="73228" x2="17323" y2="89764"/>
                        <a14:foregroundMark x1="7087" y1="92913" x2="46457" y2="92913"/>
                        <a14:foregroundMark x1="46457" y1="92913" x2="59055" y2="92913"/>
                        <a14:foregroundMark x1="88976" y1="9449" x2="92126" y2="86614"/>
                        <a14:foregroundMark x1="73228" y1="93701" x2="16535" y2="94488"/>
                        <a14:foregroundMark x1="64567" y1="96063" x2="88976" y2="93701"/>
                        <a14:foregroundMark x1="29921" y1="81102" x2="52756" y2="80315"/>
                        <a14:foregroundMark x1="92126" y1="84252" x2="90551" y2="96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91" y="4809562"/>
            <a:ext cx="445038" cy="4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image1.jpeg">
            <a:extLst>
              <a:ext uri="{FF2B5EF4-FFF2-40B4-BE49-F238E27FC236}">
                <a16:creationId xmlns:a16="http://schemas.microsoft.com/office/drawing/2014/main" xmlns="" id="{7D37E320-7399-453F-9C37-65EA58F90FAB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731007" y="4809562"/>
            <a:ext cx="326132" cy="402905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7598" y="5704302"/>
            <a:ext cx="659125" cy="432128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35" y="5696924"/>
            <a:ext cx="805938" cy="489477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1957008" y="6234603"/>
            <a:ext cx="771669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87"/>
            <a:r>
              <a:rPr kumimoji="1" lang="zh-CN" altLang="en-US" sz="110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办公终端</a:t>
            </a:r>
            <a:endParaRPr kumimoji="1" lang="zh-CN" altLang="en-US" sz="11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85823" y="4608907"/>
            <a:ext cx="3206803" cy="901105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87">
              <a:defRPr/>
            </a:pPr>
            <a:r>
              <a:rPr lang="zh-CN" altLang="en-US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优先级高</a:t>
            </a:r>
          </a:p>
        </p:txBody>
      </p:sp>
      <p:sp>
        <p:nvSpPr>
          <p:cNvPr id="110" name="矩形 109"/>
          <p:cNvSpPr/>
          <p:nvPr/>
        </p:nvSpPr>
        <p:spPr>
          <a:xfrm>
            <a:off x="5880795" y="4270778"/>
            <a:ext cx="45713" cy="527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87">
              <a:defRPr/>
            </a:pPr>
            <a:endParaRPr lang="zh-CN" altLang="en-US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62957" y="5611753"/>
            <a:ext cx="3206803" cy="808644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87">
              <a:defRPr/>
            </a:pPr>
            <a:r>
              <a:rPr lang="zh-CN" altLang="en-US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优先级中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66905" y="4410948"/>
            <a:ext cx="14927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终端标识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应用标识等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2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波形">
      <a:fillStyleLst>
        <a:solidFill>
          <a:schemeClr val="phClr"/>
        </a:solidFill>
        <a:gradFill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</a:gra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1871</Words>
  <Application>Microsoft Office PowerPoint</Application>
  <PresentationFormat>宽屏</PresentationFormat>
  <Paragraphs>352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Akkurat Pro Bold</vt:lpstr>
      <vt:lpstr>Arial Unicode MS</vt:lpstr>
      <vt:lpstr>FrutigerNext LT Regular</vt:lpstr>
      <vt:lpstr>Gotham</vt:lpstr>
      <vt:lpstr>Lucida Grande</vt:lpstr>
      <vt:lpstr>Yu Gothic Medium</vt:lpstr>
      <vt:lpstr>等线</vt:lpstr>
      <vt:lpstr>方正兰亭黑简体</vt:lpstr>
      <vt:lpstr>方正兰亭细黑简体</vt:lpstr>
      <vt:lpstr>方正兰亭中黑简体</vt:lpstr>
      <vt:lpstr>华文细黑</vt:lpstr>
      <vt:lpstr>宋体</vt:lpstr>
      <vt:lpstr>微软雅黑</vt:lpstr>
      <vt:lpstr>微软雅黑</vt:lpstr>
      <vt:lpstr>Arial</vt:lpstr>
      <vt:lpstr>Calibri</vt:lpstr>
      <vt:lpstr>Candara</vt:lpstr>
      <vt:lpstr>Helvetica</vt:lpstr>
      <vt:lpstr>Huawei Sans</vt:lpstr>
      <vt:lpstr>Symbol</vt:lpstr>
      <vt:lpstr>Wingdings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Mr.Seven</dc:creator>
  <cp:lastModifiedBy>xiaofei (E)</cp:lastModifiedBy>
  <cp:revision>10</cp:revision>
  <dcterms:created xsi:type="dcterms:W3CDTF">2021-07-04T10:16:00Z</dcterms:created>
  <dcterms:modified xsi:type="dcterms:W3CDTF">2021-11-10T06:22:31Z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1352E074019D48B39E85BDAC7657FDF8</vt:lpwstr>
  </property>
  <property fmtid="{D5CDD505-2E9C-101B-9397-08002B2CF9AE}" pid="4" name="_2015_ms_pID_725343">
    <vt:lpwstr>(3)3xCVsVq94BY4uU1yR5TYf54HMIMwa2cCioBmqiUqUhRUpmQNXIwRWBzusUu1ox+F5ELkyTD7
odPEEWnfC5mdTLE1UkA+CKTWe8uOMAq+vzivVondIjrmQWgml+ViNCBByES4iIFs/AjjcjT7
MrRWTn2kWBBoUZ06MuUC/2A0qnlNZDXe/jRC7T9PtVUTAIOXNCSwGGgL8YBbXaAjODcypA8I
imaQqkydHJYkeYHx78</vt:lpwstr>
  </property>
  <property fmtid="{D5CDD505-2E9C-101B-9397-08002B2CF9AE}" pid="5" name="_2015_ms_pID_7253431">
    <vt:lpwstr>DgZXFrSVgx2zAcSp9c5UcKUxxdeFMys8JfpI5ELVkYgd3Ws+nCp6fL
AgGawud4PIyRo63Hhi7r9IEh9eB/OPTRX+M0HYyvfuYUD0ggykgpVO1tbhWfJzq3iHc54HZI
JA5LMYeiMng4KXF7PbeSePqCdo0LeE9MLgCwVwXDao59wlRPPdOH8o9L+VJsQFhmXmLdg6nT
RBEQQnwPjJ8UI6OoIV/krFK+q4z6Z4D61xQR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1636423647</vt:lpwstr>
  </property>
  <property fmtid="{D5CDD505-2E9C-101B-9397-08002B2CF9AE}" pid="10" name="_2015_ms_pID_7253432">
    <vt:lpwstr>Yw==</vt:lpwstr>
  </property>
</Properties>
</file>