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1" r:id="rId3"/>
    <p:sldId id="311" r:id="rId4"/>
    <p:sldId id="293" r:id="rId5"/>
    <p:sldId id="321" r:id="rId6"/>
    <p:sldId id="301" r:id="rId7"/>
    <p:sldId id="297" r:id="rId8"/>
    <p:sldId id="320" r:id="rId9"/>
    <p:sldId id="329" r:id="rId10"/>
    <p:sldId id="330" r:id="rId11"/>
    <p:sldId id="302" r:id="rId12"/>
    <p:sldId id="261" r:id="rId13"/>
  </p:sldIdLst>
  <p:sldSz cx="12192000" cy="6858000"/>
  <p:notesSz cx="7104063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3" initials="l" lastIdx="13" clrIdx="0"/>
  <p:cmAuthor id="7" name="1206988966@qq.com" initials="1" lastIdx="1" clrIdx="2"/>
  <p:cmAuthor id="1" name="Liujie (Faunia)" initials="L(" lastIdx="3" clrIdx="0"/>
  <p:cmAuthor id="8" name="姜伟光" initials="姜" lastIdx="1" clrIdx="0"/>
  <p:cmAuthor id="2" name="Tao" initials="T" lastIdx="1" clrIdx="0"/>
  <p:cmAuthor id="3" name="客厅" initials="客厅" lastIdx="1" clrIdx="2"/>
  <p:cmAuthor id="4" name="lenovo" initials="l" lastIdx="1" clrIdx="3"/>
  <p:cmAuthor id="5" name="talkwebcaiwuwu" initials="t" lastIdx="2" clrIdx="4"/>
  <p:cmAuthor id="6" name="ming qiu" initials="m" lastIdx="17" clrIdx="1"/>
  <p:cmAuthor id="76" name="Wurui (Ray)" initials="W(" lastIdx="1" clrIdx="2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0C5"/>
    <a:srgbClr val="086AA8"/>
    <a:srgbClr val="051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54" y="8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B14D3-CC48-4CD7-B6B1-A7E9253719FE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CD3042-51F3-4216-9D3E-510243ACF3D7}">
      <dgm:prSet phldrT="[文本]"/>
      <dgm:spPr>
        <a:xfrm>
          <a:off x="1384558" y="160520"/>
          <a:ext cx="1217407" cy="1217407"/>
        </a:xfrm>
        <a:prstGeom prst="pieWedge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优质是核心</a:t>
          </a:r>
        </a:p>
      </dgm:t>
    </dgm:pt>
    <dgm:pt modelId="{030B8C9D-5E60-43A3-B575-F792B1A71C2D}" type="parTrans" cxnId="{A7E2CC9F-3132-463B-8E36-4DD85A51DBA6}">
      <dgm:prSet/>
      <dgm:spPr/>
      <dgm:t>
        <a:bodyPr/>
        <a:lstStyle/>
        <a:p>
          <a:endParaRPr lang="zh-CN" altLang="en-US"/>
        </a:p>
      </dgm:t>
    </dgm:pt>
    <dgm:pt modelId="{952C8EB9-E96F-41A6-806E-E19269F1256F}" type="sibTrans" cxnId="{A7E2CC9F-3132-463B-8E36-4DD85A51DBA6}">
      <dgm:prSet/>
      <dgm:spPr/>
      <dgm:t>
        <a:bodyPr/>
        <a:lstStyle/>
        <a:p>
          <a:endParaRPr lang="zh-CN" altLang="en-US"/>
        </a:p>
      </dgm:t>
    </dgm:pt>
    <dgm:pt modelId="{41C63BFC-B6D6-405D-9F5C-F96A2B13B72A}">
      <dgm:prSet phldrT="[文本]" custT="1"/>
      <dgm:spPr>
        <a:xfrm>
          <a:off x="0" y="-403826"/>
          <a:ext cx="2482125" cy="170891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基于</a:t>
          </a:r>
          <a:r>
            <a:rPr lang="zh-CN" altLang="en-US" sz="1200" b="1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学生精准评价</a:t>
          </a:r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，实现</a:t>
          </a:r>
          <a:r>
            <a:rPr lang="zh-CN" altLang="en-US" sz="1200" b="1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个性化教学、分层教学、因材施教</a:t>
          </a:r>
        </a:p>
      </dgm:t>
    </dgm:pt>
    <dgm:pt modelId="{F5A2EB66-6A77-409F-81EE-0D4F6BE63BF9}" type="parTrans" cxnId="{1F6AA702-CD60-4585-9168-EF1C8C9F5598}">
      <dgm:prSet/>
      <dgm:spPr/>
      <dgm:t>
        <a:bodyPr/>
        <a:lstStyle/>
        <a:p>
          <a:endParaRPr lang="zh-CN" altLang="en-US"/>
        </a:p>
      </dgm:t>
    </dgm:pt>
    <dgm:pt modelId="{2B03A0D0-7DBA-4079-BA01-1F5E276E19BC}" type="sibTrans" cxnId="{1F6AA702-CD60-4585-9168-EF1C8C9F5598}">
      <dgm:prSet/>
      <dgm:spPr/>
      <dgm:t>
        <a:bodyPr/>
        <a:lstStyle/>
        <a:p>
          <a:endParaRPr lang="zh-CN" altLang="en-US"/>
        </a:p>
      </dgm:t>
    </dgm:pt>
    <dgm:pt modelId="{4B567622-1632-428B-A60F-32C700392AF6}">
      <dgm:prSet phldrT="[文本]"/>
      <dgm:spPr>
        <a:xfrm rot="5400000">
          <a:off x="2658197" y="160520"/>
          <a:ext cx="1217407" cy="1217407"/>
        </a:xfrm>
        <a:prstGeom prst="pieWedge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gm:spPr>
      <dgm:t>
        <a:bodyPr/>
        <a:lstStyle/>
        <a:p>
          <a:r>
            <a:rPr lang="zh-CN" altLang="en-US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数据是纽带</a:t>
          </a:r>
        </a:p>
      </dgm:t>
    </dgm:pt>
    <dgm:pt modelId="{677C62B9-363C-4067-BADF-E057FF67E779}" type="parTrans" cxnId="{5645A630-D44A-46BB-9963-3932A1458C52}">
      <dgm:prSet/>
      <dgm:spPr/>
      <dgm:t>
        <a:bodyPr/>
        <a:lstStyle/>
        <a:p>
          <a:endParaRPr lang="zh-CN" altLang="en-US"/>
        </a:p>
      </dgm:t>
    </dgm:pt>
    <dgm:pt modelId="{1B0B6B84-A333-40FA-9A2B-04AC3F13AC13}" type="sibTrans" cxnId="{5645A630-D44A-46BB-9963-3932A1458C52}">
      <dgm:prSet/>
      <dgm:spPr/>
      <dgm:t>
        <a:bodyPr/>
        <a:lstStyle/>
        <a:p>
          <a:endParaRPr lang="zh-CN" altLang="en-US"/>
        </a:p>
      </dgm:t>
    </dgm:pt>
    <dgm:pt modelId="{E7A0730D-3193-4436-952B-7AB5CB389609}">
      <dgm:prSet phldrT="[文本]" custT="1"/>
      <dgm:spPr>
        <a:xfrm>
          <a:off x="2778037" y="-392660"/>
          <a:ext cx="2482125" cy="170891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教育教学</a:t>
          </a:r>
          <a:r>
            <a:rPr lang="zh-CN" altLang="en-US" sz="1200" b="1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数据全面融通</a:t>
          </a:r>
        </a:p>
      </dgm:t>
    </dgm:pt>
    <dgm:pt modelId="{7C231E15-4323-4B51-AC10-0894B16C605A}" type="parTrans" cxnId="{312FF0D8-C384-46C1-8832-B93F233325E6}">
      <dgm:prSet/>
      <dgm:spPr/>
      <dgm:t>
        <a:bodyPr/>
        <a:lstStyle/>
        <a:p>
          <a:endParaRPr lang="zh-CN" altLang="en-US"/>
        </a:p>
      </dgm:t>
    </dgm:pt>
    <dgm:pt modelId="{B3A8C536-4C16-4D6E-B341-330A2DC60717}" type="sibTrans" cxnId="{312FF0D8-C384-46C1-8832-B93F233325E6}">
      <dgm:prSet/>
      <dgm:spPr/>
      <dgm:t>
        <a:bodyPr/>
        <a:lstStyle/>
        <a:p>
          <a:endParaRPr lang="zh-CN" altLang="en-US"/>
        </a:p>
      </dgm:t>
    </dgm:pt>
    <dgm:pt modelId="{BE3348E2-AC2D-475C-AC32-B58FA7FA155C}">
      <dgm:prSet phldrT="[文本]"/>
      <dgm:spPr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载体实现均衡</a:t>
          </a:r>
        </a:p>
      </dgm:t>
    </dgm:pt>
    <dgm:pt modelId="{8FFCFF45-2189-43AF-B279-F48E614536E0}" type="parTrans" cxnId="{6153AE3D-0BE6-4C26-99CF-D21273B259D1}">
      <dgm:prSet/>
      <dgm:spPr/>
      <dgm:t>
        <a:bodyPr/>
        <a:lstStyle/>
        <a:p>
          <a:endParaRPr lang="zh-CN" altLang="en-US"/>
        </a:p>
      </dgm:t>
    </dgm:pt>
    <dgm:pt modelId="{45372257-5ABA-4364-96F8-E979572938F1}" type="sibTrans" cxnId="{6153AE3D-0BE6-4C26-99CF-D21273B259D1}">
      <dgm:prSet/>
      <dgm:spPr/>
      <dgm:t>
        <a:bodyPr/>
        <a:lstStyle/>
        <a:p>
          <a:endParaRPr lang="zh-CN" altLang="en-US"/>
        </a:p>
      </dgm:t>
    </dgm:pt>
    <dgm:pt modelId="{6D3452EB-6B10-447D-BF9C-44CDDAC0A666}">
      <dgm:prSet phldrT="[文本]" custT="1"/>
      <dgm:spPr>
        <a:xfrm>
          <a:off x="2778037" y="1509081"/>
          <a:ext cx="2482125" cy="170683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教育云全区覆盖，实现</a:t>
          </a:r>
          <a:r>
            <a:rPr lang="zh-CN" altLang="en-US" sz="1200" b="1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优质资源共享</a:t>
          </a:r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</dgm:t>
    </dgm:pt>
    <dgm:pt modelId="{A14DDECC-08F1-4174-A392-2D9AB971657A}" type="parTrans" cxnId="{988E3E6B-5118-4884-A3CB-9EA06666FF5C}">
      <dgm:prSet/>
      <dgm:spPr/>
      <dgm:t>
        <a:bodyPr/>
        <a:lstStyle/>
        <a:p>
          <a:endParaRPr lang="zh-CN" altLang="en-US"/>
        </a:p>
      </dgm:t>
    </dgm:pt>
    <dgm:pt modelId="{609A92A0-289C-45F4-B264-369F3DE4B835}" type="sibTrans" cxnId="{988E3E6B-5118-4884-A3CB-9EA06666FF5C}">
      <dgm:prSet/>
      <dgm:spPr/>
      <dgm:t>
        <a:bodyPr/>
        <a:lstStyle/>
        <a:p>
          <a:endParaRPr lang="zh-CN" altLang="en-US"/>
        </a:p>
      </dgm:t>
    </dgm:pt>
    <dgm:pt modelId="{73EF9D51-897F-405C-815D-08BF9F3A467D}">
      <dgm:prSet phldrT="[文本]" custT="1"/>
      <dgm:spPr>
        <a:solidFill>
          <a:prstClr val="black">
            <a:lumMod val="50000"/>
            <a:lumOff val="50000"/>
          </a:prstClr>
        </a:solidFill>
        <a:ln w="25400" cap="flat" cmpd="sng" algn="ctr">
          <a:solidFill>
            <a:prstClr val="black">
              <a:lumMod val="50000"/>
              <a:lumOff val="50000"/>
            </a:prstClr>
          </a:solidFill>
          <a:prstDash val="solid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产学协同保障</a:t>
          </a:r>
        </a:p>
      </dgm:t>
    </dgm:pt>
    <dgm:pt modelId="{53F972D4-D5B5-488C-A671-6EDA7104497E}" type="parTrans" cxnId="{FB99C0E7-0489-4009-BB0B-B5889E030380}">
      <dgm:prSet/>
      <dgm:spPr/>
      <dgm:t>
        <a:bodyPr/>
        <a:lstStyle/>
        <a:p>
          <a:endParaRPr lang="zh-CN" altLang="en-US"/>
        </a:p>
      </dgm:t>
    </dgm:pt>
    <dgm:pt modelId="{EB39B7D9-4F47-4102-A734-A56C0E8E238D}" type="sibTrans" cxnId="{FB99C0E7-0489-4009-BB0B-B5889E030380}">
      <dgm:prSet/>
      <dgm:spPr/>
      <dgm:t>
        <a:bodyPr/>
        <a:lstStyle/>
        <a:p>
          <a:endParaRPr lang="zh-CN" altLang="en-US"/>
        </a:p>
      </dgm:t>
    </dgm:pt>
    <dgm:pt modelId="{CA94CAD6-4D91-4D42-98E0-4FD6796BD4B9}">
      <dgm:prSet phldrT="[文本]" custT="1"/>
      <dgm:spPr>
        <a:xfrm>
          <a:off x="0" y="1518501"/>
          <a:ext cx="2482125" cy="1687991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产学研用协同创新</a:t>
          </a:r>
        </a:p>
      </dgm:t>
    </dgm:pt>
    <dgm:pt modelId="{2D93F195-1763-4CB0-A572-6703B1F92C49}" type="parTrans" cxnId="{5EB5F422-97BB-4E25-A78F-76B4B2508B35}">
      <dgm:prSet/>
      <dgm:spPr/>
      <dgm:t>
        <a:bodyPr/>
        <a:lstStyle/>
        <a:p>
          <a:endParaRPr lang="zh-CN" altLang="en-US"/>
        </a:p>
      </dgm:t>
    </dgm:pt>
    <dgm:pt modelId="{C312C1DE-9F3F-4D84-8D9B-39172DE559A9}" type="sibTrans" cxnId="{5EB5F422-97BB-4E25-A78F-76B4B2508B35}">
      <dgm:prSet/>
      <dgm:spPr/>
      <dgm:t>
        <a:bodyPr/>
        <a:lstStyle/>
        <a:p>
          <a:endParaRPr lang="zh-CN" altLang="en-US"/>
        </a:p>
      </dgm:t>
    </dgm:pt>
    <dgm:pt modelId="{5F6E1B76-5302-4A00-A446-EA9828FD1A59}">
      <dgm:prSet phldrT="[文本]" custT="1"/>
      <dgm:spPr>
        <a:xfrm>
          <a:off x="0" y="-403826"/>
          <a:ext cx="2482125" cy="170891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大数据、人工智能新型学习技术进入课堂</a:t>
          </a:r>
        </a:p>
      </dgm:t>
    </dgm:pt>
    <dgm:pt modelId="{1656265D-1AF5-4CD3-9BF8-754EA966F0CA}" type="parTrans" cxnId="{0C990181-A14B-48FA-8236-43A5D7B5E5F2}">
      <dgm:prSet/>
      <dgm:spPr/>
      <dgm:t>
        <a:bodyPr/>
        <a:lstStyle/>
        <a:p>
          <a:endParaRPr lang="zh-CN" altLang="en-US"/>
        </a:p>
      </dgm:t>
    </dgm:pt>
    <dgm:pt modelId="{1D2E2803-17EF-4AF5-BF73-0FF18C8C6D78}" type="sibTrans" cxnId="{0C990181-A14B-48FA-8236-43A5D7B5E5F2}">
      <dgm:prSet/>
      <dgm:spPr/>
      <dgm:t>
        <a:bodyPr/>
        <a:lstStyle/>
        <a:p>
          <a:endParaRPr lang="zh-CN" altLang="en-US"/>
        </a:p>
      </dgm:t>
    </dgm:pt>
    <dgm:pt modelId="{727769A4-302A-4575-AB8F-D05847BB6CC2}">
      <dgm:prSet phldrT="[文本]" custT="1"/>
      <dgm:spPr>
        <a:xfrm>
          <a:off x="2778037" y="-392660"/>
          <a:ext cx="2482125" cy="170891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基于数据分析，实现</a:t>
          </a:r>
          <a:r>
            <a:rPr lang="zh-CN" altLang="en-US" sz="1200" b="1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精准教育治理</a:t>
          </a:r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体系</a:t>
          </a:r>
        </a:p>
      </dgm:t>
    </dgm:pt>
    <dgm:pt modelId="{870D8D1E-87C4-4D79-B669-7E5FBFD3F1CE}" type="parTrans" cxnId="{E5CDCB6B-9824-4BA4-90F6-512AC7D83AF2}">
      <dgm:prSet/>
      <dgm:spPr/>
      <dgm:t>
        <a:bodyPr/>
        <a:lstStyle/>
        <a:p>
          <a:endParaRPr lang="zh-CN" altLang="en-US"/>
        </a:p>
      </dgm:t>
    </dgm:pt>
    <dgm:pt modelId="{F93F66C9-8E6B-40CF-BFF5-239C9117FD7D}" type="sibTrans" cxnId="{E5CDCB6B-9824-4BA4-90F6-512AC7D83AF2}">
      <dgm:prSet/>
      <dgm:spPr/>
      <dgm:t>
        <a:bodyPr/>
        <a:lstStyle/>
        <a:p>
          <a:endParaRPr lang="zh-CN" altLang="en-US"/>
        </a:p>
      </dgm:t>
    </dgm:pt>
    <dgm:pt modelId="{D10E20CF-B9BC-4FE5-8207-0F2B86054186}">
      <dgm:prSet phldrT="[文本]" custT="1"/>
      <dgm:spPr>
        <a:xfrm>
          <a:off x="0" y="1518501"/>
          <a:ext cx="2482125" cy="1687991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数字化的教育服务供给模式</a:t>
          </a:r>
        </a:p>
      </dgm:t>
    </dgm:pt>
    <dgm:pt modelId="{84C4282D-6087-448A-BBE9-4BEDB20338D5}" type="parTrans" cxnId="{C551D5CD-3E15-4AD9-AD57-7EE181864355}">
      <dgm:prSet/>
      <dgm:spPr/>
      <dgm:t>
        <a:bodyPr/>
        <a:lstStyle/>
        <a:p>
          <a:endParaRPr lang="zh-CN" altLang="en-US"/>
        </a:p>
      </dgm:t>
    </dgm:pt>
    <dgm:pt modelId="{CB82B48C-D192-41D8-B473-3E074D7F6991}" type="sibTrans" cxnId="{C551D5CD-3E15-4AD9-AD57-7EE181864355}">
      <dgm:prSet/>
      <dgm:spPr/>
      <dgm:t>
        <a:bodyPr/>
        <a:lstStyle/>
        <a:p>
          <a:endParaRPr lang="zh-CN" altLang="en-US"/>
        </a:p>
      </dgm:t>
    </dgm:pt>
    <dgm:pt modelId="{7C524B65-E6EA-48C6-A6E4-5F862868EB15}">
      <dgm:prSet phldrT="[文本]" custT="1"/>
      <dgm:spPr>
        <a:xfrm>
          <a:off x="2778037" y="1509081"/>
          <a:ext cx="2482125" cy="170683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gm:spPr>
      <dgm:t>
        <a:bodyPr/>
        <a:lstStyle/>
        <a:p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面向未来的数字校园建设，支持</a:t>
          </a:r>
          <a:r>
            <a:rPr lang="zh-CN" altLang="en-US" sz="1200" b="1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网络联校</a:t>
          </a:r>
          <a:r>
            <a:rPr lang="zh-CN" altLang="en-U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</dgm:t>
    </dgm:pt>
    <dgm:pt modelId="{8599A4D7-70F2-4503-9A3D-C7EE8CF4085B}" type="parTrans" cxnId="{19400E6B-1D6B-432F-A231-D243E1799FEB}">
      <dgm:prSet/>
      <dgm:spPr/>
      <dgm:t>
        <a:bodyPr/>
        <a:lstStyle/>
        <a:p>
          <a:endParaRPr lang="zh-CN" altLang="en-US"/>
        </a:p>
      </dgm:t>
    </dgm:pt>
    <dgm:pt modelId="{4D8E4DD7-73FC-4C1E-BFF9-6A73998D4295}" type="sibTrans" cxnId="{19400E6B-1D6B-432F-A231-D243E1799FEB}">
      <dgm:prSet/>
      <dgm:spPr/>
      <dgm:t>
        <a:bodyPr/>
        <a:lstStyle/>
        <a:p>
          <a:endParaRPr lang="zh-CN" altLang="en-US"/>
        </a:p>
      </dgm:t>
    </dgm:pt>
    <dgm:pt modelId="{F55C030A-78A0-4838-9E69-68BA4293A7B8}" type="pres">
      <dgm:prSet presAssocID="{0B1B14D3-CC48-4CD7-B6B1-A7E9253719F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E6BCFD0-1071-4BCF-9BE5-BEA52BD0EB98}" type="pres">
      <dgm:prSet presAssocID="{0B1B14D3-CC48-4CD7-B6B1-A7E9253719FE}" presName="children" presStyleCnt="0"/>
      <dgm:spPr/>
    </dgm:pt>
    <dgm:pt modelId="{7F5479D1-39F0-46CD-8451-C6D235493A90}" type="pres">
      <dgm:prSet presAssocID="{0B1B14D3-CC48-4CD7-B6B1-A7E9253719FE}" presName="child1group" presStyleCnt="0"/>
      <dgm:spPr/>
    </dgm:pt>
    <dgm:pt modelId="{A57ACBAF-74F2-4DBF-9AF7-E5BD4746C28E}" type="pres">
      <dgm:prSet presAssocID="{0B1B14D3-CC48-4CD7-B6B1-A7E9253719FE}" presName="child1" presStyleLbl="bgAcc1" presStyleIdx="0" presStyleCnt="4" custScaleX="178710" custScaleY="189943" custLinFactNeighborX="-36420"/>
      <dgm:spPr/>
    </dgm:pt>
    <dgm:pt modelId="{5982BEFD-D90C-420D-AAFA-2B4C5EAA963F}" type="pres">
      <dgm:prSet presAssocID="{0B1B14D3-CC48-4CD7-B6B1-A7E9253719FE}" presName="child1Text" presStyleLbl="bgAcc1" presStyleIdx="0" presStyleCnt="4">
        <dgm:presLayoutVars>
          <dgm:bulletEnabled val="1"/>
        </dgm:presLayoutVars>
      </dgm:prSet>
      <dgm:spPr/>
    </dgm:pt>
    <dgm:pt modelId="{C02893E2-713E-407E-833D-FF851575940A}" type="pres">
      <dgm:prSet presAssocID="{0B1B14D3-CC48-4CD7-B6B1-A7E9253719FE}" presName="child2group" presStyleCnt="0"/>
      <dgm:spPr/>
    </dgm:pt>
    <dgm:pt modelId="{B68DCCEA-FFED-42C4-A1ED-310EEDA434E3}" type="pres">
      <dgm:prSet presAssocID="{0B1B14D3-CC48-4CD7-B6B1-A7E9253719FE}" presName="child2" presStyleLbl="bgAcc1" presStyleIdx="1" presStyleCnt="4" custScaleX="178710" custScaleY="189943" custLinFactNeighborX="23311" custLinFactNeighborY="1241"/>
      <dgm:spPr/>
    </dgm:pt>
    <dgm:pt modelId="{BF46C69F-8803-4821-B2B0-4276E22BE7AF}" type="pres">
      <dgm:prSet presAssocID="{0B1B14D3-CC48-4CD7-B6B1-A7E9253719FE}" presName="child2Text" presStyleLbl="bgAcc1" presStyleIdx="1" presStyleCnt="4">
        <dgm:presLayoutVars>
          <dgm:bulletEnabled val="1"/>
        </dgm:presLayoutVars>
      </dgm:prSet>
      <dgm:spPr/>
    </dgm:pt>
    <dgm:pt modelId="{95744B1B-2FA2-4729-9CB9-636FA02BAD38}" type="pres">
      <dgm:prSet presAssocID="{0B1B14D3-CC48-4CD7-B6B1-A7E9253719FE}" presName="child3group" presStyleCnt="0"/>
      <dgm:spPr/>
    </dgm:pt>
    <dgm:pt modelId="{198860CB-77A8-46C0-88A8-3F666ABEA306}" type="pres">
      <dgm:prSet presAssocID="{0B1B14D3-CC48-4CD7-B6B1-A7E9253719FE}" presName="child3" presStyleLbl="bgAcc1" presStyleIdx="2" presStyleCnt="4" custScaleX="178710" custScaleY="189711" custLinFactNeighborX="23311"/>
      <dgm:spPr/>
    </dgm:pt>
    <dgm:pt modelId="{07F5B0EA-9F39-41D1-B8A4-479010B14650}" type="pres">
      <dgm:prSet presAssocID="{0B1B14D3-CC48-4CD7-B6B1-A7E9253719FE}" presName="child3Text" presStyleLbl="bgAcc1" presStyleIdx="2" presStyleCnt="4">
        <dgm:presLayoutVars>
          <dgm:bulletEnabled val="1"/>
        </dgm:presLayoutVars>
      </dgm:prSet>
      <dgm:spPr/>
    </dgm:pt>
    <dgm:pt modelId="{D27E71C9-AE5A-475E-BFE8-C8259FEE29F4}" type="pres">
      <dgm:prSet presAssocID="{0B1B14D3-CC48-4CD7-B6B1-A7E9253719FE}" presName="child4group" presStyleCnt="0"/>
      <dgm:spPr/>
    </dgm:pt>
    <dgm:pt modelId="{DE6D718B-5FC9-490E-BB00-FFB5E5A810F7}" type="pres">
      <dgm:prSet presAssocID="{0B1B14D3-CC48-4CD7-B6B1-A7E9253719FE}" presName="child4" presStyleLbl="bgAcc1" presStyleIdx="3" presStyleCnt="4" custScaleX="178710" custScaleY="187617" custLinFactNeighborX="-22916" custLinFactNeighborY="659"/>
      <dgm:spPr/>
    </dgm:pt>
    <dgm:pt modelId="{915BAC1A-851C-4440-B8EC-A600BFD37B58}" type="pres">
      <dgm:prSet presAssocID="{0B1B14D3-CC48-4CD7-B6B1-A7E9253719FE}" presName="child4Text" presStyleLbl="bgAcc1" presStyleIdx="3" presStyleCnt="4">
        <dgm:presLayoutVars>
          <dgm:bulletEnabled val="1"/>
        </dgm:presLayoutVars>
      </dgm:prSet>
      <dgm:spPr/>
    </dgm:pt>
    <dgm:pt modelId="{5E835774-F67A-408A-BF52-0B55F29DF5C9}" type="pres">
      <dgm:prSet presAssocID="{0B1B14D3-CC48-4CD7-B6B1-A7E9253719FE}" presName="childPlaceholder" presStyleCnt="0"/>
      <dgm:spPr/>
    </dgm:pt>
    <dgm:pt modelId="{43D5534B-FA5B-4932-ADAF-E289BF6597B6}" type="pres">
      <dgm:prSet presAssocID="{0B1B14D3-CC48-4CD7-B6B1-A7E9253719FE}" presName="circle" presStyleCnt="0"/>
      <dgm:spPr/>
    </dgm:pt>
    <dgm:pt modelId="{D3B8F035-2EBA-43FB-BC89-7DFB97BD64DC}" type="pres">
      <dgm:prSet presAssocID="{0B1B14D3-CC48-4CD7-B6B1-A7E9253719F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172DAFB-0014-40D3-ACF4-09A01B1E6846}" type="pres">
      <dgm:prSet presAssocID="{0B1B14D3-CC48-4CD7-B6B1-A7E9253719F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FC57213-44B5-4514-8E23-59A17F582D6E}" type="pres">
      <dgm:prSet presAssocID="{0B1B14D3-CC48-4CD7-B6B1-A7E9253719FE}" presName="quadrant3" presStyleLbl="node1" presStyleIdx="2" presStyleCnt="4">
        <dgm:presLayoutVars>
          <dgm:chMax val="1"/>
          <dgm:bulletEnabled val="1"/>
        </dgm:presLayoutVars>
      </dgm:prSet>
      <dgm:spPr>
        <a:xfrm rot="10800000">
          <a:off x="2658197" y="1434158"/>
          <a:ext cx="1217407" cy="1217407"/>
        </a:xfrm>
        <a:prstGeom prst="pieWedge">
          <a:avLst/>
        </a:prstGeom>
      </dgm:spPr>
    </dgm:pt>
    <dgm:pt modelId="{B703B7E1-9A9C-4665-8C7F-31F1EC297B87}" type="pres">
      <dgm:prSet presAssocID="{0B1B14D3-CC48-4CD7-B6B1-A7E9253719FE}" presName="quadrant4" presStyleLbl="node1" presStyleIdx="3" presStyleCnt="4">
        <dgm:presLayoutVars>
          <dgm:chMax val="1"/>
          <dgm:bulletEnabled val="1"/>
        </dgm:presLayoutVars>
      </dgm:prSet>
      <dgm:spPr>
        <a:xfrm rot="16200000">
          <a:off x="1384558" y="1434158"/>
          <a:ext cx="1217407" cy="1217407"/>
        </a:xfrm>
        <a:prstGeom prst="pieWedge">
          <a:avLst/>
        </a:prstGeom>
      </dgm:spPr>
    </dgm:pt>
    <dgm:pt modelId="{9CE4C71B-39B3-4946-B307-9D60191C7879}" type="pres">
      <dgm:prSet presAssocID="{0B1B14D3-CC48-4CD7-B6B1-A7E9253719FE}" presName="quadrantPlaceholder" presStyleCnt="0"/>
      <dgm:spPr/>
    </dgm:pt>
    <dgm:pt modelId="{C52871D4-8AE7-4639-A1E7-1199B99BBC30}" type="pres">
      <dgm:prSet presAssocID="{0B1B14D3-CC48-4CD7-B6B1-A7E9253719FE}" presName="center1" presStyleLbl="fgShp" presStyleIdx="0" presStyleCnt="2"/>
      <dgm:spPr>
        <a:xfrm>
          <a:off x="2419917" y="1153002"/>
          <a:ext cx="420328" cy="365503"/>
        </a:xfrm>
        <a:prstGeom prst="circularArrow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gm:spPr>
    </dgm:pt>
    <dgm:pt modelId="{9C22D728-5377-4B5A-89E0-A69740A14BA5}" type="pres">
      <dgm:prSet presAssocID="{0B1B14D3-CC48-4CD7-B6B1-A7E9253719FE}" presName="center2" presStyleLbl="fgShp" presStyleIdx="1" presStyleCnt="2"/>
      <dgm:spPr>
        <a:xfrm rot="10800000">
          <a:off x="2419917" y="1293580"/>
          <a:ext cx="420328" cy="365503"/>
        </a:xfrm>
        <a:prstGeom prst="circularArrow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gm:spPr>
    </dgm:pt>
  </dgm:ptLst>
  <dgm:cxnLst>
    <dgm:cxn modelId="{1F6AA702-CD60-4585-9168-EF1C8C9F5598}" srcId="{30CD3042-51F3-4216-9D3E-510243ACF3D7}" destId="{41C63BFC-B6D6-405D-9F5C-F96A2B13B72A}" srcOrd="1" destOrd="0" parTransId="{F5A2EB66-6A77-409F-81EE-0D4F6BE63BF9}" sibTransId="{2B03A0D0-7DBA-4079-BA01-1F5E276E19BC}"/>
    <dgm:cxn modelId="{54216C0F-69A7-4A54-9071-52ED752E92B0}" type="presOf" srcId="{D10E20CF-B9BC-4FE5-8207-0F2B86054186}" destId="{915BAC1A-851C-4440-B8EC-A600BFD37B58}" srcOrd="1" destOrd="1" presId="urn:microsoft.com/office/officeart/2005/8/layout/cycle4"/>
    <dgm:cxn modelId="{5EB5F422-97BB-4E25-A78F-76B4B2508B35}" srcId="{73EF9D51-897F-405C-815D-08BF9F3A467D}" destId="{CA94CAD6-4D91-4D42-98E0-4FD6796BD4B9}" srcOrd="0" destOrd="0" parTransId="{2D93F195-1763-4CB0-A572-6703B1F92C49}" sibTransId="{C312C1DE-9F3F-4D84-8D9B-39172DE559A9}"/>
    <dgm:cxn modelId="{78CC3130-EE8C-4290-98AE-7C26A0491EE7}" type="presOf" srcId="{5F6E1B76-5302-4A00-A446-EA9828FD1A59}" destId="{5982BEFD-D90C-420D-AAFA-2B4C5EAA963F}" srcOrd="1" destOrd="0" presId="urn:microsoft.com/office/officeart/2005/8/layout/cycle4"/>
    <dgm:cxn modelId="{5645A630-D44A-46BB-9963-3932A1458C52}" srcId="{0B1B14D3-CC48-4CD7-B6B1-A7E9253719FE}" destId="{4B567622-1632-428B-A60F-32C700392AF6}" srcOrd="1" destOrd="0" parTransId="{677C62B9-363C-4067-BADF-E057FF67E779}" sibTransId="{1B0B6B84-A333-40FA-9A2B-04AC3F13AC13}"/>
    <dgm:cxn modelId="{E2724835-7859-41C1-82EE-6F5E8F4D3F0A}" type="presOf" srcId="{41C63BFC-B6D6-405D-9F5C-F96A2B13B72A}" destId="{5982BEFD-D90C-420D-AAFA-2B4C5EAA963F}" srcOrd="1" destOrd="1" presId="urn:microsoft.com/office/officeart/2005/8/layout/cycle4"/>
    <dgm:cxn modelId="{286E073D-9C9A-407D-ACB6-DAD62528D99E}" type="presOf" srcId="{CA94CAD6-4D91-4D42-98E0-4FD6796BD4B9}" destId="{DE6D718B-5FC9-490E-BB00-FFB5E5A810F7}" srcOrd="0" destOrd="0" presId="urn:microsoft.com/office/officeart/2005/8/layout/cycle4"/>
    <dgm:cxn modelId="{6153AE3D-0BE6-4C26-99CF-D21273B259D1}" srcId="{0B1B14D3-CC48-4CD7-B6B1-A7E9253719FE}" destId="{BE3348E2-AC2D-475C-AC32-B58FA7FA155C}" srcOrd="2" destOrd="0" parTransId="{8FFCFF45-2189-43AF-B279-F48E614536E0}" sibTransId="{45372257-5ABA-4364-96F8-E979572938F1}"/>
    <dgm:cxn modelId="{F9D17F5C-B0A4-4AD5-9F2E-3781D6C4481D}" type="presOf" srcId="{30CD3042-51F3-4216-9D3E-510243ACF3D7}" destId="{D3B8F035-2EBA-43FB-BC89-7DFB97BD64DC}" srcOrd="0" destOrd="0" presId="urn:microsoft.com/office/officeart/2005/8/layout/cycle4"/>
    <dgm:cxn modelId="{9F89BB63-D2D1-4343-A812-5A1E1125277B}" type="presOf" srcId="{4B567622-1632-428B-A60F-32C700392AF6}" destId="{3172DAFB-0014-40D3-ACF4-09A01B1E6846}" srcOrd="0" destOrd="0" presId="urn:microsoft.com/office/officeart/2005/8/layout/cycle4"/>
    <dgm:cxn modelId="{8B9AD944-7EDF-4B95-8F16-C5132E52ED95}" type="presOf" srcId="{7C524B65-E6EA-48C6-A6E4-5F862868EB15}" destId="{07F5B0EA-9F39-41D1-B8A4-479010B14650}" srcOrd="1" destOrd="1" presId="urn:microsoft.com/office/officeart/2005/8/layout/cycle4"/>
    <dgm:cxn modelId="{349B5767-D002-4E02-AFB3-FDA0770E7EC6}" type="presOf" srcId="{0B1B14D3-CC48-4CD7-B6B1-A7E9253719FE}" destId="{F55C030A-78A0-4838-9E69-68BA4293A7B8}" srcOrd="0" destOrd="0" presId="urn:microsoft.com/office/officeart/2005/8/layout/cycle4"/>
    <dgm:cxn modelId="{19400E6B-1D6B-432F-A231-D243E1799FEB}" srcId="{BE3348E2-AC2D-475C-AC32-B58FA7FA155C}" destId="{7C524B65-E6EA-48C6-A6E4-5F862868EB15}" srcOrd="1" destOrd="0" parTransId="{8599A4D7-70F2-4503-9A3D-C7EE8CF4085B}" sibTransId="{4D8E4DD7-73FC-4C1E-BFF9-6A73998D4295}"/>
    <dgm:cxn modelId="{988E3E6B-5118-4884-A3CB-9EA06666FF5C}" srcId="{BE3348E2-AC2D-475C-AC32-B58FA7FA155C}" destId="{6D3452EB-6B10-447D-BF9C-44CDDAC0A666}" srcOrd="0" destOrd="0" parTransId="{A14DDECC-08F1-4174-A392-2D9AB971657A}" sibTransId="{609A92A0-289C-45F4-B264-369F3DE4B835}"/>
    <dgm:cxn modelId="{E5CDCB6B-9824-4BA4-90F6-512AC7D83AF2}" srcId="{4B567622-1632-428B-A60F-32C700392AF6}" destId="{727769A4-302A-4575-AB8F-D05847BB6CC2}" srcOrd="1" destOrd="0" parTransId="{870D8D1E-87C4-4D79-B669-7E5FBFD3F1CE}" sibTransId="{F93F66C9-8E6B-40CF-BFF5-239C9117FD7D}"/>
    <dgm:cxn modelId="{F36CDA6F-119C-4ECD-95BD-2B66DAE1D556}" type="presOf" srcId="{73EF9D51-897F-405C-815D-08BF9F3A467D}" destId="{B703B7E1-9A9C-4665-8C7F-31F1EC297B87}" srcOrd="0" destOrd="0" presId="urn:microsoft.com/office/officeart/2005/8/layout/cycle4"/>
    <dgm:cxn modelId="{D0A2D856-CD6B-4BA6-9987-F30A4F72821F}" type="presOf" srcId="{5F6E1B76-5302-4A00-A446-EA9828FD1A59}" destId="{A57ACBAF-74F2-4DBF-9AF7-E5BD4746C28E}" srcOrd="0" destOrd="0" presId="urn:microsoft.com/office/officeart/2005/8/layout/cycle4"/>
    <dgm:cxn modelId="{0C990181-A14B-48FA-8236-43A5D7B5E5F2}" srcId="{30CD3042-51F3-4216-9D3E-510243ACF3D7}" destId="{5F6E1B76-5302-4A00-A446-EA9828FD1A59}" srcOrd="0" destOrd="0" parTransId="{1656265D-1AF5-4CD3-9BF8-754EA966F0CA}" sibTransId="{1D2E2803-17EF-4AF5-BF73-0FF18C8C6D78}"/>
    <dgm:cxn modelId="{1214A397-E8B7-42B1-B1B3-DECF2DF4E31D}" type="presOf" srcId="{6D3452EB-6B10-447D-BF9C-44CDDAC0A666}" destId="{07F5B0EA-9F39-41D1-B8A4-479010B14650}" srcOrd="1" destOrd="0" presId="urn:microsoft.com/office/officeart/2005/8/layout/cycle4"/>
    <dgm:cxn modelId="{8CDE2F9E-EDC1-4689-9D15-AFD92B502FA4}" type="presOf" srcId="{6D3452EB-6B10-447D-BF9C-44CDDAC0A666}" destId="{198860CB-77A8-46C0-88A8-3F666ABEA306}" srcOrd="0" destOrd="0" presId="urn:microsoft.com/office/officeart/2005/8/layout/cycle4"/>
    <dgm:cxn modelId="{A7E2CC9F-3132-463B-8E36-4DD85A51DBA6}" srcId="{0B1B14D3-CC48-4CD7-B6B1-A7E9253719FE}" destId="{30CD3042-51F3-4216-9D3E-510243ACF3D7}" srcOrd="0" destOrd="0" parTransId="{030B8C9D-5E60-43A3-B575-F792B1A71C2D}" sibTransId="{952C8EB9-E96F-41A6-806E-E19269F1256F}"/>
    <dgm:cxn modelId="{C5F513A2-C587-4E10-8456-2330954AC4C7}" type="presOf" srcId="{41C63BFC-B6D6-405D-9F5C-F96A2B13B72A}" destId="{A57ACBAF-74F2-4DBF-9AF7-E5BD4746C28E}" srcOrd="0" destOrd="1" presId="urn:microsoft.com/office/officeart/2005/8/layout/cycle4"/>
    <dgm:cxn modelId="{5A5405A8-3636-4C97-BA5F-E7D1CF4E4E8A}" type="presOf" srcId="{E7A0730D-3193-4436-952B-7AB5CB389609}" destId="{B68DCCEA-FFED-42C4-A1ED-310EEDA434E3}" srcOrd="0" destOrd="0" presId="urn:microsoft.com/office/officeart/2005/8/layout/cycle4"/>
    <dgm:cxn modelId="{A519EDA9-DB40-46E8-B625-959AC2794913}" type="presOf" srcId="{727769A4-302A-4575-AB8F-D05847BB6CC2}" destId="{B68DCCEA-FFED-42C4-A1ED-310EEDA434E3}" srcOrd="0" destOrd="1" presId="urn:microsoft.com/office/officeart/2005/8/layout/cycle4"/>
    <dgm:cxn modelId="{845FEAAD-837C-483B-8C8B-128FA41E529E}" type="presOf" srcId="{BE3348E2-AC2D-475C-AC32-B58FA7FA155C}" destId="{8FC57213-44B5-4514-8E23-59A17F582D6E}" srcOrd="0" destOrd="0" presId="urn:microsoft.com/office/officeart/2005/8/layout/cycle4"/>
    <dgm:cxn modelId="{BB9D93B0-E3E6-4FF4-8A34-F2050B728310}" type="presOf" srcId="{D10E20CF-B9BC-4FE5-8207-0F2B86054186}" destId="{DE6D718B-5FC9-490E-BB00-FFB5E5A810F7}" srcOrd="0" destOrd="1" presId="urn:microsoft.com/office/officeart/2005/8/layout/cycle4"/>
    <dgm:cxn modelId="{B9F0AFC5-36BA-45F3-BAF9-4A552CC5BE67}" type="presOf" srcId="{727769A4-302A-4575-AB8F-D05847BB6CC2}" destId="{BF46C69F-8803-4821-B2B0-4276E22BE7AF}" srcOrd="1" destOrd="1" presId="urn:microsoft.com/office/officeart/2005/8/layout/cycle4"/>
    <dgm:cxn modelId="{C551D5CD-3E15-4AD9-AD57-7EE181864355}" srcId="{73EF9D51-897F-405C-815D-08BF9F3A467D}" destId="{D10E20CF-B9BC-4FE5-8207-0F2B86054186}" srcOrd="1" destOrd="0" parTransId="{84C4282D-6087-448A-BBE9-4BEDB20338D5}" sibTransId="{CB82B48C-D192-41D8-B473-3E074D7F6991}"/>
    <dgm:cxn modelId="{312FF0D8-C384-46C1-8832-B93F233325E6}" srcId="{4B567622-1632-428B-A60F-32C700392AF6}" destId="{E7A0730D-3193-4436-952B-7AB5CB389609}" srcOrd="0" destOrd="0" parTransId="{7C231E15-4323-4B51-AC10-0894B16C605A}" sibTransId="{B3A8C536-4C16-4D6E-B341-330A2DC60717}"/>
    <dgm:cxn modelId="{2DE21EDA-1B25-4A6E-8988-9678ED501CDD}" type="presOf" srcId="{E7A0730D-3193-4436-952B-7AB5CB389609}" destId="{BF46C69F-8803-4821-B2B0-4276E22BE7AF}" srcOrd="1" destOrd="0" presId="urn:microsoft.com/office/officeart/2005/8/layout/cycle4"/>
    <dgm:cxn modelId="{409F69E7-C89A-4B5F-A2FE-CFAE6D98FC9F}" type="presOf" srcId="{7C524B65-E6EA-48C6-A6E4-5F862868EB15}" destId="{198860CB-77A8-46C0-88A8-3F666ABEA306}" srcOrd="0" destOrd="1" presId="urn:microsoft.com/office/officeart/2005/8/layout/cycle4"/>
    <dgm:cxn modelId="{FB99C0E7-0489-4009-BB0B-B5889E030380}" srcId="{0B1B14D3-CC48-4CD7-B6B1-A7E9253719FE}" destId="{73EF9D51-897F-405C-815D-08BF9F3A467D}" srcOrd="3" destOrd="0" parTransId="{53F972D4-D5B5-488C-A671-6EDA7104497E}" sibTransId="{EB39B7D9-4F47-4102-A734-A56C0E8E238D}"/>
    <dgm:cxn modelId="{473475F4-0EE7-4EC8-965E-212205DB8B6A}" type="presOf" srcId="{CA94CAD6-4D91-4D42-98E0-4FD6796BD4B9}" destId="{915BAC1A-851C-4440-B8EC-A600BFD37B58}" srcOrd="1" destOrd="0" presId="urn:microsoft.com/office/officeart/2005/8/layout/cycle4"/>
    <dgm:cxn modelId="{1247FF11-4B7C-4A77-B90A-70DA48DC6B17}" type="presParOf" srcId="{F55C030A-78A0-4838-9E69-68BA4293A7B8}" destId="{5E6BCFD0-1071-4BCF-9BE5-BEA52BD0EB98}" srcOrd="0" destOrd="0" presId="urn:microsoft.com/office/officeart/2005/8/layout/cycle4"/>
    <dgm:cxn modelId="{9CE92C7B-9B0A-4C5F-A4F1-354D23F6440B}" type="presParOf" srcId="{5E6BCFD0-1071-4BCF-9BE5-BEA52BD0EB98}" destId="{7F5479D1-39F0-46CD-8451-C6D235493A90}" srcOrd="0" destOrd="0" presId="urn:microsoft.com/office/officeart/2005/8/layout/cycle4"/>
    <dgm:cxn modelId="{AB59F44A-23F7-4042-B548-B780207F3E9F}" type="presParOf" srcId="{7F5479D1-39F0-46CD-8451-C6D235493A90}" destId="{A57ACBAF-74F2-4DBF-9AF7-E5BD4746C28E}" srcOrd="0" destOrd="0" presId="urn:microsoft.com/office/officeart/2005/8/layout/cycle4"/>
    <dgm:cxn modelId="{A816A548-254D-4204-AB4A-87A92A1C8951}" type="presParOf" srcId="{7F5479D1-39F0-46CD-8451-C6D235493A90}" destId="{5982BEFD-D90C-420D-AAFA-2B4C5EAA963F}" srcOrd="1" destOrd="0" presId="urn:microsoft.com/office/officeart/2005/8/layout/cycle4"/>
    <dgm:cxn modelId="{A383486F-061A-471F-94D6-1135B03AF930}" type="presParOf" srcId="{5E6BCFD0-1071-4BCF-9BE5-BEA52BD0EB98}" destId="{C02893E2-713E-407E-833D-FF851575940A}" srcOrd="1" destOrd="0" presId="urn:microsoft.com/office/officeart/2005/8/layout/cycle4"/>
    <dgm:cxn modelId="{ACAC698E-D186-4464-84E6-5A327492572E}" type="presParOf" srcId="{C02893E2-713E-407E-833D-FF851575940A}" destId="{B68DCCEA-FFED-42C4-A1ED-310EEDA434E3}" srcOrd="0" destOrd="0" presId="urn:microsoft.com/office/officeart/2005/8/layout/cycle4"/>
    <dgm:cxn modelId="{61529220-CBCD-4E4D-B3E5-0E988375ED03}" type="presParOf" srcId="{C02893E2-713E-407E-833D-FF851575940A}" destId="{BF46C69F-8803-4821-B2B0-4276E22BE7AF}" srcOrd="1" destOrd="0" presId="urn:microsoft.com/office/officeart/2005/8/layout/cycle4"/>
    <dgm:cxn modelId="{E4328384-529F-42C6-B463-404771C61283}" type="presParOf" srcId="{5E6BCFD0-1071-4BCF-9BE5-BEA52BD0EB98}" destId="{95744B1B-2FA2-4729-9CB9-636FA02BAD38}" srcOrd="2" destOrd="0" presId="urn:microsoft.com/office/officeart/2005/8/layout/cycle4"/>
    <dgm:cxn modelId="{AD01E754-B80D-4FE0-BB6A-F8E8B085A0D5}" type="presParOf" srcId="{95744B1B-2FA2-4729-9CB9-636FA02BAD38}" destId="{198860CB-77A8-46C0-88A8-3F666ABEA306}" srcOrd="0" destOrd="0" presId="urn:microsoft.com/office/officeart/2005/8/layout/cycle4"/>
    <dgm:cxn modelId="{837308DE-0DB0-4D3A-9806-91E0E81B5ECA}" type="presParOf" srcId="{95744B1B-2FA2-4729-9CB9-636FA02BAD38}" destId="{07F5B0EA-9F39-41D1-B8A4-479010B14650}" srcOrd="1" destOrd="0" presId="urn:microsoft.com/office/officeart/2005/8/layout/cycle4"/>
    <dgm:cxn modelId="{2CC280CA-CA90-41D2-BB52-EEA857CCB35F}" type="presParOf" srcId="{5E6BCFD0-1071-4BCF-9BE5-BEA52BD0EB98}" destId="{D27E71C9-AE5A-475E-BFE8-C8259FEE29F4}" srcOrd="3" destOrd="0" presId="urn:microsoft.com/office/officeart/2005/8/layout/cycle4"/>
    <dgm:cxn modelId="{61C7297D-A709-444E-A235-B0F5553AB889}" type="presParOf" srcId="{D27E71C9-AE5A-475E-BFE8-C8259FEE29F4}" destId="{DE6D718B-5FC9-490E-BB00-FFB5E5A810F7}" srcOrd="0" destOrd="0" presId="urn:microsoft.com/office/officeart/2005/8/layout/cycle4"/>
    <dgm:cxn modelId="{D90D09E9-9AD8-4F04-8EAF-1AD75A29A389}" type="presParOf" srcId="{D27E71C9-AE5A-475E-BFE8-C8259FEE29F4}" destId="{915BAC1A-851C-4440-B8EC-A600BFD37B58}" srcOrd="1" destOrd="0" presId="urn:microsoft.com/office/officeart/2005/8/layout/cycle4"/>
    <dgm:cxn modelId="{AF4DEE92-6439-449D-8A6A-A27AA94770D6}" type="presParOf" srcId="{5E6BCFD0-1071-4BCF-9BE5-BEA52BD0EB98}" destId="{5E835774-F67A-408A-BF52-0B55F29DF5C9}" srcOrd="4" destOrd="0" presId="urn:microsoft.com/office/officeart/2005/8/layout/cycle4"/>
    <dgm:cxn modelId="{3FCFF0CE-9DBD-4A86-BF03-2E18BABF4258}" type="presParOf" srcId="{F55C030A-78A0-4838-9E69-68BA4293A7B8}" destId="{43D5534B-FA5B-4932-ADAF-E289BF6597B6}" srcOrd="1" destOrd="0" presId="urn:microsoft.com/office/officeart/2005/8/layout/cycle4"/>
    <dgm:cxn modelId="{4C255970-CBB7-4B14-9E83-721FE7CF3E27}" type="presParOf" srcId="{43D5534B-FA5B-4932-ADAF-E289BF6597B6}" destId="{D3B8F035-2EBA-43FB-BC89-7DFB97BD64DC}" srcOrd="0" destOrd="0" presId="urn:microsoft.com/office/officeart/2005/8/layout/cycle4"/>
    <dgm:cxn modelId="{65294B24-4AD6-40DC-B4B4-E0D21C4B5B3B}" type="presParOf" srcId="{43D5534B-FA5B-4932-ADAF-E289BF6597B6}" destId="{3172DAFB-0014-40D3-ACF4-09A01B1E6846}" srcOrd="1" destOrd="0" presId="urn:microsoft.com/office/officeart/2005/8/layout/cycle4"/>
    <dgm:cxn modelId="{7569A7C1-8820-4962-8DC0-08E072DF32FD}" type="presParOf" srcId="{43D5534B-FA5B-4932-ADAF-E289BF6597B6}" destId="{8FC57213-44B5-4514-8E23-59A17F582D6E}" srcOrd="2" destOrd="0" presId="urn:microsoft.com/office/officeart/2005/8/layout/cycle4"/>
    <dgm:cxn modelId="{E8E99DEC-B9DA-460A-847B-52D444365C55}" type="presParOf" srcId="{43D5534B-FA5B-4932-ADAF-E289BF6597B6}" destId="{B703B7E1-9A9C-4665-8C7F-31F1EC297B87}" srcOrd="3" destOrd="0" presId="urn:microsoft.com/office/officeart/2005/8/layout/cycle4"/>
    <dgm:cxn modelId="{D1F92257-B29D-4865-9CE1-AE55C71CFA64}" type="presParOf" srcId="{43D5534B-FA5B-4932-ADAF-E289BF6597B6}" destId="{9CE4C71B-39B3-4946-B307-9D60191C7879}" srcOrd="4" destOrd="0" presId="urn:microsoft.com/office/officeart/2005/8/layout/cycle4"/>
    <dgm:cxn modelId="{47E85D66-278D-48A5-9EFE-1AF2F10A0EF5}" type="presParOf" srcId="{F55C030A-78A0-4838-9E69-68BA4293A7B8}" destId="{C52871D4-8AE7-4639-A1E7-1199B99BBC30}" srcOrd="2" destOrd="0" presId="urn:microsoft.com/office/officeart/2005/8/layout/cycle4"/>
    <dgm:cxn modelId="{12AB19D7-B183-41F8-A260-E69122612452}" type="presParOf" srcId="{F55C030A-78A0-4838-9E69-68BA4293A7B8}" destId="{9C22D728-5377-4B5A-89E0-A69740A14BA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9D76D-2B05-4E97-85DE-18365ACF5B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29EA92-A403-44F4-963F-A448A0109F1A}">
      <dgm:prSet phldrT="[文本]" custT="1"/>
      <dgm:spPr>
        <a:xfrm>
          <a:off x="511563" y="2434838"/>
          <a:ext cx="4516464" cy="1007999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gm:spPr>
      <dgm:t>
        <a:bodyPr/>
        <a:lstStyle/>
        <a:p>
          <a:r>
            <a: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、构建基于人工智能的课堂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教学精准评价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模式；</a:t>
          </a:r>
          <a:endParaRPr lang="en-US" altLang="zh-CN" sz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r>
            <a: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、完善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综合素质评价体系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endParaRPr lang="en-US" altLang="zh-CN" sz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r>
            <a: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、深化大数据应用，实时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监测分析教育教学全过程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</dgm:t>
    </dgm:pt>
    <dgm:pt modelId="{FD1746A7-4535-4D30-9E0E-C4202DE625B9}" type="parTrans" cxnId="{7D7DED3F-F8D0-4F9F-92D5-075EBDA0C4FF}">
      <dgm:prSet/>
      <dgm:spPr/>
      <dgm:t>
        <a:bodyPr/>
        <a:lstStyle/>
        <a:p>
          <a:endParaRPr lang="zh-CN" altLang="en-US"/>
        </a:p>
      </dgm:t>
    </dgm:pt>
    <dgm:pt modelId="{A703EAB0-7234-4C2C-8298-3CC437863FE9}" type="sibTrans" cxnId="{7D7DED3F-F8D0-4F9F-92D5-075EBDA0C4FF}">
      <dgm:prSet/>
      <dgm:spPr/>
      <dgm:t>
        <a:bodyPr/>
        <a:lstStyle/>
        <a:p>
          <a:endParaRPr lang="zh-CN" altLang="en-US"/>
        </a:p>
      </dgm:t>
    </dgm:pt>
    <dgm:pt modelId="{B9C538BF-CA71-431C-A434-DDF664E4411A}">
      <dgm:prSet phldrT="[文本]" custT="1"/>
      <dgm:spPr>
        <a:xfrm>
          <a:off x="778630" y="1332774"/>
          <a:ext cx="4249397" cy="100799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gm:spPr>
      <dgm:t>
        <a:bodyPr/>
        <a:lstStyle/>
        <a:p>
          <a:r>
            <a: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汇聚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国家、省、市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数字教育公共资源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，完善教育资源平台，实现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城乡优质资源共享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endParaRPr lang="en-US" altLang="zh-CN" sz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r>
            <a: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、推进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网络联校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、完善网络教研平台、实施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精准帮扶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</dgm:t>
    </dgm:pt>
    <dgm:pt modelId="{29CA5246-3700-4C01-AC78-160C7F7EBE07}" type="parTrans" cxnId="{1DE99BC5-34B4-4AAA-B8BB-149F27B40F37}">
      <dgm:prSet/>
      <dgm:spPr/>
      <dgm:t>
        <a:bodyPr/>
        <a:lstStyle/>
        <a:p>
          <a:endParaRPr lang="zh-CN" altLang="en-US"/>
        </a:p>
      </dgm:t>
    </dgm:pt>
    <dgm:pt modelId="{67643A7B-5315-4FC1-BC00-3F7C1492F207}" type="sibTrans" cxnId="{1DE99BC5-34B4-4AAA-B8BB-149F27B40F37}">
      <dgm:prSet/>
      <dgm:spPr/>
      <dgm:t>
        <a:bodyPr/>
        <a:lstStyle/>
        <a:p>
          <a:endParaRPr lang="zh-CN" altLang="en-US"/>
        </a:p>
      </dgm:t>
    </dgm:pt>
    <dgm:pt modelId="{F2A1685A-5464-4CB4-AAB1-8903A8420424}">
      <dgm:prSet phldrT="[文本]" custT="1"/>
      <dgm:spPr>
        <a:xfrm>
          <a:off x="511563" y="230709"/>
          <a:ext cx="4516464" cy="1007999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gm:spPr>
      <dgm:t>
        <a:bodyPr/>
        <a:lstStyle/>
        <a:p>
          <a:pPr>
            <a:lnSpc>
              <a:spcPct val="100000"/>
            </a:lnSpc>
          </a:pPr>
          <a:r>
            <a: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、通过大数据、人工智能精准掌握学情及个体差异，实施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分层教学、因材施教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  <a:p>
          <a:pPr>
            <a:lnSpc>
              <a:spcPct val="100000"/>
            </a:lnSpc>
          </a:pPr>
          <a:r>
            <a: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、线上线下融合教学，</a:t>
          </a:r>
          <a:r>
            <a: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先学后教、以学定教、精准教学</a:t>
          </a:r>
          <a:r>
            <a: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endParaRPr lang="en-US" altLang="zh-CN" sz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7ED7D6D-5AA4-4746-8533-6BD7E4963F03}" type="sibTrans" cxnId="{6A3BCA5A-1439-4D0E-BF9B-5629BAB56BA0}">
      <dgm:prSet/>
      <dgm:spPr>
        <a:xfrm>
          <a:off x="-4152585" y="-637250"/>
          <a:ext cx="4948048" cy="4948048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solidFill>
          <a:sysClr val="window" lastClr="FFFFFF">
            <a:lumMod val="50000"/>
          </a:sysClr>
        </a:solidFill>
        <a:ln w="25400" cap="flat" cmpd="sng" algn="ctr">
          <a:solidFill>
            <a:sysClr val="window" lastClr="FFFFFF">
              <a:lumMod val="7500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C8D68023-4D9D-401B-B964-79DEC9EDBDA2}" type="parTrans" cxnId="{6A3BCA5A-1439-4D0E-BF9B-5629BAB56BA0}">
      <dgm:prSet/>
      <dgm:spPr/>
      <dgm:t>
        <a:bodyPr/>
        <a:lstStyle/>
        <a:p>
          <a:endParaRPr lang="zh-CN" altLang="en-US"/>
        </a:p>
      </dgm:t>
    </dgm:pt>
    <dgm:pt modelId="{A682EB51-B22A-4B6C-B101-99ECC6641D4E}" type="pres">
      <dgm:prSet presAssocID="{BD59D76D-2B05-4E97-85DE-18365ACF5B80}" presName="Name0" presStyleCnt="0">
        <dgm:presLayoutVars>
          <dgm:chMax val="7"/>
          <dgm:chPref val="7"/>
          <dgm:dir/>
        </dgm:presLayoutVars>
      </dgm:prSet>
      <dgm:spPr/>
    </dgm:pt>
    <dgm:pt modelId="{0EA03504-4E8A-478E-8B24-0775561147B1}" type="pres">
      <dgm:prSet presAssocID="{BD59D76D-2B05-4E97-85DE-18365ACF5B80}" presName="Name1" presStyleCnt="0"/>
      <dgm:spPr/>
    </dgm:pt>
    <dgm:pt modelId="{F40425FE-52B8-4359-ADA6-ACE8A7DB1F7B}" type="pres">
      <dgm:prSet presAssocID="{BD59D76D-2B05-4E97-85DE-18365ACF5B80}" presName="cycle" presStyleCnt="0"/>
      <dgm:spPr/>
    </dgm:pt>
    <dgm:pt modelId="{32D5DD50-91F7-4E7F-8168-DE300613ED17}" type="pres">
      <dgm:prSet presAssocID="{BD59D76D-2B05-4E97-85DE-18365ACF5B80}" presName="srcNode" presStyleLbl="node1" presStyleIdx="0" presStyleCnt="3"/>
      <dgm:spPr/>
    </dgm:pt>
    <dgm:pt modelId="{2687CEDD-A2B0-4C2F-B5A4-923063A4E250}" type="pres">
      <dgm:prSet presAssocID="{BD59D76D-2B05-4E97-85DE-18365ACF5B80}" presName="conn" presStyleLbl="parChTrans1D2" presStyleIdx="0" presStyleCnt="1"/>
      <dgm:spPr/>
    </dgm:pt>
    <dgm:pt modelId="{A29891B6-2505-4714-98C3-64E5DC7F7239}" type="pres">
      <dgm:prSet presAssocID="{BD59D76D-2B05-4E97-85DE-18365ACF5B80}" presName="extraNode" presStyleLbl="node1" presStyleIdx="0" presStyleCnt="3"/>
      <dgm:spPr/>
    </dgm:pt>
    <dgm:pt modelId="{061B04E6-1D37-47BD-BAB7-1CE7558D7D7B}" type="pres">
      <dgm:prSet presAssocID="{BD59D76D-2B05-4E97-85DE-18365ACF5B80}" presName="dstNode" presStyleLbl="node1" presStyleIdx="0" presStyleCnt="3"/>
      <dgm:spPr/>
    </dgm:pt>
    <dgm:pt modelId="{0E0E8DB4-5D9A-4EC9-B02C-78326AF5B34A}" type="pres">
      <dgm:prSet presAssocID="{F2A1685A-5464-4CB4-AAB1-8903A8420424}" presName="text_1" presStyleLbl="node1" presStyleIdx="0" presStyleCnt="3" custScaleY="137197">
        <dgm:presLayoutVars>
          <dgm:bulletEnabled val="1"/>
        </dgm:presLayoutVars>
      </dgm:prSet>
      <dgm:spPr/>
    </dgm:pt>
    <dgm:pt modelId="{CDE6950D-0797-4F6E-B286-88B698B542DF}" type="pres">
      <dgm:prSet presAssocID="{F2A1685A-5464-4CB4-AAB1-8903A8420424}" presName="accent_1" presStyleCnt="0"/>
      <dgm:spPr/>
    </dgm:pt>
    <dgm:pt modelId="{596B4F61-06D5-4ED9-B5A4-5AB3CB45385F}" type="pres">
      <dgm:prSet presAssocID="{F2A1685A-5464-4CB4-AAB1-8903A8420424}" presName="accentRepeatNode" presStyleLbl="solidFgAcc1" presStyleIdx="0" presStyleCnt="3"/>
      <dgm:spPr>
        <a:xfrm>
          <a:off x="52370" y="275516"/>
          <a:ext cx="918387" cy="91838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0000"/>
          </a:solidFill>
          <a:prstDash val="solid"/>
        </a:ln>
        <a:effectLst/>
      </dgm:spPr>
    </dgm:pt>
    <dgm:pt modelId="{4B74044F-F92C-43E6-9293-47D50B880974}" type="pres">
      <dgm:prSet presAssocID="{B9C538BF-CA71-431C-A434-DDF664E4411A}" presName="text_2" presStyleLbl="node1" presStyleIdx="1" presStyleCnt="3" custScaleY="137197">
        <dgm:presLayoutVars>
          <dgm:bulletEnabled val="1"/>
        </dgm:presLayoutVars>
      </dgm:prSet>
      <dgm:spPr/>
    </dgm:pt>
    <dgm:pt modelId="{B002F73F-5902-42C8-8825-5C9D18912666}" type="pres">
      <dgm:prSet presAssocID="{B9C538BF-CA71-431C-A434-DDF664E4411A}" presName="accent_2" presStyleCnt="0"/>
      <dgm:spPr/>
    </dgm:pt>
    <dgm:pt modelId="{3C04282C-37FF-450E-9808-DB0AB51AEE7B}" type="pres">
      <dgm:prSet presAssocID="{B9C538BF-CA71-431C-A434-DDF664E4411A}" presName="accentRepeatNode" presStyleLbl="solidFgAcc1" presStyleIdx="1" presStyleCnt="3"/>
      <dgm:spPr>
        <a:xfrm>
          <a:off x="319437" y="1377580"/>
          <a:ext cx="918387" cy="91838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gm:spPr>
    </dgm:pt>
    <dgm:pt modelId="{4AE11136-E621-4ED0-B3CB-CCDE6CDE2FD5}" type="pres">
      <dgm:prSet presAssocID="{3C29EA92-A403-44F4-963F-A448A0109F1A}" presName="text_3" presStyleLbl="node1" presStyleIdx="2" presStyleCnt="3" custScaleY="137197">
        <dgm:presLayoutVars>
          <dgm:bulletEnabled val="1"/>
        </dgm:presLayoutVars>
      </dgm:prSet>
      <dgm:spPr/>
    </dgm:pt>
    <dgm:pt modelId="{0088DBF2-30F7-4531-8B53-A7BEBD6FC658}" type="pres">
      <dgm:prSet presAssocID="{3C29EA92-A403-44F4-963F-A448A0109F1A}" presName="accent_3" presStyleCnt="0"/>
      <dgm:spPr/>
    </dgm:pt>
    <dgm:pt modelId="{0FE70A5F-7197-40AA-B6A3-37E5495D3810}" type="pres">
      <dgm:prSet presAssocID="{3C29EA92-A403-44F4-963F-A448A0109F1A}" presName="accentRepeatNode" presStyleLbl="solidFgAcc1" presStyleIdx="2" presStyleCnt="3"/>
      <dgm:spPr>
        <a:xfrm>
          <a:off x="52370" y="2479644"/>
          <a:ext cx="918387" cy="91838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0000"/>
          </a:solidFill>
          <a:prstDash val="solid"/>
        </a:ln>
        <a:effectLst/>
      </dgm:spPr>
    </dgm:pt>
  </dgm:ptLst>
  <dgm:cxnLst>
    <dgm:cxn modelId="{DBE85A1F-DB4A-4B61-ACC6-95879A61CB9D}" type="presOf" srcId="{B9C538BF-CA71-431C-A434-DDF664E4411A}" destId="{4B74044F-F92C-43E6-9293-47D50B880974}" srcOrd="0" destOrd="0" presId="urn:microsoft.com/office/officeart/2008/layout/VerticalCurvedList"/>
    <dgm:cxn modelId="{7D7DED3F-F8D0-4F9F-92D5-075EBDA0C4FF}" srcId="{BD59D76D-2B05-4E97-85DE-18365ACF5B80}" destId="{3C29EA92-A403-44F4-963F-A448A0109F1A}" srcOrd="2" destOrd="0" parTransId="{FD1746A7-4535-4D30-9E0E-C4202DE625B9}" sibTransId="{A703EAB0-7234-4C2C-8298-3CC437863FE9}"/>
    <dgm:cxn modelId="{6A3BCA5A-1439-4D0E-BF9B-5629BAB56BA0}" srcId="{BD59D76D-2B05-4E97-85DE-18365ACF5B80}" destId="{F2A1685A-5464-4CB4-AAB1-8903A8420424}" srcOrd="0" destOrd="0" parTransId="{C8D68023-4D9D-401B-B964-79DEC9EDBDA2}" sibTransId="{77ED7D6D-5AA4-4746-8533-6BD7E4963F03}"/>
    <dgm:cxn modelId="{FEC94A8A-A9EC-4E6D-835C-F386ECCDD423}" type="presOf" srcId="{F2A1685A-5464-4CB4-AAB1-8903A8420424}" destId="{0E0E8DB4-5D9A-4EC9-B02C-78326AF5B34A}" srcOrd="0" destOrd="0" presId="urn:microsoft.com/office/officeart/2008/layout/VerticalCurvedList"/>
    <dgm:cxn modelId="{297B85B7-E91E-42F3-86F3-5D31AABB3B26}" type="presOf" srcId="{BD59D76D-2B05-4E97-85DE-18365ACF5B80}" destId="{A682EB51-B22A-4B6C-B101-99ECC6641D4E}" srcOrd="0" destOrd="0" presId="urn:microsoft.com/office/officeart/2008/layout/VerticalCurvedList"/>
    <dgm:cxn modelId="{D289F2C4-566A-49D6-AB27-69EFE52B4FE9}" type="presOf" srcId="{3C29EA92-A403-44F4-963F-A448A0109F1A}" destId="{4AE11136-E621-4ED0-B3CB-CCDE6CDE2FD5}" srcOrd="0" destOrd="0" presId="urn:microsoft.com/office/officeart/2008/layout/VerticalCurvedList"/>
    <dgm:cxn modelId="{1DE99BC5-34B4-4AAA-B8BB-149F27B40F37}" srcId="{BD59D76D-2B05-4E97-85DE-18365ACF5B80}" destId="{B9C538BF-CA71-431C-A434-DDF664E4411A}" srcOrd="1" destOrd="0" parTransId="{29CA5246-3700-4C01-AC78-160C7F7EBE07}" sibTransId="{67643A7B-5315-4FC1-BC00-3F7C1492F207}"/>
    <dgm:cxn modelId="{BC08B2E6-660D-4DBB-BE7A-84F815410826}" type="presOf" srcId="{77ED7D6D-5AA4-4746-8533-6BD7E4963F03}" destId="{2687CEDD-A2B0-4C2F-B5A4-923063A4E250}" srcOrd="0" destOrd="0" presId="urn:microsoft.com/office/officeart/2008/layout/VerticalCurvedList"/>
    <dgm:cxn modelId="{03F5912F-7381-4CB6-9664-EDFF36232151}" type="presParOf" srcId="{A682EB51-B22A-4B6C-B101-99ECC6641D4E}" destId="{0EA03504-4E8A-478E-8B24-0775561147B1}" srcOrd="0" destOrd="0" presId="urn:microsoft.com/office/officeart/2008/layout/VerticalCurvedList"/>
    <dgm:cxn modelId="{4527AB24-8C63-4866-8D59-96789193F639}" type="presParOf" srcId="{0EA03504-4E8A-478E-8B24-0775561147B1}" destId="{F40425FE-52B8-4359-ADA6-ACE8A7DB1F7B}" srcOrd="0" destOrd="0" presId="urn:microsoft.com/office/officeart/2008/layout/VerticalCurvedList"/>
    <dgm:cxn modelId="{4AE429BD-F21B-477F-B2B1-D0F639051FD1}" type="presParOf" srcId="{F40425FE-52B8-4359-ADA6-ACE8A7DB1F7B}" destId="{32D5DD50-91F7-4E7F-8168-DE300613ED17}" srcOrd="0" destOrd="0" presId="urn:microsoft.com/office/officeart/2008/layout/VerticalCurvedList"/>
    <dgm:cxn modelId="{060643CC-900D-48A6-A233-CB0C69AB0ED8}" type="presParOf" srcId="{F40425FE-52B8-4359-ADA6-ACE8A7DB1F7B}" destId="{2687CEDD-A2B0-4C2F-B5A4-923063A4E250}" srcOrd="1" destOrd="0" presId="urn:microsoft.com/office/officeart/2008/layout/VerticalCurvedList"/>
    <dgm:cxn modelId="{CF1C6028-76AB-44F2-ACDA-3A74C37EB9D7}" type="presParOf" srcId="{F40425FE-52B8-4359-ADA6-ACE8A7DB1F7B}" destId="{A29891B6-2505-4714-98C3-64E5DC7F7239}" srcOrd="2" destOrd="0" presId="urn:microsoft.com/office/officeart/2008/layout/VerticalCurvedList"/>
    <dgm:cxn modelId="{41DAA75C-6F32-46EF-9E66-100E6F587046}" type="presParOf" srcId="{F40425FE-52B8-4359-ADA6-ACE8A7DB1F7B}" destId="{061B04E6-1D37-47BD-BAB7-1CE7558D7D7B}" srcOrd="3" destOrd="0" presId="urn:microsoft.com/office/officeart/2008/layout/VerticalCurvedList"/>
    <dgm:cxn modelId="{98C508D6-F5C0-4D82-AA6F-72C5FE4F5315}" type="presParOf" srcId="{0EA03504-4E8A-478E-8B24-0775561147B1}" destId="{0E0E8DB4-5D9A-4EC9-B02C-78326AF5B34A}" srcOrd="1" destOrd="0" presId="urn:microsoft.com/office/officeart/2008/layout/VerticalCurvedList"/>
    <dgm:cxn modelId="{E14B6288-5EE7-4F69-AA82-324104A164DB}" type="presParOf" srcId="{0EA03504-4E8A-478E-8B24-0775561147B1}" destId="{CDE6950D-0797-4F6E-B286-88B698B542DF}" srcOrd="2" destOrd="0" presId="urn:microsoft.com/office/officeart/2008/layout/VerticalCurvedList"/>
    <dgm:cxn modelId="{0BF29688-A153-4CBF-BEEF-B55721B8D419}" type="presParOf" srcId="{CDE6950D-0797-4F6E-B286-88B698B542DF}" destId="{596B4F61-06D5-4ED9-B5A4-5AB3CB45385F}" srcOrd="0" destOrd="0" presId="urn:microsoft.com/office/officeart/2008/layout/VerticalCurvedList"/>
    <dgm:cxn modelId="{9AB14F6A-9B1F-4259-9E5A-53ADE3692790}" type="presParOf" srcId="{0EA03504-4E8A-478E-8B24-0775561147B1}" destId="{4B74044F-F92C-43E6-9293-47D50B880974}" srcOrd="3" destOrd="0" presId="urn:microsoft.com/office/officeart/2008/layout/VerticalCurvedList"/>
    <dgm:cxn modelId="{DB988B5A-583E-40C9-9EB0-B30B1AE6AC46}" type="presParOf" srcId="{0EA03504-4E8A-478E-8B24-0775561147B1}" destId="{B002F73F-5902-42C8-8825-5C9D18912666}" srcOrd="4" destOrd="0" presId="urn:microsoft.com/office/officeart/2008/layout/VerticalCurvedList"/>
    <dgm:cxn modelId="{16A0F93D-F45C-4401-A994-BCFA70C936FE}" type="presParOf" srcId="{B002F73F-5902-42C8-8825-5C9D18912666}" destId="{3C04282C-37FF-450E-9808-DB0AB51AEE7B}" srcOrd="0" destOrd="0" presId="urn:microsoft.com/office/officeart/2008/layout/VerticalCurvedList"/>
    <dgm:cxn modelId="{A4F4462F-B280-4113-A9FD-173951044CD3}" type="presParOf" srcId="{0EA03504-4E8A-478E-8B24-0775561147B1}" destId="{4AE11136-E621-4ED0-B3CB-CCDE6CDE2FD5}" srcOrd="5" destOrd="0" presId="urn:microsoft.com/office/officeart/2008/layout/VerticalCurvedList"/>
    <dgm:cxn modelId="{ABC5A026-6BF5-4B0C-AAFD-9BF67CD8F6B2}" type="presParOf" srcId="{0EA03504-4E8A-478E-8B24-0775561147B1}" destId="{0088DBF2-30F7-4531-8B53-A7BEBD6FC658}" srcOrd="6" destOrd="0" presId="urn:microsoft.com/office/officeart/2008/layout/VerticalCurvedList"/>
    <dgm:cxn modelId="{872592B9-1493-495D-BA35-C4FE0966DE3F}" type="presParOf" srcId="{0088DBF2-30F7-4531-8B53-A7BEBD6FC658}" destId="{0FE70A5F-7197-40AA-B6A3-37E5495D38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860CB-77A8-46C0-88A8-3F666ABEA306}">
      <dsp:nvSpPr>
        <dsp:cNvPr id="0" name=""/>
        <dsp:cNvSpPr/>
      </dsp:nvSpPr>
      <dsp:spPr>
        <a:xfrm>
          <a:off x="2778037" y="1509081"/>
          <a:ext cx="2482125" cy="170683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教育云全区覆盖，实现</a:t>
          </a:r>
          <a:r>
            <a:rPr lang="zh-CN" altLang="en-US" sz="1200" b="1" kern="1200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优质资源共享</a:t>
          </a: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面向未来的数字校园建设，支持</a:t>
          </a:r>
          <a:r>
            <a:rPr lang="zh-CN" altLang="en-US" sz="1200" b="1" kern="1200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网络联校</a:t>
          </a: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</dsp:txBody>
      <dsp:txXfrm>
        <a:off x="3560168" y="1973282"/>
        <a:ext cx="1662500" cy="1205135"/>
      </dsp:txXfrm>
    </dsp:sp>
    <dsp:sp modelId="{DE6D718B-5FC9-490E-BB00-FFB5E5A810F7}">
      <dsp:nvSpPr>
        <dsp:cNvPr id="0" name=""/>
        <dsp:cNvSpPr/>
      </dsp:nvSpPr>
      <dsp:spPr>
        <a:xfrm>
          <a:off x="0" y="1518501"/>
          <a:ext cx="2482125" cy="1687991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产学研用协同创新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数字化的教育服务供给模式</a:t>
          </a:r>
        </a:p>
      </dsp:txBody>
      <dsp:txXfrm>
        <a:off x="37080" y="1977578"/>
        <a:ext cx="1663328" cy="1191833"/>
      </dsp:txXfrm>
    </dsp:sp>
    <dsp:sp modelId="{B68DCCEA-FFED-42C4-A1ED-310EEDA434E3}">
      <dsp:nvSpPr>
        <dsp:cNvPr id="0" name=""/>
        <dsp:cNvSpPr/>
      </dsp:nvSpPr>
      <dsp:spPr>
        <a:xfrm>
          <a:off x="2778037" y="-392660"/>
          <a:ext cx="2482125" cy="170891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教育教学</a:t>
          </a:r>
          <a:r>
            <a:rPr lang="zh-CN" altLang="en-US" sz="1200" b="1" kern="1200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数据全面融通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基于数据分析，实现</a:t>
          </a:r>
          <a:r>
            <a:rPr lang="zh-CN" altLang="en-US" sz="1200" b="1" kern="1200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精准教育治理</a:t>
          </a: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体系</a:t>
          </a:r>
        </a:p>
      </dsp:txBody>
      <dsp:txXfrm>
        <a:off x="3560213" y="-355121"/>
        <a:ext cx="1662410" cy="1206610"/>
      </dsp:txXfrm>
    </dsp:sp>
    <dsp:sp modelId="{A57ACBAF-74F2-4DBF-9AF7-E5BD4746C28E}">
      <dsp:nvSpPr>
        <dsp:cNvPr id="0" name=""/>
        <dsp:cNvSpPr/>
      </dsp:nvSpPr>
      <dsp:spPr>
        <a:xfrm>
          <a:off x="0" y="-403826"/>
          <a:ext cx="2482125" cy="170891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chemeClr val="tx1">
              <a:lumMod val="65000"/>
              <a:lumOff val="3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大数据、人工智能新型学习技术进入课堂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基于</a:t>
          </a:r>
          <a:r>
            <a:rPr lang="zh-CN" altLang="en-US" sz="1200" b="1" kern="1200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学生精准评价</a:t>
          </a:r>
          <a:r>
            <a:rPr lang="zh-CN" altLang="en-U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，实现</a:t>
          </a:r>
          <a:r>
            <a:rPr lang="zh-CN" altLang="en-US" sz="1200" b="1" kern="1200" dirty="0">
              <a:solidFill>
                <a:srgbClr val="A721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个性化教学、分层教学、因材施教</a:t>
          </a:r>
        </a:p>
      </dsp:txBody>
      <dsp:txXfrm>
        <a:off x="37539" y="-366287"/>
        <a:ext cx="1662410" cy="1206610"/>
      </dsp:txXfrm>
    </dsp:sp>
    <dsp:sp modelId="{D3B8F035-2EBA-43FB-BC89-7DFB97BD64DC}">
      <dsp:nvSpPr>
        <dsp:cNvPr id="0" name=""/>
        <dsp:cNvSpPr/>
      </dsp:nvSpPr>
      <dsp:spPr>
        <a:xfrm>
          <a:off x="1384558" y="160520"/>
          <a:ext cx="1217407" cy="1217407"/>
        </a:xfrm>
        <a:prstGeom prst="pieWedge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优质是核心</a:t>
          </a:r>
        </a:p>
      </dsp:txBody>
      <dsp:txXfrm>
        <a:off x="1741128" y="517090"/>
        <a:ext cx="860837" cy="860837"/>
      </dsp:txXfrm>
    </dsp:sp>
    <dsp:sp modelId="{3172DAFB-0014-40D3-ACF4-09A01B1E6846}">
      <dsp:nvSpPr>
        <dsp:cNvPr id="0" name=""/>
        <dsp:cNvSpPr/>
      </dsp:nvSpPr>
      <dsp:spPr>
        <a:xfrm rot="5400000">
          <a:off x="2658197" y="160520"/>
          <a:ext cx="1217407" cy="1217407"/>
        </a:xfrm>
        <a:prstGeom prst="pieWedge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数据是纽带</a:t>
          </a:r>
        </a:p>
      </dsp:txBody>
      <dsp:txXfrm rot="-5400000">
        <a:off x="2658197" y="517090"/>
        <a:ext cx="860837" cy="860837"/>
      </dsp:txXfrm>
    </dsp:sp>
    <dsp:sp modelId="{8FC57213-44B5-4514-8E23-59A17F582D6E}">
      <dsp:nvSpPr>
        <dsp:cNvPr id="0" name=""/>
        <dsp:cNvSpPr/>
      </dsp:nvSpPr>
      <dsp:spPr>
        <a:xfrm rot="10800000">
          <a:off x="2658197" y="1434158"/>
          <a:ext cx="1217407" cy="1217407"/>
        </a:xfrm>
        <a:prstGeom prst="pieWedge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载体实现均衡</a:t>
          </a:r>
        </a:p>
      </dsp:txBody>
      <dsp:txXfrm rot="10800000">
        <a:off x="2658197" y="1434158"/>
        <a:ext cx="860837" cy="860837"/>
      </dsp:txXfrm>
    </dsp:sp>
    <dsp:sp modelId="{B703B7E1-9A9C-4665-8C7F-31F1EC297B87}">
      <dsp:nvSpPr>
        <dsp:cNvPr id="0" name=""/>
        <dsp:cNvSpPr/>
      </dsp:nvSpPr>
      <dsp:spPr>
        <a:xfrm rot="16200000">
          <a:off x="1384558" y="1434158"/>
          <a:ext cx="1217407" cy="1217407"/>
        </a:xfrm>
        <a:prstGeom prst="pieWedge">
          <a:avLst/>
        </a:prstGeom>
        <a:solidFill>
          <a:prstClr val="black">
            <a:lumMod val="50000"/>
            <a:lumOff val="50000"/>
          </a:prstClr>
        </a:solidFill>
        <a:ln w="25400" cap="flat" cmpd="sng" algn="ctr">
          <a:solidFill>
            <a:prstClr val="black">
              <a:lumMod val="50000"/>
              <a:lumOff val="50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产学协同保障</a:t>
          </a:r>
        </a:p>
      </dsp:txBody>
      <dsp:txXfrm rot="5400000">
        <a:off x="1741128" y="1434158"/>
        <a:ext cx="860837" cy="860837"/>
      </dsp:txXfrm>
    </dsp:sp>
    <dsp:sp modelId="{C52871D4-8AE7-4639-A1E7-1199B99BBC30}">
      <dsp:nvSpPr>
        <dsp:cNvPr id="0" name=""/>
        <dsp:cNvSpPr/>
      </dsp:nvSpPr>
      <dsp:spPr>
        <a:xfrm>
          <a:off x="2419917" y="1153002"/>
          <a:ext cx="420328" cy="365503"/>
        </a:xfrm>
        <a:prstGeom prst="circularArrow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2D728-5377-4B5A-89E0-A69740A14BA5}">
      <dsp:nvSpPr>
        <dsp:cNvPr id="0" name=""/>
        <dsp:cNvSpPr/>
      </dsp:nvSpPr>
      <dsp:spPr>
        <a:xfrm rot="10800000">
          <a:off x="2419917" y="1293580"/>
          <a:ext cx="420328" cy="365503"/>
        </a:xfrm>
        <a:prstGeom prst="circularArrow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7CEDD-A2B0-4C2F-B5A4-923063A4E250}">
      <dsp:nvSpPr>
        <dsp:cNvPr id="0" name=""/>
        <dsp:cNvSpPr/>
      </dsp:nvSpPr>
      <dsp:spPr>
        <a:xfrm>
          <a:off x="-4152585" y="-637250"/>
          <a:ext cx="4948048" cy="4948048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solidFill>
          <a:sysClr val="window" lastClr="FFFFFF">
            <a:lumMod val="50000"/>
          </a:sysClr>
        </a:solidFill>
        <a:ln w="25400" cap="flat" cmpd="sng" algn="ctr">
          <a:solidFill>
            <a:sysClr val="window" lastClr="FFFFFF">
              <a:lumMod val="75000"/>
            </a:sys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E8DB4-5D9A-4EC9-B02C-78326AF5B34A}">
      <dsp:nvSpPr>
        <dsp:cNvPr id="0" name=""/>
        <dsp:cNvSpPr/>
      </dsp:nvSpPr>
      <dsp:spPr>
        <a:xfrm>
          <a:off x="511563" y="230709"/>
          <a:ext cx="4516464" cy="1007999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17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、通过大数据、人工智能精准掌握学情及个体差异，实施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分层教学、因材施教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、线上线下融合教学，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先学后教、以学定教、精准教学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endParaRPr lang="en-US" altLang="zh-CN" sz="12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11563" y="230709"/>
        <a:ext cx="4516464" cy="1007999"/>
      </dsp:txXfrm>
    </dsp:sp>
    <dsp:sp modelId="{596B4F61-06D5-4ED9-B5A4-5AB3CB45385F}">
      <dsp:nvSpPr>
        <dsp:cNvPr id="0" name=""/>
        <dsp:cNvSpPr/>
      </dsp:nvSpPr>
      <dsp:spPr>
        <a:xfrm>
          <a:off x="52370" y="275516"/>
          <a:ext cx="918387" cy="91838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4044F-F92C-43E6-9293-47D50B880974}">
      <dsp:nvSpPr>
        <dsp:cNvPr id="0" name=""/>
        <dsp:cNvSpPr/>
      </dsp:nvSpPr>
      <dsp:spPr>
        <a:xfrm>
          <a:off x="778630" y="1332774"/>
          <a:ext cx="4249397" cy="100799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17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汇聚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国家、省、市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数字教育公共资源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，完善教育资源平台，实现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城乡优质资源共享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endParaRPr lang="en-US" altLang="zh-CN" sz="12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、推进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网络联校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、完善网络教研平台、实施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精准帮扶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</dsp:txBody>
      <dsp:txXfrm>
        <a:off x="778630" y="1332774"/>
        <a:ext cx="4249397" cy="1007999"/>
      </dsp:txXfrm>
    </dsp:sp>
    <dsp:sp modelId="{3C04282C-37FF-450E-9808-DB0AB51AEE7B}">
      <dsp:nvSpPr>
        <dsp:cNvPr id="0" name=""/>
        <dsp:cNvSpPr/>
      </dsp:nvSpPr>
      <dsp:spPr>
        <a:xfrm>
          <a:off x="319437" y="1377580"/>
          <a:ext cx="918387" cy="91838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11136-E621-4ED0-B3CB-CCDE6CDE2FD5}">
      <dsp:nvSpPr>
        <dsp:cNvPr id="0" name=""/>
        <dsp:cNvSpPr/>
      </dsp:nvSpPr>
      <dsp:spPr>
        <a:xfrm>
          <a:off x="511563" y="2434838"/>
          <a:ext cx="4516464" cy="1007999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17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、构建基于人工智能的课堂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教学精准评价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模式；</a:t>
          </a:r>
          <a:endParaRPr lang="en-US" altLang="zh-CN" sz="12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、完善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综合素质评价体系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  <a:endParaRPr lang="en-US" altLang="zh-CN" sz="12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3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、深化大数据应用，实时</a:t>
          </a:r>
          <a:r>
            <a:rPr lang="zh-CN" altLang="en-US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监测分析教育教学全过程</a:t>
          </a:r>
          <a:r>
            <a:rPr lang="zh-CN" altLang="en-US" sz="12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；</a:t>
          </a:r>
        </a:p>
      </dsp:txBody>
      <dsp:txXfrm>
        <a:off x="511563" y="2434838"/>
        <a:ext cx="4516464" cy="1007999"/>
      </dsp:txXfrm>
    </dsp:sp>
    <dsp:sp modelId="{0FE70A5F-7197-40AA-B6A3-37E5495D3810}">
      <dsp:nvSpPr>
        <dsp:cNvPr id="0" name=""/>
        <dsp:cNvSpPr/>
      </dsp:nvSpPr>
      <dsp:spPr>
        <a:xfrm>
          <a:off x="52370" y="2479644"/>
          <a:ext cx="918387" cy="91838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979D-131D-4DD9-934D-BB722E5FEF1C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2D1D-4786-46F8-8BBB-5CBD7662AA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7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02D1D-4786-46F8-8BBB-5CBD7662AAB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7479318" y="4074174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image" Target="../media/image19.sv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image" Target="../media/image18.png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image" Target="../media/image21.sv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notesSlide" Target="../notesSlides/notesSlide2.xml"/><Relationship Id="rId30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/>
          <p:nvPr/>
        </p:nvSpPr>
        <p:spPr>
          <a:xfrm>
            <a:off x="3436844" y="2358459"/>
            <a:ext cx="4913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OH-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教育信息化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-SIG</a:t>
            </a:r>
          </a:p>
        </p:txBody>
      </p:sp>
      <p:sp>
        <p:nvSpPr>
          <p:cNvPr id="9" name="TextBox 8"/>
          <p:cNvSpPr/>
          <p:nvPr/>
        </p:nvSpPr>
        <p:spPr>
          <a:xfrm>
            <a:off x="5388115" y="414342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拓维信息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595" y="907415"/>
            <a:ext cx="6606540" cy="4298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数据采集子系统集</a:t>
            </a:r>
          </a:p>
        </p:txBody>
      </p:sp>
      <p:sp>
        <p:nvSpPr>
          <p:cNvPr id="13" name="矩形 12"/>
          <p:cNvSpPr/>
          <p:nvPr/>
        </p:nvSpPr>
        <p:spPr>
          <a:xfrm>
            <a:off x="441960" y="1383030"/>
            <a:ext cx="6607810" cy="4050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1815" y="1454785"/>
            <a:ext cx="62972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数据采集子系统集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基于OpenHarmony为开发者提供数据采集框架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按物模型规范数据采集标准，支持模型自定义属性，框架包含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基础模块子系统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：工具包模块；包含通讯协议适配、协议加解密等公共常用函数。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轻量设备采集子系统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：为轻量设备适配的数据采集子系统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统一物模型与数据格式。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标准设备采集子系统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：为标准系统适配的数据采集子系统，统一物模型与数据格式。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2545" y="5847715"/>
            <a:ext cx="5561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用增强子系统方式</a:t>
            </a:r>
            <a:r>
              <a:rPr lang="zh-CN" altLang="en-US" sz="20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，强化</a:t>
            </a:r>
            <a:r>
              <a:rPr lang="en-US" altLang="zh-CN" sz="20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OpenHarmony</a:t>
            </a:r>
            <a:r>
              <a:rPr lang="zh-CN" altLang="en-US" sz="20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教育场景下数据采集能力</a:t>
            </a:r>
          </a:p>
        </p:txBody>
      </p:sp>
      <p:pic>
        <p:nvPicPr>
          <p:cNvPr id="15" name="图片 14" descr="32313536383937313b32313536393030353bcbbcc2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450" y="5650230"/>
            <a:ext cx="798830" cy="798830"/>
          </a:xfrm>
          <a:prstGeom prst="rect">
            <a:avLst/>
          </a:prstGeom>
        </p:spPr>
      </p:pic>
      <p:sp>
        <p:nvSpPr>
          <p:cNvPr id="16" name="Freeform 6"/>
          <p:cNvSpPr/>
          <p:nvPr/>
        </p:nvSpPr>
        <p:spPr bwMode="auto">
          <a:xfrm>
            <a:off x="1234440" y="5775643"/>
            <a:ext cx="6040755" cy="276860"/>
          </a:xfrm>
          <a:custGeom>
            <a:avLst/>
            <a:gdLst>
              <a:gd name="T0" fmla="*/ 0 w 1720"/>
              <a:gd name="T1" fmla="*/ 0 h 1961"/>
              <a:gd name="T2" fmla="*/ 1720 w 1720"/>
              <a:gd name="T3" fmla="*/ 0 h 1961"/>
              <a:gd name="T4" fmla="*/ 1720 w 1720"/>
              <a:gd name="T5" fmla="*/ 1961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5"/>
          <p:cNvSpPr txBox="1"/>
          <p:nvPr/>
        </p:nvSpPr>
        <p:spPr>
          <a:xfrm>
            <a:off x="360874" y="229317"/>
            <a:ext cx="6652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捐赠目标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--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全场景伴随式数据采集子系统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数据采集标准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22260" y="853440"/>
            <a:ext cx="4076065" cy="55397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8625205" y="1225550"/>
            <a:ext cx="3136265" cy="50279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8863965" y="977265"/>
            <a:ext cx="2682240" cy="47752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数据采集标准集</a:t>
            </a:r>
          </a:p>
        </p:txBody>
      </p:sp>
      <p:sp>
        <p:nvSpPr>
          <p:cNvPr id="22" name="矩形 21"/>
          <p:cNvSpPr/>
          <p:nvPr/>
        </p:nvSpPr>
        <p:spPr>
          <a:xfrm>
            <a:off x="8952865" y="1497330"/>
            <a:ext cx="2593340" cy="22402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业务标准</a:t>
            </a:r>
          </a:p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学生评价</a:t>
            </a:r>
          </a:p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教师发展</a:t>
            </a:r>
          </a:p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教学评估</a:t>
            </a:r>
          </a:p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教育事业</a:t>
            </a:r>
          </a:p>
          <a:p>
            <a:pPr algn="ctr" fontAlgn="auto"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23" name="矩形 22"/>
          <p:cNvSpPr/>
          <p:nvPr/>
        </p:nvSpPr>
        <p:spPr>
          <a:xfrm>
            <a:off x="8952865" y="3812540"/>
            <a:ext cx="2593340" cy="22402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技术标准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6849110" y="2705735"/>
            <a:ext cx="1198880" cy="1106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/>
          <p:cNvSpPr/>
          <p:nvPr/>
        </p:nvSpPr>
        <p:spPr bwMode="auto">
          <a:xfrm>
            <a:off x="2065020" y="4527550"/>
            <a:ext cx="2057400" cy="276860"/>
          </a:xfrm>
          <a:custGeom>
            <a:avLst/>
            <a:gdLst>
              <a:gd name="T0" fmla="*/ 0 w 1720"/>
              <a:gd name="T1" fmla="*/ 0 h 1961"/>
              <a:gd name="T2" fmla="*/ 1720 w 1720"/>
              <a:gd name="T3" fmla="*/ 0 h 1961"/>
              <a:gd name="T4" fmla="*/ 1720 w 1720"/>
              <a:gd name="T5" fmla="*/ 1961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1259239"/>
              </p:ext>
            </p:extLst>
          </p:nvPr>
        </p:nvGraphicFramePr>
        <p:xfrm>
          <a:off x="325755" y="1287145"/>
          <a:ext cx="11680825" cy="2533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3780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单位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对接人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贡献功</a:t>
                      </a:r>
                    </a:p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能模块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</a:t>
                      </a:r>
                    </a:p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预计投</a:t>
                      </a:r>
                    </a:p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入人力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预计开</a:t>
                      </a:r>
                    </a:p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始时间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预计完</a:t>
                      </a:r>
                    </a:p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成时间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贡献能力具体描述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2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拓维信息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倪亮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教育专属操作系统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zh-CN" altLang="en-US" sz="14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全场景伴随式数据采集子系统</a:t>
                      </a:r>
                      <a:r>
                        <a:rPr lang="en-US" altLang="zh-CN" sz="14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| </a:t>
                      </a:r>
                      <a:r>
                        <a:rPr lang="zh-CN" altLang="en-US" sz="14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数据采集标准</a:t>
                      </a:r>
                    </a:p>
                    <a:p>
                      <a:pPr marL="0" algn="l" defTabSz="914400" rtl="0" eaLnBrk="1" latinLnBrk="0" hangingPunct="1"/>
                      <a:endParaRPr lang="zh-CN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Openharmony</a:t>
                      </a:r>
                      <a:r>
                        <a:rPr lang="zh-CN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，以</a:t>
                      </a:r>
                      <a:r>
                        <a:rPr lang="zh-CN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广东</a:t>
                      </a:r>
                      <a:r>
                        <a:rPr lang="zh-CN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重大专项课题为抓手，</a:t>
                      </a:r>
                      <a:r>
                        <a:rPr lang="zh-CN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与教育生态伙伴共同打造鸿蒙教育专属操作系统</a:t>
                      </a:r>
                      <a:r>
                        <a:rPr lang="zh-CN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、相关能力组件和教育数据采集标准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2021-09-01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2023-08-31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教育专属操作系统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OpenHarmony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教育数据采集子系统及数据采集标准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0" indent="0" algn="l">
                        <a:buNone/>
                      </a:pP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5"/>
          <p:cNvSpPr txBox="1"/>
          <p:nvPr/>
        </p:nvSpPr>
        <p:spPr>
          <a:xfrm>
            <a:off x="360874" y="229317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对接单位及其共享模块详情表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35280" y="855345"/>
            <a:ext cx="202438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捐赠单位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35915" y="4147820"/>
            <a:ext cx="202438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生态合作伙伴</a:t>
            </a:r>
          </a:p>
        </p:txBody>
      </p:sp>
      <p:sp>
        <p:nvSpPr>
          <p:cNvPr id="20" name="Freeform 6"/>
          <p:cNvSpPr/>
          <p:nvPr/>
        </p:nvSpPr>
        <p:spPr bwMode="auto">
          <a:xfrm>
            <a:off x="6313170" y="4501515"/>
            <a:ext cx="1507490" cy="276860"/>
          </a:xfrm>
          <a:custGeom>
            <a:avLst/>
            <a:gdLst>
              <a:gd name="T0" fmla="*/ 0 w 1720"/>
              <a:gd name="T1" fmla="*/ 0 h 1961"/>
              <a:gd name="T2" fmla="*/ 1720 w 1720"/>
              <a:gd name="T3" fmla="*/ 0 h 1961"/>
              <a:gd name="T4" fmla="*/ 1720 w 1720"/>
              <a:gd name="T5" fmla="*/ 1961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584065" y="4121785"/>
            <a:ext cx="2024380" cy="4108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科研单位</a:t>
            </a:r>
          </a:p>
        </p:txBody>
      </p:sp>
      <p:sp>
        <p:nvSpPr>
          <p:cNvPr id="27" name="Freeform 6"/>
          <p:cNvSpPr/>
          <p:nvPr/>
        </p:nvSpPr>
        <p:spPr bwMode="auto">
          <a:xfrm>
            <a:off x="9820910" y="4485640"/>
            <a:ext cx="2230120" cy="276860"/>
          </a:xfrm>
          <a:custGeom>
            <a:avLst/>
            <a:gdLst>
              <a:gd name="T0" fmla="*/ 0 w 1720"/>
              <a:gd name="T1" fmla="*/ 0 h 1961"/>
              <a:gd name="T2" fmla="*/ 1720 w 1720"/>
              <a:gd name="T3" fmla="*/ 0 h 1961"/>
              <a:gd name="T4" fmla="*/ 1720 w 1720"/>
              <a:gd name="T5" fmla="*/ 1961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091805" y="4105910"/>
            <a:ext cx="2024380" cy="4108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应用示范单位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582" y="52372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326051" y="4981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058774" y="48684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广东省科技厅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038785" y="53175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广东省教研院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038785" y="57763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华南师范大学</a:t>
            </a:r>
          </a:p>
        </p:txBody>
      </p:sp>
      <p:pic>
        <p:nvPicPr>
          <p:cNvPr id="49" name="图片 48" descr="C:/Users/coolzlay/AppData/Local/Temp/picturecompress_20210815192142/output_4.pngoutput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27" y="4801588"/>
            <a:ext cx="1417320" cy="495300"/>
          </a:xfrm>
          <a:prstGeom prst="rect">
            <a:avLst/>
          </a:prstGeom>
        </p:spPr>
      </p:pic>
      <p:pic>
        <p:nvPicPr>
          <p:cNvPr id="50" name="图片 49" descr="C:/Users/coolzlay/AppData/Local/Temp/picturecompress_20210816074545/output_1.pngoutput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496" y="4755145"/>
            <a:ext cx="1212578" cy="943344"/>
          </a:xfrm>
          <a:prstGeom prst="rect">
            <a:avLst/>
          </a:prstGeom>
        </p:spPr>
      </p:pic>
      <p:pic>
        <p:nvPicPr>
          <p:cNvPr id="51" name="图片 50" descr="C:/Users/coolzlay/AppData/Local/Temp/picturecompress_20210815192142/output_2.pngoutput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388" y="5597659"/>
            <a:ext cx="1083882" cy="823098"/>
          </a:xfrm>
          <a:prstGeom prst="rect">
            <a:avLst/>
          </a:prstGeom>
        </p:spPr>
      </p:pic>
      <p:pic>
        <p:nvPicPr>
          <p:cNvPr id="52" name="图片 51" descr="C:/Users/coolzlay/AppData/Local/Temp/picturecompress_20210815192142/output_3.pngoutput_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320" y="5673002"/>
            <a:ext cx="1480241" cy="78058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19830" y="62822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北师智慧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65081" y="62853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领点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357539" y="4665980"/>
            <a:ext cx="33200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实验中学、华南师范大学附属中学、广州市黄埔区玉山学校、北京师范大学南山附属学校、珠海第一中学、珠海第二中学、珠海市香洲区第十二小学、珠海第十一中学、佛山市南海双语实验学校、佛山市南海区石门中学、东莞市松山湖实验中学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像" descr="C:/Users/coolzlay/AppData/Local/Temp/picturecompress_20210815192133/output_1.jpgoutput_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2540" y="-34290"/>
            <a:ext cx="12194540" cy="6927215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1262286" y="2276844"/>
            <a:ext cx="9538970" cy="123761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8210" tIns="28210" rIns="28210" bIns="28210" numCol="1" spcCol="38100" rtlCol="0" anchor="ctr">
            <a:spAutoFit/>
          </a:bodyPr>
          <a:lstStyle/>
          <a:p>
            <a:pPr algn="ctr" defTabSz="610870" hangingPunct="0">
              <a:lnSpc>
                <a:spcPct val="160000"/>
              </a:lnSpc>
            </a:pPr>
            <a:r>
              <a:rPr lang="zh-CN" altLang="en-US" sz="4800" spc="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Yu Gothic Medium" panose="020B0500000000000000" charset="-128"/>
              </a:rPr>
              <a:t>与国家同频共振  拥抱开源新时代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>
            <a:extLst>
              <a:ext uri="{FF2B5EF4-FFF2-40B4-BE49-F238E27FC236}">
                <a16:creationId xmlns:a16="http://schemas.microsoft.com/office/drawing/2014/main" id="{D25F084F-8F37-40C6-9D50-FE07FB26E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94" y="4658352"/>
            <a:ext cx="4279607" cy="1555822"/>
          </a:xfrm>
          <a:prstGeom prst="roundRect">
            <a:avLst>
              <a:gd name="adj" fmla="val 3134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"/>
            <a:miter lim="800000"/>
            <a:headEnd/>
            <a:tailEnd/>
          </a:ln>
          <a:effectLst/>
        </p:spPr>
        <p:txBody>
          <a:bodyPr lIns="91277" tIns="45639" rIns="91277" bIns="45639" anchor="ctr" anchorCtr="0"/>
          <a:lstStyle/>
          <a:p>
            <a:pPr marL="91996" marR="0" lvl="0" indent="-91996" algn="ctr" defTabSz="913624" eaLnBrk="1" fontAlgn="auto" latinLnBrk="0" hangingPunct="1">
              <a:lnSpc>
                <a:spcPts val="1999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rgbClr val="A721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痛点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A721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594" marR="0" lvl="0" indent="-228594" defTabSz="121840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数据孤岛化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，线上线下数据缺乏融合共享；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594" marR="0" lvl="0" indent="-228594" defTabSz="121840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各级教育平台独立发展，教育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应用碎片化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594" marR="0" lvl="0" indent="-228594" defTabSz="121840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精准教学评价缺失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，分层教学缺乏依据；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594" marR="0" lvl="0" indent="-228594" defTabSz="121840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教育资源难以因材施教，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个性化教学能力缺失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4BC1CD9-1CB9-4D17-8891-0BBBE6B6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244" y="4658353"/>
            <a:ext cx="6795412" cy="1555822"/>
          </a:xfrm>
          <a:prstGeom prst="roundRect">
            <a:avLst>
              <a:gd name="adj" fmla="val 1403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"/>
            <a:miter lim="800000"/>
            <a:headEnd/>
            <a:tailEnd/>
          </a:ln>
          <a:effectLst/>
        </p:spPr>
        <p:txBody>
          <a:bodyPr lIns="91277" tIns="45639" rIns="91277" bIns="45639" anchor="ctr" anchorCtr="0"/>
          <a:lstStyle/>
          <a:p>
            <a:pPr marL="0" marR="0" lvl="0" indent="0" algn="ctr" defTabSz="913624" eaLnBrk="1" fontAlgn="auto" latinLnBrk="0" hangingPunct="1">
              <a:lnSpc>
                <a:spcPts val="1999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rgbClr val="A721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业务需求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A721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594" marR="0" lvl="0" indent="-228594" defTabSz="1218408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智慧教育环境建设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：环境可感知，数据可采集，行为可分析，线上线下环境融合，区域优质教学资源通过云平台等线上环境共享；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594" marR="0" lvl="0" indent="-228594" defTabSz="1218408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大数据平台建设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：打通学校、家庭和社会间数据壁垒，实现数据的全面有效对接；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594" marR="0" lvl="0" indent="-228594" defTabSz="1218408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721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教学模式变革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：利用大数据、人工智能技术，基于教学过程数据实现精准平台及个性化教学；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56E578C-531E-407B-A2D4-25C3E8E50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970919"/>
              </p:ext>
            </p:extLst>
          </p:nvPr>
        </p:nvGraphicFramePr>
        <p:xfrm>
          <a:off x="552894" y="1269580"/>
          <a:ext cx="5260163" cy="2812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C08241B-0815-40BC-B75E-FA52D23A9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314715"/>
              </p:ext>
            </p:extLst>
          </p:nvPr>
        </p:nvGraphicFramePr>
        <p:xfrm>
          <a:off x="6630608" y="803857"/>
          <a:ext cx="5077048" cy="367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907E05-5143-407B-95C8-D922E5BEB5A4}"/>
              </a:ext>
            </a:extLst>
          </p:cNvPr>
          <p:cNvSpPr txBox="1"/>
          <p:nvPr/>
        </p:nvSpPr>
        <p:spPr>
          <a:xfrm>
            <a:off x="6819803" y="1357269"/>
            <a:ext cx="62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5A5082-561E-4968-B309-EC583F7C6CA8}"/>
              </a:ext>
            </a:extLst>
          </p:cNvPr>
          <p:cNvSpPr txBox="1"/>
          <p:nvPr/>
        </p:nvSpPr>
        <p:spPr>
          <a:xfrm>
            <a:off x="7088574" y="2495600"/>
            <a:ext cx="62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EC2166-3122-47AA-9D5B-13CB59690313}"/>
              </a:ext>
            </a:extLst>
          </p:cNvPr>
          <p:cNvSpPr txBox="1"/>
          <p:nvPr/>
        </p:nvSpPr>
        <p:spPr>
          <a:xfrm>
            <a:off x="6819803" y="3607628"/>
            <a:ext cx="62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</a:p>
        </p:txBody>
      </p:sp>
      <p:sp>
        <p:nvSpPr>
          <p:cNvPr id="10" name="右箭头 1">
            <a:extLst>
              <a:ext uri="{FF2B5EF4-FFF2-40B4-BE49-F238E27FC236}">
                <a16:creationId xmlns:a16="http://schemas.microsoft.com/office/drawing/2014/main" id="{709B6F57-4CFF-4C34-ACA8-5837C9E8E7C4}"/>
              </a:ext>
            </a:extLst>
          </p:cNvPr>
          <p:cNvSpPr/>
          <p:nvPr/>
        </p:nvSpPr>
        <p:spPr>
          <a:xfrm>
            <a:off x="5997553" y="2495600"/>
            <a:ext cx="682245" cy="4195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Line 1">
            <a:extLst>
              <a:ext uri="{FF2B5EF4-FFF2-40B4-BE49-F238E27FC236}">
                <a16:creationId xmlns:a16="http://schemas.microsoft.com/office/drawing/2014/main" id="{4D41889A-9A9A-4335-95A5-066DA7EA2514}"/>
              </a:ext>
            </a:extLst>
          </p:cNvPr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9283FAE6-E5E8-462B-A88A-393277F5521D}"/>
              </a:ext>
            </a:extLst>
          </p:cNvPr>
          <p:cNvSpPr txBox="1"/>
          <p:nvPr/>
        </p:nvSpPr>
        <p:spPr>
          <a:xfrm>
            <a:off x="360680" y="229235"/>
            <a:ext cx="421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教育信息化发展现状及差距</a:t>
            </a:r>
          </a:p>
          <a:p>
            <a:pPr algn="l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2F6C30-1B3D-4369-A12E-6A708B16F880}"/>
              </a:ext>
            </a:extLst>
          </p:cNvPr>
          <p:cNvSpPr txBox="1"/>
          <p:nvPr/>
        </p:nvSpPr>
        <p:spPr>
          <a:xfrm>
            <a:off x="1664408" y="6395750"/>
            <a:ext cx="9655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传统方式难以满足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精准教育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要求，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迫切需要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新技术手段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解决伴随式数据采集与共享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2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/>
          <p:cNvSpPr/>
          <p:nvPr/>
        </p:nvSpPr>
        <p:spPr>
          <a:xfrm>
            <a:off x="0" y="-2086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360680" y="229235"/>
            <a:ext cx="557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为何需要教育专属操作系统</a:t>
            </a:r>
          </a:p>
          <a:p>
            <a:pPr algn="l"/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9131" y="1967231"/>
            <a:ext cx="3272155" cy="171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国家对校外培训监管力度加大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zh-CN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“要大力度治理整顿校外培训机构，减轻学生和家庭负担，把学生从校外学科类补习中解放出来，把家长从送学陪学中解放出来”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教育部长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陈宝生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4382" y="4501157"/>
            <a:ext cx="2894692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学校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老师需求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课堂“45”分钟教学要提效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家长需求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成绩提升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教育管理部门需求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进校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的统一管理</a:t>
            </a:r>
          </a:p>
        </p:txBody>
      </p:sp>
      <p:sp>
        <p:nvSpPr>
          <p:cNvPr id="20" name="矩形: 圆角 214"/>
          <p:cNvSpPr/>
          <p:nvPr/>
        </p:nvSpPr>
        <p:spPr bwMode="auto">
          <a:xfrm>
            <a:off x="945589" y="1285626"/>
            <a:ext cx="3081600" cy="64516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校外：加强监管</a:t>
            </a:r>
          </a:p>
        </p:txBody>
      </p:sp>
      <p:sp>
        <p:nvSpPr>
          <p:cNvPr id="26" name="矩形: 圆角 214"/>
          <p:cNvSpPr/>
          <p:nvPr/>
        </p:nvSpPr>
        <p:spPr bwMode="auto">
          <a:xfrm>
            <a:off x="864382" y="3774512"/>
            <a:ext cx="3081600" cy="64516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校内：提质减负</a:t>
            </a:r>
          </a:p>
        </p:txBody>
      </p:sp>
      <p:sp>
        <p:nvSpPr>
          <p:cNvPr id="30" name="矩形: 圆角 214"/>
          <p:cNvSpPr/>
          <p:nvPr/>
        </p:nvSpPr>
        <p:spPr bwMode="auto">
          <a:xfrm>
            <a:off x="6842742" y="1319206"/>
            <a:ext cx="3081600" cy="64516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鸿蒙：教育专属终端</a:t>
            </a:r>
          </a:p>
        </p:txBody>
      </p:sp>
      <p:sp>
        <p:nvSpPr>
          <p:cNvPr id="31" name="矩形 30"/>
          <p:cNvSpPr/>
          <p:nvPr/>
        </p:nvSpPr>
        <p:spPr>
          <a:xfrm>
            <a:off x="2085139" y="790964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</a:rPr>
              <a:t>“校外加强监管，校内提质减负” 将加大对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/>
                <a:ea typeface="微软雅黑" panose="020B0503020204020204" pitchFamily="34" charset="-122"/>
              </a:rPr>
              <a:t>“教育专属终端”</a:t>
            </a:r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</a:rPr>
              <a:t>的需求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5589" y="3853766"/>
            <a:ext cx="289469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3776" y="1984129"/>
            <a:ext cx="3555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课堂教学端测鸿蒙化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更好课堂教学体验，精准教学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教育管理部门需求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实现对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精准管理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175111" y="6498585"/>
            <a:ext cx="720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教育专属操作系统：  数据采集 </a:t>
            </a:r>
            <a:r>
              <a:rPr lang="en-US" altLang="zh-CN" sz="16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App</a:t>
            </a:r>
            <a:r>
              <a:rPr lang="zh-CN" altLang="en-US" sz="16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白名单管控 </a:t>
            </a:r>
            <a:r>
              <a:rPr lang="en-US" altLang="zh-CN" sz="16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1</a:t>
            </a:r>
            <a:r>
              <a:rPr lang="zh-CN" altLang="en-US" sz="16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</a:t>
            </a:r>
            <a:r>
              <a:rPr lang="en-US" altLang="zh-CN" sz="16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 | </a:t>
            </a:r>
            <a:r>
              <a:rPr lang="zh-CN" altLang="en-US" sz="1600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设备管控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6096000" y="3429001"/>
            <a:ext cx="5041691" cy="2925925"/>
            <a:chOff x="4074278" y="1513173"/>
            <a:chExt cx="4367730" cy="3082096"/>
          </a:xfrm>
        </p:grpSpPr>
        <p:sp>
          <p:nvSpPr>
            <p:cNvPr id="84" name="矩形 83"/>
            <p:cNvSpPr/>
            <p:nvPr/>
          </p:nvSpPr>
          <p:spPr>
            <a:xfrm>
              <a:off x="4118826" y="1750813"/>
              <a:ext cx="4210526" cy="881539"/>
            </a:xfrm>
            <a:prstGeom prst="rect">
              <a:avLst/>
            </a:prstGeom>
            <a:solidFill>
              <a:schemeClr val="bg1"/>
            </a:solidFill>
            <a:ln w="19050" cap="rnd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109565" y="2441669"/>
              <a:ext cx="945667" cy="21285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67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73855" y="3006135"/>
              <a:ext cx="4113848" cy="289084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鸿蒙教育专属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OS</a:t>
              </a: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9786" y="2000052"/>
              <a:ext cx="343022" cy="348869"/>
            </a:xfrm>
            <a:prstGeom prst="rect">
              <a:avLst/>
            </a:prstGeom>
          </p:spPr>
        </p:pic>
        <p:sp>
          <p:nvSpPr>
            <p:cNvPr id="89" name="文本框 88"/>
            <p:cNvSpPr txBox="1"/>
            <p:nvPr/>
          </p:nvSpPr>
          <p:spPr>
            <a:xfrm>
              <a:off x="4255674" y="2348921"/>
              <a:ext cx="735057" cy="21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latin typeface="+mn-ea"/>
                  <a:ea typeface="+mn-ea"/>
                </a:rPr>
                <a:t>慧满分</a:t>
              </a: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405" y="2010800"/>
              <a:ext cx="343022" cy="341084"/>
            </a:xfrm>
            <a:prstGeom prst="rect">
              <a:avLst/>
            </a:prstGeom>
          </p:spPr>
        </p:pic>
        <p:sp>
          <p:nvSpPr>
            <p:cNvPr id="91" name="文本框 90"/>
            <p:cNvSpPr txBox="1"/>
            <p:nvPr/>
          </p:nvSpPr>
          <p:spPr>
            <a:xfrm>
              <a:off x="4691300" y="2345642"/>
              <a:ext cx="735057" cy="21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latin typeface="+mn-ea"/>
                  <a:ea typeface="+mn-ea"/>
                </a:rPr>
                <a:t>高木学习</a:t>
              </a:r>
            </a:p>
          </p:txBody>
        </p: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965" y="2011475"/>
              <a:ext cx="343022" cy="333221"/>
            </a:xfrm>
            <a:prstGeom prst="rect">
              <a:avLst/>
            </a:prstGeom>
          </p:spPr>
        </p:pic>
        <p:sp>
          <p:nvSpPr>
            <p:cNvPr id="93" name="文本框 92"/>
            <p:cNvSpPr txBox="1"/>
            <p:nvPr/>
          </p:nvSpPr>
          <p:spPr>
            <a:xfrm>
              <a:off x="5285366" y="2346373"/>
              <a:ext cx="735057" cy="21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latin typeface="+mn-ea"/>
                  <a:ea typeface="+mn-ea"/>
                </a:rPr>
                <a:t>导学号</a:t>
              </a: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02096" y="2000053"/>
              <a:ext cx="343022" cy="341051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5859295" y="2346373"/>
              <a:ext cx="735057" cy="21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latin typeface="+mn-ea"/>
                  <a:ea typeface="+mn-ea"/>
                </a:rPr>
                <a:t>智学网</a:t>
              </a:r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8112" y="1995567"/>
              <a:ext cx="343022" cy="344993"/>
            </a:xfrm>
            <a:prstGeom prst="rect">
              <a:avLst/>
            </a:prstGeom>
          </p:spPr>
        </p:pic>
        <p:sp>
          <p:nvSpPr>
            <p:cNvPr id="97" name="文本框 96"/>
            <p:cNvSpPr txBox="1"/>
            <p:nvPr/>
          </p:nvSpPr>
          <p:spPr>
            <a:xfrm>
              <a:off x="6362844" y="2353827"/>
              <a:ext cx="509467" cy="21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latin typeface="+mn-ea"/>
                  <a:ea typeface="+mn-ea"/>
                </a:rPr>
                <a:t>同步学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119302" y="1513173"/>
              <a:ext cx="4219312" cy="267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 b="1" i="0">
                  <a:solidFill>
                    <a:srgbClr val="C00000"/>
                  </a:solidFill>
                  <a:effectLst/>
                  <a:latin typeface="+mn-ea"/>
                </a:defRPr>
              </a:lvl1pPr>
            </a:lstStyle>
            <a:p>
              <a:r>
                <a:rPr lang="zh-CN" altLang="en-US" sz="1050" dirty="0">
                  <a:solidFill>
                    <a:schemeClr val="bg1"/>
                  </a:solidFill>
                  <a:ea typeface="+mn-ea"/>
                </a:rPr>
                <a:t>中小学校园学习类</a:t>
              </a:r>
              <a:r>
                <a:rPr lang="en-US" altLang="zh-CN" sz="1050" dirty="0">
                  <a:solidFill>
                    <a:schemeClr val="bg1"/>
                  </a:solidFill>
                  <a:ea typeface="+mn-ea"/>
                </a:rPr>
                <a:t>APP</a:t>
              </a:r>
              <a:r>
                <a:rPr lang="zh-CN" altLang="en-US" sz="1050" dirty="0">
                  <a:solidFill>
                    <a:schemeClr val="bg1"/>
                  </a:solidFill>
                  <a:ea typeface="+mn-ea"/>
                </a:rPr>
                <a:t>白名单</a:t>
              </a:r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3123" y="2004027"/>
              <a:ext cx="342430" cy="344409"/>
            </a:xfrm>
            <a:prstGeom prst="rect">
              <a:avLst/>
            </a:prstGeom>
          </p:spPr>
        </p:pic>
        <p:sp>
          <p:nvSpPr>
            <p:cNvPr id="100" name="文本框 99"/>
            <p:cNvSpPr txBox="1"/>
            <p:nvPr/>
          </p:nvSpPr>
          <p:spPr>
            <a:xfrm>
              <a:off x="6793461" y="2345642"/>
              <a:ext cx="633900" cy="21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latin typeface="+mn-ea"/>
                  <a:ea typeface="+mn-ea"/>
                </a:rPr>
                <a:t>一起小学</a:t>
              </a:r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5266" y="1995567"/>
              <a:ext cx="343022" cy="354782"/>
            </a:xfrm>
            <a:prstGeom prst="rect">
              <a:avLst/>
            </a:prstGeom>
          </p:spPr>
        </p:pic>
        <p:sp>
          <p:nvSpPr>
            <p:cNvPr id="102" name="文本框 101"/>
            <p:cNvSpPr txBox="1"/>
            <p:nvPr/>
          </p:nvSpPr>
          <p:spPr>
            <a:xfrm>
              <a:off x="7302220" y="2350349"/>
              <a:ext cx="633900" cy="21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latin typeface="+mn-ea"/>
                  <a:ea typeface="+mn-ea"/>
                </a:rPr>
                <a:t>三人行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685411" y="1981544"/>
              <a:ext cx="595682" cy="106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" dirty="0">
                  <a:latin typeface="+mn-ea"/>
                  <a:ea typeface="+mn-ea"/>
                </a:rPr>
                <a:t>……</a:t>
              </a:r>
              <a:endParaRPr lang="zh-CN" altLang="en-US" sz="100" dirty="0">
                <a:latin typeface="+mn-ea"/>
                <a:ea typeface="+mn-ea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803100" y="2672522"/>
              <a:ext cx="945450" cy="3117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latin typeface="+mn-ea"/>
                  <a:ea typeface="+mn-ea"/>
                </a:defRPr>
              </a:lvl1pPr>
            </a:lstStyle>
            <a:p>
              <a:r>
                <a:rPr lang="zh-CN" altLang="en-US" sz="1350" b="1" dirty="0"/>
                <a:t>管控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6971348" y="4071508"/>
              <a:ext cx="898208" cy="507205"/>
              <a:chOff x="726032" y="4000091"/>
              <a:chExt cx="664749" cy="405235"/>
            </a:xfrm>
          </p:grpSpPr>
          <p:pic>
            <p:nvPicPr>
              <p:cNvPr id="130" name="Picture 6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61" t="14852" r="11628" b="12305"/>
              <a:stretch>
                <a:fillRect/>
              </a:stretch>
            </p:blipFill>
            <p:spPr bwMode="auto">
              <a:xfrm>
                <a:off x="844335" y="4000091"/>
                <a:ext cx="247684" cy="233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文本框 130"/>
              <p:cNvSpPr txBox="1"/>
              <p:nvPr/>
            </p:nvSpPr>
            <p:spPr>
              <a:xfrm>
                <a:off x="726032" y="4259213"/>
                <a:ext cx="664749" cy="146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latin typeface="+mn-ea"/>
                    <a:ea typeface="+mn-ea"/>
                  </a:rPr>
                  <a:t>高清录播摄像头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6468428" y="4108175"/>
              <a:ext cx="627221" cy="470566"/>
              <a:chOff x="2856945" y="4079134"/>
              <a:chExt cx="463995" cy="376186"/>
            </a:xfrm>
          </p:grpSpPr>
          <p:pic>
            <p:nvPicPr>
              <p:cNvPr id="128" name="Picture 8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01" t="24296" r="12201" b="21205"/>
              <a:stretch>
                <a:fillRect/>
              </a:stretch>
            </p:blipFill>
            <p:spPr bwMode="auto">
              <a:xfrm>
                <a:off x="2907726" y="4079134"/>
                <a:ext cx="291154" cy="209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文本框 128"/>
              <p:cNvSpPr txBox="1"/>
              <p:nvPr/>
            </p:nvSpPr>
            <p:spPr>
              <a:xfrm>
                <a:off x="2856945" y="4309120"/>
                <a:ext cx="463995" cy="14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+mn-ea"/>
                    <a:ea typeface="+mn-ea"/>
                  </a:rPr>
                  <a:t>VR</a:t>
                </a:r>
                <a:r>
                  <a:rPr lang="zh-CN" altLang="en-US" sz="600" dirty="0">
                    <a:latin typeface="+mn-ea"/>
                    <a:ea typeface="+mn-ea"/>
                  </a:rPr>
                  <a:t>头盔</a:t>
                </a: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4074278" y="4061433"/>
              <a:ext cx="867967" cy="533836"/>
              <a:chOff x="1284893" y="4049190"/>
              <a:chExt cx="833797" cy="480921"/>
            </a:xfrm>
          </p:grpSpPr>
          <p:pic>
            <p:nvPicPr>
              <p:cNvPr id="126" name="Picture 10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64" t="25945" r="8423" b="19074"/>
              <a:stretch>
                <a:fillRect/>
              </a:stretch>
            </p:blipFill>
            <p:spPr bwMode="auto">
              <a:xfrm>
                <a:off x="1532074" y="4049190"/>
                <a:ext cx="358134" cy="237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文本框 126"/>
              <p:cNvSpPr txBox="1"/>
              <p:nvPr/>
            </p:nvSpPr>
            <p:spPr>
              <a:xfrm>
                <a:off x="1284893" y="4282982"/>
                <a:ext cx="833797" cy="24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dirty="0">
                    <a:latin typeface="+mn-ea"/>
                    <a:ea typeface="+mn-ea"/>
                  </a:rPr>
                  <a:t>教育专属平板</a:t>
                </a:r>
                <a:endParaRPr lang="en-US" altLang="zh-CN" sz="600" dirty="0">
                  <a:latin typeface="+mn-ea"/>
                  <a:ea typeface="+mn-ea"/>
                </a:endParaRPr>
              </a:p>
              <a:p>
                <a:pPr algn="ctr"/>
                <a:r>
                  <a:rPr lang="zh-CN" altLang="en-US" sz="600" dirty="0">
                    <a:latin typeface="+mn-ea"/>
                    <a:ea typeface="+mn-ea"/>
                  </a:rPr>
                  <a:t>（教师</a:t>
                </a:r>
                <a:r>
                  <a:rPr lang="en-US" altLang="zh-CN" sz="600" dirty="0">
                    <a:latin typeface="+mn-ea"/>
                    <a:ea typeface="+mn-ea"/>
                  </a:rPr>
                  <a:t>/</a:t>
                </a:r>
                <a:r>
                  <a:rPr lang="zh-CN" altLang="en-US" sz="600" dirty="0">
                    <a:latin typeface="+mn-ea"/>
                    <a:ea typeface="+mn-ea"/>
                  </a:rPr>
                  <a:t>学生</a:t>
                </a:r>
                <a:r>
                  <a:rPr lang="en-US" altLang="zh-CN" sz="600" dirty="0">
                    <a:latin typeface="+mn-ea"/>
                    <a:ea typeface="+mn-ea"/>
                  </a:rPr>
                  <a:t>)</a:t>
                </a:r>
                <a:endParaRPr lang="zh-CN" altLang="en-US" sz="6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5175885" y="4090559"/>
              <a:ext cx="1127760" cy="488128"/>
              <a:chOff x="1960887" y="4075938"/>
              <a:chExt cx="833797" cy="389885"/>
            </a:xfrm>
          </p:grpSpPr>
          <p:pic>
            <p:nvPicPr>
              <p:cNvPr id="124" name="Picture 12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8" b="27543"/>
              <a:stretch>
                <a:fillRect/>
              </a:stretch>
            </p:blipFill>
            <p:spPr bwMode="auto">
              <a:xfrm>
                <a:off x="2208773" y="4075938"/>
                <a:ext cx="338026" cy="236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文本框 124"/>
              <p:cNvSpPr txBox="1"/>
              <p:nvPr/>
            </p:nvSpPr>
            <p:spPr>
              <a:xfrm>
                <a:off x="1960887" y="4319750"/>
                <a:ext cx="833797" cy="146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" dirty="0">
                    <a:latin typeface="+mn-ea"/>
                    <a:ea typeface="+mn-ea"/>
                  </a:rPr>
                  <a:t>教学一体机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6041708" y="4094368"/>
              <a:ext cx="699135" cy="485745"/>
              <a:chOff x="2813578" y="4055299"/>
              <a:chExt cx="517364" cy="388004"/>
            </a:xfrm>
          </p:grpSpPr>
          <p:pic>
            <p:nvPicPr>
              <p:cNvPr id="122" name="Picture 14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99" t="10309" r="5939" b="14092"/>
              <a:stretch>
                <a:fillRect/>
              </a:stretch>
            </p:blipFill>
            <p:spPr bwMode="auto">
              <a:xfrm>
                <a:off x="2813578" y="4055299"/>
                <a:ext cx="308022" cy="233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文本框 122"/>
              <p:cNvSpPr txBox="1"/>
              <p:nvPr/>
            </p:nvSpPr>
            <p:spPr>
              <a:xfrm>
                <a:off x="2813578" y="4297222"/>
                <a:ext cx="517364" cy="14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>
                    <a:latin typeface="+mn-ea"/>
                    <a:ea typeface="+mn-ea"/>
                  </a:rPr>
                  <a:t>教学电脑</a:t>
                </a:r>
              </a:p>
            </p:txBody>
          </p:sp>
        </p:grpSp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16"/>
            <a:srcRect l="15780" t="3928" r="11262" b="5422"/>
            <a:stretch>
              <a:fillRect/>
            </a:stretch>
          </p:blipFill>
          <p:spPr>
            <a:xfrm>
              <a:off x="7690009" y="4066268"/>
              <a:ext cx="305753" cy="330994"/>
            </a:xfrm>
            <a:prstGeom prst="rect">
              <a:avLst/>
            </a:prstGeom>
          </p:spPr>
        </p:pic>
        <p:sp>
          <p:nvSpPr>
            <p:cNvPr id="112" name="文本框 111"/>
            <p:cNvSpPr txBox="1"/>
            <p:nvPr/>
          </p:nvSpPr>
          <p:spPr>
            <a:xfrm>
              <a:off x="7690009" y="4395833"/>
              <a:ext cx="410051" cy="18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latin typeface="+mn-ea"/>
                  <a:ea typeface="+mn-ea"/>
                </a:rPr>
                <a:t>手环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6803100" y="3363066"/>
              <a:ext cx="945450" cy="3117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latin typeface="+mn-ea"/>
                  <a:ea typeface="+mn-ea"/>
                </a:defRPr>
              </a:lvl1pPr>
            </a:lstStyle>
            <a:p>
              <a:r>
                <a:rPr lang="zh-CN" altLang="en-US" sz="1350" b="1" dirty="0"/>
                <a:t>赋能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996859" y="3616688"/>
              <a:ext cx="399379" cy="53493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700" b="1" dirty="0">
                  <a:solidFill>
                    <a:srgbClr val="C00000"/>
                  </a:solidFill>
                  <a:latin typeface="+mn-ea"/>
                  <a:ea typeface="+mn-ea"/>
                </a:rPr>
                <a:t>+</a:t>
              </a:r>
              <a:endParaRPr lang="zh-CN" altLang="en-US" sz="27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374650" y="3656950"/>
              <a:ext cx="319381" cy="4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b="1" dirty="0">
                  <a:solidFill>
                    <a:srgbClr val="C000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8" name="文本框 117" descr="7b0a20202020227461726765744d6f64756c65223a20226b6f6e6c696e65666f6e7473220a7d0a"/>
            <p:cNvSpPr txBox="1"/>
            <p:nvPr/>
          </p:nvSpPr>
          <p:spPr>
            <a:xfrm>
              <a:off x="5627663" y="3718876"/>
              <a:ext cx="2765584" cy="369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 dirty="0">
                  <a:solidFill>
                    <a:srgbClr val="C00000"/>
                  </a:solidFill>
                  <a:latin typeface="+mn-ea"/>
                  <a:ea typeface="+mn-ea"/>
                  <a:cs typeface="Comic Sans MS" panose="030F0702030302020204" charset="0"/>
                  <a:sym typeface="怪兽甜心" panose="02010600010101010101" charset="-122"/>
                </a:rPr>
                <a:t>N</a:t>
              </a: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5508308" y="4014356"/>
              <a:ext cx="29337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139565" y="4013404"/>
              <a:ext cx="73866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7812513" y="2041105"/>
              <a:ext cx="5809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……</a:t>
              </a:r>
              <a:endParaRPr lang="zh-CN" altLang="en-US" sz="1050" dirty="0"/>
            </a:p>
          </p:txBody>
        </p:sp>
      </p:grpSp>
      <p:sp>
        <p:nvSpPr>
          <p:cNvPr id="133" name="右箭头 69"/>
          <p:cNvSpPr/>
          <p:nvPr/>
        </p:nvSpPr>
        <p:spPr>
          <a:xfrm>
            <a:off x="4002769" y="2930333"/>
            <a:ext cx="726421" cy="43281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134" name="右箭头 69"/>
          <p:cNvSpPr/>
          <p:nvPr/>
        </p:nvSpPr>
        <p:spPr>
          <a:xfrm>
            <a:off x="3971483" y="5306221"/>
            <a:ext cx="726421" cy="43281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C8E36861-D685-47AB-9092-899268D3324C}"/>
              </a:ext>
            </a:extLst>
          </p:cNvPr>
          <p:cNvSpPr/>
          <p:nvPr/>
        </p:nvSpPr>
        <p:spPr>
          <a:xfrm rot="16200000">
            <a:off x="8359986" y="4077100"/>
            <a:ext cx="214305" cy="1183585"/>
          </a:xfrm>
          <a:prstGeom prst="rightArrow">
            <a:avLst>
              <a:gd name="adj1" fmla="val 50000"/>
              <a:gd name="adj2" fmla="val 5010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北向</a:t>
            </a: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22750CBB-DD25-4B15-9516-D3FB3B33F781}"/>
              </a:ext>
            </a:extLst>
          </p:cNvPr>
          <p:cNvSpPr/>
          <p:nvPr/>
        </p:nvSpPr>
        <p:spPr>
          <a:xfrm rot="5400000">
            <a:off x="8400266" y="4755306"/>
            <a:ext cx="214305" cy="1183585"/>
          </a:xfrm>
          <a:prstGeom prst="rightArrow">
            <a:avLst>
              <a:gd name="adj1" fmla="val 50000"/>
              <a:gd name="adj2" fmla="val 5010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南向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-250"/>
            <a:ext cx="12192000" cy="6858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360874" y="229317"/>
            <a:ext cx="25444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教育信息化 SIG 定位</a:t>
            </a:r>
          </a:p>
        </p:txBody>
      </p:sp>
      <p:sp>
        <p:nvSpPr>
          <p:cNvPr id="28" name="Freeform 233"/>
          <p:cNvSpPr/>
          <p:nvPr/>
        </p:nvSpPr>
        <p:spPr bwMode="auto">
          <a:xfrm>
            <a:off x="9557385" y="1200150"/>
            <a:ext cx="2160270" cy="2127250"/>
          </a:xfrm>
          <a:custGeom>
            <a:avLst/>
            <a:gdLst>
              <a:gd name="T0" fmla="*/ 21 w 129"/>
              <a:gd name="T1" fmla="*/ 128 h 128"/>
              <a:gd name="T2" fmla="*/ 117 w 129"/>
              <a:gd name="T3" fmla="*/ 128 h 128"/>
              <a:gd name="T4" fmla="*/ 125 w 129"/>
              <a:gd name="T5" fmla="*/ 115 h 128"/>
              <a:gd name="T6" fmla="*/ 62 w 129"/>
              <a:gd name="T7" fmla="*/ 7 h 128"/>
              <a:gd name="T8" fmla="*/ 47 w 129"/>
              <a:gd name="T9" fmla="*/ 7 h 128"/>
              <a:gd name="T10" fmla="*/ 0 w 129"/>
              <a:gd name="T11" fmla="*/ 90 h 128"/>
              <a:gd name="T12" fmla="*/ 21 w 129"/>
              <a:gd name="T13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128">
                <a:moveTo>
                  <a:pt x="21" y="128"/>
                </a:moveTo>
                <a:cubicBezTo>
                  <a:pt x="117" y="128"/>
                  <a:pt x="117" y="128"/>
                  <a:pt x="117" y="128"/>
                </a:cubicBezTo>
                <a:cubicBezTo>
                  <a:pt x="126" y="128"/>
                  <a:pt x="129" y="123"/>
                  <a:pt x="125" y="115"/>
                </a:cubicBezTo>
                <a:cubicBezTo>
                  <a:pt x="62" y="7"/>
                  <a:pt x="62" y="7"/>
                  <a:pt x="62" y="7"/>
                </a:cubicBezTo>
                <a:cubicBezTo>
                  <a:pt x="58" y="0"/>
                  <a:pt x="51" y="0"/>
                  <a:pt x="47" y="7"/>
                </a:cubicBezTo>
                <a:cubicBezTo>
                  <a:pt x="0" y="90"/>
                  <a:pt x="0" y="90"/>
                  <a:pt x="0" y="90"/>
                </a:cubicBezTo>
                <a:cubicBezTo>
                  <a:pt x="11" y="99"/>
                  <a:pt x="19" y="113"/>
                  <a:pt x="21" y="128"/>
                </a:cubicBezTo>
                <a:close/>
              </a:path>
            </a:pathLst>
          </a:cu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34"/>
          <p:cNvSpPr/>
          <p:nvPr/>
        </p:nvSpPr>
        <p:spPr bwMode="auto">
          <a:xfrm>
            <a:off x="9557385" y="3476625"/>
            <a:ext cx="2160270" cy="2127250"/>
          </a:xfrm>
          <a:custGeom>
            <a:avLst/>
            <a:gdLst>
              <a:gd name="T0" fmla="*/ 117 w 129"/>
              <a:gd name="T1" fmla="*/ 0 h 128"/>
              <a:gd name="T2" fmla="*/ 21 w 129"/>
              <a:gd name="T3" fmla="*/ 0 h 128"/>
              <a:gd name="T4" fmla="*/ 0 w 129"/>
              <a:gd name="T5" fmla="*/ 38 h 128"/>
              <a:gd name="T6" fmla="*/ 47 w 129"/>
              <a:gd name="T7" fmla="*/ 121 h 128"/>
              <a:gd name="T8" fmla="*/ 62 w 129"/>
              <a:gd name="T9" fmla="*/ 121 h 128"/>
              <a:gd name="T10" fmla="*/ 125 w 129"/>
              <a:gd name="T11" fmla="*/ 12 h 128"/>
              <a:gd name="T12" fmla="*/ 117 w 129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128">
                <a:moveTo>
                  <a:pt x="117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15"/>
                  <a:pt x="11" y="29"/>
                  <a:pt x="0" y="38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51" y="128"/>
                  <a:pt x="58" y="128"/>
                  <a:pt x="62" y="121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9" y="5"/>
                  <a:pt x="126" y="0"/>
                  <a:pt x="117" y="0"/>
                </a:cubicBezTo>
                <a:close/>
              </a:path>
            </a:pathLst>
          </a:cu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35"/>
          <p:cNvSpPr/>
          <p:nvPr/>
        </p:nvSpPr>
        <p:spPr bwMode="auto">
          <a:xfrm>
            <a:off x="6291580" y="1200150"/>
            <a:ext cx="2177415" cy="2127250"/>
          </a:xfrm>
          <a:custGeom>
            <a:avLst/>
            <a:gdLst>
              <a:gd name="T0" fmla="*/ 130 w 130"/>
              <a:gd name="T1" fmla="*/ 90 h 128"/>
              <a:gd name="T2" fmla="*/ 82 w 130"/>
              <a:gd name="T3" fmla="*/ 7 h 128"/>
              <a:gd name="T4" fmla="*/ 67 w 130"/>
              <a:gd name="T5" fmla="*/ 7 h 128"/>
              <a:gd name="T6" fmla="*/ 4 w 130"/>
              <a:gd name="T7" fmla="*/ 115 h 128"/>
              <a:gd name="T8" fmla="*/ 12 w 130"/>
              <a:gd name="T9" fmla="*/ 128 h 128"/>
              <a:gd name="T10" fmla="*/ 109 w 130"/>
              <a:gd name="T11" fmla="*/ 128 h 128"/>
              <a:gd name="T12" fmla="*/ 130 w 130"/>
              <a:gd name="T13" fmla="*/ 9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28">
                <a:moveTo>
                  <a:pt x="130" y="90"/>
                </a:moveTo>
                <a:cubicBezTo>
                  <a:pt x="82" y="7"/>
                  <a:pt x="82" y="7"/>
                  <a:pt x="82" y="7"/>
                </a:cubicBezTo>
                <a:cubicBezTo>
                  <a:pt x="78" y="0"/>
                  <a:pt x="71" y="0"/>
                  <a:pt x="67" y="7"/>
                </a:cubicBezTo>
                <a:cubicBezTo>
                  <a:pt x="4" y="115"/>
                  <a:pt x="4" y="115"/>
                  <a:pt x="4" y="115"/>
                </a:cubicBezTo>
                <a:cubicBezTo>
                  <a:pt x="0" y="123"/>
                  <a:pt x="4" y="128"/>
                  <a:pt x="12" y="128"/>
                </a:cubicBezTo>
                <a:cubicBezTo>
                  <a:pt x="109" y="128"/>
                  <a:pt x="109" y="128"/>
                  <a:pt x="109" y="128"/>
                </a:cubicBezTo>
                <a:cubicBezTo>
                  <a:pt x="110" y="113"/>
                  <a:pt x="118" y="99"/>
                  <a:pt x="130" y="90"/>
                </a:cubicBezTo>
                <a:close/>
              </a:path>
            </a:pathLst>
          </a:cu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36"/>
          <p:cNvSpPr/>
          <p:nvPr/>
        </p:nvSpPr>
        <p:spPr bwMode="auto">
          <a:xfrm>
            <a:off x="6291580" y="3476625"/>
            <a:ext cx="2177415" cy="2127250"/>
          </a:xfrm>
          <a:custGeom>
            <a:avLst/>
            <a:gdLst>
              <a:gd name="T0" fmla="*/ 109 w 130"/>
              <a:gd name="T1" fmla="*/ 0 h 128"/>
              <a:gd name="T2" fmla="*/ 12 w 130"/>
              <a:gd name="T3" fmla="*/ 0 h 128"/>
              <a:gd name="T4" fmla="*/ 4 w 130"/>
              <a:gd name="T5" fmla="*/ 12 h 128"/>
              <a:gd name="T6" fmla="*/ 67 w 130"/>
              <a:gd name="T7" fmla="*/ 121 h 128"/>
              <a:gd name="T8" fmla="*/ 82 w 130"/>
              <a:gd name="T9" fmla="*/ 121 h 128"/>
              <a:gd name="T10" fmla="*/ 130 w 130"/>
              <a:gd name="T11" fmla="*/ 38 h 128"/>
              <a:gd name="T12" fmla="*/ 109 w 130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28">
                <a:moveTo>
                  <a:pt x="109" y="0"/>
                </a:move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0" y="5"/>
                  <a:pt x="4" y="12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71" y="128"/>
                  <a:pt x="78" y="128"/>
                  <a:pt x="82" y="121"/>
                </a:cubicBezTo>
                <a:cubicBezTo>
                  <a:pt x="130" y="38"/>
                  <a:pt x="130" y="38"/>
                  <a:pt x="130" y="38"/>
                </a:cubicBezTo>
                <a:cubicBezTo>
                  <a:pt x="118" y="29"/>
                  <a:pt x="110" y="15"/>
                  <a:pt x="109" y="0"/>
                </a:cubicBezTo>
                <a:close/>
              </a:path>
            </a:pathLst>
          </a:cu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37"/>
          <p:cNvSpPr/>
          <p:nvPr/>
        </p:nvSpPr>
        <p:spPr bwMode="auto">
          <a:xfrm>
            <a:off x="7748270" y="1051560"/>
            <a:ext cx="2477770" cy="1562100"/>
          </a:xfrm>
          <a:custGeom>
            <a:avLst/>
            <a:gdLst>
              <a:gd name="T0" fmla="*/ 98 w 148"/>
              <a:gd name="T1" fmla="*/ 93 h 94"/>
              <a:gd name="T2" fmla="*/ 144 w 148"/>
              <a:gd name="T3" fmla="*/ 13 h 94"/>
              <a:gd name="T4" fmla="*/ 136 w 148"/>
              <a:gd name="T5" fmla="*/ 0 h 94"/>
              <a:gd name="T6" fmla="*/ 11 w 148"/>
              <a:gd name="T7" fmla="*/ 0 h 94"/>
              <a:gd name="T8" fmla="*/ 4 w 148"/>
              <a:gd name="T9" fmla="*/ 13 h 94"/>
              <a:gd name="T10" fmla="*/ 50 w 148"/>
              <a:gd name="T11" fmla="*/ 94 h 94"/>
              <a:gd name="T12" fmla="*/ 75 w 148"/>
              <a:gd name="T13" fmla="*/ 88 h 94"/>
              <a:gd name="T14" fmla="*/ 98 w 148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94">
                <a:moveTo>
                  <a:pt x="98" y="93"/>
                </a:moveTo>
                <a:cubicBezTo>
                  <a:pt x="144" y="13"/>
                  <a:pt x="144" y="13"/>
                  <a:pt x="144" y="13"/>
                </a:cubicBezTo>
                <a:cubicBezTo>
                  <a:pt x="148" y="6"/>
                  <a:pt x="145" y="0"/>
                  <a:pt x="13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" y="0"/>
                  <a:pt x="0" y="6"/>
                  <a:pt x="4" y="13"/>
                </a:cubicBezTo>
                <a:cubicBezTo>
                  <a:pt x="50" y="94"/>
                  <a:pt x="50" y="94"/>
                  <a:pt x="50" y="94"/>
                </a:cubicBezTo>
                <a:cubicBezTo>
                  <a:pt x="58" y="90"/>
                  <a:pt x="66" y="88"/>
                  <a:pt x="75" y="88"/>
                </a:cubicBezTo>
                <a:cubicBezTo>
                  <a:pt x="83" y="88"/>
                  <a:pt x="91" y="90"/>
                  <a:pt x="98" y="93"/>
                </a:cubicBezTo>
                <a:close/>
              </a:path>
            </a:pathLst>
          </a:cu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38"/>
          <p:cNvSpPr/>
          <p:nvPr/>
        </p:nvSpPr>
        <p:spPr bwMode="auto">
          <a:xfrm>
            <a:off x="7748270" y="4190365"/>
            <a:ext cx="2477770" cy="1562100"/>
          </a:xfrm>
          <a:custGeom>
            <a:avLst/>
            <a:gdLst>
              <a:gd name="T0" fmla="*/ 50 w 148"/>
              <a:gd name="T1" fmla="*/ 0 h 94"/>
              <a:gd name="T2" fmla="*/ 4 w 148"/>
              <a:gd name="T3" fmla="*/ 81 h 94"/>
              <a:gd name="T4" fmla="*/ 11 w 148"/>
              <a:gd name="T5" fmla="*/ 94 h 94"/>
              <a:gd name="T6" fmla="*/ 136 w 148"/>
              <a:gd name="T7" fmla="*/ 94 h 94"/>
              <a:gd name="T8" fmla="*/ 144 w 148"/>
              <a:gd name="T9" fmla="*/ 81 h 94"/>
              <a:gd name="T10" fmla="*/ 98 w 148"/>
              <a:gd name="T11" fmla="*/ 1 h 94"/>
              <a:gd name="T12" fmla="*/ 75 w 148"/>
              <a:gd name="T13" fmla="*/ 6 h 94"/>
              <a:gd name="T14" fmla="*/ 50 w 148"/>
              <a:gd name="T1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94">
                <a:moveTo>
                  <a:pt x="50" y="0"/>
                </a:moveTo>
                <a:cubicBezTo>
                  <a:pt x="4" y="81"/>
                  <a:pt x="4" y="81"/>
                  <a:pt x="4" y="81"/>
                </a:cubicBezTo>
                <a:cubicBezTo>
                  <a:pt x="0" y="88"/>
                  <a:pt x="3" y="94"/>
                  <a:pt x="11" y="94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45" y="94"/>
                  <a:pt x="148" y="88"/>
                  <a:pt x="144" y="81"/>
                </a:cubicBezTo>
                <a:cubicBezTo>
                  <a:pt x="98" y="1"/>
                  <a:pt x="98" y="1"/>
                  <a:pt x="98" y="1"/>
                </a:cubicBezTo>
                <a:cubicBezTo>
                  <a:pt x="91" y="4"/>
                  <a:pt x="83" y="6"/>
                  <a:pt x="75" y="6"/>
                </a:cubicBezTo>
                <a:cubicBezTo>
                  <a:pt x="66" y="6"/>
                  <a:pt x="58" y="4"/>
                  <a:pt x="50" y="0"/>
                </a:cubicBezTo>
                <a:close/>
              </a:path>
            </a:pathLst>
          </a:cu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65" y="2741295"/>
            <a:ext cx="1387475" cy="1375410"/>
          </a:xfrm>
          <a:prstGeom prst="rect">
            <a:avLst/>
          </a:prstGeom>
          <a:effectLst>
            <a:outerShdw blurRad="2540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35" name="文本框 34"/>
          <p:cNvSpPr txBox="1"/>
          <p:nvPr/>
        </p:nvSpPr>
        <p:spPr>
          <a:xfrm>
            <a:off x="8471535" y="4796790"/>
            <a:ext cx="108331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南向应用</a:t>
            </a:r>
          </a:p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提供商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214995" y="3179445"/>
            <a:ext cx="15551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教育信息化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SIG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95838" y="1397698"/>
            <a:ext cx="1519512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北向应用</a:t>
            </a:r>
            <a:endParaRPr kumimoji="1"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  <a:sym typeface="+mn-ea"/>
              </a:rPr>
              <a:t>提供商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777883" y="3919283"/>
            <a:ext cx="1519512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三方教育机构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952883" y="3919283"/>
            <a:ext cx="1519512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教育局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952883" y="2363533"/>
            <a:ext cx="1519512" cy="31432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中小学校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30258" y="2363533"/>
            <a:ext cx="1519512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硬件提供商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380" y="1812925"/>
            <a:ext cx="2574925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5605" y="989330"/>
            <a:ext cx="5375275" cy="5513070"/>
            <a:chOff x="1043" y="2548"/>
            <a:chExt cx="8465" cy="8682"/>
          </a:xfrm>
        </p:grpSpPr>
        <p:sp>
          <p:nvSpPr>
            <p:cNvPr id="15" name="文本框 86"/>
            <p:cNvSpPr txBox="1"/>
            <p:nvPr/>
          </p:nvSpPr>
          <p:spPr>
            <a:xfrm>
              <a:off x="1174" y="4068"/>
              <a:ext cx="8334" cy="534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285750" indent="-285750" rtl="0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教育信息化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SIG 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旨在构建围绕</a:t>
              </a:r>
              <a:r>
                <a:rPr sz="16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OpenHarmony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软硬件生态，与</a:t>
              </a:r>
              <a:r>
                <a:rPr 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教育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领域软硬件伙伴共同解决</a:t>
              </a:r>
              <a:r>
                <a:rPr 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教育信息化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中的高频</a:t>
              </a:r>
              <a:r>
                <a:rPr 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痛</a:t>
              </a:r>
              <a:r>
                <a:rPr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点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共同制定</a:t>
              </a:r>
              <a:r>
                <a:rPr 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教育专属操作系统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与</a:t>
              </a:r>
              <a:r>
                <a:rPr sz="16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数据采集标准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，助力</a:t>
              </a:r>
              <a:r>
                <a:rPr 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教育行业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自主创新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促进</a:t>
              </a:r>
              <a:r>
                <a:rPr sz="16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OpenHarmony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上的</a:t>
              </a:r>
              <a:r>
                <a:rPr 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教育信息化</a:t>
              </a:r>
              <a:r>
                <a:rPr sz="16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南北向应用生态快速发展</a:t>
              </a:r>
              <a:r>
                <a:rPr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SIG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的形式构建基于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OpenHarmony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的教育信息化生态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开源捐献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教育专属操作系统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相关能力组件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的方式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形成教育信息化事实标准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43" y="3181"/>
              <a:ext cx="8401" cy="804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169" y="2548"/>
              <a:ext cx="3919" cy="1136"/>
              <a:chOff x="1043" y="2549"/>
              <a:chExt cx="3919" cy="1136"/>
            </a:xfrm>
          </p:grpSpPr>
          <p:sp>
            <p:nvSpPr>
              <p:cNvPr id="23" name="圆角矩形 37"/>
              <p:cNvSpPr/>
              <p:nvPr/>
            </p:nvSpPr>
            <p:spPr>
              <a:xfrm>
                <a:off x="2382" y="2800"/>
                <a:ext cx="2581" cy="693"/>
              </a:xfrm>
              <a:prstGeom prst="roundRect">
                <a:avLst>
                  <a:gd name="adj" fmla="val 9938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SIG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定位</a:t>
                </a: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/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6200000">
                <a:off x="2256" y="2892"/>
                <a:ext cx="118" cy="27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endParaRPr>
              </a:p>
            </p:txBody>
          </p:sp>
          <p:pic>
            <p:nvPicPr>
              <p:cNvPr id="3" name="图片 2" descr="333437323830333b333530343238383bd7e9d6af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3" y="2549"/>
                <a:ext cx="1137" cy="1137"/>
              </a:xfrm>
              <a:prstGeom prst="rect">
                <a:avLst/>
              </a:prstGeom>
            </p:spPr>
          </p:pic>
        </p:grpSp>
      </p:grpSp>
      <p:sp>
        <p:nvSpPr>
          <p:cNvPr id="13" name="文本框 4"/>
          <p:cNvSpPr txBox="1"/>
          <p:nvPr/>
        </p:nvSpPr>
        <p:spPr>
          <a:xfrm>
            <a:off x="383540" y="4378325"/>
            <a:ext cx="519049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Line 1"/>
          <p:cNvSpPr/>
          <p:nvPr/>
        </p:nvSpPr>
        <p:spPr>
          <a:xfrm>
            <a:off x="325755" y="675640"/>
            <a:ext cx="11724005" cy="1905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360874" y="229317"/>
            <a:ext cx="30524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教育信息化 SIG 工作范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围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6406515" y="1525905"/>
            <a:ext cx="5248275" cy="3992204"/>
            <a:chOff x="1096" y="2555"/>
            <a:chExt cx="8265" cy="6287"/>
          </a:xfrm>
        </p:grpSpPr>
        <p:grpSp>
          <p:nvGrpSpPr>
            <p:cNvPr id="80" name="组合 79"/>
            <p:cNvGrpSpPr/>
            <p:nvPr/>
          </p:nvGrpSpPr>
          <p:grpSpPr>
            <a:xfrm>
              <a:off x="1096" y="2555"/>
              <a:ext cx="8195" cy="1810"/>
              <a:chOff x="1096" y="2555"/>
              <a:chExt cx="8195" cy="1810"/>
            </a:xfrm>
          </p:grpSpPr>
          <p:sp>
            <p:nvSpPr>
              <p:cNvPr id="67" name="Line 24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96" y="4260"/>
                <a:ext cx="8013" cy="0"/>
              </a:xfrm>
              <a:prstGeom prst="line">
                <a:avLst/>
              </a:prstGeom>
              <a:noFill/>
              <a:ln w="6350">
                <a:solidFill>
                  <a:srgbClr val="D3D5D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 anchorCtr="0">
                <a:normAutofit fontScale="25000" lnSpcReduction="20000"/>
              </a:bodyPr>
              <a:lstStyle/>
              <a:p>
                <a:endParaRPr lang="zh-CN" altLang="en-US" sz="1690">
                  <a:solidFill>
                    <a:sysClr val="windowText" lastClr="000000">
                      <a:lumMod val="50000"/>
                      <a:lumOff val="50000"/>
                    </a:sysClr>
                  </a:solidFill>
                </a:endParaRPr>
              </a:p>
            </p:txBody>
          </p:sp>
          <p:sp>
            <p:nvSpPr>
              <p:cNvPr id="68" name="文本框 67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144" y="2555"/>
                <a:ext cx="2284" cy="34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Autofit/>
              </a:bodyPr>
              <a:lstStyle/>
              <a:p>
                <a:r>
                  <a:rPr lang="zh-CN" altLang="en-US" sz="1700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聚生态</a:t>
                </a:r>
              </a:p>
            </p:txBody>
          </p:sp>
          <p:sp>
            <p:nvSpPr>
              <p:cNvPr id="69" name="文本框 68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1176" y="2645"/>
                <a:ext cx="8115" cy="1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buFont typeface="Arial" panose="020B0604020202020204" pitchFamily="34" charset="0"/>
                  <a:buNone/>
                  <a:defRPr sz="180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defRPr>
                </a:lvl1pPr>
              </a:lstStyle>
              <a:p>
                <a:pPr marL="0" lvl="1" fontAlgn="auto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SIG将致力汇聚、发展、协作生态伙伴，共同建设基于</a:t>
                </a:r>
                <a:r>
                  <a:rPr lang="en-US" altLang="zh-CN" sz="1050" b="1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OpenHarmony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的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教育专属操作系统</a:t>
                </a:r>
                <a:r>
                  <a: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，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积极与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教育南北生态合作伙伴、教育管理单位、高校、科研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单位，完善</a:t>
                </a:r>
                <a:r>
                  <a:rPr lang="en-US" altLang="zh-CN" sz="1050" b="1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OpenHarmony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上的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教育信息化生态建设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96" y="4451"/>
              <a:ext cx="8265" cy="1452"/>
              <a:chOff x="1096" y="2555"/>
              <a:chExt cx="8265" cy="1718"/>
            </a:xfrm>
          </p:grpSpPr>
          <p:sp>
            <p:nvSpPr>
              <p:cNvPr id="82" name="Line 2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096" y="4178"/>
                <a:ext cx="8013" cy="0"/>
              </a:xfrm>
              <a:prstGeom prst="line">
                <a:avLst/>
              </a:prstGeom>
              <a:noFill/>
              <a:ln w="6350">
                <a:solidFill>
                  <a:srgbClr val="D3D5D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 anchorCtr="0">
                <a:normAutofit fontScale="25000" lnSpcReduction="20000"/>
              </a:bodyPr>
              <a:lstStyle/>
              <a:p>
                <a:endParaRPr lang="zh-CN" altLang="en-US" sz="1690">
                  <a:solidFill>
                    <a:sysClr val="windowText" lastClr="000000">
                      <a:lumMod val="50000"/>
                      <a:lumOff val="50000"/>
                    </a:sysClr>
                  </a:solidFill>
                </a:endParaRPr>
              </a:p>
            </p:txBody>
          </p:sp>
          <p:sp>
            <p:nvSpPr>
              <p:cNvPr id="83" name="文本框 82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144" y="2555"/>
                <a:ext cx="2284" cy="34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Autofit/>
              </a:bodyPr>
              <a:lstStyle/>
              <a:p>
                <a:r>
                  <a:rPr lang="zh-CN" altLang="en-US" sz="1700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建标准</a:t>
                </a:r>
              </a:p>
            </p:txBody>
          </p:sp>
          <p:sp>
            <p:nvSpPr>
              <p:cNvPr id="84" name="文本框 83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198" y="3011"/>
                <a:ext cx="8163" cy="1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buFont typeface="Arial" panose="020B0604020202020204" pitchFamily="34" charset="0"/>
                  <a:buNone/>
                  <a:defRPr sz="180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defRPr>
                </a:lvl1pPr>
              </a:lstStyle>
              <a:p>
                <a:pPr fontAlgn="auto">
                  <a:lnSpc>
                    <a:spcPct val="150000"/>
                  </a:lnSpc>
                </a:pP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SIG将通过定制</a:t>
                </a:r>
                <a:r>
                  <a:rPr lang="en-US" altLang="zh-CN" sz="1050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OpenHarmony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，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建立和完善相应数据采集、数据共享规范和标准，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促进教育信息化应用规范发展，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形成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教育信息化数据采集标准</a:t>
                </a:r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144" y="6063"/>
              <a:ext cx="8195" cy="1393"/>
              <a:chOff x="1096" y="2496"/>
              <a:chExt cx="8195" cy="1309"/>
            </a:xfrm>
          </p:grpSpPr>
          <p:sp>
            <p:nvSpPr>
              <p:cNvPr id="86" name="Line 24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096" y="3788"/>
                <a:ext cx="8013" cy="0"/>
              </a:xfrm>
              <a:prstGeom prst="line">
                <a:avLst/>
              </a:prstGeom>
              <a:noFill/>
              <a:ln w="6350">
                <a:solidFill>
                  <a:srgbClr val="D3D5D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 anchorCtr="0">
                <a:normAutofit fontScale="25000" lnSpcReduction="20000"/>
              </a:bodyPr>
              <a:lstStyle/>
              <a:p>
                <a:endParaRPr lang="zh-CN" altLang="en-US" sz="1690">
                  <a:solidFill>
                    <a:sysClr val="windowText" lastClr="000000">
                      <a:lumMod val="50000"/>
                      <a:lumOff val="50000"/>
                    </a:sysClr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096" y="2496"/>
                <a:ext cx="2284" cy="34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Autofit/>
              </a:bodyPr>
              <a:lstStyle/>
              <a:p>
                <a:r>
                  <a:rPr lang="zh-CN" altLang="en-US" sz="17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树标杆</a:t>
                </a:r>
              </a:p>
            </p:txBody>
          </p:sp>
          <p:sp>
            <p:nvSpPr>
              <p:cNvPr id="88" name="文本框 87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128" y="2826"/>
                <a:ext cx="8163" cy="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buFont typeface="Arial" panose="020B0604020202020204" pitchFamily="34" charset="0"/>
                  <a:buNone/>
                  <a:defRPr sz="180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defRPr>
                </a:lvl1pPr>
              </a:lstStyle>
              <a:p>
                <a:pPr algn="l" fontAlgn="auto">
                  <a:lnSpc>
                    <a:spcPct val="150000"/>
                  </a:lnSpc>
                </a:pPr>
                <a:r>
                  <a:rPr lang="zh-CN" altLang="en-US" sz="1050" spc="15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创新OpenHarmony教育应用场景,基于</a:t>
                </a:r>
                <a:r>
                  <a:rPr lang="zh-CN" altLang="en-US" sz="1050" b="1" spc="15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OpenHarmony</a:t>
                </a:r>
                <a:r>
                  <a:rPr lang="zh-CN" altLang="en-US" sz="1050" spc="15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共建示范性标杆工程；以示范效应带动产业鸿蒙化发展。</a:t>
                </a: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144" y="7912"/>
              <a:ext cx="8195" cy="930"/>
              <a:chOff x="1096" y="2555"/>
              <a:chExt cx="8195" cy="874"/>
            </a:xfrm>
          </p:grpSpPr>
          <p:sp>
            <p:nvSpPr>
              <p:cNvPr id="90" name="Line 24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96" y="3413"/>
                <a:ext cx="8013" cy="0"/>
              </a:xfrm>
              <a:prstGeom prst="line">
                <a:avLst/>
              </a:prstGeom>
              <a:noFill/>
              <a:ln w="6350">
                <a:solidFill>
                  <a:srgbClr val="D3D5D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 anchorCtr="0">
                <a:normAutofit fontScale="25000" lnSpcReduction="20000"/>
              </a:bodyPr>
              <a:lstStyle/>
              <a:p>
                <a:endParaRPr lang="zh-CN" altLang="en-US" sz="1690">
                  <a:solidFill>
                    <a:sysClr val="windowText" lastClr="000000">
                      <a:lumMod val="50000"/>
                      <a:lumOff val="50000"/>
                    </a:sysClr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096" y="2555"/>
                <a:ext cx="2284" cy="34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Autofit/>
              </a:bodyPr>
              <a:lstStyle/>
              <a:p>
                <a:r>
                  <a:rPr lang="zh-CN" altLang="en-US" sz="1700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捐能力</a:t>
                </a:r>
              </a:p>
            </p:txBody>
          </p:sp>
          <p:sp>
            <p:nvSpPr>
              <p:cNvPr id="92" name="文本框 9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128" y="2871"/>
                <a:ext cx="8163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buFont typeface="Arial" panose="020B0604020202020204" pitchFamily="34" charset="0"/>
                  <a:buNone/>
                  <a:defRPr sz="1800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defRPr>
                </a:lvl1pPr>
              </a:lstStyle>
              <a:p>
                <a:pPr algn="l" latinLnBrk="0">
                  <a:lnSpc>
                    <a:spcPct val="120000"/>
                  </a:lnSpc>
                </a:pPr>
                <a:r>
                  <a:rPr lang="zh-CN" altLang="en-US" sz="1050" spc="15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协同生态伙伴共同捐助</a:t>
                </a:r>
                <a:r>
                  <a:rPr lang="zh-CN" altLang="en-US" sz="1050" b="1" spc="15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OpenHarmony</a:t>
                </a:r>
                <a:r>
                  <a:rPr lang="zh-CN" altLang="en-US" sz="1050" spc="15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教育信息化生态组件。</a:t>
                </a:r>
                <a:endParaRPr lang="zh-CN" altLang="en-US" sz="1050" b="0" spc="15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37210" y="1162050"/>
            <a:ext cx="4687570" cy="4741545"/>
            <a:chOff x="10610" y="1871"/>
            <a:chExt cx="7382" cy="7467"/>
          </a:xfrm>
        </p:grpSpPr>
        <p:sp>
          <p:nvSpPr>
            <p:cNvPr id="24" name="Freeform 8"/>
            <p:cNvSpPr/>
            <p:nvPr>
              <p:custDataLst>
                <p:tags r:id="rId2"/>
              </p:custDataLst>
            </p:nvPr>
          </p:nvSpPr>
          <p:spPr bwMode="auto">
            <a:xfrm>
              <a:off x="10628" y="1878"/>
              <a:ext cx="5488" cy="3099"/>
            </a:xfrm>
            <a:custGeom>
              <a:avLst/>
              <a:gdLst>
                <a:gd name="T0" fmla="*/ 840 w 840"/>
                <a:gd name="T1" fmla="*/ 474 h 474"/>
                <a:gd name="T2" fmla="*/ 819 w 840"/>
                <a:gd name="T3" fmla="*/ 357 h 474"/>
                <a:gd name="T4" fmla="*/ 803 w 840"/>
                <a:gd name="T5" fmla="*/ 386 h 474"/>
                <a:gd name="T6" fmla="*/ 486 w 840"/>
                <a:gd name="T7" fmla="*/ 181 h 474"/>
                <a:gd name="T8" fmla="*/ 417 w 840"/>
                <a:gd name="T9" fmla="*/ 188 h 474"/>
                <a:gd name="T10" fmla="*/ 209 w 840"/>
                <a:gd name="T11" fmla="*/ 0 h 474"/>
                <a:gd name="T12" fmla="*/ 0 w 840"/>
                <a:gd name="T13" fmla="*/ 209 h 474"/>
                <a:gd name="T14" fmla="*/ 160 w 840"/>
                <a:gd name="T15" fmla="*/ 412 h 474"/>
                <a:gd name="T16" fmla="*/ 174 w 840"/>
                <a:gd name="T17" fmla="*/ 415 h 474"/>
                <a:gd name="T18" fmla="*/ 179 w 840"/>
                <a:gd name="T19" fmla="*/ 405 h 474"/>
                <a:gd name="T20" fmla="*/ 183 w 840"/>
                <a:gd name="T21" fmla="*/ 398 h 474"/>
                <a:gd name="T22" fmla="*/ 186 w 840"/>
                <a:gd name="T23" fmla="*/ 393 h 474"/>
                <a:gd name="T24" fmla="*/ 192 w 840"/>
                <a:gd name="T25" fmla="*/ 383 h 474"/>
                <a:gd name="T26" fmla="*/ 195 w 840"/>
                <a:gd name="T27" fmla="*/ 378 h 474"/>
                <a:gd name="T28" fmla="*/ 199 w 840"/>
                <a:gd name="T29" fmla="*/ 371 h 474"/>
                <a:gd name="T30" fmla="*/ 205 w 840"/>
                <a:gd name="T31" fmla="*/ 363 h 474"/>
                <a:gd name="T32" fmla="*/ 209 w 840"/>
                <a:gd name="T33" fmla="*/ 357 h 474"/>
                <a:gd name="T34" fmla="*/ 213 w 840"/>
                <a:gd name="T35" fmla="*/ 352 h 474"/>
                <a:gd name="T36" fmla="*/ 221 w 840"/>
                <a:gd name="T37" fmla="*/ 343 h 474"/>
                <a:gd name="T38" fmla="*/ 224 w 840"/>
                <a:gd name="T39" fmla="*/ 338 h 474"/>
                <a:gd name="T40" fmla="*/ 229 w 840"/>
                <a:gd name="T41" fmla="*/ 332 h 474"/>
                <a:gd name="T42" fmla="*/ 233 w 840"/>
                <a:gd name="T43" fmla="*/ 328 h 474"/>
                <a:gd name="T44" fmla="*/ 242 w 840"/>
                <a:gd name="T45" fmla="*/ 319 h 474"/>
                <a:gd name="T46" fmla="*/ 245 w 840"/>
                <a:gd name="T47" fmla="*/ 316 h 474"/>
                <a:gd name="T48" fmla="*/ 255 w 840"/>
                <a:gd name="T49" fmla="*/ 306 h 474"/>
                <a:gd name="T50" fmla="*/ 258 w 840"/>
                <a:gd name="T51" fmla="*/ 303 h 474"/>
                <a:gd name="T52" fmla="*/ 265 w 840"/>
                <a:gd name="T53" fmla="*/ 298 h 474"/>
                <a:gd name="T54" fmla="*/ 268 w 840"/>
                <a:gd name="T55" fmla="*/ 296 h 474"/>
                <a:gd name="T56" fmla="*/ 279 w 840"/>
                <a:gd name="T57" fmla="*/ 286 h 474"/>
                <a:gd name="T58" fmla="*/ 282 w 840"/>
                <a:gd name="T59" fmla="*/ 284 h 474"/>
                <a:gd name="T60" fmla="*/ 305 w 840"/>
                <a:gd name="T61" fmla="*/ 268 h 474"/>
                <a:gd name="T62" fmla="*/ 307 w 840"/>
                <a:gd name="T63" fmla="*/ 267 h 474"/>
                <a:gd name="T64" fmla="*/ 322 w 840"/>
                <a:gd name="T65" fmla="*/ 259 h 474"/>
                <a:gd name="T66" fmla="*/ 324 w 840"/>
                <a:gd name="T67" fmla="*/ 258 h 474"/>
                <a:gd name="T68" fmla="*/ 350 w 840"/>
                <a:gd name="T69" fmla="*/ 245 h 474"/>
                <a:gd name="T70" fmla="*/ 351 w 840"/>
                <a:gd name="T71" fmla="*/ 244 h 474"/>
                <a:gd name="T72" fmla="*/ 368 w 840"/>
                <a:gd name="T73" fmla="*/ 237 h 474"/>
                <a:gd name="T74" fmla="*/ 369 w 840"/>
                <a:gd name="T75" fmla="*/ 237 h 474"/>
                <a:gd name="T76" fmla="*/ 397 w 840"/>
                <a:gd name="T77" fmla="*/ 228 h 474"/>
                <a:gd name="T78" fmla="*/ 399 w 840"/>
                <a:gd name="T79" fmla="*/ 227 h 474"/>
                <a:gd name="T80" fmla="*/ 418 w 840"/>
                <a:gd name="T81" fmla="*/ 223 h 474"/>
                <a:gd name="T82" fmla="*/ 492 w 840"/>
                <a:gd name="T83" fmla="*/ 215 h 474"/>
                <a:gd name="T84" fmla="*/ 796 w 840"/>
                <a:gd name="T85" fmla="*/ 389 h 474"/>
                <a:gd name="T86" fmla="*/ 757 w 840"/>
                <a:gd name="T87" fmla="*/ 389 h 474"/>
                <a:gd name="T88" fmla="*/ 840 w 840"/>
                <a:gd name="T8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0" h="474">
                  <a:moveTo>
                    <a:pt x="840" y="474"/>
                  </a:moveTo>
                  <a:cubicBezTo>
                    <a:pt x="819" y="357"/>
                    <a:pt x="819" y="357"/>
                    <a:pt x="819" y="357"/>
                  </a:cubicBezTo>
                  <a:cubicBezTo>
                    <a:pt x="803" y="386"/>
                    <a:pt x="803" y="386"/>
                    <a:pt x="803" y="386"/>
                  </a:cubicBezTo>
                  <a:cubicBezTo>
                    <a:pt x="748" y="265"/>
                    <a:pt x="627" y="181"/>
                    <a:pt x="486" y="181"/>
                  </a:cubicBezTo>
                  <a:cubicBezTo>
                    <a:pt x="463" y="181"/>
                    <a:pt x="440" y="183"/>
                    <a:pt x="417" y="188"/>
                  </a:cubicBezTo>
                  <a:cubicBezTo>
                    <a:pt x="407" y="82"/>
                    <a:pt x="318" y="0"/>
                    <a:pt x="209" y="0"/>
                  </a:cubicBezTo>
                  <a:cubicBezTo>
                    <a:pt x="94" y="0"/>
                    <a:pt x="0" y="93"/>
                    <a:pt x="0" y="209"/>
                  </a:cubicBezTo>
                  <a:cubicBezTo>
                    <a:pt x="0" y="307"/>
                    <a:pt x="68" y="389"/>
                    <a:pt x="160" y="412"/>
                  </a:cubicBezTo>
                  <a:cubicBezTo>
                    <a:pt x="164" y="413"/>
                    <a:pt x="169" y="414"/>
                    <a:pt x="174" y="415"/>
                  </a:cubicBezTo>
                  <a:cubicBezTo>
                    <a:pt x="176" y="411"/>
                    <a:pt x="177" y="408"/>
                    <a:pt x="179" y="405"/>
                  </a:cubicBezTo>
                  <a:cubicBezTo>
                    <a:pt x="180" y="403"/>
                    <a:pt x="181" y="401"/>
                    <a:pt x="183" y="398"/>
                  </a:cubicBezTo>
                  <a:cubicBezTo>
                    <a:pt x="184" y="397"/>
                    <a:pt x="185" y="395"/>
                    <a:pt x="186" y="393"/>
                  </a:cubicBezTo>
                  <a:cubicBezTo>
                    <a:pt x="188" y="390"/>
                    <a:pt x="190" y="386"/>
                    <a:pt x="192" y="383"/>
                  </a:cubicBezTo>
                  <a:cubicBezTo>
                    <a:pt x="193" y="381"/>
                    <a:pt x="194" y="380"/>
                    <a:pt x="195" y="378"/>
                  </a:cubicBezTo>
                  <a:cubicBezTo>
                    <a:pt x="196" y="376"/>
                    <a:pt x="198" y="374"/>
                    <a:pt x="199" y="371"/>
                  </a:cubicBezTo>
                  <a:cubicBezTo>
                    <a:pt x="201" y="369"/>
                    <a:pt x="203" y="366"/>
                    <a:pt x="205" y="363"/>
                  </a:cubicBezTo>
                  <a:cubicBezTo>
                    <a:pt x="206" y="361"/>
                    <a:pt x="208" y="359"/>
                    <a:pt x="209" y="357"/>
                  </a:cubicBezTo>
                  <a:cubicBezTo>
                    <a:pt x="211" y="355"/>
                    <a:pt x="212" y="354"/>
                    <a:pt x="213" y="352"/>
                  </a:cubicBezTo>
                  <a:cubicBezTo>
                    <a:pt x="215" y="349"/>
                    <a:pt x="218" y="346"/>
                    <a:pt x="221" y="343"/>
                  </a:cubicBezTo>
                  <a:cubicBezTo>
                    <a:pt x="222" y="341"/>
                    <a:pt x="223" y="340"/>
                    <a:pt x="224" y="338"/>
                  </a:cubicBezTo>
                  <a:cubicBezTo>
                    <a:pt x="226" y="336"/>
                    <a:pt x="228" y="334"/>
                    <a:pt x="229" y="332"/>
                  </a:cubicBezTo>
                  <a:cubicBezTo>
                    <a:pt x="231" y="331"/>
                    <a:pt x="232" y="330"/>
                    <a:pt x="233" y="328"/>
                  </a:cubicBezTo>
                  <a:cubicBezTo>
                    <a:pt x="236" y="325"/>
                    <a:pt x="239" y="322"/>
                    <a:pt x="242" y="319"/>
                  </a:cubicBezTo>
                  <a:cubicBezTo>
                    <a:pt x="243" y="318"/>
                    <a:pt x="244" y="317"/>
                    <a:pt x="245" y="316"/>
                  </a:cubicBezTo>
                  <a:cubicBezTo>
                    <a:pt x="249" y="312"/>
                    <a:pt x="252" y="309"/>
                    <a:pt x="255" y="306"/>
                  </a:cubicBezTo>
                  <a:cubicBezTo>
                    <a:pt x="256" y="305"/>
                    <a:pt x="257" y="304"/>
                    <a:pt x="258" y="303"/>
                  </a:cubicBezTo>
                  <a:cubicBezTo>
                    <a:pt x="261" y="301"/>
                    <a:pt x="263" y="300"/>
                    <a:pt x="265" y="298"/>
                  </a:cubicBezTo>
                  <a:cubicBezTo>
                    <a:pt x="266" y="297"/>
                    <a:pt x="267" y="296"/>
                    <a:pt x="268" y="296"/>
                  </a:cubicBezTo>
                  <a:cubicBezTo>
                    <a:pt x="271" y="292"/>
                    <a:pt x="275" y="289"/>
                    <a:pt x="279" y="286"/>
                  </a:cubicBezTo>
                  <a:cubicBezTo>
                    <a:pt x="280" y="285"/>
                    <a:pt x="281" y="285"/>
                    <a:pt x="282" y="284"/>
                  </a:cubicBezTo>
                  <a:cubicBezTo>
                    <a:pt x="290" y="279"/>
                    <a:pt x="297" y="273"/>
                    <a:pt x="305" y="268"/>
                  </a:cubicBezTo>
                  <a:cubicBezTo>
                    <a:pt x="306" y="268"/>
                    <a:pt x="306" y="268"/>
                    <a:pt x="307" y="267"/>
                  </a:cubicBezTo>
                  <a:cubicBezTo>
                    <a:pt x="312" y="264"/>
                    <a:pt x="317" y="261"/>
                    <a:pt x="322" y="259"/>
                  </a:cubicBezTo>
                  <a:cubicBezTo>
                    <a:pt x="322" y="258"/>
                    <a:pt x="323" y="258"/>
                    <a:pt x="324" y="258"/>
                  </a:cubicBezTo>
                  <a:cubicBezTo>
                    <a:pt x="332" y="253"/>
                    <a:pt x="341" y="249"/>
                    <a:pt x="350" y="245"/>
                  </a:cubicBezTo>
                  <a:cubicBezTo>
                    <a:pt x="350" y="245"/>
                    <a:pt x="350" y="244"/>
                    <a:pt x="351" y="244"/>
                  </a:cubicBezTo>
                  <a:cubicBezTo>
                    <a:pt x="357" y="242"/>
                    <a:pt x="362" y="239"/>
                    <a:pt x="368" y="237"/>
                  </a:cubicBezTo>
                  <a:cubicBezTo>
                    <a:pt x="368" y="237"/>
                    <a:pt x="369" y="237"/>
                    <a:pt x="369" y="237"/>
                  </a:cubicBezTo>
                  <a:cubicBezTo>
                    <a:pt x="378" y="234"/>
                    <a:pt x="388" y="230"/>
                    <a:pt x="397" y="228"/>
                  </a:cubicBezTo>
                  <a:cubicBezTo>
                    <a:pt x="398" y="228"/>
                    <a:pt x="398" y="228"/>
                    <a:pt x="399" y="227"/>
                  </a:cubicBezTo>
                  <a:cubicBezTo>
                    <a:pt x="405" y="226"/>
                    <a:pt x="411" y="224"/>
                    <a:pt x="418" y="223"/>
                  </a:cubicBezTo>
                  <a:cubicBezTo>
                    <a:pt x="442" y="218"/>
                    <a:pt x="466" y="215"/>
                    <a:pt x="492" y="215"/>
                  </a:cubicBezTo>
                  <a:cubicBezTo>
                    <a:pt x="621" y="215"/>
                    <a:pt x="735" y="285"/>
                    <a:pt x="796" y="389"/>
                  </a:cubicBezTo>
                  <a:cubicBezTo>
                    <a:pt x="757" y="389"/>
                    <a:pt x="757" y="389"/>
                    <a:pt x="757" y="389"/>
                  </a:cubicBezTo>
                  <a:lnTo>
                    <a:pt x="840" y="474"/>
                  </a:lnTo>
                  <a:close/>
                </a:path>
              </a:pathLst>
            </a:custGeom>
            <a:noFill/>
            <a:ln w="3175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endParaRPr lang="zh-CN" altLang="en-US" sz="169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Freeform 9"/>
            <p:cNvSpPr/>
            <p:nvPr>
              <p:custDataLst>
                <p:tags r:id="rId3"/>
              </p:custDataLst>
            </p:nvPr>
          </p:nvSpPr>
          <p:spPr bwMode="auto">
            <a:xfrm>
              <a:off x="14848" y="1871"/>
              <a:ext cx="3126" cy="5487"/>
            </a:xfrm>
            <a:custGeom>
              <a:avLst/>
              <a:gdLst>
                <a:gd name="T0" fmla="*/ 0 w 478"/>
                <a:gd name="T1" fmla="*/ 839 h 839"/>
                <a:gd name="T2" fmla="*/ 117 w 478"/>
                <a:gd name="T3" fmla="*/ 818 h 839"/>
                <a:gd name="T4" fmla="*/ 88 w 478"/>
                <a:gd name="T5" fmla="*/ 802 h 839"/>
                <a:gd name="T6" fmla="*/ 295 w 478"/>
                <a:gd name="T7" fmla="*/ 487 h 839"/>
                <a:gd name="T8" fmla="*/ 288 w 478"/>
                <a:gd name="T9" fmla="*/ 418 h 839"/>
                <a:gd name="T10" fmla="*/ 477 w 478"/>
                <a:gd name="T11" fmla="*/ 211 h 839"/>
                <a:gd name="T12" fmla="*/ 269 w 478"/>
                <a:gd name="T13" fmla="*/ 1 h 839"/>
                <a:gd name="T14" fmla="*/ 66 w 478"/>
                <a:gd name="T15" fmla="*/ 159 h 839"/>
                <a:gd name="T16" fmla="*/ 62 w 478"/>
                <a:gd name="T17" fmla="*/ 174 h 839"/>
                <a:gd name="T18" fmla="*/ 72 w 478"/>
                <a:gd name="T19" fmla="*/ 178 h 839"/>
                <a:gd name="T20" fmla="*/ 79 w 478"/>
                <a:gd name="T21" fmla="*/ 182 h 839"/>
                <a:gd name="T22" fmla="*/ 84 w 478"/>
                <a:gd name="T23" fmla="*/ 185 h 839"/>
                <a:gd name="T24" fmla="*/ 94 w 478"/>
                <a:gd name="T25" fmla="*/ 191 h 839"/>
                <a:gd name="T26" fmla="*/ 99 w 478"/>
                <a:gd name="T27" fmla="*/ 194 h 839"/>
                <a:gd name="T28" fmla="*/ 106 w 478"/>
                <a:gd name="T29" fmla="*/ 198 h 839"/>
                <a:gd name="T30" fmla="*/ 114 w 478"/>
                <a:gd name="T31" fmla="*/ 204 h 839"/>
                <a:gd name="T32" fmla="*/ 120 w 478"/>
                <a:gd name="T33" fmla="*/ 209 h 839"/>
                <a:gd name="T34" fmla="*/ 125 w 478"/>
                <a:gd name="T35" fmla="*/ 212 h 839"/>
                <a:gd name="T36" fmla="*/ 134 w 478"/>
                <a:gd name="T37" fmla="*/ 220 h 839"/>
                <a:gd name="T38" fmla="*/ 139 w 478"/>
                <a:gd name="T39" fmla="*/ 224 h 839"/>
                <a:gd name="T40" fmla="*/ 145 w 478"/>
                <a:gd name="T41" fmla="*/ 229 h 839"/>
                <a:gd name="T42" fmla="*/ 148 w 478"/>
                <a:gd name="T43" fmla="*/ 233 h 839"/>
                <a:gd name="T44" fmla="*/ 158 w 478"/>
                <a:gd name="T45" fmla="*/ 242 h 839"/>
                <a:gd name="T46" fmla="*/ 161 w 478"/>
                <a:gd name="T47" fmla="*/ 245 h 839"/>
                <a:gd name="T48" fmla="*/ 171 w 478"/>
                <a:gd name="T49" fmla="*/ 255 h 839"/>
                <a:gd name="T50" fmla="*/ 173 w 478"/>
                <a:gd name="T51" fmla="*/ 258 h 839"/>
                <a:gd name="T52" fmla="*/ 179 w 478"/>
                <a:gd name="T53" fmla="*/ 265 h 839"/>
                <a:gd name="T54" fmla="*/ 181 w 478"/>
                <a:gd name="T55" fmla="*/ 267 h 839"/>
                <a:gd name="T56" fmla="*/ 190 w 478"/>
                <a:gd name="T57" fmla="*/ 279 h 839"/>
                <a:gd name="T58" fmla="*/ 193 w 478"/>
                <a:gd name="T59" fmla="*/ 282 h 839"/>
                <a:gd name="T60" fmla="*/ 208 w 478"/>
                <a:gd name="T61" fmla="*/ 305 h 839"/>
                <a:gd name="T62" fmla="*/ 209 w 478"/>
                <a:gd name="T63" fmla="*/ 307 h 839"/>
                <a:gd name="T64" fmla="*/ 218 w 478"/>
                <a:gd name="T65" fmla="*/ 322 h 839"/>
                <a:gd name="T66" fmla="*/ 219 w 478"/>
                <a:gd name="T67" fmla="*/ 324 h 839"/>
                <a:gd name="T68" fmla="*/ 231 w 478"/>
                <a:gd name="T69" fmla="*/ 350 h 839"/>
                <a:gd name="T70" fmla="*/ 232 w 478"/>
                <a:gd name="T71" fmla="*/ 351 h 839"/>
                <a:gd name="T72" fmla="*/ 239 w 478"/>
                <a:gd name="T73" fmla="*/ 368 h 839"/>
                <a:gd name="T74" fmla="*/ 239 w 478"/>
                <a:gd name="T75" fmla="*/ 369 h 839"/>
                <a:gd name="T76" fmla="*/ 248 w 478"/>
                <a:gd name="T77" fmla="*/ 397 h 839"/>
                <a:gd name="T78" fmla="*/ 249 w 478"/>
                <a:gd name="T79" fmla="*/ 399 h 839"/>
                <a:gd name="T80" fmla="*/ 253 w 478"/>
                <a:gd name="T81" fmla="*/ 418 h 839"/>
                <a:gd name="T82" fmla="*/ 261 w 478"/>
                <a:gd name="T83" fmla="*/ 492 h 839"/>
                <a:gd name="T84" fmla="*/ 85 w 478"/>
                <a:gd name="T85" fmla="*/ 795 h 839"/>
                <a:gd name="T86" fmla="*/ 85 w 478"/>
                <a:gd name="T87" fmla="*/ 757 h 839"/>
                <a:gd name="T88" fmla="*/ 0 w 478"/>
                <a:gd name="T8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8" h="839">
                  <a:moveTo>
                    <a:pt x="0" y="839"/>
                  </a:moveTo>
                  <a:cubicBezTo>
                    <a:pt x="117" y="818"/>
                    <a:pt x="117" y="818"/>
                    <a:pt x="117" y="818"/>
                  </a:cubicBezTo>
                  <a:cubicBezTo>
                    <a:pt x="88" y="802"/>
                    <a:pt x="88" y="802"/>
                    <a:pt x="88" y="802"/>
                  </a:cubicBezTo>
                  <a:cubicBezTo>
                    <a:pt x="210" y="748"/>
                    <a:pt x="294" y="628"/>
                    <a:pt x="295" y="487"/>
                  </a:cubicBezTo>
                  <a:cubicBezTo>
                    <a:pt x="295" y="463"/>
                    <a:pt x="293" y="440"/>
                    <a:pt x="288" y="418"/>
                  </a:cubicBezTo>
                  <a:cubicBezTo>
                    <a:pt x="394" y="408"/>
                    <a:pt x="477" y="319"/>
                    <a:pt x="477" y="211"/>
                  </a:cubicBezTo>
                  <a:cubicBezTo>
                    <a:pt x="478" y="95"/>
                    <a:pt x="385" y="1"/>
                    <a:pt x="269" y="1"/>
                  </a:cubicBezTo>
                  <a:cubicBezTo>
                    <a:pt x="171" y="0"/>
                    <a:pt x="88" y="68"/>
                    <a:pt x="66" y="159"/>
                  </a:cubicBezTo>
                  <a:cubicBezTo>
                    <a:pt x="64" y="164"/>
                    <a:pt x="63" y="169"/>
                    <a:pt x="62" y="174"/>
                  </a:cubicBezTo>
                  <a:cubicBezTo>
                    <a:pt x="66" y="175"/>
                    <a:pt x="69" y="177"/>
                    <a:pt x="72" y="178"/>
                  </a:cubicBezTo>
                  <a:cubicBezTo>
                    <a:pt x="74" y="180"/>
                    <a:pt x="76" y="181"/>
                    <a:pt x="79" y="182"/>
                  </a:cubicBezTo>
                  <a:cubicBezTo>
                    <a:pt x="80" y="183"/>
                    <a:pt x="82" y="184"/>
                    <a:pt x="84" y="185"/>
                  </a:cubicBezTo>
                  <a:cubicBezTo>
                    <a:pt x="87" y="187"/>
                    <a:pt x="91" y="189"/>
                    <a:pt x="94" y="191"/>
                  </a:cubicBezTo>
                  <a:cubicBezTo>
                    <a:pt x="96" y="192"/>
                    <a:pt x="97" y="193"/>
                    <a:pt x="99" y="194"/>
                  </a:cubicBezTo>
                  <a:cubicBezTo>
                    <a:pt x="101" y="196"/>
                    <a:pt x="103" y="197"/>
                    <a:pt x="106" y="198"/>
                  </a:cubicBezTo>
                  <a:cubicBezTo>
                    <a:pt x="108" y="200"/>
                    <a:pt x="111" y="202"/>
                    <a:pt x="114" y="204"/>
                  </a:cubicBezTo>
                  <a:cubicBezTo>
                    <a:pt x="116" y="206"/>
                    <a:pt x="118" y="207"/>
                    <a:pt x="120" y="209"/>
                  </a:cubicBezTo>
                  <a:cubicBezTo>
                    <a:pt x="122" y="210"/>
                    <a:pt x="123" y="211"/>
                    <a:pt x="125" y="212"/>
                  </a:cubicBezTo>
                  <a:cubicBezTo>
                    <a:pt x="128" y="215"/>
                    <a:pt x="131" y="218"/>
                    <a:pt x="134" y="220"/>
                  </a:cubicBezTo>
                  <a:cubicBezTo>
                    <a:pt x="136" y="221"/>
                    <a:pt x="137" y="223"/>
                    <a:pt x="139" y="224"/>
                  </a:cubicBezTo>
                  <a:cubicBezTo>
                    <a:pt x="141" y="226"/>
                    <a:pt x="143" y="227"/>
                    <a:pt x="145" y="229"/>
                  </a:cubicBezTo>
                  <a:cubicBezTo>
                    <a:pt x="146" y="230"/>
                    <a:pt x="147" y="231"/>
                    <a:pt x="148" y="233"/>
                  </a:cubicBezTo>
                  <a:cubicBezTo>
                    <a:pt x="152" y="236"/>
                    <a:pt x="155" y="239"/>
                    <a:pt x="158" y="242"/>
                  </a:cubicBezTo>
                  <a:cubicBezTo>
                    <a:pt x="159" y="243"/>
                    <a:pt x="160" y="244"/>
                    <a:pt x="161" y="245"/>
                  </a:cubicBezTo>
                  <a:cubicBezTo>
                    <a:pt x="164" y="248"/>
                    <a:pt x="168" y="252"/>
                    <a:pt x="171" y="255"/>
                  </a:cubicBezTo>
                  <a:cubicBezTo>
                    <a:pt x="172" y="256"/>
                    <a:pt x="172" y="257"/>
                    <a:pt x="173" y="258"/>
                  </a:cubicBezTo>
                  <a:cubicBezTo>
                    <a:pt x="175" y="260"/>
                    <a:pt x="177" y="263"/>
                    <a:pt x="179" y="265"/>
                  </a:cubicBezTo>
                  <a:cubicBezTo>
                    <a:pt x="180" y="266"/>
                    <a:pt x="180" y="267"/>
                    <a:pt x="181" y="267"/>
                  </a:cubicBezTo>
                  <a:cubicBezTo>
                    <a:pt x="184" y="271"/>
                    <a:pt x="187" y="275"/>
                    <a:pt x="190" y="279"/>
                  </a:cubicBezTo>
                  <a:cubicBezTo>
                    <a:pt x="191" y="280"/>
                    <a:pt x="192" y="281"/>
                    <a:pt x="193" y="282"/>
                  </a:cubicBezTo>
                  <a:cubicBezTo>
                    <a:pt x="198" y="290"/>
                    <a:pt x="203" y="297"/>
                    <a:pt x="208" y="305"/>
                  </a:cubicBezTo>
                  <a:cubicBezTo>
                    <a:pt x="208" y="306"/>
                    <a:pt x="209" y="306"/>
                    <a:pt x="209" y="307"/>
                  </a:cubicBezTo>
                  <a:cubicBezTo>
                    <a:pt x="212" y="312"/>
                    <a:pt x="215" y="317"/>
                    <a:pt x="218" y="322"/>
                  </a:cubicBezTo>
                  <a:cubicBezTo>
                    <a:pt x="218" y="322"/>
                    <a:pt x="218" y="323"/>
                    <a:pt x="219" y="324"/>
                  </a:cubicBezTo>
                  <a:cubicBezTo>
                    <a:pt x="223" y="332"/>
                    <a:pt x="228" y="341"/>
                    <a:pt x="231" y="350"/>
                  </a:cubicBezTo>
                  <a:cubicBezTo>
                    <a:pt x="232" y="350"/>
                    <a:pt x="232" y="351"/>
                    <a:pt x="232" y="351"/>
                  </a:cubicBezTo>
                  <a:cubicBezTo>
                    <a:pt x="234" y="357"/>
                    <a:pt x="237" y="362"/>
                    <a:pt x="239" y="368"/>
                  </a:cubicBezTo>
                  <a:cubicBezTo>
                    <a:pt x="239" y="369"/>
                    <a:pt x="239" y="369"/>
                    <a:pt x="239" y="369"/>
                  </a:cubicBezTo>
                  <a:cubicBezTo>
                    <a:pt x="243" y="378"/>
                    <a:pt x="246" y="388"/>
                    <a:pt x="248" y="397"/>
                  </a:cubicBezTo>
                  <a:cubicBezTo>
                    <a:pt x="248" y="398"/>
                    <a:pt x="249" y="398"/>
                    <a:pt x="249" y="399"/>
                  </a:cubicBezTo>
                  <a:cubicBezTo>
                    <a:pt x="250" y="405"/>
                    <a:pt x="252" y="412"/>
                    <a:pt x="253" y="418"/>
                  </a:cubicBezTo>
                  <a:cubicBezTo>
                    <a:pt x="258" y="442"/>
                    <a:pt x="261" y="467"/>
                    <a:pt x="261" y="492"/>
                  </a:cubicBezTo>
                  <a:cubicBezTo>
                    <a:pt x="260" y="622"/>
                    <a:pt x="190" y="734"/>
                    <a:pt x="85" y="795"/>
                  </a:cubicBezTo>
                  <a:cubicBezTo>
                    <a:pt x="85" y="757"/>
                    <a:pt x="85" y="757"/>
                    <a:pt x="85" y="757"/>
                  </a:cubicBezTo>
                  <a:lnTo>
                    <a:pt x="0" y="839"/>
                  </a:lnTo>
                  <a:close/>
                </a:path>
              </a:pathLst>
            </a:custGeom>
            <a:noFill/>
            <a:ln w="3175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endParaRPr lang="zh-CN" altLang="en-US" sz="1690">
                <a:solidFill>
                  <a:srgbClr val="FDFDFD"/>
                </a:solidFill>
              </a:endParaRPr>
            </a:p>
          </p:txBody>
        </p:sp>
        <p:sp>
          <p:nvSpPr>
            <p:cNvPr id="31" name="Freeform 10"/>
            <p:cNvSpPr/>
            <p:nvPr>
              <p:custDataLst>
                <p:tags r:id="rId4"/>
              </p:custDataLst>
            </p:nvPr>
          </p:nvSpPr>
          <p:spPr bwMode="auto">
            <a:xfrm>
              <a:off x="12425" y="6363"/>
              <a:ext cx="5567" cy="2975"/>
            </a:xfrm>
            <a:custGeom>
              <a:avLst/>
              <a:gdLst>
                <a:gd name="T0" fmla="*/ 0 w 852"/>
                <a:gd name="T1" fmla="*/ 0 h 455"/>
                <a:gd name="T2" fmla="*/ 25 w 852"/>
                <a:gd name="T3" fmla="*/ 115 h 455"/>
                <a:gd name="T4" fmla="*/ 40 w 852"/>
                <a:gd name="T5" fmla="*/ 87 h 455"/>
                <a:gd name="T6" fmla="*/ 364 w 852"/>
                <a:gd name="T7" fmla="*/ 280 h 455"/>
                <a:gd name="T8" fmla="*/ 432 w 852"/>
                <a:gd name="T9" fmla="*/ 271 h 455"/>
                <a:gd name="T10" fmla="*/ 647 w 852"/>
                <a:gd name="T11" fmla="*/ 451 h 455"/>
                <a:gd name="T12" fmla="*/ 848 w 852"/>
                <a:gd name="T13" fmla="*/ 235 h 455"/>
                <a:gd name="T14" fmla="*/ 682 w 852"/>
                <a:gd name="T15" fmla="*/ 38 h 455"/>
                <a:gd name="T16" fmla="*/ 667 w 852"/>
                <a:gd name="T17" fmla="*/ 35 h 455"/>
                <a:gd name="T18" fmla="*/ 662 w 852"/>
                <a:gd name="T19" fmla="*/ 45 h 455"/>
                <a:gd name="T20" fmla="*/ 659 w 852"/>
                <a:gd name="T21" fmla="*/ 52 h 455"/>
                <a:gd name="T22" fmla="*/ 656 w 852"/>
                <a:gd name="T23" fmla="*/ 57 h 455"/>
                <a:gd name="T24" fmla="*/ 651 w 852"/>
                <a:gd name="T25" fmla="*/ 67 h 455"/>
                <a:gd name="T26" fmla="*/ 648 w 852"/>
                <a:gd name="T27" fmla="*/ 73 h 455"/>
                <a:gd name="T28" fmla="*/ 644 w 852"/>
                <a:gd name="T29" fmla="*/ 79 h 455"/>
                <a:gd name="T30" fmla="*/ 638 w 852"/>
                <a:gd name="T31" fmla="*/ 88 h 455"/>
                <a:gd name="T32" fmla="*/ 634 w 852"/>
                <a:gd name="T33" fmla="*/ 94 h 455"/>
                <a:gd name="T34" fmla="*/ 631 w 852"/>
                <a:gd name="T35" fmla="*/ 99 h 455"/>
                <a:gd name="T36" fmla="*/ 623 w 852"/>
                <a:gd name="T37" fmla="*/ 109 h 455"/>
                <a:gd name="T38" fmla="*/ 620 w 852"/>
                <a:gd name="T39" fmla="*/ 113 h 455"/>
                <a:gd name="T40" fmla="*/ 615 w 852"/>
                <a:gd name="T41" fmla="*/ 119 h 455"/>
                <a:gd name="T42" fmla="*/ 611 w 852"/>
                <a:gd name="T43" fmla="*/ 123 h 455"/>
                <a:gd name="T44" fmla="*/ 603 w 852"/>
                <a:gd name="T45" fmla="*/ 133 h 455"/>
                <a:gd name="T46" fmla="*/ 600 w 852"/>
                <a:gd name="T47" fmla="*/ 137 h 455"/>
                <a:gd name="T48" fmla="*/ 590 w 852"/>
                <a:gd name="T49" fmla="*/ 147 h 455"/>
                <a:gd name="T50" fmla="*/ 587 w 852"/>
                <a:gd name="T51" fmla="*/ 149 h 455"/>
                <a:gd name="T52" fmla="*/ 581 w 852"/>
                <a:gd name="T53" fmla="*/ 155 h 455"/>
                <a:gd name="T54" fmla="*/ 578 w 852"/>
                <a:gd name="T55" fmla="*/ 157 h 455"/>
                <a:gd name="T56" fmla="*/ 566 w 852"/>
                <a:gd name="T57" fmla="*/ 167 h 455"/>
                <a:gd name="T58" fmla="*/ 564 w 852"/>
                <a:gd name="T59" fmla="*/ 170 h 455"/>
                <a:gd name="T60" fmla="*/ 541 w 852"/>
                <a:gd name="T61" fmla="*/ 186 h 455"/>
                <a:gd name="T62" fmla="*/ 540 w 852"/>
                <a:gd name="T63" fmla="*/ 187 h 455"/>
                <a:gd name="T64" fmla="*/ 525 w 852"/>
                <a:gd name="T65" fmla="*/ 196 h 455"/>
                <a:gd name="T66" fmla="*/ 523 w 852"/>
                <a:gd name="T67" fmla="*/ 197 h 455"/>
                <a:gd name="T68" fmla="*/ 498 w 852"/>
                <a:gd name="T69" fmla="*/ 211 h 455"/>
                <a:gd name="T70" fmla="*/ 497 w 852"/>
                <a:gd name="T71" fmla="*/ 212 h 455"/>
                <a:gd name="T72" fmla="*/ 480 w 852"/>
                <a:gd name="T73" fmla="*/ 219 h 455"/>
                <a:gd name="T74" fmla="*/ 479 w 852"/>
                <a:gd name="T75" fmla="*/ 220 h 455"/>
                <a:gd name="T76" fmla="*/ 451 w 852"/>
                <a:gd name="T77" fmla="*/ 230 h 455"/>
                <a:gd name="T78" fmla="*/ 449 w 852"/>
                <a:gd name="T79" fmla="*/ 230 h 455"/>
                <a:gd name="T80" fmla="*/ 430 w 852"/>
                <a:gd name="T81" fmla="*/ 236 h 455"/>
                <a:gd name="T82" fmla="*/ 357 w 852"/>
                <a:gd name="T83" fmla="*/ 246 h 455"/>
                <a:gd name="T84" fmla="*/ 47 w 852"/>
                <a:gd name="T85" fmla="*/ 83 h 455"/>
                <a:gd name="T86" fmla="*/ 85 w 852"/>
                <a:gd name="T87" fmla="*/ 82 h 455"/>
                <a:gd name="T88" fmla="*/ 0 w 852"/>
                <a:gd name="T8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2" h="455">
                  <a:moveTo>
                    <a:pt x="0" y="0"/>
                  </a:moveTo>
                  <a:cubicBezTo>
                    <a:pt x="25" y="115"/>
                    <a:pt x="25" y="115"/>
                    <a:pt x="25" y="115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98" y="205"/>
                    <a:pt x="223" y="285"/>
                    <a:pt x="364" y="280"/>
                  </a:cubicBezTo>
                  <a:cubicBezTo>
                    <a:pt x="387" y="279"/>
                    <a:pt x="410" y="276"/>
                    <a:pt x="432" y="271"/>
                  </a:cubicBezTo>
                  <a:cubicBezTo>
                    <a:pt x="447" y="376"/>
                    <a:pt x="539" y="455"/>
                    <a:pt x="647" y="451"/>
                  </a:cubicBezTo>
                  <a:cubicBezTo>
                    <a:pt x="762" y="447"/>
                    <a:pt x="852" y="350"/>
                    <a:pt x="848" y="235"/>
                  </a:cubicBezTo>
                  <a:cubicBezTo>
                    <a:pt x="845" y="137"/>
                    <a:pt x="774" y="57"/>
                    <a:pt x="682" y="38"/>
                  </a:cubicBezTo>
                  <a:cubicBezTo>
                    <a:pt x="677" y="37"/>
                    <a:pt x="672" y="36"/>
                    <a:pt x="667" y="35"/>
                  </a:cubicBezTo>
                  <a:cubicBezTo>
                    <a:pt x="665" y="38"/>
                    <a:pt x="664" y="42"/>
                    <a:pt x="662" y="45"/>
                  </a:cubicBezTo>
                  <a:cubicBezTo>
                    <a:pt x="661" y="47"/>
                    <a:pt x="660" y="49"/>
                    <a:pt x="659" y="52"/>
                  </a:cubicBezTo>
                  <a:cubicBezTo>
                    <a:pt x="658" y="53"/>
                    <a:pt x="657" y="55"/>
                    <a:pt x="656" y="57"/>
                  </a:cubicBezTo>
                  <a:cubicBezTo>
                    <a:pt x="655" y="61"/>
                    <a:pt x="653" y="64"/>
                    <a:pt x="651" y="67"/>
                  </a:cubicBezTo>
                  <a:cubicBezTo>
                    <a:pt x="650" y="69"/>
                    <a:pt x="649" y="71"/>
                    <a:pt x="648" y="73"/>
                  </a:cubicBezTo>
                  <a:cubicBezTo>
                    <a:pt x="646" y="75"/>
                    <a:pt x="645" y="77"/>
                    <a:pt x="644" y="79"/>
                  </a:cubicBezTo>
                  <a:cubicBezTo>
                    <a:pt x="642" y="82"/>
                    <a:pt x="640" y="85"/>
                    <a:pt x="638" y="88"/>
                  </a:cubicBezTo>
                  <a:cubicBezTo>
                    <a:pt x="637" y="90"/>
                    <a:pt x="635" y="92"/>
                    <a:pt x="634" y="94"/>
                  </a:cubicBezTo>
                  <a:cubicBezTo>
                    <a:pt x="633" y="96"/>
                    <a:pt x="632" y="97"/>
                    <a:pt x="631" y="99"/>
                  </a:cubicBezTo>
                  <a:cubicBezTo>
                    <a:pt x="628" y="102"/>
                    <a:pt x="626" y="106"/>
                    <a:pt x="623" y="109"/>
                  </a:cubicBezTo>
                  <a:cubicBezTo>
                    <a:pt x="622" y="110"/>
                    <a:pt x="621" y="112"/>
                    <a:pt x="620" y="113"/>
                  </a:cubicBezTo>
                  <a:cubicBezTo>
                    <a:pt x="618" y="115"/>
                    <a:pt x="617" y="117"/>
                    <a:pt x="615" y="119"/>
                  </a:cubicBezTo>
                  <a:cubicBezTo>
                    <a:pt x="614" y="121"/>
                    <a:pt x="613" y="122"/>
                    <a:pt x="611" y="123"/>
                  </a:cubicBezTo>
                  <a:cubicBezTo>
                    <a:pt x="609" y="127"/>
                    <a:pt x="606" y="130"/>
                    <a:pt x="603" y="133"/>
                  </a:cubicBezTo>
                  <a:cubicBezTo>
                    <a:pt x="602" y="134"/>
                    <a:pt x="601" y="135"/>
                    <a:pt x="600" y="137"/>
                  </a:cubicBezTo>
                  <a:cubicBezTo>
                    <a:pt x="596" y="140"/>
                    <a:pt x="593" y="143"/>
                    <a:pt x="590" y="147"/>
                  </a:cubicBezTo>
                  <a:cubicBezTo>
                    <a:pt x="589" y="147"/>
                    <a:pt x="588" y="148"/>
                    <a:pt x="587" y="149"/>
                  </a:cubicBezTo>
                  <a:cubicBezTo>
                    <a:pt x="585" y="151"/>
                    <a:pt x="583" y="153"/>
                    <a:pt x="581" y="155"/>
                  </a:cubicBezTo>
                  <a:cubicBezTo>
                    <a:pt x="580" y="156"/>
                    <a:pt x="579" y="157"/>
                    <a:pt x="578" y="157"/>
                  </a:cubicBezTo>
                  <a:cubicBezTo>
                    <a:pt x="574" y="161"/>
                    <a:pt x="570" y="164"/>
                    <a:pt x="566" y="167"/>
                  </a:cubicBezTo>
                  <a:cubicBezTo>
                    <a:pt x="566" y="168"/>
                    <a:pt x="565" y="169"/>
                    <a:pt x="564" y="170"/>
                  </a:cubicBezTo>
                  <a:cubicBezTo>
                    <a:pt x="556" y="175"/>
                    <a:pt x="549" y="181"/>
                    <a:pt x="541" y="186"/>
                  </a:cubicBezTo>
                  <a:cubicBezTo>
                    <a:pt x="541" y="186"/>
                    <a:pt x="540" y="187"/>
                    <a:pt x="540" y="187"/>
                  </a:cubicBezTo>
                  <a:cubicBezTo>
                    <a:pt x="535" y="190"/>
                    <a:pt x="530" y="193"/>
                    <a:pt x="525" y="196"/>
                  </a:cubicBezTo>
                  <a:cubicBezTo>
                    <a:pt x="525" y="197"/>
                    <a:pt x="524" y="197"/>
                    <a:pt x="523" y="197"/>
                  </a:cubicBezTo>
                  <a:cubicBezTo>
                    <a:pt x="515" y="202"/>
                    <a:pt x="507" y="207"/>
                    <a:pt x="498" y="211"/>
                  </a:cubicBezTo>
                  <a:cubicBezTo>
                    <a:pt x="497" y="211"/>
                    <a:pt x="497" y="212"/>
                    <a:pt x="497" y="212"/>
                  </a:cubicBezTo>
                  <a:cubicBezTo>
                    <a:pt x="491" y="214"/>
                    <a:pt x="485" y="217"/>
                    <a:pt x="480" y="219"/>
                  </a:cubicBezTo>
                  <a:cubicBezTo>
                    <a:pt x="479" y="219"/>
                    <a:pt x="479" y="220"/>
                    <a:pt x="479" y="220"/>
                  </a:cubicBezTo>
                  <a:cubicBezTo>
                    <a:pt x="470" y="223"/>
                    <a:pt x="460" y="227"/>
                    <a:pt x="451" y="230"/>
                  </a:cubicBezTo>
                  <a:cubicBezTo>
                    <a:pt x="450" y="230"/>
                    <a:pt x="450" y="230"/>
                    <a:pt x="449" y="230"/>
                  </a:cubicBezTo>
                  <a:cubicBezTo>
                    <a:pt x="443" y="232"/>
                    <a:pt x="437" y="234"/>
                    <a:pt x="430" y="236"/>
                  </a:cubicBezTo>
                  <a:cubicBezTo>
                    <a:pt x="407" y="242"/>
                    <a:pt x="382" y="245"/>
                    <a:pt x="357" y="246"/>
                  </a:cubicBezTo>
                  <a:cubicBezTo>
                    <a:pt x="227" y="251"/>
                    <a:pt x="112" y="185"/>
                    <a:pt x="47" y="83"/>
                  </a:cubicBezTo>
                  <a:cubicBezTo>
                    <a:pt x="85" y="82"/>
                    <a:pt x="85" y="82"/>
                    <a:pt x="85" y="8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175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endParaRPr lang="zh-CN" altLang="en-US" sz="1690" dirty="0">
                <a:solidFill>
                  <a:srgbClr val="FDFDFD"/>
                </a:solidFill>
              </a:endParaRPr>
            </a:p>
          </p:txBody>
        </p:sp>
        <p:sp>
          <p:nvSpPr>
            <p:cNvPr id="48" name="Freeform 11"/>
            <p:cNvSpPr/>
            <p:nvPr>
              <p:custDataLst>
                <p:tags r:id="rId5"/>
              </p:custDataLst>
            </p:nvPr>
          </p:nvSpPr>
          <p:spPr bwMode="auto">
            <a:xfrm>
              <a:off x="10610" y="3775"/>
              <a:ext cx="2991" cy="5562"/>
            </a:xfrm>
            <a:custGeom>
              <a:avLst/>
              <a:gdLst>
                <a:gd name="T0" fmla="*/ 458 w 458"/>
                <a:gd name="T1" fmla="*/ 0 h 851"/>
                <a:gd name="T2" fmla="*/ 342 w 458"/>
                <a:gd name="T3" fmla="*/ 25 h 851"/>
                <a:gd name="T4" fmla="*/ 371 w 458"/>
                <a:gd name="T5" fmla="*/ 40 h 851"/>
                <a:gd name="T6" fmla="*/ 176 w 458"/>
                <a:gd name="T7" fmla="*/ 362 h 851"/>
                <a:gd name="T8" fmla="*/ 185 w 458"/>
                <a:gd name="T9" fmla="*/ 431 h 851"/>
                <a:gd name="T10" fmla="*/ 4 w 458"/>
                <a:gd name="T11" fmla="*/ 645 h 851"/>
                <a:gd name="T12" fmla="*/ 219 w 458"/>
                <a:gd name="T13" fmla="*/ 847 h 851"/>
                <a:gd name="T14" fmla="*/ 417 w 458"/>
                <a:gd name="T15" fmla="*/ 682 h 851"/>
                <a:gd name="T16" fmla="*/ 420 w 458"/>
                <a:gd name="T17" fmla="*/ 667 h 851"/>
                <a:gd name="T18" fmla="*/ 410 w 458"/>
                <a:gd name="T19" fmla="*/ 662 h 851"/>
                <a:gd name="T20" fmla="*/ 403 w 458"/>
                <a:gd name="T21" fmla="*/ 659 h 851"/>
                <a:gd name="T22" fmla="*/ 398 w 458"/>
                <a:gd name="T23" fmla="*/ 656 h 851"/>
                <a:gd name="T24" fmla="*/ 387 w 458"/>
                <a:gd name="T25" fmla="*/ 651 h 851"/>
                <a:gd name="T26" fmla="*/ 382 w 458"/>
                <a:gd name="T27" fmla="*/ 647 h 851"/>
                <a:gd name="T28" fmla="*/ 376 w 458"/>
                <a:gd name="T29" fmla="*/ 644 h 851"/>
                <a:gd name="T30" fmla="*/ 367 w 458"/>
                <a:gd name="T31" fmla="*/ 638 h 851"/>
                <a:gd name="T32" fmla="*/ 361 w 458"/>
                <a:gd name="T33" fmla="*/ 634 h 851"/>
                <a:gd name="T34" fmla="*/ 356 w 458"/>
                <a:gd name="T35" fmla="*/ 630 h 851"/>
                <a:gd name="T36" fmla="*/ 346 w 458"/>
                <a:gd name="T37" fmla="*/ 623 h 851"/>
                <a:gd name="T38" fmla="*/ 342 w 458"/>
                <a:gd name="T39" fmla="*/ 619 h 851"/>
                <a:gd name="T40" fmla="*/ 336 w 458"/>
                <a:gd name="T41" fmla="*/ 614 h 851"/>
                <a:gd name="T42" fmla="*/ 332 w 458"/>
                <a:gd name="T43" fmla="*/ 611 h 851"/>
                <a:gd name="T44" fmla="*/ 322 w 458"/>
                <a:gd name="T45" fmla="*/ 602 h 851"/>
                <a:gd name="T46" fmla="*/ 318 w 458"/>
                <a:gd name="T47" fmla="*/ 599 h 851"/>
                <a:gd name="T48" fmla="*/ 309 w 458"/>
                <a:gd name="T49" fmla="*/ 589 h 851"/>
                <a:gd name="T50" fmla="*/ 306 w 458"/>
                <a:gd name="T51" fmla="*/ 586 h 851"/>
                <a:gd name="T52" fmla="*/ 300 w 458"/>
                <a:gd name="T53" fmla="*/ 580 h 851"/>
                <a:gd name="T54" fmla="*/ 298 w 458"/>
                <a:gd name="T55" fmla="*/ 577 h 851"/>
                <a:gd name="T56" fmla="*/ 288 w 458"/>
                <a:gd name="T57" fmla="*/ 566 h 851"/>
                <a:gd name="T58" fmla="*/ 286 w 458"/>
                <a:gd name="T59" fmla="*/ 563 h 851"/>
                <a:gd name="T60" fmla="*/ 269 w 458"/>
                <a:gd name="T61" fmla="*/ 541 h 851"/>
                <a:gd name="T62" fmla="*/ 268 w 458"/>
                <a:gd name="T63" fmla="*/ 539 h 851"/>
                <a:gd name="T64" fmla="*/ 259 w 458"/>
                <a:gd name="T65" fmla="*/ 524 h 851"/>
                <a:gd name="T66" fmla="*/ 258 w 458"/>
                <a:gd name="T67" fmla="*/ 522 h 851"/>
                <a:gd name="T68" fmla="*/ 244 w 458"/>
                <a:gd name="T69" fmla="*/ 497 h 851"/>
                <a:gd name="T70" fmla="*/ 244 w 458"/>
                <a:gd name="T71" fmla="*/ 496 h 851"/>
                <a:gd name="T72" fmla="*/ 236 w 458"/>
                <a:gd name="T73" fmla="*/ 479 h 851"/>
                <a:gd name="T74" fmla="*/ 236 w 458"/>
                <a:gd name="T75" fmla="*/ 478 h 851"/>
                <a:gd name="T76" fmla="*/ 226 w 458"/>
                <a:gd name="T77" fmla="*/ 450 h 851"/>
                <a:gd name="T78" fmla="*/ 225 w 458"/>
                <a:gd name="T79" fmla="*/ 448 h 851"/>
                <a:gd name="T80" fmla="*/ 220 w 458"/>
                <a:gd name="T81" fmla="*/ 429 h 851"/>
                <a:gd name="T82" fmla="*/ 210 w 458"/>
                <a:gd name="T83" fmla="*/ 356 h 851"/>
                <a:gd name="T84" fmla="*/ 375 w 458"/>
                <a:gd name="T85" fmla="*/ 47 h 851"/>
                <a:gd name="T86" fmla="*/ 376 w 458"/>
                <a:gd name="T87" fmla="*/ 85 h 851"/>
                <a:gd name="T88" fmla="*/ 458 w 458"/>
                <a:gd name="T89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8" h="851">
                  <a:moveTo>
                    <a:pt x="458" y="0"/>
                  </a:moveTo>
                  <a:cubicBezTo>
                    <a:pt x="342" y="25"/>
                    <a:pt x="342" y="25"/>
                    <a:pt x="342" y="25"/>
                  </a:cubicBezTo>
                  <a:cubicBezTo>
                    <a:pt x="371" y="40"/>
                    <a:pt x="371" y="40"/>
                    <a:pt x="371" y="40"/>
                  </a:cubicBezTo>
                  <a:cubicBezTo>
                    <a:pt x="252" y="98"/>
                    <a:pt x="172" y="221"/>
                    <a:pt x="176" y="362"/>
                  </a:cubicBezTo>
                  <a:cubicBezTo>
                    <a:pt x="177" y="386"/>
                    <a:pt x="180" y="409"/>
                    <a:pt x="185" y="431"/>
                  </a:cubicBezTo>
                  <a:cubicBezTo>
                    <a:pt x="80" y="445"/>
                    <a:pt x="0" y="537"/>
                    <a:pt x="4" y="645"/>
                  </a:cubicBezTo>
                  <a:cubicBezTo>
                    <a:pt x="7" y="760"/>
                    <a:pt x="104" y="851"/>
                    <a:pt x="219" y="847"/>
                  </a:cubicBezTo>
                  <a:cubicBezTo>
                    <a:pt x="317" y="844"/>
                    <a:pt x="397" y="774"/>
                    <a:pt x="417" y="682"/>
                  </a:cubicBezTo>
                  <a:cubicBezTo>
                    <a:pt x="418" y="677"/>
                    <a:pt x="419" y="672"/>
                    <a:pt x="420" y="667"/>
                  </a:cubicBezTo>
                  <a:cubicBezTo>
                    <a:pt x="416" y="665"/>
                    <a:pt x="413" y="664"/>
                    <a:pt x="410" y="662"/>
                  </a:cubicBezTo>
                  <a:cubicBezTo>
                    <a:pt x="408" y="661"/>
                    <a:pt x="405" y="660"/>
                    <a:pt x="403" y="659"/>
                  </a:cubicBezTo>
                  <a:cubicBezTo>
                    <a:pt x="401" y="658"/>
                    <a:pt x="399" y="657"/>
                    <a:pt x="398" y="656"/>
                  </a:cubicBezTo>
                  <a:cubicBezTo>
                    <a:pt x="394" y="654"/>
                    <a:pt x="391" y="652"/>
                    <a:pt x="387" y="651"/>
                  </a:cubicBezTo>
                  <a:cubicBezTo>
                    <a:pt x="386" y="650"/>
                    <a:pt x="384" y="649"/>
                    <a:pt x="382" y="647"/>
                  </a:cubicBezTo>
                  <a:cubicBezTo>
                    <a:pt x="380" y="646"/>
                    <a:pt x="378" y="645"/>
                    <a:pt x="376" y="644"/>
                  </a:cubicBezTo>
                  <a:cubicBezTo>
                    <a:pt x="373" y="642"/>
                    <a:pt x="370" y="640"/>
                    <a:pt x="367" y="638"/>
                  </a:cubicBezTo>
                  <a:cubicBezTo>
                    <a:pt x="365" y="636"/>
                    <a:pt x="363" y="635"/>
                    <a:pt x="361" y="634"/>
                  </a:cubicBezTo>
                  <a:cubicBezTo>
                    <a:pt x="359" y="632"/>
                    <a:pt x="357" y="631"/>
                    <a:pt x="356" y="630"/>
                  </a:cubicBezTo>
                  <a:cubicBezTo>
                    <a:pt x="353" y="628"/>
                    <a:pt x="349" y="625"/>
                    <a:pt x="346" y="623"/>
                  </a:cubicBezTo>
                  <a:cubicBezTo>
                    <a:pt x="345" y="622"/>
                    <a:pt x="343" y="621"/>
                    <a:pt x="342" y="619"/>
                  </a:cubicBezTo>
                  <a:cubicBezTo>
                    <a:pt x="340" y="618"/>
                    <a:pt x="338" y="616"/>
                    <a:pt x="336" y="614"/>
                  </a:cubicBezTo>
                  <a:cubicBezTo>
                    <a:pt x="334" y="613"/>
                    <a:pt x="333" y="612"/>
                    <a:pt x="332" y="611"/>
                  </a:cubicBezTo>
                  <a:cubicBezTo>
                    <a:pt x="328" y="608"/>
                    <a:pt x="325" y="605"/>
                    <a:pt x="322" y="602"/>
                  </a:cubicBezTo>
                  <a:cubicBezTo>
                    <a:pt x="321" y="601"/>
                    <a:pt x="320" y="600"/>
                    <a:pt x="318" y="599"/>
                  </a:cubicBezTo>
                  <a:cubicBezTo>
                    <a:pt x="315" y="596"/>
                    <a:pt x="312" y="593"/>
                    <a:pt x="309" y="589"/>
                  </a:cubicBezTo>
                  <a:cubicBezTo>
                    <a:pt x="308" y="588"/>
                    <a:pt x="307" y="587"/>
                    <a:pt x="306" y="586"/>
                  </a:cubicBezTo>
                  <a:cubicBezTo>
                    <a:pt x="304" y="584"/>
                    <a:pt x="302" y="582"/>
                    <a:pt x="300" y="580"/>
                  </a:cubicBezTo>
                  <a:cubicBezTo>
                    <a:pt x="299" y="579"/>
                    <a:pt x="298" y="578"/>
                    <a:pt x="298" y="577"/>
                  </a:cubicBezTo>
                  <a:cubicBezTo>
                    <a:pt x="294" y="574"/>
                    <a:pt x="291" y="570"/>
                    <a:pt x="288" y="566"/>
                  </a:cubicBezTo>
                  <a:cubicBezTo>
                    <a:pt x="287" y="565"/>
                    <a:pt x="286" y="564"/>
                    <a:pt x="286" y="563"/>
                  </a:cubicBezTo>
                  <a:cubicBezTo>
                    <a:pt x="280" y="556"/>
                    <a:pt x="274" y="548"/>
                    <a:pt x="269" y="541"/>
                  </a:cubicBezTo>
                  <a:cubicBezTo>
                    <a:pt x="269" y="540"/>
                    <a:pt x="268" y="539"/>
                    <a:pt x="268" y="539"/>
                  </a:cubicBezTo>
                  <a:cubicBezTo>
                    <a:pt x="265" y="534"/>
                    <a:pt x="262" y="529"/>
                    <a:pt x="259" y="524"/>
                  </a:cubicBezTo>
                  <a:cubicBezTo>
                    <a:pt x="259" y="524"/>
                    <a:pt x="258" y="523"/>
                    <a:pt x="258" y="522"/>
                  </a:cubicBezTo>
                  <a:cubicBezTo>
                    <a:pt x="253" y="514"/>
                    <a:pt x="249" y="506"/>
                    <a:pt x="244" y="497"/>
                  </a:cubicBezTo>
                  <a:cubicBezTo>
                    <a:pt x="244" y="497"/>
                    <a:pt x="244" y="496"/>
                    <a:pt x="244" y="496"/>
                  </a:cubicBezTo>
                  <a:cubicBezTo>
                    <a:pt x="241" y="490"/>
                    <a:pt x="239" y="484"/>
                    <a:pt x="236" y="479"/>
                  </a:cubicBezTo>
                  <a:cubicBezTo>
                    <a:pt x="236" y="478"/>
                    <a:pt x="236" y="478"/>
                    <a:pt x="236" y="478"/>
                  </a:cubicBezTo>
                  <a:cubicBezTo>
                    <a:pt x="232" y="469"/>
                    <a:pt x="229" y="459"/>
                    <a:pt x="226" y="450"/>
                  </a:cubicBezTo>
                  <a:cubicBezTo>
                    <a:pt x="226" y="449"/>
                    <a:pt x="226" y="449"/>
                    <a:pt x="225" y="448"/>
                  </a:cubicBezTo>
                  <a:cubicBezTo>
                    <a:pt x="223" y="442"/>
                    <a:pt x="222" y="436"/>
                    <a:pt x="220" y="429"/>
                  </a:cubicBezTo>
                  <a:cubicBezTo>
                    <a:pt x="214" y="406"/>
                    <a:pt x="211" y="381"/>
                    <a:pt x="210" y="356"/>
                  </a:cubicBezTo>
                  <a:cubicBezTo>
                    <a:pt x="206" y="226"/>
                    <a:pt x="272" y="111"/>
                    <a:pt x="375" y="47"/>
                  </a:cubicBezTo>
                  <a:cubicBezTo>
                    <a:pt x="376" y="85"/>
                    <a:pt x="376" y="85"/>
                    <a:pt x="376" y="85"/>
                  </a:cubicBezTo>
                  <a:lnTo>
                    <a:pt x="458" y="0"/>
                  </a:lnTo>
                  <a:close/>
                </a:path>
              </a:pathLst>
            </a:custGeom>
            <a:noFill/>
            <a:ln w="3175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endParaRPr lang="zh-CN" altLang="en-US" sz="1690">
                <a:solidFill>
                  <a:srgbClr val="FDFDFD"/>
                </a:solidFill>
              </a:endParaRPr>
            </a:p>
          </p:txBody>
        </p:sp>
        <p:sp>
          <p:nvSpPr>
            <p:cNvPr id="57" name="Oval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001" y="4394"/>
              <a:ext cx="2405" cy="2406"/>
            </a:xfrm>
            <a:prstGeom prst="ellipse">
              <a:avLst/>
            </a:prstGeom>
            <a:noFill/>
            <a:ln w="9525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txBody>
            <a:bodyPr wrap="square" lIns="90000" tIns="46800" rIns="90000" bIns="46800" anchor="ctr" anchorCtr="0">
              <a:normAutofit/>
            </a:bodyPr>
            <a:lstStyle/>
            <a:p>
              <a:endParaRPr lang="zh-CN" altLang="en-US" sz="1800" b="1" dirty="0">
                <a:solidFill>
                  <a:srgbClr val="FDFDFD"/>
                </a:solidFill>
              </a:endParaRPr>
            </a:p>
          </p:txBody>
        </p:sp>
        <p:sp>
          <p:nvSpPr>
            <p:cNvPr id="60" name="Freeform 14"/>
            <p:cNvSpPr/>
            <p:nvPr>
              <p:custDataLst>
                <p:tags r:id="rId7"/>
              </p:custDataLst>
            </p:nvPr>
          </p:nvSpPr>
          <p:spPr bwMode="auto">
            <a:xfrm>
              <a:off x="16411" y="2265"/>
              <a:ext cx="604" cy="654"/>
            </a:xfrm>
            <a:custGeom>
              <a:avLst/>
              <a:gdLst>
                <a:gd name="T0" fmla="*/ 4 w 92"/>
                <a:gd name="T1" fmla="*/ 100 h 100"/>
                <a:gd name="T2" fmla="*/ 1 w 92"/>
                <a:gd name="T3" fmla="*/ 100 h 100"/>
                <a:gd name="T4" fmla="*/ 0 w 92"/>
                <a:gd name="T5" fmla="*/ 97 h 100"/>
                <a:gd name="T6" fmla="*/ 5 w 92"/>
                <a:gd name="T7" fmla="*/ 56 h 100"/>
                <a:gd name="T8" fmla="*/ 6 w 92"/>
                <a:gd name="T9" fmla="*/ 54 h 100"/>
                <a:gd name="T10" fmla="*/ 56 w 92"/>
                <a:gd name="T11" fmla="*/ 3 h 100"/>
                <a:gd name="T12" fmla="*/ 70 w 92"/>
                <a:gd name="T13" fmla="*/ 3 h 100"/>
                <a:gd name="T14" fmla="*/ 88 w 92"/>
                <a:gd name="T15" fmla="*/ 22 h 100"/>
                <a:gd name="T16" fmla="*/ 88 w 92"/>
                <a:gd name="T17" fmla="*/ 35 h 100"/>
                <a:gd name="T18" fmla="*/ 52 w 92"/>
                <a:gd name="T19" fmla="*/ 72 h 100"/>
                <a:gd name="T20" fmla="*/ 49 w 92"/>
                <a:gd name="T21" fmla="*/ 73 h 100"/>
                <a:gd name="T22" fmla="*/ 31 w 92"/>
                <a:gd name="T23" fmla="*/ 73 h 100"/>
                <a:gd name="T24" fmla="*/ 28 w 92"/>
                <a:gd name="T25" fmla="*/ 70 h 100"/>
                <a:gd name="T26" fmla="*/ 28 w 92"/>
                <a:gd name="T27" fmla="*/ 51 h 100"/>
                <a:gd name="T28" fmla="*/ 29 w 92"/>
                <a:gd name="T29" fmla="*/ 49 h 100"/>
                <a:gd name="T30" fmla="*/ 56 w 92"/>
                <a:gd name="T31" fmla="*/ 22 h 100"/>
                <a:gd name="T32" fmla="*/ 61 w 92"/>
                <a:gd name="T33" fmla="*/ 22 h 100"/>
                <a:gd name="T34" fmla="*/ 61 w 92"/>
                <a:gd name="T35" fmla="*/ 26 h 100"/>
                <a:gd name="T36" fmla="*/ 34 w 92"/>
                <a:gd name="T37" fmla="*/ 53 h 100"/>
                <a:gd name="T38" fmla="*/ 34 w 92"/>
                <a:gd name="T39" fmla="*/ 67 h 100"/>
                <a:gd name="T40" fmla="*/ 48 w 92"/>
                <a:gd name="T41" fmla="*/ 67 h 100"/>
                <a:gd name="T42" fmla="*/ 84 w 92"/>
                <a:gd name="T43" fmla="*/ 31 h 100"/>
                <a:gd name="T44" fmla="*/ 84 w 92"/>
                <a:gd name="T45" fmla="*/ 26 h 100"/>
                <a:gd name="T46" fmla="*/ 65 w 92"/>
                <a:gd name="T47" fmla="*/ 8 h 100"/>
                <a:gd name="T48" fmla="*/ 61 w 92"/>
                <a:gd name="T49" fmla="*/ 8 h 100"/>
                <a:gd name="T50" fmla="*/ 11 w 92"/>
                <a:gd name="T51" fmla="*/ 58 h 100"/>
                <a:gd name="T52" fmla="*/ 7 w 92"/>
                <a:gd name="T53" fmla="*/ 94 h 100"/>
                <a:gd name="T54" fmla="*/ 43 w 92"/>
                <a:gd name="T55" fmla="*/ 90 h 100"/>
                <a:gd name="T56" fmla="*/ 84 w 92"/>
                <a:gd name="T57" fmla="*/ 49 h 100"/>
                <a:gd name="T58" fmla="*/ 88 w 92"/>
                <a:gd name="T59" fmla="*/ 49 h 100"/>
                <a:gd name="T60" fmla="*/ 88 w 92"/>
                <a:gd name="T61" fmla="*/ 54 h 100"/>
                <a:gd name="T62" fmla="*/ 47 w 92"/>
                <a:gd name="T63" fmla="*/ 95 h 100"/>
                <a:gd name="T64" fmla="*/ 45 w 92"/>
                <a:gd name="T65" fmla="*/ 96 h 100"/>
                <a:gd name="T66" fmla="*/ 4 w 92"/>
                <a:gd name="T67" fmla="*/ 100 h 100"/>
                <a:gd name="T68" fmla="*/ 4 w 92"/>
                <a:gd name="T6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00">
                  <a:moveTo>
                    <a:pt x="4" y="100"/>
                  </a:moveTo>
                  <a:cubicBezTo>
                    <a:pt x="3" y="100"/>
                    <a:pt x="2" y="100"/>
                    <a:pt x="1" y="100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5"/>
                    <a:pt x="5" y="54"/>
                    <a:pt x="6" y="54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60" y="0"/>
                    <a:pt x="66" y="0"/>
                    <a:pt x="70" y="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92" y="25"/>
                    <a:pt x="92" y="32"/>
                    <a:pt x="88" y="35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1" y="73"/>
                    <a:pt x="50" y="73"/>
                    <a:pt x="49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9" y="73"/>
                    <a:pt x="28" y="72"/>
                    <a:pt x="28" y="70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0"/>
                    <a:pt x="29" y="49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8" y="20"/>
                    <a:pt x="60" y="20"/>
                    <a:pt x="61" y="22"/>
                  </a:cubicBezTo>
                  <a:cubicBezTo>
                    <a:pt x="62" y="23"/>
                    <a:pt x="62" y="25"/>
                    <a:pt x="61" y="2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5" y="30"/>
                    <a:pt x="85" y="28"/>
                    <a:pt x="84" y="2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4" y="7"/>
                    <a:pt x="62" y="7"/>
                    <a:pt x="61" y="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7" y="48"/>
                    <a:pt x="88" y="49"/>
                  </a:cubicBezTo>
                  <a:cubicBezTo>
                    <a:pt x="90" y="50"/>
                    <a:pt x="90" y="52"/>
                    <a:pt x="88" y="54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5"/>
                    <a:pt x="46" y="96"/>
                    <a:pt x="45" y="96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endParaRPr lang="zh-CN" altLang="en-US" sz="1690">
                <a:solidFill>
                  <a:srgbClr val="FDFDFD"/>
                </a:solidFill>
              </a:endParaRPr>
            </a:p>
          </p:txBody>
        </p:sp>
        <p:sp>
          <p:nvSpPr>
            <p:cNvPr id="61" name="Freeform 1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660" y="7486"/>
              <a:ext cx="686" cy="679"/>
            </a:xfrm>
            <a:custGeom>
              <a:avLst/>
              <a:gdLst>
                <a:gd name="T0" fmla="*/ 101 w 105"/>
                <a:gd name="T1" fmla="*/ 4 h 104"/>
                <a:gd name="T2" fmla="*/ 101 w 105"/>
                <a:gd name="T3" fmla="*/ 17 h 104"/>
                <a:gd name="T4" fmla="*/ 96 w 105"/>
                <a:gd name="T5" fmla="*/ 22 h 104"/>
                <a:gd name="T6" fmla="*/ 82 w 105"/>
                <a:gd name="T7" fmla="*/ 8 h 104"/>
                <a:gd name="T8" fmla="*/ 87 w 105"/>
                <a:gd name="T9" fmla="*/ 4 h 104"/>
                <a:gd name="T10" fmla="*/ 101 w 105"/>
                <a:gd name="T11" fmla="*/ 4 h 104"/>
                <a:gd name="T12" fmla="*/ 32 w 105"/>
                <a:gd name="T13" fmla="*/ 59 h 104"/>
                <a:gd name="T14" fmla="*/ 28 w 105"/>
                <a:gd name="T15" fmla="*/ 77 h 104"/>
                <a:gd name="T16" fmla="*/ 46 w 105"/>
                <a:gd name="T17" fmla="*/ 72 h 104"/>
                <a:gd name="T18" fmla="*/ 92 w 105"/>
                <a:gd name="T19" fmla="*/ 26 h 104"/>
                <a:gd name="T20" fmla="*/ 78 w 105"/>
                <a:gd name="T21" fmla="*/ 13 h 104"/>
                <a:gd name="T22" fmla="*/ 32 w 105"/>
                <a:gd name="T23" fmla="*/ 59 h 104"/>
                <a:gd name="T24" fmla="*/ 78 w 105"/>
                <a:gd name="T25" fmla="*/ 50 h 104"/>
                <a:gd name="T26" fmla="*/ 78 w 105"/>
                <a:gd name="T27" fmla="*/ 91 h 104"/>
                <a:gd name="T28" fmla="*/ 13 w 105"/>
                <a:gd name="T29" fmla="*/ 91 h 104"/>
                <a:gd name="T30" fmla="*/ 13 w 105"/>
                <a:gd name="T31" fmla="*/ 27 h 104"/>
                <a:gd name="T32" fmla="*/ 55 w 105"/>
                <a:gd name="T33" fmla="*/ 27 h 104"/>
                <a:gd name="T34" fmla="*/ 68 w 105"/>
                <a:gd name="T35" fmla="*/ 14 h 104"/>
                <a:gd name="T36" fmla="*/ 0 w 105"/>
                <a:gd name="T37" fmla="*/ 14 h 104"/>
                <a:gd name="T38" fmla="*/ 0 w 105"/>
                <a:gd name="T39" fmla="*/ 104 h 104"/>
                <a:gd name="T40" fmla="*/ 91 w 105"/>
                <a:gd name="T41" fmla="*/ 104 h 104"/>
                <a:gd name="T42" fmla="*/ 91 w 105"/>
                <a:gd name="T43" fmla="*/ 37 h 104"/>
                <a:gd name="T44" fmla="*/ 78 w 105"/>
                <a:gd name="T45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04">
                  <a:moveTo>
                    <a:pt x="101" y="4"/>
                  </a:moveTo>
                  <a:cubicBezTo>
                    <a:pt x="105" y="7"/>
                    <a:pt x="105" y="14"/>
                    <a:pt x="101" y="17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91" y="0"/>
                    <a:pt x="97" y="0"/>
                    <a:pt x="101" y="4"/>
                  </a:cubicBezTo>
                  <a:close/>
                  <a:moveTo>
                    <a:pt x="32" y="59"/>
                  </a:moveTo>
                  <a:cubicBezTo>
                    <a:pt x="28" y="77"/>
                    <a:pt x="28" y="77"/>
                    <a:pt x="28" y="77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78" y="13"/>
                    <a:pt x="78" y="13"/>
                    <a:pt x="78" y="13"/>
                  </a:cubicBezTo>
                  <a:lnTo>
                    <a:pt x="32" y="59"/>
                  </a:lnTo>
                  <a:close/>
                  <a:moveTo>
                    <a:pt x="78" y="50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1" y="37"/>
                    <a:pt x="91" y="37"/>
                    <a:pt x="91" y="37"/>
                  </a:cubicBezTo>
                  <a:lnTo>
                    <a:pt x="78" y="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endParaRPr lang="zh-CN" altLang="en-US" sz="1690">
                <a:solidFill>
                  <a:srgbClr val="FDFDFD"/>
                </a:solidFill>
              </a:endParaRPr>
            </a:p>
          </p:txBody>
        </p:sp>
        <p:sp>
          <p:nvSpPr>
            <p:cNvPr id="64" name="文本框 63"/>
            <p:cNvSpPr txBox="1"/>
            <p:nvPr>
              <p:custDataLst>
                <p:tags r:id="rId9"/>
              </p:custDataLst>
            </p:nvPr>
          </p:nvSpPr>
          <p:spPr>
            <a:xfrm>
              <a:off x="10782" y="3019"/>
              <a:ext cx="1846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algn="ctr">
                <a:buFont typeface="Arial" panose="020B0604020202020204" pitchFamily="34" charset="0"/>
                <a:buNone/>
                <a:defRPr sz="1800" b="1">
                  <a:solidFill>
                    <a:srgbClr val="FDFDFD"/>
                  </a:solidFill>
                </a:defRPr>
              </a:lvl1pPr>
            </a:lstStyle>
            <a:p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聚生态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>
              <p:custDataLst>
                <p:tags r:id="rId10"/>
              </p:custDataLst>
            </p:nvPr>
          </p:nvSpPr>
          <p:spPr>
            <a:xfrm>
              <a:off x="15941" y="3069"/>
              <a:ext cx="1846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algn="ctr">
                <a:buFont typeface="Arial" panose="020B0604020202020204" pitchFamily="34" charset="0"/>
                <a:buNone/>
                <a:defRPr sz="1800" b="1">
                  <a:solidFill>
                    <a:srgbClr val="FDFDFD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建标准</a:t>
              </a:r>
            </a:p>
          </p:txBody>
        </p:sp>
        <p:sp>
          <p:nvSpPr>
            <p:cNvPr id="66" name="文本框 65"/>
            <p:cNvSpPr txBox="1"/>
            <p:nvPr>
              <p:custDataLst>
                <p:tags r:id="rId11"/>
              </p:custDataLst>
            </p:nvPr>
          </p:nvSpPr>
          <p:spPr>
            <a:xfrm>
              <a:off x="11078" y="8291"/>
              <a:ext cx="1846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algn="ctr">
                <a:buFont typeface="Arial" panose="020B0604020202020204" pitchFamily="34" charset="0"/>
                <a:buNone/>
                <a:defRPr sz="1800" b="1">
                  <a:solidFill>
                    <a:srgbClr val="FDFDFD"/>
                  </a:solidFill>
                </a:defRPr>
              </a:lvl1pPr>
            </a:lstStyle>
            <a:p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捐能力</a:t>
              </a:r>
            </a:p>
          </p:txBody>
        </p:sp>
        <p:sp>
          <p:nvSpPr>
            <p:cNvPr id="76" name="文本框 75"/>
            <p:cNvSpPr txBox="1"/>
            <p:nvPr>
              <p:custDataLst>
                <p:tags r:id="rId12"/>
              </p:custDataLst>
            </p:nvPr>
          </p:nvSpPr>
          <p:spPr>
            <a:xfrm>
              <a:off x="13015" y="5227"/>
              <a:ext cx="2377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algn="ctr">
                <a:buFont typeface="Arial" panose="020B0604020202020204" pitchFamily="34" charset="0"/>
                <a:buNone/>
                <a:defRPr sz="1800">
                  <a:solidFill>
                    <a:srgbClr val="FDFDFD"/>
                  </a:solidFill>
                </a:defRPr>
              </a:lvl1pPr>
            </a:lstStyle>
            <a:p>
              <a:r>
                <a:rPr lang="zh-CN" altLang="en-US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工作范围</a:t>
              </a:r>
            </a:p>
          </p:txBody>
        </p:sp>
        <p:sp>
          <p:nvSpPr>
            <p:cNvPr id="79" name="文本框 78"/>
            <p:cNvSpPr txBox="1"/>
            <p:nvPr>
              <p:custDataLst>
                <p:tags r:id="rId13"/>
              </p:custDataLst>
            </p:nvPr>
          </p:nvSpPr>
          <p:spPr>
            <a:xfrm>
              <a:off x="15838" y="8291"/>
              <a:ext cx="1846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algn="ctr">
                <a:buFont typeface="Arial" panose="020B0604020202020204" pitchFamily="34" charset="0"/>
                <a:buNone/>
                <a:defRPr sz="1800" b="1">
                  <a:solidFill>
                    <a:srgbClr val="FDFDFD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树标杆</a:t>
              </a:r>
            </a:p>
          </p:txBody>
        </p:sp>
        <p:pic>
          <p:nvPicPr>
            <p:cNvPr id="93" name="图片 92" descr="32313534373939393b32313534373938313bc9faccacd0deb8b4"/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1253" y="2265"/>
              <a:ext cx="793" cy="793"/>
            </a:xfrm>
            <a:prstGeom prst="rect">
              <a:avLst/>
            </a:prstGeom>
          </p:spPr>
        </p:pic>
        <p:pic>
          <p:nvPicPr>
            <p:cNvPr id="94" name="图片 93" descr="343435383036333b343532343033343bd0d0d2b5b1eab8cb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6327" y="7473"/>
              <a:ext cx="772" cy="77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360874" y="229317"/>
            <a:ext cx="30524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教育信息化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SIG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工作思路</a:t>
            </a:r>
          </a:p>
        </p:txBody>
      </p:sp>
      <p:sp>
        <p:nvSpPr>
          <p:cNvPr id="24" name="燕尾形 23"/>
          <p:cNvSpPr/>
          <p:nvPr/>
        </p:nvSpPr>
        <p:spPr>
          <a:xfrm>
            <a:off x="1278099" y="1404503"/>
            <a:ext cx="2131060" cy="644525"/>
          </a:xfrm>
          <a:prstGeom prst="chevron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5225894" y="1398153"/>
            <a:ext cx="1904365" cy="656590"/>
          </a:xfrm>
          <a:prstGeom prst="chevron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8994619" y="1398153"/>
            <a:ext cx="1904365" cy="656590"/>
          </a:xfrm>
          <a:prstGeom prst="chevron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7102954" y="1398153"/>
            <a:ext cx="1904365" cy="656590"/>
          </a:xfrm>
          <a:prstGeom prst="chevron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3374234" y="1398153"/>
            <a:ext cx="1904365" cy="656590"/>
          </a:xfrm>
          <a:prstGeom prst="chevron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49244" y="1567063"/>
            <a:ext cx="146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聚生态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809844" y="1546743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定标准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78649" y="1546743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捐能力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56979" y="1542298"/>
            <a:ext cx="111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树标杆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425784" y="1542298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产效应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99845" y="2352675"/>
            <a:ext cx="1779270" cy="2241550"/>
            <a:chOff x="1921" y="4113"/>
            <a:chExt cx="2802" cy="3530"/>
          </a:xfrm>
        </p:grpSpPr>
        <p:sp>
          <p:nvSpPr>
            <p:cNvPr id="31" name="矩形 30"/>
            <p:cNvSpPr/>
            <p:nvPr/>
          </p:nvSpPr>
          <p:spPr>
            <a:xfrm>
              <a:off x="1921" y="4113"/>
              <a:ext cx="2803" cy="3531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966" y="4118"/>
              <a:ext cx="2712" cy="3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聚合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全国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教育南北生态合作伙伴。</a:t>
              </a:r>
            </a:p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聚合教育管理单位、高校、科研一起共同探讨。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47390" y="2352675"/>
            <a:ext cx="1816100" cy="2241550"/>
            <a:chOff x="4934" y="4111"/>
            <a:chExt cx="2860" cy="3530"/>
          </a:xfrm>
        </p:grpSpPr>
        <p:sp>
          <p:nvSpPr>
            <p:cNvPr id="35" name="矩形 34"/>
            <p:cNvSpPr/>
            <p:nvPr/>
          </p:nvSpPr>
          <p:spPr>
            <a:xfrm>
              <a:off x="4963" y="4111"/>
              <a:ext cx="2803" cy="3531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934" y="4118"/>
              <a:ext cx="2861" cy="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r>
                <a:rPr 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基于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广东</a:t>
              </a:r>
              <a:r>
                <a:rPr sz="14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课题</a:t>
              </a:r>
              <a:r>
                <a:rPr 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联合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教研院、科技厅</a:t>
              </a: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教育</a:t>
              </a:r>
              <a:r>
                <a:rPr sz="14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生态伙伴共同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制定教育鸿蒙数据规范和应用指南。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70805" y="2352675"/>
            <a:ext cx="1903730" cy="2241550"/>
            <a:chOff x="8017" y="4113"/>
            <a:chExt cx="2998" cy="3530"/>
          </a:xfrm>
        </p:grpSpPr>
        <p:sp>
          <p:nvSpPr>
            <p:cNvPr id="49" name="矩形 48"/>
            <p:cNvSpPr/>
            <p:nvPr/>
          </p:nvSpPr>
          <p:spPr>
            <a:xfrm>
              <a:off x="8115" y="4113"/>
              <a:ext cx="2803" cy="3531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17" y="4118"/>
              <a:ext cx="2999" cy="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r>
                <a:rPr 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南向生态捐赠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教育</a:t>
              </a:r>
              <a:r>
                <a:rPr 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专属操作系统</a:t>
              </a:r>
              <a:r>
                <a:rPr 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数据采集子系统集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r>
                <a:rPr 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北向生态捐赠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教育数据</a:t>
              </a:r>
              <a:r>
                <a:rPr 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使能平台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</a:t>
              </a:r>
              <a:endPara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90105" y="2352675"/>
            <a:ext cx="1798320" cy="2241550"/>
            <a:chOff x="11197" y="4113"/>
            <a:chExt cx="2832" cy="3530"/>
          </a:xfrm>
        </p:grpSpPr>
        <p:sp>
          <p:nvSpPr>
            <p:cNvPr id="50" name="矩形 49"/>
            <p:cNvSpPr/>
            <p:nvPr/>
          </p:nvSpPr>
          <p:spPr>
            <a:xfrm>
              <a:off x="11212" y="4113"/>
              <a:ext cx="2803" cy="3531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197" y="4118"/>
              <a:ext cx="2833" cy="1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捐赠能力落地并应用在广东省教育厅省级平台和试点示范学校。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166225" y="2352675"/>
            <a:ext cx="1779270" cy="2241550"/>
            <a:chOff x="14309" y="4113"/>
            <a:chExt cx="2802" cy="3530"/>
          </a:xfrm>
        </p:grpSpPr>
        <p:sp>
          <p:nvSpPr>
            <p:cNvPr id="51" name="矩形 50"/>
            <p:cNvSpPr/>
            <p:nvPr/>
          </p:nvSpPr>
          <p:spPr>
            <a:xfrm>
              <a:off x="14309" y="4113"/>
              <a:ext cx="2803" cy="3531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386" y="4118"/>
              <a:ext cx="2648" cy="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120000"/>
                </a:lnSpc>
                <a:buFont typeface="+mj-ea"/>
                <a:buAutoNum type="circleNumDbPlain"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通过技术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+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场景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+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标杆快速推进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OpenHarmony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下的教育信息化生态发展。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38498" y="5251072"/>
            <a:ext cx="108837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生态聚合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开源愿景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能力图谱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验证闭环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创新利他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1245" y="6092825"/>
            <a:ext cx="784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开放、包容、创新，助力</a:t>
            </a:r>
            <a:r>
              <a:rPr lang="en-US" altLang="zh-CN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OpenHarmony</a:t>
            </a:r>
            <a:r>
              <a:rPr lang="zh-CN" altLang="en-US" b="1" dirty="0">
                <a:solidFill>
                  <a:srgbClr val="C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系统上教育信息化生态快速发展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680" y="993140"/>
            <a:ext cx="417639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62560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广东省科技厅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鸿蒙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智慧教育 课题情况介绍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3229" y="1715743"/>
            <a:ext cx="1522800" cy="47783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77170" y="1550893"/>
            <a:ext cx="8934060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打造全国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首个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教育信息化行业”鸿蒙”智慧教育战略标杆工程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打造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鸿蒙教育专属操作系统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，实现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全场景伴随式数据采集、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白名单管理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3078783" y="1495676"/>
            <a:ext cx="8788543" cy="477838"/>
          </a:xfrm>
          <a:custGeom>
            <a:avLst/>
            <a:gdLst>
              <a:gd name="T0" fmla="*/ 0 w 1720"/>
              <a:gd name="T1" fmla="*/ 0 h 1961"/>
              <a:gd name="T2" fmla="*/ 1720 w 1720"/>
              <a:gd name="T3" fmla="*/ 0 h 1961"/>
              <a:gd name="T4" fmla="*/ 1720 w 1720"/>
              <a:gd name="T5" fmla="*/ 1961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46985" y="3013710"/>
            <a:ext cx="9062720" cy="554355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教育行业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数据使能平台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</a:p>
        </p:txBody>
      </p:sp>
      <p:sp>
        <p:nvSpPr>
          <p:cNvPr id="33" name="矩形 32"/>
          <p:cNvSpPr/>
          <p:nvPr/>
        </p:nvSpPr>
        <p:spPr>
          <a:xfrm>
            <a:off x="2546985" y="2537055"/>
            <a:ext cx="2629020" cy="3854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高清直录播</a:t>
            </a:r>
          </a:p>
        </p:txBody>
      </p:sp>
      <p:sp>
        <p:nvSpPr>
          <p:cNvPr id="34" name="矩形 33"/>
          <p:cNvSpPr/>
          <p:nvPr/>
        </p:nvSpPr>
        <p:spPr>
          <a:xfrm>
            <a:off x="5764015" y="2537055"/>
            <a:ext cx="2628900" cy="3854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VR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80770" y="3046054"/>
            <a:ext cx="6326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80538" y="4339549"/>
            <a:ext cx="632608" cy="52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37" name="矩形 36"/>
          <p:cNvSpPr/>
          <p:nvPr/>
        </p:nvSpPr>
        <p:spPr>
          <a:xfrm>
            <a:off x="8980925" y="2537055"/>
            <a:ext cx="2628900" cy="3854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大数据</a:t>
            </a:r>
          </a:p>
        </p:txBody>
      </p:sp>
      <p:sp>
        <p:nvSpPr>
          <p:cNvPr id="48" name="矩形 47"/>
          <p:cNvSpPr/>
          <p:nvPr/>
        </p:nvSpPr>
        <p:spPr>
          <a:xfrm>
            <a:off x="4958457" y="4251067"/>
            <a:ext cx="1522166" cy="569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鸿蒙</a:t>
            </a: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高清直录播</a:t>
            </a:r>
          </a:p>
        </p:txBody>
      </p:sp>
      <p:sp>
        <p:nvSpPr>
          <p:cNvPr id="49" name="矩形 48"/>
          <p:cNvSpPr/>
          <p:nvPr/>
        </p:nvSpPr>
        <p:spPr>
          <a:xfrm>
            <a:off x="2791762" y="4250797"/>
            <a:ext cx="1522166" cy="569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鸿蒙教育平板</a:t>
            </a:r>
          </a:p>
        </p:txBody>
      </p:sp>
      <p:sp>
        <p:nvSpPr>
          <p:cNvPr id="50" name="矩形 49"/>
          <p:cNvSpPr/>
          <p:nvPr/>
        </p:nvSpPr>
        <p:spPr>
          <a:xfrm>
            <a:off x="6862893" y="4251066"/>
            <a:ext cx="1522095" cy="569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鸿蒙</a:t>
            </a:r>
            <a:r>
              <a:rPr lang="en-US" altLang="zh-CN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VR</a:t>
            </a: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一体机</a:t>
            </a:r>
            <a:endParaRPr lang="zh-CN" altLang="en-US" sz="1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767258" y="4250797"/>
            <a:ext cx="1522095" cy="569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鸿蒙智能笔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61720" y="3569294"/>
            <a:ext cx="421473" cy="7689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0671623" y="4110058"/>
            <a:ext cx="711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2547708" y="4979518"/>
            <a:ext cx="1956432" cy="0"/>
          </a:xfrm>
          <a:prstGeom prst="line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连接符: 肘形 6"/>
          <p:cNvCxnSpPr/>
          <p:nvPr/>
        </p:nvCxnSpPr>
        <p:spPr>
          <a:xfrm rot="16200000" flipH="1">
            <a:off x="2686050" y="5296535"/>
            <a:ext cx="824230" cy="190500"/>
          </a:xfrm>
          <a:prstGeom prst="bentConnector3">
            <a:avLst>
              <a:gd name="adj1" fmla="val 98518"/>
            </a:avLst>
          </a:pr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/>
          <p:cNvCxnSpPr/>
          <p:nvPr/>
        </p:nvCxnSpPr>
        <p:spPr>
          <a:xfrm>
            <a:off x="3193415" y="5404485"/>
            <a:ext cx="0" cy="798830"/>
          </a:xfrm>
          <a:prstGeom prst="line">
            <a:avLst/>
          </a:pr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文本框 83"/>
          <p:cNvSpPr txBox="1"/>
          <p:nvPr/>
        </p:nvSpPr>
        <p:spPr>
          <a:xfrm>
            <a:off x="3251200" y="5155565"/>
            <a:ext cx="8355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搭载鸿蒙教育专属操作系统的</a:t>
            </a:r>
            <a:r>
              <a:rPr lang="zh-CN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教育专属终端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，打造鸿蒙智慧课堂场景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端侧硬件由生态伙伴基于OpenHarmony定制开发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与生态共同基于鸿蒙研发多项创新技术，如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1:60分布式传输</a:t>
            </a:r>
          </a:p>
        </p:txBody>
      </p:sp>
      <p:sp>
        <p:nvSpPr>
          <p:cNvPr id="10" name="矩形 9"/>
          <p:cNvSpPr/>
          <p:nvPr/>
        </p:nvSpPr>
        <p:spPr>
          <a:xfrm>
            <a:off x="623306" y="2539636"/>
            <a:ext cx="1895770" cy="40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三个应用场景：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60874" y="229317"/>
            <a:ext cx="55016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树立标杆项目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-- </a:t>
            </a:r>
            <a:r>
              <a:rPr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2021年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广东省</a:t>
            </a:r>
            <a:r>
              <a:rPr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科技</a:t>
            </a:r>
            <a:r>
              <a:rPr 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厅</a:t>
            </a:r>
            <a:r>
              <a:rPr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重大专项</a:t>
            </a:r>
            <a:endParaRPr 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4958715" y="4171950"/>
            <a:ext cx="66605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791460" y="4171950"/>
            <a:ext cx="15252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78325" y="3561080"/>
            <a:ext cx="532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5975" y="3657600"/>
            <a:ext cx="426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9" name="文本框 68" descr="7b0a20202020227461726765744d6f64756c65223a20226b6f6e6c696e65666f6e7473220a7d0a"/>
          <p:cNvSpPr txBox="1"/>
          <p:nvPr/>
        </p:nvSpPr>
        <p:spPr>
          <a:xfrm>
            <a:off x="5057775" y="3714750"/>
            <a:ext cx="5227320" cy="43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mic Sans MS" panose="030F0702030302020204" charset="0"/>
                <a:sym typeface="怪兽甜心" panose="02010600010101010101" charset="-122"/>
              </a:rPr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360874" y="2293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拓维捐赠功能模块</a:t>
            </a:r>
            <a:endParaRPr 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187379" y="2357943"/>
            <a:ext cx="778108" cy="6928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txBody>
          <a:bodyPr lIns="0" tIns="0" rIns="0" bIns="0" anchor="ctr"/>
          <a:lstStyle/>
          <a:p>
            <a:pPr algn="ctr" defTabSz="247650" fontAlgn="auto">
              <a:spcBef>
                <a:spcPts val="0"/>
              </a:spcBef>
              <a:spcAft>
                <a:spcPts val="0"/>
              </a:spcAft>
              <a:tabLst>
                <a:tab pos="6391275" algn="r"/>
              </a:tabLst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29039" y="2409697"/>
            <a:ext cx="6887508" cy="52863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24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OpenHarmony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的教育专属操作系统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2187379" y="3599178"/>
            <a:ext cx="778108" cy="6928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txBody>
          <a:bodyPr lIns="0" tIns="0" rIns="0" bIns="0" anchor="ctr"/>
          <a:lstStyle/>
          <a:p>
            <a:pPr algn="ctr" defTabSz="247650">
              <a:tabLst>
                <a:tab pos="6391275" algn="r"/>
              </a:tabLst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29039" y="3650932"/>
            <a:ext cx="6887508" cy="52863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全场景伴随式数据采集子系统</a:t>
            </a:r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| 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数据采集标准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187379" y="3589018"/>
            <a:ext cx="778108" cy="6928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txBody>
          <a:bodyPr lIns="0" tIns="0" rIns="0" bIns="0" anchor="ctr"/>
          <a:lstStyle/>
          <a:p>
            <a:pPr algn="ctr" defTabSz="247650">
              <a:tabLst>
                <a:tab pos="6391275" algn="r"/>
              </a:tabLst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" y="733425"/>
            <a:ext cx="104260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针对教育行业的典型应用场景提供共性基础服务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打造基于鸿蒙系统泛终端及行业应用生态，帮助开发者、生态快速接入鸿蒙。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解决教育信息化疼点问题：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AutoNum type="arabicPeriod"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69"/>
          <p:cNvSpPr>
            <a:spLocks noChangeArrowheads="1"/>
          </p:cNvSpPr>
          <p:nvPr/>
        </p:nvSpPr>
        <p:spPr bwMode="auto">
          <a:xfrm>
            <a:off x="448310" y="2899410"/>
            <a:ext cx="782955" cy="3357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en-US" altLang="zh-CN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en-US" altLang="zh-CN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en-US" altLang="zh-CN" sz="213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en-US" altLang="zh-CN" sz="1865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zh-CN" altLang="en-US" sz="1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3835" y="5816600"/>
            <a:ext cx="9383395" cy="430530"/>
            <a:chOff x="2254" y="9080"/>
            <a:chExt cx="14762" cy="678"/>
          </a:xfrm>
          <a:solidFill>
            <a:schemeClr val="bg1"/>
          </a:solidFill>
        </p:grpSpPr>
        <p:sp>
          <p:nvSpPr>
            <p:cNvPr id="9" name="圆角矩形 143"/>
            <p:cNvSpPr/>
            <p:nvPr/>
          </p:nvSpPr>
          <p:spPr>
            <a:xfrm>
              <a:off x="2254" y="9080"/>
              <a:ext cx="14762" cy="678"/>
            </a:xfrm>
            <a:prstGeom prst="round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defTabSz="1218565">
                <a:defRPr/>
              </a:pPr>
              <a:endParaRPr lang="zh-CN" altLang="en-US" sz="9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88" y="9129"/>
              <a:ext cx="12495" cy="58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OpenHarmony</a:t>
              </a:r>
            </a:p>
          </p:txBody>
        </p:sp>
      </p:grpSp>
      <p:sp>
        <p:nvSpPr>
          <p:cNvPr id="12" name="圆角矩形 202"/>
          <p:cNvSpPr/>
          <p:nvPr/>
        </p:nvSpPr>
        <p:spPr>
          <a:xfrm>
            <a:off x="1473306" y="4640723"/>
            <a:ext cx="9385300" cy="952500"/>
          </a:xfrm>
          <a:prstGeom prst="roundRect">
            <a:avLst>
              <a:gd name="adj" fmla="val 8405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anchor="ctr"/>
          <a:lstStyle/>
          <a:p>
            <a:pPr algn="ctr" defTabSz="1218565"/>
            <a:endParaRPr lang="zh-CN" altLang="en-US" sz="900" dirty="0">
              <a:solidFill>
                <a:srgbClr val="374C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1150" y="4809893"/>
            <a:ext cx="1187450" cy="58477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鸿蒙教育</a:t>
            </a:r>
          </a:p>
          <a:p>
            <a:pPr defTabSz="1218565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14" name="圆角矩形 206"/>
          <p:cNvSpPr/>
          <p:nvPr/>
        </p:nvSpPr>
        <p:spPr>
          <a:xfrm>
            <a:off x="2686685" y="4762500"/>
            <a:ext cx="1090930" cy="662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7992" tIns="47992" rIns="47992" bIns="47992" rtlCol="0" anchor="ctr"/>
          <a:lstStyle/>
          <a:p>
            <a:pPr algn="ctr" defTabSz="1364615">
              <a:defRPr/>
            </a:pP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5258" y="4832080"/>
            <a:ext cx="107378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教育共性</a:t>
            </a:r>
          </a:p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16" name="圆角矩形 206"/>
          <p:cNvSpPr/>
          <p:nvPr/>
        </p:nvSpPr>
        <p:spPr>
          <a:xfrm>
            <a:off x="3853815" y="4762500"/>
            <a:ext cx="1090930" cy="66167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7992" tIns="47992" rIns="47992" bIns="47992" rtlCol="0" anchor="ctr"/>
          <a:lstStyle/>
          <a:p>
            <a:pPr algn="ctr" defTabSz="1364615">
              <a:defRPr/>
            </a:pP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9065" y="4831715"/>
            <a:ext cx="9004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64615">
              <a:defRPr/>
            </a:pPr>
            <a:r>
              <a: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管控</a:t>
            </a:r>
          </a:p>
        </p:txBody>
      </p:sp>
      <p:sp>
        <p:nvSpPr>
          <p:cNvPr id="18" name="圆角矩形 206"/>
          <p:cNvSpPr/>
          <p:nvPr/>
        </p:nvSpPr>
        <p:spPr>
          <a:xfrm>
            <a:off x="5020945" y="4762500"/>
            <a:ext cx="1090295" cy="662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7992" tIns="47992" rIns="47992" bIns="47992" rtlCol="0" anchor="ctr"/>
          <a:lstStyle/>
          <a:p>
            <a:pPr algn="ctr" defTabSz="1364615">
              <a:defRPr/>
            </a:pP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5878" y="4832080"/>
            <a:ext cx="9004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数据采集子系统</a:t>
            </a:r>
          </a:p>
        </p:txBody>
      </p:sp>
      <p:sp>
        <p:nvSpPr>
          <p:cNvPr id="20" name="圆角矩形 206"/>
          <p:cNvSpPr/>
          <p:nvPr/>
        </p:nvSpPr>
        <p:spPr>
          <a:xfrm>
            <a:off x="6187440" y="4762500"/>
            <a:ext cx="1090295" cy="662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7992" tIns="47992" rIns="47992" bIns="47992" rtlCol="0" anchor="ctr"/>
          <a:lstStyle/>
          <a:p>
            <a:pPr algn="ctr" defTabSz="1364615">
              <a:defRPr/>
            </a:pP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82373" y="4832080"/>
            <a:ext cx="9004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多屏</a:t>
            </a:r>
          </a:p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</a:p>
        </p:txBody>
      </p:sp>
      <p:sp>
        <p:nvSpPr>
          <p:cNvPr id="22" name="圆角矩形 206"/>
          <p:cNvSpPr/>
          <p:nvPr/>
        </p:nvSpPr>
        <p:spPr>
          <a:xfrm>
            <a:off x="7353935" y="4762500"/>
            <a:ext cx="1090295" cy="662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7992" tIns="47992" rIns="47992" bIns="47992" rtlCol="0" anchor="ctr"/>
          <a:lstStyle/>
          <a:p>
            <a:pPr algn="ctr" defTabSz="1364615">
              <a:defRPr/>
            </a:pP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48868" y="4933680"/>
            <a:ext cx="90043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64615">
              <a:defRPr/>
            </a:pPr>
            <a:r>
              <a: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en-US" altLang="zh-CN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</p:txBody>
      </p:sp>
      <p:sp>
        <p:nvSpPr>
          <p:cNvPr id="25" name="圆角矩形 206"/>
          <p:cNvSpPr/>
          <p:nvPr/>
        </p:nvSpPr>
        <p:spPr>
          <a:xfrm>
            <a:off x="8520430" y="4762500"/>
            <a:ext cx="1090295" cy="662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7992" tIns="47992" rIns="47992" bIns="47992" rtlCol="0" anchor="ctr"/>
          <a:lstStyle/>
          <a:p>
            <a:pPr algn="ctr" defTabSz="1364615">
              <a:defRPr/>
            </a:pP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15363" y="4832080"/>
            <a:ext cx="9004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</a:p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</a:p>
        </p:txBody>
      </p:sp>
      <p:sp>
        <p:nvSpPr>
          <p:cNvPr id="27" name="圆角矩形 206"/>
          <p:cNvSpPr/>
          <p:nvPr/>
        </p:nvSpPr>
        <p:spPr>
          <a:xfrm>
            <a:off x="9686925" y="4762500"/>
            <a:ext cx="1090295" cy="662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7992" tIns="47992" rIns="47992" bIns="47992" rtlCol="0" anchor="ctr"/>
          <a:lstStyle/>
          <a:p>
            <a:pPr algn="ctr" defTabSz="1364615">
              <a:defRPr/>
            </a:pP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49155" y="4832080"/>
            <a:ext cx="9658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泛终端</a:t>
            </a:r>
          </a:p>
          <a:p>
            <a:pPr algn="ctr" defTabSz="1364615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29" name="圆角矩形 276"/>
          <p:cNvSpPr/>
          <p:nvPr/>
        </p:nvSpPr>
        <p:spPr>
          <a:xfrm>
            <a:off x="1466850" y="2982595"/>
            <a:ext cx="9359265" cy="1330325"/>
          </a:xfrm>
          <a:prstGeom prst="roundRect">
            <a:avLst>
              <a:gd name="adj" fmla="val 8405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anchor="ctr"/>
          <a:lstStyle/>
          <a:p>
            <a:pPr algn="ctr" defTabSz="1218565"/>
            <a:endParaRPr lang="en-US" altLang="zh-CN" sz="900" dirty="0">
              <a:solidFill>
                <a:srgbClr val="374C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2"/>
          <p:cNvSpPr/>
          <p:nvPr/>
        </p:nvSpPr>
        <p:spPr>
          <a:xfrm>
            <a:off x="1617980" y="3550285"/>
            <a:ext cx="1205865" cy="594000"/>
          </a:xfrm>
          <a:prstGeom prst="roundRect">
            <a:avLst>
              <a:gd name="adj" fmla="val 1805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63" tIns="35963" rIns="35963" bIns="35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智慧课堂应用</a:t>
            </a:r>
          </a:p>
        </p:txBody>
      </p:sp>
      <p:sp>
        <p:nvSpPr>
          <p:cNvPr id="31" name="圆角矩形 292"/>
          <p:cNvSpPr/>
          <p:nvPr/>
        </p:nvSpPr>
        <p:spPr>
          <a:xfrm>
            <a:off x="2940050" y="3550285"/>
            <a:ext cx="1205865" cy="594000"/>
          </a:xfrm>
          <a:prstGeom prst="roundRect">
            <a:avLst>
              <a:gd name="adj" fmla="val 1805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63" tIns="35963" rIns="35963" bIns="35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智慧教室应用</a:t>
            </a:r>
          </a:p>
        </p:txBody>
      </p:sp>
      <p:sp>
        <p:nvSpPr>
          <p:cNvPr id="32" name="圆角矩形 292"/>
          <p:cNvSpPr/>
          <p:nvPr/>
        </p:nvSpPr>
        <p:spPr>
          <a:xfrm>
            <a:off x="4262120" y="3550285"/>
            <a:ext cx="1205865" cy="594000"/>
          </a:xfrm>
          <a:prstGeom prst="roundRect">
            <a:avLst>
              <a:gd name="adj" fmla="val 1805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63" tIns="35963" rIns="35963" bIns="35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直播场景应用</a:t>
            </a:r>
          </a:p>
        </p:txBody>
      </p:sp>
      <p:sp>
        <p:nvSpPr>
          <p:cNvPr id="33" name="圆角矩形 292"/>
          <p:cNvSpPr/>
          <p:nvPr/>
        </p:nvSpPr>
        <p:spPr>
          <a:xfrm>
            <a:off x="5584190" y="3550285"/>
            <a:ext cx="1205865" cy="594000"/>
          </a:xfrm>
          <a:prstGeom prst="roundRect">
            <a:avLst>
              <a:gd name="adj" fmla="val 1805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63" tIns="35963" rIns="35963" bIns="35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家校互动应用</a:t>
            </a:r>
          </a:p>
        </p:txBody>
      </p:sp>
      <p:sp>
        <p:nvSpPr>
          <p:cNvPr id="34" name="圆角矩形 292"/>
          <p:cNvSpPr/>
          <p:nvPr/>
        </p:nvSpPr>
        <p:spPr>
          <a:xfrm>
            <a:off x="6906260" y="3550285"/>
            <a:ext cx="1205865" cy="593725"/>
          </a:xfrm>
          <a:prstGeom prst="roundRect">
            <a:avLst>
              <a:gd name="adj" fmla="val 1805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63" tIns="35963" rIns="35963" bIns="35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智能评测应用</a:t>
            </a:r>
          </a:p>
        </p:txBody>
      </p:sp>
      <p:sp>
        <p:nvSpPr>
          <p:cNvPr id="35" name="圆角矩形 292"/>
          <p:cNvSpPr/>
          <p:nvPr/>
        </p:nvSpPr>
        <p:spPr>
          <a:xfrm>
            <a:off x="8228330" y="3550285"/>
            <a:ext cx="1205865" cy="594000"/>
          </a:xfrm>
          <a:prstGeom prst="roundRect">
            <a:avLst>
              <a:gd name="adj" fmla="val 1805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63" tIns="35963" rIns="35963" bIns="35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设备管控应用</a:t>
            </a:r>
          </a:p>
        </p:txBody>
      </p:sp>
      <p:sp>
        <p:nvSpPr>
          <p:cNvPr id="36" name="圆角矩形 292"/>
          <p:cNvSpPr/>
          <p:nvPr/>
        </p:nvSpPr>
        <p:spPr>
          <a:xfrm>
            <a:off x="9550400" y="3550285"/>
            <a:ext cx="1205865" cy="594000"/>
          </a:xfrm>
          <a:prstGeom prst="roundRect">
            <a:avLst>
              <a:gd name="adj" fmla="val 1805"/>
            </a:avLst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63" tIns="35963" rIns="35963" bIns="35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36540" y="30676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鸿蒙教育生态应用</a:t>
            </a:r>
          </a:p>
        </p:txBody>
      </p:sp>
      <p:sp>
        <p:nvSpPr>
          <p:cNvPr id="38" name="箭头: 上下 37"/>
          <p:cNvSpPr/>
          <p:nvPr/>
        </p:nvSpPr>
        <p:spPr>
          <a:xfrm>
            <a:off x="2889885" y="5517515"/>
            <a:ext cx="210820" cy="337185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上下 37"/>
          <p:cNvSpPr/>
          <p:nvPr/>
        </p:nvSpPr>
        <p:spPr>
          <a:xfrm>
            <a:off x="9091295" y="5517515"/>
            <a:ext cx="210820" cy="337185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上下 37"/>
          <p:cNvSpPr/>
          <p:nvPr/>
        </p:nvSpPr>
        <p:spPr>
          <a:xfrm>
            <a:off x="5990590" y="5517515"/>
            <a:ext cx="210820" cy="337185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上下 37"/>
          <p:cNvSpPr/>
          <p:nvPr/>
        </p:nvSpPr>
        <p:spPr>
          <a:xfrm>
            <a:off x="2890520" y="4291330"/>
            <a:ext cx="210820" cy="337185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箭头: 上下 37"/>
          <p:cNvSpPr/>
          <p:nvPr/>
        </p:nvSpPr>
        <p:spPr>
          <a:xfrm>
            <a:off x="9091930" y="4291330"/>
            <a:ext cx="210820" cy="337185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箭头: 上下 37"/>
          <p:cNvSpPr/>
          <p:nvPr/>
        </p:nvSpPr>
        <p:spPr>
          <a:xfrm>
            <a:off x="5991225" y="4291330"/>
            <a:ext cx="210820" cy="337185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360680" y="229235"/>
            <a:ext cx="5222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捐赠目标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--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鸿蒙教育专属操作系统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2310" y="1692275"/>
            <a:ext cx="17703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数据共享与采集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管控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AutoShape 69">
            <a:extLst>
              <a:ext uri="{FF2B5EF4-FFF2-40B4-BE49-F238E27FC236}">
                <a16:creationId xmlns:a16="http://schemas.microsoft.com/office/drawing/2014/main" id="{31C852ED-9BB9-436B-80E5-5DC7DAFF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320" y="2899410"/>
            <a:ext cx="782955" cy="3357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ctr" defTabSz="1624330"/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r>
              <a:rPr lang="zh-CN" altLang="en-US" sz="1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en-US" altLang="zh-CN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en-US" altLang="zh-CN" sz="213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en-US" altLang="zh-CN" sz="1865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624330"/>
            <a:endParaRPr lang="zh-CN" altLang="en-US" sz="1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1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4_3"/>
  <p:tag name="KSO_WM_UNIT_ID" val="diagram20160817_3*q_h_i*1_4_3"/>
  <p:tag name="KSO_WM_UNIT_LAYERLEVEL" val="1_1_1"/>
  <p:tag name="KSO_WM_DIAGRAM_GROUP_CODE" val="q1-1"/>
  <p:tag name="KSO_WM_UNIT_FILL_FORE_SCHEMECOLOR_INDEX" val="14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2_4"/>
  <p:tag name="KSO_WM_UNIT_ID" val="diagram20160817_3*q_h_i*1_2_4"/>
  <p:tag name="KSO_WM_UNIT_LAYERLEVEL" val="1_1_1"/>
  <p:tag name="KSO_WM_DIAGRAM_GROUP_CODE" val="q1-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3_4"/>
  <p:tag name="KSO_WM_UNIT_ID" val="diagram20160817_3*q_h_i*1_3_4"/>
  <p:tag name="KSO_WM_UNIT_LAYERLEVEL" val="1_1_1"/>
  <p:tag name="KSO_WM_DIAGRAM_GROUP_CODE" val="q1-1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4_4"/>
  <p:tag name="KSO_WM_UNIT_ID" val="diagram20160817_3*q_h_i*1_4_4"/>
  <p:tag name="KSO_WM_UNIT_LAYERLEVEL" val="1_1_1"/>
  <p:tag name="KSO_WM_DIAGRAM_GROUP_CODE" val="q1-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a"/>
  <p:tag name="KSO_WM_UNIT_INDEX" val="1_1_1"/>
  <p:tag name="KSO_WM_UNIT_ID" val="diagram20160817_3*q_h_a*1_1_1"/>
  <p:tag name="KSO_WM_UNIT_LAYERLEVEL" val="1_1_1"/>
  <p:tag name="KSO_WM_UNIT_VALUE" val="5"/>
  <p:tag name="KSO_WM_UNIT_HIGHLIGHT" val="0"/>
  <p:tag name="KSO_WM_UNIT_COMPATIBLE" val="0"/>
  <p:tag name="KSO_WM_UNIT_CLEAR" val="0"/>
  <p:tag name="KSO_WM_UNIT_RELATE_UNITID" val="diagram20160817_3*q*1"/>
  <p:tag name="KSO_WM_DIAGRAM_GROUP_CODE" val="q1-1"/>
  <p:tag name="KSO_WM_UNIT_PRESET_TEXT" val="LOREM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3_4"/>
  <p:tag name="KSO_WM_UNIT_ID" val="diagram20160817_3*q_h_i*1_3_4"/>
  <p:tag name="KSO_WM_UNIT_LAYERLEVEL" val="1_1_1"/>
  <p:tag name="KSO_WM_DIAGRAM_GROUP_CODE" val="q1-1"/>
  <p:tag name="KSO_WM_UNIT_TEXT_FILL_FORE_SCHEMECOLOR_INDEX" val="14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2_1"/>
  <p:tag name="KSO_WM_UNIT_ID" val="diagram20160817_3*q_h_i*1_2_1"/>
  <p:tag name="KSO_WM_UNIT_LAYERLEVEL" val="1_1_1"/>
  <p:tag name="KSO_WM_DIAGRAM_GROUP_CODE" val="q1-1"/>
  <p:tag name="KSO_WM_UNIT_SHADOW_SCHEMECOLOR_INDEX" val="16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a"/>
  <p:tag name="KSO_WM_UNIT_INDEX" val="1_2_1"/>
  <p:tag name="KSO_WM_UNIT_ID" val="diagram20160817_3*q_h_a*1_2_1"/>
  <p:tag name="KSO_WM_UNIT_LAYERLEVEL" val="1_1_1"/>
  <p:tag name="KSO_WM_UNIT_VALUE" val="5"/>
  <p:tag name="KSO_WM_UNIT_HIGHLIGHT" val="0"/>
  <p:tag name="KSO_WM_UNIT_COMPATIBLE" val="0"/>
  <p:tag name="KSO_WM_UNIT_CLEAR" val="0"/>
  <p:tag name="KSO_WM_DIAGRAM_GROUP_CODE" val="q1-1"/>
  <p:tag name="KSO_WM_UNIT_PRESET_TEXT" val="OPTION 0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f"/>
  <p:tag name="KSO_WM_UNIT_INDEX" val="1_2_1"/>
  <p:tag name="KSO_WM_UNIT_ID" val="diagram20160817_3*q_h_f*1_2_1"/>
  <p:tag name="KSO_WM_UNIT_LAYERLEVEL" val="1_1_1"/>
  <p:tag name="KSO_WM_UNIT_VALUE" val="21"/>
  <p:tag name="KSO_WM_UNIT_HIGHLIGHT" val="0"/>
  <p:tag name="KSO_WM_UNIT_COMPATIBLE" val="0"/>
  <p:tag name="KSO_WM_UNIT_CLEAR" val="0"/>
  <p:tag name="KSO_WM_DIAGRAM_GROUP_CODE" val="q1-1"/>
  <p:tag name="KSO_WM_UNIT_PRESET_TEXT" val="Lorem ipsum dolor sit amet, consectetur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2_1"/>
  <p:tag name="KSO_WM_UNIT_ID" val="diagram20160817_3*q_h_i*1_2_1"/>
  <p:tag name="KSO_WM_UNIT_LAYERLEVEL" val="1_1_1"/>
  <p:tag name="KSO_WM_DIAGRAM_GROUP_CODE" val="q1-1"/>
  <p:tag name="KSO_WM_UNIT_SHADOW_SCHEMECOLOR_INDEX" val="16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1911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a"/>
  <p:tag name="KSO_WM_UNIT_INDEX" val="1_2_1"/>
  <p:tag name="KSO_WM_UNIT_ID" val="diagram20160817_3*q_h_a*1_2_1"/>
  <p:tag name="KSO_WM_UNIT_LAYERLEVEL" val="1_1_1"/>
  <p:tag name="KSO_WM_UNIT_VALUE" val="5"/>
  <p:tag name="KSO_WM_UNIT_HIGHLIGHT" val="0"/>
  <p:tag name="KSO_WM_UNIT_COMPATIBLE" val="0"/>
  <p:tag name="KSO_WM_UNIT_CLEAR" val="0"/>
  <p:tag name="KSO_WM_DIAGRAM_GROUP_CODE" val="q1-1"/>
  <p:tag name="KSO_WM_UNIT_PRESET_TEXT" val="OPTION 0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f"/>
  <p:tag name="KSO_WM_UNIT_INDEX" val="1_2_1"/>
  <p:tag name="KSO_WM_UNIT_ID" val="diagram20160817_3*q_h_f*1_2_1"/>
  <p:tag name="KSO_WM_UNIT_LAYERLEVEL" val="1_1_1"/>
  <p:tag name="KSO_WM_UNIT_VALUE" val="21"/>
  <p:tag name="KSO_WM_UNIT_HIGHLIGHT" val="0"/>
  <p:tag name="KSO_WM_UNIT_COMPATIBLE" val="0"/>
  <p:tag name="KSO_WM_UNIT_CLEAR" val="0"/>
  <p:tag name="KSO_WM_DIAGRAM_GROUP_CODE" val="q1-1"/>
  <p:tag name="KSO_WM_UNIT_PRESET_TEXT" val="Lorem ipsum dolor sit amet, consectetur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2_1"/>
  <p:tag name="KSO_WM_UNIT_ID" val="diagram20160817_3*q_h_i*1_2_1"/>
  <p:tag name="KSO_WM_UNIT_LAYERLEVEL" val="1_1_1"/>
  <p:tag name="KSO_WM_DIAGRAM_GROUP_CODE" val="q1-1"/>
  <p:tag name="KSO_WM_UNIT_SHADOW_SCHEMECOLOR_INDEX" val="16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a"/>
  <p:tag name="KSO_WM_UNIT_INDEX" val="1_2_1"/>
  <p:tag name="KSO_WM_UNIT_ID" val="diagram20160817_3*q_h_a*1_2_1"/>
  <p:tag name="KSO_WM_UNIT_LAYERLEVEL" val="1_1_1"/>
  <p:tag name="KSO_WM_UNIT_VALUE" val="5"/>
  <p:tag name="KSO_WM_UNIT_HIGHLIGHT" val="0"/>
  <p:tag name="KSO_WM_UNIT_COMPATIBLE" val="0"/>
  <p:tag name="KSO_WM_UNIT_CLEAR" val="0"/>
  <p:tag name="KSO_WM_DIAGRAM_GROUP_CODE" val="q1-1"/>
  <p:tag name="KSO_WM_UNIT_PRESET_TEXT" val="OPTION 0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f"/>
  <p:tag name="KSO_WM_UNIT_INDEX" val="1_2_1"/>
  <p:tag name="KSO_WM_UNIT_ID" val="diagram20160817_3*q_h_f*1_2_1"/>
  <p:tag name="KSO_WM_UNIT_LAYERLEVEL" val="1_1_1"/>
  <p:tag name="KSO_WM_UNIT_VALUE" val="21"/>
  <p:tag name="KSO_WM_UNIT_HIGHLIGHT" val="0"/>
  <p:tag name="KSO_WM_UNIT_COMPATIBLE" val="0"/>
  <p:tag name="KSO_WM_UNIT_CLEAR" val="0"/>
  <p:tag name="KSO_WM_DIAGRAM_GROUP_CODE" val="q1-1"/>
  <p:tag name="KSO_WM_UNIT_PRESET_TEXT" val="Lorem ipsum dolor sit amet, consectetur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2_1"/>
  <p:tag name="KSO_WM_UNIT_ID" val="diagram20160817_3*q_h_i*1_2_1"/>
  <p:tag name="KSO_WM_UNIT_LAYERLEVEL" val="1_1_1"/>
  <p:tag name="KSO_WM_DIAGRAM_GROUP_CODE" val="q1-1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a"/>
  <p:tag name="KSO_WM_UNIT_INDEX" val="1_2_1"/>
  <p:tag name="KSO_WM_UNIT_ID" val="diagram20160817_3*q_h_a*1_2_1"/>
  <p:tag name="KSO_WM_UNIT_LAYERLEVEL" val="1_1_1"/>
  <p:tag name="KSO_WM_UNIT_VALUE" val="5"/>
  <p:tag name="KSO_WM_UNIT_HIGHLIGHT" val="0"/>
  <p:tag name="KSO_WM_UNIT_COMPATIBLE" val="0"/>
  <p:tag name="KSO_WM_UNIT_CLEAR" val="0"/>
  <p:tag name="KSO_WM_DIAGRAM_GROUP_CODE" val="q1-1"/>
  <p:tag name="KSO_WM_UNIT_PRESET_TEXT" val="OPTION 0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f"/>
  <p:tag name="KSO_WM_UNIT_INDEX" val="1_2_1"/>
  <p:tag name="KSO_WM_UNIT_ID" val="diagram20160817_3*q_h_f*1_2_1"/>
  <p:tag name="KSO_WM_UNIT_LAYERLEVEL" val="1_1_1"/>
  <p:tag name="KSO_WM_UNIT_VALUE" val="21"/>
  <p:tag name="KSO_WM_UNIT_HIGHLIGHT" val="0"/>
  <p:tag name="KSO_WM_UNIT_COMPATIBLE" val="0"/>
  <p:tag name="KSO_WM_UNIT_CLEAR" val="0"/>
  <p:tag name="KSO_WM_DIAGRAM_GROUP_CODE" val="q1-1"/>
  <p:tag name="KSO_WM_UNIT_PRESET_TEXT" val="Lorem ipsum dolor sit amet, consectetur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19116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1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1168_15"/>
  <p:tag name="KSO_WM_SLIDE_TYPE" val="text"/>
  <p:tag name="KSO_WM_SLIDE_SUBTYPE" val="diag"/>
  <p:tag name="KSO_WM_SLIDE_ITEM_CNT" val="4"/>
  <p:tag name="KSO_WM_SLIDE_INDEX" val="15"/>
  <p:tag name="KSO_WM_SLIDE_SIZE" val="854.466*179.04"/>
  <p:tag name="KSO_WM_SLIDE_POSITION" val="52.5336*304.156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1168"/>
  <p:tag name="KSO_WM_SLIDE_LAYOUT" val="a_f_l"/>
  <p:tag name="KSO_WM_SLIDE_LAYOUT_CNT" val="1_1_1"/>
  <p:tag name="KSO_WM_SLIDE_COLORSCHEME_VERSION" val="3.2"/>
  <p:tag name="KSO_WM_TEMPLATE_SUBCATEGORY" val="0"/>
  <p:tag name="KSO_WM_TEMPLATE_MASTER_TYPE" val="1"/>
  <p:tag name="KSO_WM_TEMPLATE_COLOR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19116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a940d7-15bb-4bcb-b24c-6dbe607b74d8}"/>
  <p:tag name="TABLE_ENDDRAG_ORIGIN_RECT" val="919*199"/>
  <p:tag name="TABLE_ENDDRAG_RECT" val="25*97*919*1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2_2"/>
  <p:tag name="KSO_WM_UNIT_ID" val="diagram20160817_3*q_h_i*1_2_2"/>
  <p:tag name="KSO_WM_UNIT_LAYERLEVEL" val="1_1_1"/>
  <p:tag name="KSO_WM_DIAGRAM_GROUP_CODE" val="q1-1"/>
  <p:tag name="KSO_WM_UNIT_FILL_FORE_SCHEMECOLOR_INDEX" val="5"/>
  <p:tag name="KSO_WM_UNI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3_2"/>
  <p:tag name="KSO_WM_UNIT_ID" val="diagram20160817_3*q_h_i*1_3_2"/>
  <p:tag name="KSO_WM_UNIT_LAYERLEVEL" val="1_1_1"/>
  <p:tag name="KSO_WM_DIAGRAM_GROUP_CODE" val="q1-1"/>
  <p:tag name="KSO_WM_UNIT_FILL_FORE_SCHEMECOLOR_INDEX" val="6"/>
  <p:tag name="KSO_WM_UNI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i"/>
  <p:tag name="KSO_WM_UNIT_INDEX" val="1_1"/>
  <p:tag name="KSO_WM_UNIT_ID" val="diagram20160817_3*q_i*1_1"/>
  <p:tag name="KSO_WM_UNIT_LAYERLEVEL" val="1_1"/>
  <p:tag name="KSO_WM_DIAGRAM_GROUP_CODE" val="q1-1"/>
  <p:tag name="KSO_WM_UNIT_FILL_FORE_SCHEMECOLOR_INDEX" val="7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4_2"/>
  <p:tag name="KSO_WM_UNIT_ID" val="diagram20160817_3*q_h_i*1_4_2"/>
  <p:tag name="KSO_WM_UNIT_LAYERLEVEL" val="1_1_1"/>
  <p:tag name="KSO_WM_DIAGRAM_GROUP_CODE" val="q1-1"/>
  <p:tag name="KSO_WM_UNIT_FILL_FORE_SCHEMECOLOR_INDEX" val="8"/>
  <p:tag name="KSO_WM_UNI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1_1"/>
  <p:tag name="KSO_WM_UNIT_ID" val="diagram20160817_3*q_h_i*1_1_1"/>
  <p:tag name="KSO_WM_UNIT_LAYERLEVEL" val="1_1_1"/>
  <p:tag name="KSO_WM_DIAGRAM_GROUP_CODE" val="q1-1"/>
  <p:tag name="KSO_WM_UNIT_FILL_FORE_SCHEMECOLOR_INDEX" val="9"/>
  <p:tag name="KSO_WM_UNI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0817"/>
  <p:tag name="KSO_WM_UNIT_TYPE" val="q_h_i"/>
  <p:tag name="KSO_WM_UNIT_INDEX" val="1_3_3"/>
  <p:tag name="KSO_WM_UNIT_ID" val="diagram20160817_3*q_h_i*1_3_3"/>
  <p:tag name="KSO_WM_UNIT_LAYERLEVEL" val="1_1_1"/>
  <p:tag name="KSO_WM_DIAGRAM_GROUP_CODE" val="q1-1"/>
  <p:tag name="KSO_WM_UNIT_FILL_FORE_SCHEMECOLOR_INDEX" val="14"/>
  <p:tag name="KSO_WM_UNI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波形">
      <a:fillStyleLst>
        <a:solidFill>
          <a:schemeClr val="phClr"/>
        </a:solidFill>
        <a:gradFill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lin/>
        </a:gra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1560</Words>
  <Application>Microsoft Office PowerPoint</Application>
  <PresentationFormat>宽屏</PresentationFormat>
  <Paragraphs>274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Arial</vt:lpstr>
      <vt:lpstr>Calibri</vt:lpstr>
      <vt:lpstr>Candara</vt:lpstr>
      <vt:lpstr>Symbol</vt:lpstr>
      <vt:lpstr>Wingdings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Mr.Seven</dc:creator>
  <cp:lastModifiedBy>13975199868@139.com</cp:lastModifiedBy>
  <cp:revision>1386</cp:revision>
  <dcterms:created xsi:type="dcterms:W3CDTF">2021-07-05T02:16:00Z</dcterms:created>
  <dcterms:modified xsi:type="dcterms:W3CDTF">2021-08-16T13:03:34Z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1352E074019D48B39E85BDAC7657FDF8</vt:lpwstr>
  </property>
</Properties>
</file>