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71" r:id="rId12"/>
    <p:sldId id="267" r:id="rId13"/>
    <p:sldId id="272" r:id="rId14"/>
    <p:sldId id="268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5D8CB-1405-C39A-DCBE-B356386E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A78DB-A6B7-8649-AD94-4100E9E6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58312-263E-1483-4269-D971AB2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1C794-9446-8972-B5A9-AC8336AC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AB0B2-C19B-D6DA-5323-3E02240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98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369E5-5E33-68CC-30F2-457CD629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A29C9-A38C-DED2-6D1F-F41D9F03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11763-B614-4B3D-09D0-1157B9A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75515-94E4-B77C-B730-90993810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A8686-F895-47A6-4DCE-A5B2D315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01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36DBBF-E74A-39F7-5654-8997E0A9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AD180-DE3D-181F-FAAB-6FA8E9A3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37A47-41A7-2593-08BF-0749B12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FA904-7323-43C8-F9C0-5FA02111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09689-E9EF-6C2F-D709-BAD5223B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EBB48-78E1-E11E-711F-6684113E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8FE76-931F-CA72-9106-ADB592D9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48083D-9895-59DC-DB82-4ED4D3E0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5FE2F-0DF6-A0A1-D7BF-BD61F2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498D-583B-BBE0-B833-D3D6776A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7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88BB-2EF5-076F-13AE-07A91D20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1E30F1-66E9-B982-D2ED-8C7E0353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A6D40-04FD-C961-9688-11BFB32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99DEE9-D634-1827-0C73-911B6EAF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51E24-3D46-9EDD-6420-CC78CCC2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93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128B-28CE-3E7F-CE85-D18962C9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7B3B0-AF14-E84C-5225-34703FB7D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ABABD0-633E-4341-C5EE-8AA3C8BB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D5D86-2A3A-4276-9F81-2A03404B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799FB-D88D-473C-AD4C-A32EAC60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799EA-FC47-1F5B-F033-16E2C68D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4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EE60B-EF04-7F35-9DD8-BEBB6051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78932-0B30-FB5E-F54F-2350CB16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C07C7E-7A99-6ADD-44C4-99E667846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615A4-CCFD-803B-260D-93930EB05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044576-E645-5B1F-B512-84DF7F1B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39FE86-CE41-6823-C2A3-9F5537E3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A11B95-60D0-1AFF-6E42-5E2C4C2F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3EA37B-9B21-5A05-9DBE-321D01FB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6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15C79-4F9E-0FAA-3058-18532C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D7EA03-F45D-5BF2-C46A-0DBBFDE2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36B0D-DBD9-C78E-E851-456BBC7B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B7C725-7136-F35E-4B87-94541CDC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2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29BED4-7C1F-55D7-05A9-6F0C5E0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790023-6652-370B-90D3-FA782CF5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ED577E-F63F-D61E-FB64-54E7E57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AF6C-02D7-E4B3-087B-CAC8A33A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EDDD4-A2D7-16A5-D0D5-EB2A56BD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EB2B4-284E-9B49-C7E6-A3739A4B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774A7A-FE4C-E9ED-0FE2-4A29D43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84DE7-00B1-6380-7049-99927B6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E3F52-9613-278A-8775-39EC0370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9FB80-3ECB-28EF-85C9-F6F12435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C6C1DF-33AB-72D6-C5E6-83787F16A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8FF8D5-A990-BDEF-D09B-0BC4C6F8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B8755-AAFF-CB7E-38CC-2DF3A91D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E712E-2372-F5A7-385C-82C289D8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86C55-3D51-27DF-EFA8-24661ACD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0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03F41-43CC-1E56-43AC-6DF1E4C1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A7563-B68B-5196-1F7B-0EE4FF9E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BF718-371C-1ACF-5E67-5554AE47A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89EE-70BB-4150-98E6-695022C0D1B2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1F389-A08A-DDB4-81CB-A2442F44A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F9D8B-C03F-B5DA-5DA9-700F24E4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D70E-C880-4586-BEE3-584C64089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507B1C-40A1-35F9-BE6F-3D6D73A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F129EED-550A-8C15-02B0-400B5DA1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Goal &amp; Introducing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Goal: Multi-Agent Reinforcement Learning with Atari‘s Pong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Introducing Pong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Playable as Single Agent (Gymnasium API) &amp; Multi Agent (</a:t>
            </a:r>
            <a:r>
              <a:rPr lang="en-GB" dirty="0" err="1"/>
              <a:t>PettingZoo</a:t>
            </a:r>
            <a:r>
              <a:rPr lang="en-GB" dirty="0"/>
              <a:t> API)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Procedure: Start with SA, transfer knowledge to MA</a:t>
            </a:r>
          </a:p>
          <a:p>
            <a:pPr lvl="1"/>
            <a:r>
              <a:rPr lang="en-GB" dirty="0"/>
              <a:t>Nico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Deep Reinforcement Learning </a:t>
            </a:r>
            <a:r>
              <a:rPr lang="en-GB" dirty="0">
                <a:sym typeface="Wingdings" panose="05000000000000000000" pitchFamily="2" charset="2"/>
              </a:rPr>
              <a:t> Image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Lisa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Single-Agent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DQN Algo  Pseudocode + Code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Lisa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Model-Architecture  Code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Nico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Extend Model to Multi-Agent RL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Hendrik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Results (Troubleshooting)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Hendrik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8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Extend Model to Multi-Agent RL</a:t>
            </a:r>
            <a:br>
              <a:rPr lang="de-DE" dirty="0"/>
            </a:br>
            <a:r>
              <a:rPr lang="de-DE" sz="3200" dirty="0" err="1"/>
              <a:t>PettingZoo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4092DA1-4DB7-1E45-B0FF-53A140FB8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794"/>
            <a:ext cx="10515600" cy="2362119"/>
          </a:xfrm>
        </p:spPr>
      </p:pic>
    </p:spTree>
    <p:extLst>
      <p:ext uri="{BB962C8B-B14F-4D97-AF65-F5344CB8AC3E}">
        <p14:creationId xmlns:p14="http://schemas.microsoft.com/office/powerpoint/2010/main" val="337218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Extend Model to Multi-Agent RL</a:t>
            </a:r>
            <a:br>
              <a:rPr lang="de-DE" dirty="0"/>
            </a:br>
            <a:r>
              <a:rPr lang="de-DE" sz="3200" dirty="0" err="1"/>
              <a:t>Self</a:t>
            </a:r>
            <a:r>
              <a:rPr lang="de-DE" sz="3200" dirty="0"/>
              <a:t> Play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990217"/>
            <a:ext cx="564184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Both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Action-</a:t>
            </a:r>
            <a:r>
              <a:rPr lang="de-DE" dirty="0" err="1"/>
              <a:t>space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General </a:t>
            </a:r>
            <a:r>
              <a:rPr lang="de-DE" dirty="0" err="1"/>
              <a:t>task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Observation (</a:t>
            </a:r>
            <a:r>
              <a:rPr lang="de-DE" dirty="0" err="1"/>
              <a:t>space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6DCB4CC5-7E96-A3DC-9AE9-A22190BF78BC}"/>
              </a:ext>
            </a:extLst>
          </p:cNvPr>
          <p:cNvSpPr txBox="1">
            <a:spLocks/>
          </p:cNvSpPr>
          <p:nvPr/>
        </p:nvSpPr>
        <p:spPr>
          <a:xfrm>
            <a:off x="6096000" y="1990217"/>
            <a:ext cx="58491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Benefits: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network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Higher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power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concentrated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Opponent </a:t>
            </a:r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nicely</a:t>
            </a: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2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/>
              <a:t>single-agent</a:t>
            </a:r>
            <a:endParaRPr lang="de-DE" dirty="0"/>
          </a:p>
        </p:txBody>
      </p:sp>
      <p:pic>
        <p:nvPicPr>
          <p:cNvPr id="4" name="Inhaltsplatzhalter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3BA93E6-2E76-7067-4827-9C4E21A00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7" y="1690688"/>
            <a:ext cx="8940466" cy="4844983"/>
          </a:xfrm>
        </p:spPr>
      </p:pic>
    </p:spTree>
    <p:extLst>
      <p:ext uri="{BB962C8B-B14F-4D97-AF65-F5344CB8AC3E}">
        <p14:creationId xmlns:p14="http://schemas.microsoft.com/office/powerpoint/2010/main" val="305158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/>
              <a:t>multi-agent</a:t>
            </a:r>
            <a:endParaRPr lang="de-DE" dirty="0"/>
          </a:p>
        </p:txBody>
      </p:sp>
      <p:pic>
        <p:nvPicPr>
          <p:cNvPr id="7" name="Inhaltsplatzhalter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1CE89A0-8EAF-D2DF-F7B6-D104A2D4C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00" y="1626824"/>
            <a:ext cx="8967600" cy="4866051"/>
          </a:xfrm>
        </p:spPr>
      </p:pic>
    </p:spTree>
    <p:extLst>
      <p:ext uri="{BB962C8B-B14F-4D97-AF65-F5344CB8AC3E}">
        <p14:creationId xmlns:p14="http://schemas.microsoft.com/office/powerpoint/2010/main" val="14651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RESULTS</a:t>
            </a:r>
            <a:br>
              <a:rPr lang="de-DE" dirty="0"/>
            </a:br>
            <a:r>
              <a:rPr lang="de-DE" sz="3200" dirty="0"/>
              <a:t>Troubleshooting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dirty="0"/>
              <a:t>Hyperparameter (</a:t>
            </a:r>
            <a:r>
              <a:rPr lang="de-DE" dirty="0" err="1"/>
              <a:t>especially</a:t>
            </a:r>
            <a:r>
              <a:rPr lang="de-DE" dirty="0"/>
              <a:t> ERP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Network Architecture (Pooling </a:t>
            </a:r>
            <a:r>
              <a:rPr lang="de-DE" dirty="0" err="1"/>
              <a:t>layers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Datastructure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ERP and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but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tf.dataset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14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760B02-4752-CB18-31FA-8114BF70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REFERENCES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D1CC-D27B-9824-9843-8EE2DA54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/>
              <a:t>[1]	 https://www.novatec-gmbh.de/en/blog/deep-q-networks/</a:t>
            </a:r>
          </a:p>
        </p:txBody>
      </p:sp>
    </p:spTree>
    <p:extLst>
      <p:ext uri="{BB962C8B-B14F-4D97-AF65-F5344CB8AC3E}">
        <p14:creationId xmlns:p14="http://schemas.microsoft.com/office/powerpoint/2010/main" val="20296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F4D578-842A-2546-BC73-54D27A9A31F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46D647-F004-2D72-2F39-9C550D2181E5}"/>
              </a:ext>
            </a:extLst>
          </p:cNvPr>
          <p:cNvSpPr/>
          <p:nvPr/>
        </p:nvSpPr>
        <p:spPr>
          <a:xfrm>
            <a:off x="5840930" y="0"/>
            <a:ext cx="51013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4CCFA-4F0E-7DB7-1F99-43500E3A0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MULTI-AGENT REINFORCEMENT LEARNING WITH ATARI‘S PONG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2F1F70-AA46-E2F0-8264-CF4530224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TensorFlow</a:t>
            </a:r>
            <a:r>
              <a:rPr lang="de-DE" dirty="0"/>
              <a:t> (</a:t>
            </a:r>
            <a:r>
              <a:rPr lang="de-DE" dirty="0" err="1"/>
              <a:t>IANNwTF</a:t>
            </a:r>
            <a:r>
              <a:rPr lang="de-DE" dirty="0"/>
              <a:t>)</a:t>
            </a:r>
          </a:p>
          <a:p>
            <a:r>
              <a:rPr lang="de-DE" sz="2000" dirty="0"/>
              <a:t>Winter Term 22/23</a:t>
            </a:r>
          </a:p>
          <a:p>
            <a:endParaRPr lang="de-DE" dirty="0"/>
          </a:p>
          <a:p>
            <a:r>
              <a:rPr lang="de-DE" sz="2000" i="1" dirty="0"/>
              <a:t>Nico Burgstaler, Lisa Dollmann, Hendrik Warnecke</a:t>
            </a:r>
          </a:p>
        </p:txBody>
      </p:sp>
    </p:spTree>
    <p:extLst>
      <p:ext uri="{BB962C8B-B14F-4D97-AF65-F5344CB8AC3E}">
        <p14:creationId xmlns:p14="http://schemas.microsoft.com/office/powerpoint/2010/main" val="418139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A7383-88C8-3A21-D161-91B087FF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  <a:br>
              <a:rPr lang="de-DE" b="1" dirty="0"/>
            </a:br>
            <a:r>
              <a:rPr lang="de-DE" sz="3200" b="1" dirty="0"/>
              <a:t> 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93A77-A770-22AD-4820-6426F355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Deep Reinforcement Learning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Singe-Agent RL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Multi-Agent RL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1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/>
              <a:t>Goal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18022-B516-50DC-CA5C-0B7DCC23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9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 err="1"/>
              <a:t>Atari‘s</a:t>
            </a:r>
            <a:r>
              <a:rPr lang="de-DE" sz="3200" dirty="0"/>
              <a:t> Pong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18022-B516-50DC-CA5C-0B7DCC23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4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br>
              <a:rPr lang="de-DE" dirty="0"/>
            </a:br>
            <a:r>
              <a:rPr lang="de-DE" sz="3200" dirty="0" err="1"/>
              <a:t>Atari‘s</a:t>
            </a:r>
            <a:r>
              <a:rPr lang="de-DE" sz="3200" dirty="0"/>
              <a:t> Pong in Reinforcement Learning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E9F057-BC53-DDFE-AA12-EA13A7B7D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Agent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F9EA29-3925-D3F9-2F9F-15D068AED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EB6643-F567-A57B-FC9A-D43CC279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Multi Agent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DA45883-BC47-2B14-716A-3421A2B370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DEEP REINFORCEMENT LEARNING</a:t>
            </a:r>
            <a:br>
              <a:rPr lang="de-DE" dirty="0"/>
            </a:br>
            <a:r>
              <a:rPr lang="de-DE" sz="3200" dirty="0"/>
              <a:t> 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DDCF21E-2FEA-0E44-D7E1-1A4EB1D2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6" y="1549667"/>
            <a:ext cx="10339388" cy="46605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F457A1-54FE-1000-E010-14EA3970FE99}"/>
              </a:ext>
            </a:extLst>
          </p:cNvPr>
          <p:cNvSpPr txBox="1"/>
          <p:nvPr/>
        </p:nvSpPr>
        <p:spPr>
          <a:xfrm>
            <a:off x="10101313" y="5929163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72654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SINGLE-AGENT REINFORCEMENT LEARNING</a:t>
            </a:r>
            <a:br>
              <a:rPr lang="de-DE" dirty="0"/>
            </a:br>
            <a:r>
              <a:rPr lang="de-DE" sz="3200" dirty="0"/>
              <a:t>Deep Q-Network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FAA614D-7834-1CB6-9731-0FD2EC693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Pseudocode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311B1DF9-5203-22A9-5AE9-6B05CF9434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6919"/>
            <a:ext cx="5157787" cy="3340900"/>
          </a:xfrm>
        </p:spPr>
      </p:pic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C1B8A860-9CC2-4C50-5636-5E5569C0D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Implementation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5DA4F67-3E36-B28B-DC8D-1CF0F4B429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37611"/>
            <a:ext cx="5183188" cy="2619515"/>
          </a:xfrm>
        </p:spPr>
      </p:pic>
    </p:spTree>
    <p:extLst>
      <p:ext uri="{BB962C8B-B14F-4D97-AF65-F5344CB8AC3E}">
        <p14:creationId xmlns:p14="http://schemas.microsoft.com/office/powerpoint/2010/main" val="417374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9C5D6-EC21-95F9-1084-9BFDE470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SINGLE-AGENT REINFORCEMENT LEARNING</a:t>
            </a:r>
            <a:br>
              <a:rPr lang="de-DE" dirty="0"/>
            </a:br>
            <a:r>
              <a:rPr lang="de-DE" sz="3200" dirty="0"/>
              <a:t>Model Architecture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8C2434D-4EDE-B5EF-69A0-0DBEAA52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90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69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MULTI-AGENT REINFORCEMENT LEARNING WITH ATARI‘S PONG</vt:lpstr>
      <vt:lpstr>AGENDA  </vt:lpstr>
      <vt:lpstr>INTRODUCTION Goal of our Project</vt:lpstr>
      <vt:lpstr>INTRODUCTION Atari‘s Pong</vt:lpstr>
      <vt:lpstr>INTRODUCTION Atari‘s Pong in Reinforcement Learning</vt:lpstr>
      <vt:lpstr>DEEP REINFORCEMENT LEARNING  </vt:lpstr>
      <vt:lpstr>SINGLE-AGENT REINFORCEMENT LEARNING Deep Q-Network</vt:lpstr>
      <vt:lpstr>SINGLE-AGENT REINFORCEMENT LEARNING Model Architecture</vt:lpstr>
      <vt:lpstr>Extend Model to Multi-Agent RL PettingZoo</vt:lpstr>
      <vt:lpstr>Extend Model to Multi-Agent RL Self Play</vt:lpstr>
      <vt:lpstr>RESULTS single-agent</vt:lpstr>
      <vt:lpstr>RESULTS multi-agent</vt:lpstr>
      <vt:lpstr>RESULTS Troubleshooting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Burgstaler</dc:creator>
  <cp:lastModifiedBy>Hendrik Warnecke</cp:lastModifiedBy>
  <cp:revision>4</cp:revision>
  <dcterms:created xsi:type="dcterms:W3CDTF">2023-03-28T12:15:40Z</dcterms:created>
  <dcterms:modified xsi:type="dcterms:W3CDTF">2023-03-29T19:12:22Z</dcterms:modified>
</cp:coreProperties>
</file>