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>
        <p:scale>
          <a:sx n="100" d="100"/>
          <a:sy n="100" d="100"/>
        </p:scale>
        <p:origin x="31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2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2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0758-2FE2-4C46-989B-50F73701B46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91EB-0F4E-4B27-AEEF-1AB5CAB4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2" y="114114"/>
            <a:ext cx="10515600" cy="7029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Differential Parameter Sensitivity Analysis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544017"/>
                  </p:ext>
                </p:extLst>
              </p:nvPr>
            </p:nvGraphicFramePr>
            <p:xfrm>
              <a:off x="156882" y="1520359"/>
              <a:ext cx="4213412" cy="25610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7331"/>
                    <a:gridCol w="1218812"/>
                    <a:gridCol w="1330091"/>
                    <a:gridCol w="717178"/>
                  </a:tblGrid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gridSpan="3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Sensitivity Coefficient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600" i="1" smtClean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oMath>
                          </a14:m>
                          <a:r>
                            <a:rPr lang="en-US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for various conditions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parameter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Internalized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phosphorylated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total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 smtClean="0">
                              <a:effectLst/>
                            </a:rPr>
                            <a:t>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 dirty="0">
                              <a:effectLst/>
                            </a:rPr>
                            <a:t>-0.4932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-0.1834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 smtClean="0">
                              <a:effectLst/>
                            </a:rPr>
                            <a:t>32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0.9799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1.0000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0.9824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72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-0.9799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-1.0000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-0.9925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43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-0.7680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-0.6179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64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 dirty="0">
                              <a:effectLst/>
                            </a:rPr>
                            <a:t>-0.1532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-0.0708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-0.0570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56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-0.3488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-0.1612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-0.1297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57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0.9951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 dirty="0">
                              <a:effectLst/>
                            </a:rPr>
                            <a:t>1.0000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 dirty="0">
                              <a:effectLst/>
                            </a:rPr>
                            <a:t>0.9982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544017"/>
                  </p:ext>
                </p:extLst>
              </p:nvPr>
            </p:nvGraphicFramePr>
            <p:xfrm>
              <a:off x="156882" y="1520359"/>
              <a:ext cx="4213412" cy="25610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7331"/>
                    <a:gridCol w="1218812"/>
                    <a:gridCol w="1330091"/>
                    <a:gridCol w="717178"/>
                  </a:tblGrid>
                  <a:tr h="49530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29291" t="-9877" r="-373" b="-445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parameter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Internalized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phosphorylated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total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 smtClean="0">
                              <a:effectLst/>
                            </a:rPr>
                            <a:t>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 dirty="0">
                              <a:effectLst/>
                            </a:rPr>
                            <a:t>-0.4932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-0.1834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 smtClean="0">
                              <a:effectLst/>
                            </a:rPr>
                            <a:t>32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0.9799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1.0000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0.9824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72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-0.9799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-1.0000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-0.9925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43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-0.7680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-0.6179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64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 dirty="0">
                              <a:effectLst/>
                            </a:rPr>
                            <a:t>-0.1532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-0.0708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-0.0570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56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-0.3488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-0.1612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-0.1297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21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600" u="none" strike="noStrike" baseline="-25000" dirty="0">
                              <a:effectLst/>
                            </a:rPr>
                            <a:t>57</a:t>
                          </a:r>
                          <a:endParaRPr lang="en-US" sz="16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>
                              <a:effectLst/>
                            </a:rPr>
                            <a:t>0.9951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 dirty="0">
                              <a:effectLst/>
                            </a:rPr>
                            <a:t>1.0000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u="none" strike="noStrike" dirty="0">
                              <a:effectLst/>
                            </a:rPr>
                            <a:t>0.9982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89490" y="2695393"/>
                <a:ext cx="6129178" cy="72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𝑆𝑒𝑛𝑠𝑖𝑡𝑖𝑣𝑖𝑡𝑦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𝐶𝑜𝑒𝑓𝑓𝑖𝑐𝑖𝑒𝑛𝑡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𝑐𝑜𝑛𝑑𝑖𝑡𝑖𝑜𝑛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0" y="2695393"/>
                <a:ext cx="6129178" cy="7202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89490" y="2232205"/>
                <a:ext cx="3577903" cy="346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𝐸𝑞𝑢𝑖𝑙𝑖𝑏𝑖𝑟𝑢𝑚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0" y="2232205"/>
                <a:ext cx="3577903" cy="346633"/>
              </a:xfrm>
              <a:prstGeom prst="rect">
                <a:avLst/>
              </a:prstGeom>
              <a:blipFill rotWithShape="0">
                <a:blip r:embed="rId4"/>
                <a:stretch>
                  <a:fillRect l="-187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89490" y="1520359"/>
                <a:ext cx="6467027" cy="595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0" y="1520359"/>
                <a:ext cx="6467027" cy="595291"/>
              </a:xfrm>
              <a:prstGeom prst="rect">
                <a:avLst/>
              </a:prstGeom>
              <a:blipFill rotWithShape="0">
                <a:blip r:embed="rId5"/>
                <a:stretch>
                  <a:fillRect l="-471" t="-6122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989490" y="1901228"/>
                <a:ext cx="204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0" y="1901228"/>
                <a:ext cx="2044342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89490" y="3532210"/>
                <a:ext cx="4916602" cy="1242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;</a:t>
                </a:r>
                <a:r>
                  <a:rPr lang="en-US" b="0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;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;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b="0" dirty="0" smtClean="0"/>
                  <a:t>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0" y="3532210"/>
                <a:ext cx="4916602" cy="12425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01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76" y="71718"/>
            <a:ext cx="1125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One-at-a-time Sensitivity Measures</a:t>
            </a:r>
            <a:endParaRPr lang="en-US" sz="36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03291" y="2802315"/>
                <a:ext cx="2849626" cy="73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𝑒𝑣𝑖𝑎𝑡𝑖𝑜𝑛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91" y="2802315"/>
                <a:ext cx="2849626" cy="7312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03291" y="1771790"/>
                <a:ext cx="5971763" cy="318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𝑅𝑒𝑝𝑜𝑟𝑡𝑒𝑑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91" y="1771790"/>
                <a:ext cx="5971763" cy="318292"/>
              </a:xfrm>
              <a:prstGeom prst="rect">
                <a:avLst/>
              </a:prstGeom>
              <a:blipFill rotWithShape="0">
                <a:blip r:embed="rId3"/>
                <a:stretch>
                  <a:fillRect l="-1020" t="-11538" r="-102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03290" y="2287052"/>
                <a:ext cx="6890669" cy="345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𝑃𝑒𝑟𝑡𝑢𝑏𝑎𝑡𝑒𝑑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90" y="2287052"/>
                <a:ext cx="6890669" cy="345736"/>
              </a:xfrm>
              <a:prstGeom prst="rect">
                <a:avLst/>
              </a:prstGeom>
              <a:blipFill rotWithShape="0">
                <a:blip r:embed="rId4"/>
                <a:stretch>
                  <a:fillRect l="-531" t="-8772" r="-796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3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601"/>
            <a:ext cx="5988837" cy="6180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37" y="599822"/>
            <a:ext cx="5986023" cy="6177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76" y="71718"/>
            <a:ext cx="1125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One-at-a-time Sensitivity Measures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044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Differential Parameter Sensitivity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Welsh</dc:creator>
  <cp:lastModifiedBy>Tim Welsh</cp:lastModifiedBy>
  <cp:revision>14</cp:revision>
  <dcterms:created xsi:type="dcterms:W3CDTF">2016-12-07T00:30:27Z</dcterms:created>
  <dcterms:modified xsi:type="dcterms:W3CDTF">2016-12-07T02:44:12Z</dcterms:modified>
</cp:coreProperties>
</file>