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86"/>
  </p:normalViewPr>
  <p:slideViewPr>
    <p:cSldViewPr snapToGrid="0" snapToObjects="1">
      <p:cViewPr varScale="1">
        <p:scale>
          <a:sx n="80" d="100"/>
          <a:sy n="80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7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3456" y="1232303"/>
            <a:ext cx="9911259" cy="4511043"/>
            <a:chOff x="0" y="0"/>
            <a:chExt cx="3148070" cy="1345319"/>
          </a:xfrm>
        </p:grpSpPr>
        <p:sp>
          <p:nvSpPr>
            <p:cNvPr id="5" name="Text Box 1"/>
            <p:cNvSpPr txBox="1"/>
            <p:nvPr/>
          </p:nvSpPr>
          <p:spPr>
            <a:xfrm>
              <a:off x="800100" y="0"/>
              <a:ext cx="683895" cy="211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>
                  <a:effectLst/>
                  <a:latin typeface="Times New Roman" charset="0"/>
                  <a:ea typeface="DengXian" charset="-122"/>
                  <a:cs typeface="Times New Roman" charset="0"/>
                </a:rPr>
                <a:t>i</a:t>
              </a:r>
              <a:r>
                <a:rPr lang="en-US" sz="4000" dirty="0">
                  <a:effectLst/>
                  <a:latin typeface="Times New Roman" charset="0"/>
                  <a:ea typeface="DengXian" charset="-122"/>
                  <a:cs typeface="Times New Roman" charset="0"/>
                </a:rPr>
                <a:t> RNA</a:t>
              </a:r>
              <a:endParaRPr lang="zh-CN" sz="4000" dirty="0">
                <a:effectLst/>
                <a:latin typeface="DengXian" charset="-122"/>
                <a:ea typeface="DengXian" charset="-122"/>
                <a:cs typeface="Times New Roman" charset="0"/>
              </a:endParaRPr>
            </a:p>
          </p:txBody>
        </p:sp>
        <p:sp>
          <p:nvSpPr>
            <p:cNvPr id="6" name="Text Box 2"/>
            <p:cNvSpPr txBox="1"/>
            <p:nvPr/>
          </p:nvSpPr>
          <p:spPr>
            <a:xfrm>
              <a:off x="0" y="562708"/>
              <a:ext cx="411499" cy="211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>
                  <a:effectLst/>
                  <a:latin typeface="Times New Roman" charset="0"/>
                  <a:ea typeface="DengXian" charset="-122"/>
                  <a:cs typeface="Times New Roman" charset="0"/>
                </a:rPr>
                <a:t>DNA</a:t>
              </a:r>
              <a:endParaRPr lang="zh-CN" sz="4000" dirty="0">
                <a:effectLst/>
                <a:latin typeface="DengXian" charset="-122"/>
                <a:ea typeface="DengXian" charset="-122"/>
                <a:cs typeface="Times New Roman" charset="0"/>
              </a:endParaRPr>
            </a:p>
          </p:txBody>
        </p:sp>
        <p:sp>
          <p:nvSpPr>
            <p:cNvPr id="7" name="Text Box 3"/>
            <p:cNvSpPr txBox="1"/>
            <p:nvPr/>
          </p:nvSpPr>
          <p:spPr>
            <a:xfrm>
              <a:off x="844061" y="1099039"/>
              <a:ext cx="645201" cy="211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>
                  <a:effectLst/>
                  <a:latin typeface="Times New Roman" charset="0"/>
                  <a:ea typeface="DengXian" charset="-122"/>
                  <a:cs typeface="Times New Roman" charset="0"/>
                </a:rPr>
                <a:t>mRNA	</a:t>
              </a:r>
              <a:endParaRPr lang="zh-CN" sz="4000" dirty="0">
                <a:effectLst/>
                <a:latin typeface="DengXian" charset="-122"/>
                <a:ea typeface="DengXian" charset="-122"/>
                <a:cs typeface="Times New Roman" charset="0"/>
              </a:endParaRPr>
            </a:p>
          </p:txBody>
        </p:sp>
        <p:sp>
          <p:nvSpPr>
            <p:cNvPr id="8" name="Text Box 4"/>
            <p:cNvSpPr txBox="1"/>
            <p:nvPr/>
          </p:nvSpPr>
          <p:spPr>
            <a:xfrm>
              <a:off x="1819894" y="541645"/>
              <a:ext cx="520458" cy="211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>
                  <a:effectLst/>
                  <a:latin typeface="Times New Roman" charset="0"/>
                  <a:ea typeface="DengXian" charset="-122"/>
                  <a:cs typeface="Times New Roman" charset="0"/>
                </a:rPr>
                <a:t>protein</a:t>
              </a:r>
              <a:endParaRPr lang="zh-CN" sz="4000" dirty="0">
                <a:effectLst/>
                <a:latin typeface="DengXian" charset="-122"/>
                <a:ea typeface="DengXian" charset="-122"/>
                <a:cs typeface="Times New Roman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57200" y="228600"/>
              <a:ext cx="341581" cy="349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57200" y="791308"/>
              <a:ext cx="341581" cy="345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 noChangeAspect="1"/>
            </p:cNvCxnSpPr>
            <p:nvPr/>
          </p:nvCxnSpPr>
          <p:spPr>
            <a:xfrm flipV="1">
              <a:off x="1465868" y="769633"/>
              <a:ext cx="357505" cy="3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143000" y="334108"/>
              <a:ext cx="516988" cy="525780"/>
              <a:chOff x="0" y="0"/>
              <a:chExt cx="516988" cy="525780"/>
            </a:xfrm>
          </p:grpSpPr>
          <p:cxnSp>
            <p:nvCxnSpPr>
              <p:cNvPr id="19" name="Straight Connector 18"/>
              <p:cNvCxnSpPr>
                <a:cxnSpLocks noChangeAspect="1"/>
              </p:cNvCxnSpPr>
              <p:nvPr/>
            </p:nvCxnSpPr>
            <p:spPr>
              <a:xfrm>
                <a:off x="0" y="0"/>
                <a:ext cx="426161" cy="4297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cxnSpLocks noChangeAspect="1"/>
              </p:cNvCxnSpPr>
              <p:nvPr/>
            </p:nvCxnSpPr>
            <p:spPr>
              <a:xfrm flipH="1">
                <a:off x="334108" y="342900"/>
                <a:ext cx="182880" cy="182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1485900" y="114300"/>
              <a:ext cx="1371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521069" y="1248508"/>
              <a:ext cx="1371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400300" y="66760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 Box 18"/>
            <p:cNvSpPr txBox="1"/>
            <p:nvPr/>
          </p:nvSpPr>
          <p:spPr>
            <a:xfrm>
              <a:off x="2963008" y="527539"/>
              <a:ext cx="176270" cy="211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 err="1">
                  <a:effectLst/>
                  <a:latin typeface="Times New Roman" charset="0"/>
                  <a:ea typeface="DengXian" charset="-122"/>
                  <a:cs typeface="Times New Roman" charset="0"/>
                </a:rPr>
                <a:t>Ø</a:t>
              </a:r>
              <a:endParaRPr lang="zh-CN" sz="4000" dirty="0">
                <a:effectLst/>
                <a:latin typeface="DengXian" charset="-122"/>
                <a:ea typeface="DengXian" charset="-122"/>
                <a:cs typeface="Times New Roman" charset="0"/>
              </a:endParaRPr>
            </a:p>
          </p:txBody>
        </p:sp>
        <p:sp>
          <p:nvSpPr>
            <p:cNvPr id="17" name="Text Box 19"/>
            <p:cNvSpPr txBox="1"/>
            <p:nvPr/>
          </p:nvSpPr>
          <p:spPr>
            <a:xfrm>
              <a:off x="2971800" y="1134208"/>
              <a:ext cx="176270" cy="211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>
                  <a:effectLst/>
                  <a:latin typeface="Times New Roman" charset="0"/>
                  <a:ea typeface="DengXian" charset="-122"/>
                  <a:cs typeface="Times New Roman" charset="0"/>
                </a:rPr>
                <a:t>Ø</a:t>
              </a:r>
              <a:endParaRPr lang="zh-CN" sz="4000" dirty="0">
                <a:effectLst/>
                <a:latin typeface="DengXian" charset="-122"/>
                <a:ea typeface="DengXian" charset="-122"/>
                <a:cs typeface="Times New Roman" charset="0"/>
              </a:endParaRPr>
            </a:p>
          </p:txBody>
        </p:sp>
        <p:sp>
          <p:nvSpPr>
            <p:cNvPr id="18" name="Text Box 20"/>
            <p:cNvSpPr txBox="1"/>
            <p:nvPr/>
          </p:nvSpPr>
          <p:spPr>
            <a:xfrm>
              <a:off x="2971800" y="0"/>
              <a:ext cx="176270" cy="211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>
                  <a:effectLst/>
                  <a:latin typeface="Times New Roman" charset="0"/>
                  <a:ea typeface="DengXian" charset="-122"/>
                  <a:cs typeface="Times New Roman" charset="0"/>
                </a:rPr>
                <a:t>Ø</a:t>
              </a:r>
              <a:endParaRPr lang="zh-CN" sz="4000" dirty="0">
                <a:effectLst/>
                <a:latin typeface="DengXian" charset="-122"/>
                <a:ea typeface="DengXian" charset="-122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0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roup 325"/>
          <p:cNvGrpSpPr/>
          <p:nvPr/>
        </p:nvGrpSpPr>
        <p:grpSpPr>
          <a:xfrm>
            <a:off x="-390896" y="-769922"/>
            <a:ext cx="12742701" cy="7592631"/>
            <a:chOff x="-390896" y="-769922"/>
            <a:chExt cx="12742701" cy="7592631"/>
          </a:xfrm>
        </p:grpSpPr>
        <p:grpSp>
          <p:nvGrpSpPr>
            <p:cNvPr id="314" name="Group 313"/>
            <p:cNvGrpSpPr/>
            <p:nvPr/>
          </p:nvGrpSpPr>
          <p:grpSpPr>
            <a:xfrm>
              <a:off x="-390896" y="-769922"/>
              <a:ext cx="10115004" cy="7592631"/>
              <a:chOff x="-13910" y="-673670"/>
              <a:chExt cx="10115004" cy="759263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4" name="TextBox 283"/>
                  <p:cNvSpPr txBox="1"/>
                  <p:nvPr/>
                </p:nvSpPr>
                <p:spPr>
                  <a:xfrm rot="5400000">
                    <a:off x="7736950" y="3123768"/>
                    <a:ext cx="153798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>
                            <a:lumMod val="65000"/>
                          </a:schemeClr>
                        </a:solidFill>
                        <a:ea typeface="Times New Roman" charset="0"/>
                        <a:cs typeface="Times New Roman" charset="0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</m:t>
                        </m:r>
                        <m:r>
                          <a:rPr lang="en-US" sz="24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+1)</m:t>
                        </m:r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2400" dirty="0">
                      <a:solidFill>
                        <a:schemeClr val="bg1">
                          <a:lumMod val="65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284" name="TextBox 2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736950" y="3123768"/>
                    <a:ext cx="1537985" cy="46166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667" t="-5929" r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0" name="Group 299"/>
              <p:cNvGrpSpPr/>
              <p:nvPr/>
            </p:nvGrpSpPr>
            <p:grpSpPr>
              <a:xfrm>
                <a:off x="-13910" y="-673670"/>
                <a:ext cx="10115004" cy="7592631"/>
                <a:chOff x="-166310" y="-673670"/>
                <a:chExt cx="10115004" cy="7592631"/>
              </a:xfrm>
            </p:grpSpPr>
            <p:grpSp>
              <p:nvGrpSpPr>
                <p:cNvPr id="299" name="Group 298"/>
                <p:cNvGrpSpPr/>
                <p:nvPr/>
              </p:nvGrpSpPr>
              <p:grpSpPr>
                <a:xfrm>
                  <a:off x="609599" y="236711"/>
                  <a:ext cx="8894271" cy="5590631"/>
                  <a:chOff x="609599" y="236711"/>
                  <a:chExt cx="8894271" cy="5590631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609600" y="1280160"/>
                    <a:ext cx="193835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(m-1, n, p)</a:t>
                    </a:r>
                    <a:endParaRPr lang="en-US" sz="32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09599" y="4011637"/>
                    <a:ext cx="203292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(m, n+1, p)</a:t>
                    </a:r>
                    <a:endParaRPr lang="en-US" sz="32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104485" y="2729676"/>
                    <a:ext cx="159691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(m, n, p)</a:t>
                    </a:r>
                    <a:endParaRPr lang="en-US" sz="32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3886476" y="236711"/>
                    <a:ext cx="203292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(m, n, p+1)</a:t>
                    </a:r>
                    <a:endParaRPr lang="en-US" sz="32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962160" y="5242567"/>
                    <a:ext cx="193835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(m, n, p-1)</a:t>
                    </a:r>
                    <a:endParaRPr lang="en-US" sz="32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7470941" y="4038909"/>
                    <a:ext cx="203292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(m+1, n, p)</a:t>
                    </a:r>
                    <a:endParaRPr lang="en-US" sz="32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372376" y="1309361"/>
                    <a:ext cx="193835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(m, n-1, p)</a:t>
                    </a:r>
                    <a:endParaRPr lang="en-US" sz="32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 rot="1636839">
                    <a:off x="5631326" y="3596528"/>
                    <a:ext cx="1844652" cy="425661"/>
                    <a:chOff x="9053503" y="4114070"/>
                    <a:chExt cx="1844652" cy="425661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 rot="10800000">
                      <a:off x="9053503" y="4397844"/>
                      <a:ext cx="1844652" cy="141887"/>
                      <a:chOff x="9202793" y="3247053"/>
                      <a:chExt cx="1844652" cy="141887"/>
                    </a:xfrm>
                  </p:grpSpPr>
                  <p:cxnSp>
                    <p:nvCxnSpPr>
                      <p:cNvPr id="14" name="Straight Connector 13"/>
                      <p:cNvCxnSpPr/>
                      <p:nvPr/>
                    </p:nvCxnSpPr>
                    <p:spPr>
                      <a:xfrm>
                        <a:off x="9202793" y="3388940"/>
                        <a:ext cx="1844652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/>
                      <p:nvPr/>
                    </p:nvCxnSpPr>
                    <p:spPr>
                      <a:xfrm>
                        <a:off x="10898155" y="3247053"/>
                        <a:ext cx="149290" cy="14188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9053503" y="4114070"/>
                      <a:ext cx="1844652" cy="141887"/>
                      <a:chOff x="9053503" y="4114070"/>
                      <a:chExt cx="1844652" cy="141887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>
                        <a:off x="9053503" y="4255957"/>
                        <a:ext cx="1844652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/>
                      <p:nvPr/>
                    </p:nvCxnSpPr>
                    <p:spPr>
                      <a:xfrm>
                        <a:off x="10748865" y="4114070"/>
                        <a:ext cx="149290" cy="14188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5" name="Group 24"/>
                  <p:cNvGrpSpPr/>
                  <p:nvPr/>
                </p:nvGrpSpPr>
                <p:grpSpPr>
                  <a:xfrm rot="20039424">
                    <a:off x="5617605" y="2040932"/>
                    <a:ext cx="1844652" cy="425661"/>
                    <a:chOff x="9053503" y="4114070"/>
                    <a:chExt cx="1844652" cy="425661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 rot="10800000">
                      <a:off x="9053503" y="4397844"/>
                      <a:ext cx="1844652" cy="141887"/>
                      <a:chOff x="9202793" y="3247053"/>
                      <a:chExt cx="1844652" cy="141887"/>
                    </a:xfrm>
                  </p:grpSpPr>
                  <p:cxnSp>
                    <p:nvCxnSpPr>
                      <p:cNvPr id="30" name="Straight Connector 29"/>
                      <p:cNvCxnSpPr/>
                      <p:nvPr/>
                    </p:nvCxnSpPr>
                    <p:spPr>
                      <a:xfrm>
                        <a:off x="9202793" y="3388940"/>
                        <a:ext cx="1844652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Connector 30"/>
                      <p:cNvCxnSpPr/>
                      <p:nvPr/>
                    </p:nvCxnSpPr>
                    <p:spPr>
                      <a:xfrm>
                        <a:off x="10898155" y="3247053"/>
                        <a:ext cx="149290" cy="14188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9053503" y="4114070"/>
                      <a:ext cx="1844652" cy="141887"/>
                      <a:chOff x="9053503" y="4114070"/>
                      <a:chExt cx="1844652" cy="141887"/>
                    </a:xfrm>
                  </p:grpSpPr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9053503" y="4255957"/>
                        <a:ext cx="1844652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>
                        <a:off x="10748865" y="4114070"/>
                        <a:ext cx="149290" cy="14188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 rot="1636839">
                    <a:off x="2369890" y="2069681"/>
                    <a:ext cx="1844652" cy="425661"/>
                    <a:chOff x="9053503" y="4114070"/>
                    <a:chExt cx="1844652" cy="425661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 rot="10800000">
                      <a:off x="9053503" y="4397844"/>
                      <a:ext cx="1844652" cy="141887"/>
                      <a:chOff x="9202793" y="3247053"/>
                      <a:chExt cx="1844652" cy="141887"/>
                    </a:xfrm>
                  </p:grpSpPr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9202793" y="3388940"/>
                        <a:ext cx="1844652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>
                        <a:off x="10898155" y="3247053"/>
                        <a:ext cx="149290" cy="14188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9053503" y="4114070"/>
                      <a:ext cx="1844652" cy="141887"/>
                      <a:chOff x="9053503" y="4114070"/>
                      <a:chExt cx="1844652" cy="141887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9053503" y="4255957"/>
                        <a:ext cx="1844652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>
                        <a:off x="10748865" y="4114070"/>
                        <a:ext cx="149290" cy="14188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 rot="20039424">
                    <a:off x="2542780" y="3667830"/>
                    <a:ext cx="1844652" cy="425661"/>
                    <a:chOff x="9053503" y="4114070"/>
                    <a:chExt cx="1844652" cy="425661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 rot="10800000">
                      <a:off x="9053503" y="4397844"/>
                      <a:ext cx="1844652" cy="141887"/>
                      <a:chOff x="9202793" y="3247053"/>
                      <a:chExt cx="1844652" cy="141887"/>
                    </a:xfrm>
                  </p:grpSpPr>
                  <p:cxnSp>
                    <p:nvCxnSpPr>
                      <p:cNvPr id="44" name="Straight Connector 43"/>
                      <p:cNvCxnSpPr/>
                      <p:nvPr/>
                    </p:nvCxnSpPr>
                    <p:spPr>
                      <a:xfrm>
                        <a:off x="9202793" y="3388940"/>
                        <a:ext cx="1844652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>
                        <a:off x="10898155" y="3247053"/>
                        <a:ext cx="149290" cy="14188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9053503" y="4114070"/>
                      <a:ext cx="1844652" cy="141887"/>
                      <a:chOff x="9053503" y="4114070"/>
                      <a:chExt cx="1844652" cy="141887"/>
                    </a:xfrm>
                  </p:grpSpPr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>
                        <a:off x="9053503" y="4255957"/>
                        <a:ext cx="1844652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/>
                      <p:cNvCxnSpPr/>
                      <p:nvPr/>
                    </p:nvCxnSpPr>
                    <p:spPr>
                      <a:xfrm>
                        <a:off x="10748865" y="4114070"/>
                        <a:ext cx="149290" cy="14188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6" name="Group 45"/>
                  <p:cNvGrpSpPr/>
                  <p:nvPr/>
                </p:nvGrpSpPr>
                <p:grpSpPr>
                  <a:xfrm rot="5400000">
                    <a:off x="3973256" y="4082329"/>
                    <a:ext cx="1844652" cy="425661"/>
                    <a:chOff x="9053503" y="4114070"/>
                    <a:chExt cx="1844652" cy="425661"/>
                  </a:xfrm>
                </p:grpSpPr>
                <p:grpSp>
                  <p:nvGrpSpPr>
                    <p:cNvPr id="47" name="Group 46"/>
                    <p:cNvGrpSpPr/>
                    <p:nvPr/>
                  </p:nvGrpSpPr>
                  <p:grpSpPr>
                    <a:xfrm rot="10800000">
                      <a:off x="9053503" y="4397844"/>
                      <a:ext cx="1844652" cy="141887"/>
                      <a:chOff x="9202793" y="3247053"/>
                      <a:chExt cx="1844652" cy="141887"/>
                    </a:xfrm>
                  </p:grpSpPr>
                  <p:cxnSp>
                    <p:nvCxnSpPr>
                      <p:cNvPr id="51" name="Straight Connector 50"/>
                      <p:cNvCxnSpPr/>
                      <p:nvPr/>
                    </p:nvCxnSpPr>
                    <p:spPr>
                      <a:xfrm>
                        <a:off x="9202793" y="3388940"/>
                        <a:ext cx="1844652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Connector 51"/>
                      <p:cNvCxnSpPr/>
                      <p:nvPr/>
                    </p:nvCxnSpPr>
                    <p:spPr>
                      <a:xfrm>
                        <a:off x="10898155" y="3247053"/>
                        <a:ext cx="149290" cy="14188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9053503" y="4114070"/>
                      <a:ext cx="1844652" cy="141887"/>
                      <a:chOff x="9053503" y="4114070"/>
                      <a:chExt cx="1844652" cy="141887"/>
                    </a:xfrm>
                  </p:grpSpPr>
                  <p:cxnSp>
                    <p:nvCxnSpPr>
                      <p:cNvPr id="49" name="Straight Connector 48"/>
                      <p:cNvCxnSpPr/>
                      <p:nvPr/>
                    </p:nvCxnSpPr>
                    <p:spPr>
                      <a:xfrm>
                        <a:off x="9053503" y="4255957"/>
                        <a:ext cx="1844652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Connector 49"/>
                      <p:cNvCxnSpPr/>
                      <p:nvPr/>
                    </p:nvCxnSpPr>
                    <p:spPr>
                      <a:xfrm>
                        <a:off x="10748865" y="4114070"/>
                        <a:ext cx="149290" cy="14188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3" name="Group 52"/>
                  <p:cNvGrpSpPr/>
                  <p:nvPr/>
                </p:nvGrpSpPr>
                <p:grpSpPr>
                  <a:xfrm rot="5400000">
                    <a:off x="3922321" y="1605114"/>
                    <a:ext cx="1844652" cy="425661"/>
                    <a:chOff x="9053503" y="4114070"/>
                    <a:chExt cx="1844652" cy="425661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 rot="10800000">
                      <a:off x="9053503" y="4397844"/>
                      <a:ext cx="1844652" cy="141887"/>
                      <a:chOff x="9202793" y="3247053"/>
                      <a:chExt cx="1844652" cy="141887"/>
                    </a:xfrm>
                  </p:grpSpPr>
                  <p:cxnSp>
                    <p:nvCxnSpPr>
                      <p:cNvPr id="58" name="Straight Connector 57"/>
                      <p:cNvCxnSpPr/>
                      <p:nvPr/>
                    </p:nvCxnSpPr>
                    <p:spPr>
                      <a:xfrm>
                        <a:off x="9202793" y="3388940"/>
                        <a:ext cx="1844652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Connector 58"/>
                      <p:cNvCxnSpPr/>
                      <p:nvPr/>
                    </p:nvCxnSpPr>
                    <p:spPr>
                      <a:xfrm>
                        <a:off x="10898155" y="3247053"/>
                        <a:ext cx="149290" cy="14188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9053503" y="4114070"/>
                      <a:ext cx="1844652" cy="141887"/>
                      <a:chOff x="9053503" y="4114070"/>
                      <a:chExt cx="1844652" cy="141887"/>
                    </a:xfrm>
                  </p:grpSpPr>
                  <p:cxnSp>
                    <p:nvCxnSpPr>
                      <p:cNvPr id="56" name="Straight Connector 55"/>
                      <p:cNvCxnSpPr/>
                      <p:nvPr/>
                    </p:nvCxnSpPr>
                    <p:spPr>
                      <a:xfrm>
                        <a:off x="9053503" y="4255957"/>
                        <a:ext cx="1844652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/>
                      <p:cNvCxnSpPr/>
                      <p:nvPr/>
                    </p:nvCxnSpPr>
                    <p:spPr>
                      <a:xfrm>
                        <a:off x="10748865" y="4114070"/>
                        <a:ext cx="149290" cy="14188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67" name="Group 66"/>
                <p:cNvGrpSpPr/>
                <p:nvPr/>
              </p:nvGrpSpPr>
              <p:grpSpPr>
                <a:xfrm rot="20039424">
                  <a:off x="8581584" y="895796"/>
                  <a:ext cx="922327" cy="212830"/>
                  <a:chOff x="9053503" y="4114070"/>
                  <a:chExt cx="1844652" cy="425661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4" name="Group 73"/>
                <p:cNvGrpSpPr/>
                <p:nvPr/>
              </p:nvGrpSpPr>
              <p:grpSpPr>
                <a:xfrm rot="5400000">
                  <a:off x="7536006" y="663949"/>
                  <a:ext cx="901994" cy="261257"/>
                  <a:chOff x="9053503" y="4114070"/>
                  <a:chExt cx="1844652" cy="425661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1" name="Group 80"/>
                <p:cNvGrpSpPr/>
                <p:nvPr/>
              </p:nvGrpSpPr>
              <p:grpSpPr>
                <a:xfrm rot="20039424">
                  <a:off x="8844354" y="3752945"/>
                  <a:ext cx="922327" cy="212830"/>
                  <a:chOff x="9053503" y="4114070"/>
                  <a:chExt cx="1844652" cy="425661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8" name="Group 87"/>
                <p:cNvGrpSpPr/>
                <p:nvPr/>
              </p:nvGrpSpPr>
              <p:grpSpPr>
                <a:xfrm rot="20039424">
                  <a:off x="2356382" y="1052226"/>
                  <a:ext cx="922327" cy="212830"/>
                  <a:chOff x="9053503" y="4114070"/>
                  <a:chExt cx="1844652" cy="425661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5" name="Group 94"/>
                <p:cNvGrpSpPr/>
                <p:nvPr/>
              </p:nvGrpSpPr>
              <p:grpSpPr>
                <a:xfrm rot="20039424">
                  <a:off x="5532771" y="-60510"/>
                  <a:ext cx="922327" cy="212830"/>
                  <a:chOff x="9053503" y="4114070"/>
                  <a:chExt cx="1844652" cy="425661"/>
                </a:xfrm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Group 101"/>
                <p:cNvGrpSpPr/>
                <p:nvPr/>
              </p:nvGrpSpPr>
              <p:grpSpPr>
                <a:xfrm rot="5400000">
                  <a:off x="4384898" y="-353302"/>
                  <a:ext cx="901994" cy="261257"/>
                  <a:chOff x="9053503" y="4114070"/>
                  <a:chExt cx="1844652" cy="425661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9" name="Group 108"/>
                <p:cNvGrpSpPr/>
                <p:nvPr/>
              </p:nvGrpSpPr>
              <p:grpSpPr>
                <a:xfrm rot="5400000">
                  <a:off x="7670051" y="2200893"/>
                  <a:ext cx="770070" cy="316327"/>
                  <a:chOff x="9053503" y="4114070"/>
                  <a:chExt cx="1844652" cy="425661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Connector 114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6" name="Group 115"/>
                <p:cNvGrpSpPr/>
                <p:nvPr/>
              </p:nvGrpSpPr>
              <p:grpSpPr>
                <a:xfrm rot="20039424">
                  <a:off x="6244305" y="4778676"/>
                  <a:ext cx="1399446" cy="540135"/>
                  <a:chOff x="9053503" y="4114070"/>
                  <a:chExt cx="1844652" cy="425661"/>
                </a:xfrm>
              </p:grpSpPr>
              <p:grpSp>
                <p:nvGrpSpPr>
                  <p:cNvPr id="117" name="Group 116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121" name="Straight Connector 120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3" name="Group 122"/>
                <p:cNvGrpSpPr/>
                <p:nvPr/>
              </p:nvGrpSpPr>
              <p:grpSpPr>
                <a:xfrm rot="20039424">
                  <a:off x="381400" y="2175012"/>
                  <a:ext cx="922327" cy="212830"/>
                  <a:chOff x="9053503" y="4114070"/>
                  <a:chExt cx="1844652" cy="425661"/>
                </a:xfrm>
              </p:grpSpPr>
              <p:grpSp>
                <p:nvGrpSpPr>
                  <p:cNvPr id="124" name="Group 123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128" name="Straight Connector 127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126" name="Straight Connector 125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7" name="Group 136"/>
                <p:cNvGrpSpPr/>
                <p:nvPr/>
              </p:nvGrpSpPr>
              <p:grpSpPr>
                <a:xfrm rot="5400000">
                  <a:off x="4480337" y="6337335"/>
                  <a:ext cx="901994" cy="261257"/>
                  <a:chOff x="9053503" y="4114070"/>
                  <a:chExt cx="1844652" cy="425661"/>
                </a:xfrm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142" name="Straight Connector 141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140" name="Straight Connector 139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8" name="Group 157"/>
                <p:cNvGrpSpPr/>
                <p:nvPr/>
              </p:nvGrpSpPr>
              <p:grpSpPr>
                <a:xfrm rot="5400000">
                  <a:off x="7450512" y="3178022"/>
                  <a:ext cx="1206766" cy="526643"/>
                  <a:chOff x="9053503" y="4114070"/>
                  <a:chExt cx="1844652" cy="425661"/>
                </a:xfrm>
              </p:grpSpPr>
              <p:grpSp>
                <p:nvGrpSpPr>
                  <p:cNvPr id="159" name="Group 158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163" name="Straight Connector 162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Straight Connector 163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5" name="Group 164"/>
                <p:cNvGrpSpPr/>
                <p:nvPr/>
              </p:nvGrpSpPr>
              <p:grpSpPr>
                <a:xfrm rot="5400000">
                  <a:off x="1367317" y="700456"/>
                  <a:ext cx="901994" cy="261257"/>
                  <a:chOff x="9053503" y="4114070"/>
                  <a:chExt cx="1844652" cy="425661"/>
                </a:xfrm>
              </p:grpSpPr>
              <p:grpSp>
                <p:nvGrpSpPr>
                  <p:cNvPr id="166" name="Group 165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170" name="Straight Connector 169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7" name="Group 166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6" name="Group 185"/>
                <p:cNvGrpSpPr/>
                <p:nvPr/>
              </p:nvGrpSpPr>
              <p:grpSpPr>
                <a:xfrm rot="1636839">
                  <a:off x="8729283" y="4972779"/>
                  <a:ext cx="1219411" cy="486116"/>
                  <a:chOff x="9053503" y="4114070"/>
                  <a:chExt cx="1844652" cy="425661"/>
                </a:xfrm>
              </p:grpSpPr>
              <p:grpSp>
                <p:nvGrpSpPr>
                  <p:cNvPr id="187" name="Group 186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8" name="Group 187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3" name="Group 192"/>
                <p:cNvGrpSpPr/>
                <p:nvPr/>
              </p:nvGrpSpPr>
              <p:grpSpPr>
                <a:xfrm rot="20039424">
                  <a:off x="-166310" y="4979317"/>
                  <a:ext cx="1844652" cy="425661"/>
                  <a:chOff x="9053503" y="4114070"/>
                  <a:chExt cx="1844652" cy="425661"/>
                </a:xfrm>
              </p:grpSpPr>
              <p:grpSp>
                <p:nvGrpSpPr>
                  <p:cNvPr id="194" name="Group 193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198" name="Straight Connector 197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196" name="Straight Connector 195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0" name="Group 199"/>
                <p:cNvGrpSpPr/>
                <p:nvPr/>
              </p:nvGrpSpPr>
              <p:grpSpPr>
                <a:xfrm rot="1636839">
                  <a:off x="367619" y="859136"/>
                  <a:ext cx="1009761" cy="233006"/>
                  <a:chOff x="9053503" y="4114070"/>
                  <a:chExt cx="1844652" cy="425661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203" name="Straight Connector 202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7" name="Group 206"/>
                <p:cNvGrpSpPr/>
                <p:nvPr/>
              </p:nvGrpSpPr>
              <p:grpSpPr>
                <a:xfrm rot="5400000">
                  <a:off x="7479237" y="5223263"/>
                  <a:ext cx="1206766" cy="526643"/>
                  <a:chOff x="9053503" y="4114070"/>
                  <a:chExt cx="1844652" cy="425661"/>
                </a:xfrm>
              </p:grpSpPr>
              <p:grpSp>
                <p:nvGrpSpPr>
                  <p:cNvPr id="208" name="Group 207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212" name="Straight Connector 211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4" name="Group 213"/>
                <p:cNvGrpSpPr/>
                <p:nvPr/>
              </p:nvGrpSpPr>
              <p:grpSpPr>
                <a:xfrm rot="1636839">
                  <a:off x="5670475" y="889617"/>
                  <a:ext cx="1009761" cy="233006"/>
                  <a:chOff x="9053503" y="4114070"/>
                  <a:chExt cx="1844652" cy="425661"/>
                </a:xfrm>
              </p:grpSpPr>
              <p:grpSp>
                <p:nvGrpSpPr>
                  <p:cNvPr id="215" name="Group 214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6" name="Group 215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217" name="Straight Connector 216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Straight Connector 217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21" name="Group 220"/>
                <p:cNvGrpSpPr/>
                <p:nvPr/>
              </p:nvGrpSpPr>
              <p:grpSpPr>
                <a:xfrm rot="1636839">
                  <a:off x="8656078" y="2169055"/>
                  <a:ext cx="1009761" cy="233006"/>
                  <a:chOff x="9053503" y="4114070"/>
                  <a:chExt cx="1844652" cy="425661"/>
                </a:xfrm>
              </p:grpSpPr>
              <p:grpSp>
                <p:nvGrpSpPr>
                  <p:cNvPr id="222" name="Group 221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226" name="Straight Connector 225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7" name="Straight Connector 226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3" name="Group 222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224" name="Straight Connector 223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Straight Connector 224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28" name="Group 227"/>
                <p:cNvGrpSpPr/>
                <p:nvPr/>
              </p:nvGrpSpPr>
              <p:grpSpPr>
                <a:xfrm rot="1636839">
                  <a:off x="3383745" y="-144314"/>
                  <a:ext cx="1009761" cy="233006"/>
                  <a:chOff x="9053503" y="4114070"/>
                  <a:chExt cx="1844652" cy="425661"/>
                </a:xfrm>
              </p:grpSpPr>
              <p:grpSp>
                <p:nvGrpSpPr>
                  <p:cNvPr id="229" name="Group 228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233" name="Straight Connector 232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4" name="Straight Connector 233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0" name="Group 229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" name="Straight Connector 231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5" name="Group 234"/>
                <p:cNvGrpSpPr/>
                <p:nvPr/>
              </p:nvGrpSpPr>
              <p:grpSpPr>
                <a:xfrm rot="20039424">
                  <a:off x="3184189" y="1109158"/>
                  <a:ext cx="922327" cy="212830"/>
                  <a:chOff x="9053503" y="4114070"/>
                  <a:chExt cx="1844652" cy="425661"/>
                </a:xfrm>
              </p:grpSpPr>
              <p:grpSp>
                <p:nvGrpSpPr>
                  <p:cNvPr id="236" name="Group 235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240" name="Straight Connector 239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1" name="Straight Connector 240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238" name="Straight Connector 237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" name="Straight Connector 238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2" name="Group 241"/>
                <p:cNvGrpSpPr/>
                <p:nvPr/>
              </p:nvGrpSpPr>
              <p:grpSpPr>
                <a:xfrm rot="1636839">
                  <a:off x="2511746" y="4913106"/>
                  <a:ext cx="1219412" cy="486116"/>
                  <a:chOff x="9053503" y="4114070"/>
                  <a:chExt cx="1844653" cy="425661"/>
                </a:xfrm>
              </p:grpSpPr>
              <p:grpSp>
                <p:nvGrpSpPr>
                  <p:cNvPr id="243" name="Group 242"/>
                  <p:cNvGrpSpPr/>
                  <p:nvPr/>
                </p:nvGrpSpPr>
                <p:grpSpPr>
                  <a:xfrm rot="10800000">
                    <a:off x="9053503" y="4397843"/>
                    <a:ext cx="1844652" cy="141888"/>
                    <a:chOff x="9202793" y="3247053"/>
                    <a:chExt cx="1844652" cy="141888"/>
                  </a:xfrm>
                </p:grpSpPr>
                <p:cxnSp>
                  <p:nvCxnSpPr>
                    <p:cNvPr id="247" name="Straight Connector 246"/>
                    <p:cNvCxnSpPr/>
                    <p:nvPr/>
                  </p:nvCxnSpPr>
                  <p:spPr>
                    <a:xfrm>
                      <a:off x="9202793" y="3388941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Straight Connector 247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9053503" y="4114070"/>
                    <a:ext cx="1844653" cy="141887"/>
                    <a:chOff x="9053503" y="4114070"/>
                    <a:chExt cx="1844653" cy="141887"/>
                  </a:xfrm>
                </p:grpSpPr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>
                      <a:off x="9053503" y="4255956"/>
                      <a:ext cx="1844653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Straight Connector 245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9" name="Group 248"/>
                <p:cNvGrpSpPr/>
                <p:nvPr/>
              </p:nvGrpSpPr>
              <p:grpSpPr>
                <a:xfrm rot="1636839">
                  <a:off x="5494199" y="6066750"/>
                  <a:ext cx="1219411" cy="486116"/>
                  <a:chOff x="9053503" y="4114070"/>
                  <a:chExt cx="1844652" cy="425661"/>
                </a:xfrm>
              </p:grpSpPr>
              <p:grpSp>
                <p:nvGrpSpPr>
                  <p:cNvPr id="250" name="Group 249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254" name="Straight Connector 253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Straight Connector 254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1" name="Group 250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252" name="Straight Connector 251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Straight Connector 252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56" name="Group 255"/>
                <p:cNvGrpSpPr/>
                <p:nvPr/>
              </p:nvGrpSpPr>
              <p:grpSpPr>
                <a:xfrm rot="20039424">
                  <a:off x="2828903" y="6271794"/>
                  <a:ext cx="1399446" cy="540135"/>
                  <a:chOff x="9053503" y="4114070"/>
                  <a:chExt cx="1844652" cy="425661"/>
                </a:xfrm>
              </p:grpSpPr>
              <p:grpSp>
                <p:nvGrpSpPr>
                  <p:cNvPr id="257" name="Group 256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261" name="Straight Connector 260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2" name="Straight Connector 261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8" name="Group 257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259" name="Straight Connector 258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0" name="Straight Connector 259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63" name="Group 262"/>
                <p:cNvGrpSpPr/>
                <p:nvPr/>
              </p:nvGrpSpPr>
              <p:grpSpPr>
                <a:xfrm rot="5400000">
                  <a:off x="1233038" y="3328651"/>
                  <a:ext cx="1206766" cy="526643"/>
                  <a:chOff x="9053503" y="4114070"/>
                  <a:chExt cx="1844652" cy="425661"/>
                </a:xfrm>
              </p:grpSpPr>
              <p:grpSp>
                <p:nvGrpSpPr>
                  <p:cNvPr id="264" name="Group 263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268" name="Straight Connector 267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Connector 268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5" name="Group 264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266" name="Straight Connector 265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Straight Connector 266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70" name="Group 269"/>
                <p:cNvGrpSpPr/>
                <p:nvPr/>
              </p:nvGrpSpPr>
              <p:grpSpPr>
                <a:xfrm rot="5400000">
                  <a:off x="1421475" y="2231686"/>
                  <a:ext cx="770070" cy="316327"/>
                  <a:chOff x="9053503" y="4114070"/>
                  <a:chExt cx="1844652" cy="425661"/>
                </a:xfrm>
              </p:grpSpPr>
              <p:grpSp>
                <p:nvGrpSpPr>
                  <p:cNvPr id="271" name="Group 270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275" name="Straight Connector 274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Connector 275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2" name="Group 271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273" name="Straight Connector 272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77" name="Group 276"/>
                <p:cNvGrpSpPr/>
                <p:nvPr/>
              </p:nvGrpSpPr>
              <p:grpSpPr>
                <a:xfrm rot="5400000">
                  <a:off x="1290765" y="5129457"/>
                  <a:ext cx="1206766" cy="526643"/>
                  <a:chOff x="9053503" y="4114070"/>
                  <a:chExt cx="1844652" cy="425661"/>
                </a:xfrm>
              </p:grpSpPr>
              <p:grpSp>
                <p:nvGrpSpPr>
                  <p:cNvPr id="278" name="Group 277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282" name="Straight Connector 281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9" name="Group 278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280" name="Straight Connector 279"/>
                    <p:cNvCxnSpPr/>
                    <p:nvPr/>
                  </p:nvCxnSpPr>
                  <p:spPr>
                    <a:xfrm>
                      <a:off x="9053503" y="4255956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Straight Connector 280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85" name="Group 284"/>
                <p:cNvGrpSpPr/>
                <p:nvPr/>
              </p:nvGrpSpPr>
              <p:grpSpPr>
                <a:xfrm rot="20039424">
                  <a:off x="5706162" y="5095577"/>
                  <a:ext cx="922327" cy="212830"/>
                  <a:chOff x="9053503" y="4114070"/>
                  <a:chExt cx="1844652" cy="425661"/>
                </a:xfrm>
              </p:grpSpPr>
              <p:grpSp>
                <p:nvGrpSpPr>
                  <p:cNvPr id="286" name="Group 285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290" name="Straight Connector 289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7" name="Group 286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288" name="Straight Connector 287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92" name="Group 291"/>
                <p:cNvGrpSpPr/>
                <p:nvPr/>
              </p:nvGrpSpPr>
              <p:grpSpPr>
                <a:xfrm rot="1636839">
                  <a:off x="3354990" y="5125966"/>
                  <a:ext cx="1009761" cy="233006"/>
                  <a:chOff x="9053503" y="4114070"/>
                  <a:chExt cx="1844652" cy="425661"/>
                </a:xfrm>
              </p:grpSpPr>
              <p:grpSp>
                <p:nvGrpSpPr>
                  <p:cNvPr id="293" name="Group 292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297" name="Straight Connector 296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4" name="Group 293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295" name="Straight Connector 294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1" name="TextBox 300"/>
                  <p:cNvSpPr txBox="1"/>
                  <p:nvPr/>
                </p:nvSpPr>
                <p:spPr>
                  <a:xfrm rot="16200000">
                    <a:off x="4342410" y="4127251"/>
                    <a:ext cx="85773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301" name="TextBox 3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342410" y="4127251"/>
                    <a:ext cx="857735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3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2" name="TextBox 301"/>
                  <p:cNvSpPr txBox="1"/>
                  <p:nvPr/>
                </p:nvSpPr>
                <p:spPr>
                  <a:xfrm rot="5400000">
                    <a:off x="4622280" y="1563550"/>
                    <a:ext cx="141147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0" dirty="0" smtClean="0">
                        <a:ea typeface="Times New Roman" charset="0"/>
                        <a:cs typeface="Times New Roman" charset="0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+1)</m:t>
                        </m:r>
                        <m:sSub>
                          <m:sSubPr>
                            <m:ctrlPr>
                              <a:rPr lang="en-US" sz="240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24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302" name="TextBox 3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4622280" y="1563550"/>
                    <a:ext cx="1411477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8947" t="-6926" r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3" name="TextBox 302"/>
                  <p:cNvSpPr txBox="1"/>
                  <p:nvPr/>
                </p:nvSpPr>
                <p:spPr>
                  <a:xfrm rot="16200000">
                    <a:off x="4280927" y="1597813"/>
                    <a:ext cx="85773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303" name="TextBox 3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280927" y="1597813"/>
                    <a:ext cx="857734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3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4" name="TextBox 303"/>
                  <p:cNvSpPr txBox="1"/>
                  <p:nvPr/>
                </p:nvSpPr>
                <p:spPr>
                  <a:xfrm rot="5400000">
                    <a:off x="7706470" y="380293"/>
                    <a:ext cx="153798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>
                            <a:lumMod val="65000"/>
                          </a:schemeClr>
                        </a:solidFill>
                        <a:ea typeface="Times New Roman" charset="0"/>
                        <a:cs typeface="Times New Roman" charset="0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</m:t>
                        </m:r>
                        <m:r>
                          <a:rPr lang="en-US" sz="24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+1)</m:t>
                        </m:r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2400" dirty="0">
                      <a:solidFill>
                        <a:schemeClr val="bg1">
                          <a:lumMod val="65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304" name="TextBox 3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706470" y="380293"/>
                    <a:ext cx="1537985" cy="46166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667" t="-5929" r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5" name="TextBox 304"/>
                  <p:cNvSpPr txBox="1"/>
                  <p:nvPr/>
                </p:nvSpPr>
                <p:spPr>
                  <a:xfrm rot="1685989">
                    <a:off x="6596369" y="3328559"/>
                    <a:ext cx="5872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305" name="TextBox 3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5989">
                    <a:off x="6596369" y="3328559"/>
                    <a:ext cx="587276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6" name="TextBox 305"/>
                  <p:cNvSpPr txBox="1"/>
                  <p:nvPr/>
                </p:nvSpPr>
                <p:spPr>
                  <a:xfrm rot="5400000">
                    <a:off x="4990738" y="4124328"/>
                    <a:ext cx="73122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306" name="TextBox 3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4990738" y="4124328"/>
                    <a:ext cx="731226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7" name="TextBox 306"/>
                  <p:cNvSpPr txBox="1"/>
                  <p:nvPr/>
                </p:nvSpPr>
                <p:spPr>
                  <a:xfrm rot="1653771">
                    <a:off x="4899415" y="3766595"/>
                    <a:ext cx="296587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𝑚</m:t>
                              </m:r>
                              <m: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𝑚</m:t>
                              </m:r>
                              <m: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𝑛𝐻</m:t>
                          </m:r>
                        </m:oMath>
                      </m:oMathPara>
                    </a14:m>
                    <a:endParaRPr 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  <a:p>
                    <a:endParaRPr 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307" name="TextBox 3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53771">
                    <a:off x="4899415" y="3766595"/>
                    <a:ext cx="2965877" cy="64633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" name="TextBox 307"/>
                  <p:cNvSpPr txBox="1"/>
                  <p:nvPr/>
                </p:nvSpPr>
                <p:spPr>
                  <a:xfrm rot="1685989">
                    <a:off x="3284050" y="1747310"/>
                    <a:ext cx="5872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308" name="TextBox 3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5989">
                    <a:off x="3284050" y="1747310"/>
                    <a:ext cx="587276" cy="46166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9" name="TextBox 308"/>
                  <p:cNvSpPr txBox="1"/>
                  <p:nvPr/>
                </p:nvSpPr>
                <p:spPr>
                  <a:xfrm rot="20037393">
                    <a:off x="6528644" y="2277798"/>
                    <a:ext cx="59439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309" name="TextBox 3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37393">
                    <a:off x="6528644" y="2277798"/>
                    <a:ext cx="594393" cy="46166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0" name="TextBox 309"/>
                  <p:cNvSpPr txBox="1"/>
                  <p:nvPr/>
                </p:nvSpPr>
                <p:spPr>
                  <a:xfrm rot="20037393">
                    <a:off x="3361278" y="3922152"/>
                    <a:ext cx="59439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310" name="TextBox 3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37393">
                    <a:off x="3361278" y="3922152"/>
                    <a:ext cx="594393" cy="46166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1" name="TextBox 310"/>
                  <p:cNvSpPr txBox="1"/>
                  <p:nvPr/>
                </p:nvSpPr>
                <p:spPr>
                  <a:xfrm rot="20037238">
                    <a:off x="1891515" y="3461433"/>
                    <a:ext cx="2952668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𝐻</m:t>
                          </m:r>
                        </m:oMath>
                      </m:oMathPara>
                    </a14:m>
                    <a:endParaRPr 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  <a:p>
                    <a:endParaRPr 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311" name="TextBox 3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37238">
                    <a:off x="1891515" y="3461433"/>
                    <a:ext cx="2952668" cy="64633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2" name="TextBox 311"/>
                  <p:cNvSpPr txBox="1"/>
                  <p:nvPr/>
                </p:nvSpPr>
                <p:spPr>
                  <a:xfrm rot="1653771">
                    <a:off x="2254019" y="2306604"/>
                    <a:ext cx="1970796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𝑚𝑛𝐻</m:t>
                          </m:r>
                        </m:oMath>
                      </m:oMathPara>
                    </a14:m>
                    <a:endParaRPr 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  <a:p>
                    <a:endParaRPr 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312" name="TextBox 3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53771">
                    <a:off x="2254019" y="2306604"/>
                    <a:ext cx="1970796" cy="64633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3" name="TextBox 312"/>
                  <p:cNvSpPr txBox="1"/>
                  <p:nvPr/>
                </p:nvSpPr>
                <p:spPr>
                  <a:xfrm rot="20037238">
                    <a:off x="5699318" y="1809097"/>
                    <a:ext cx="189827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𝑛</m:t>
                              </m:r>
                              <m:r>
                                <a:rPr lang="en-US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𝑚𝑛𝐻</m:t>
                          </m:r>
                        </m:oMath>
                      </m:oMathPara>
                    </a14:m>
                    <a:endParaRPr 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  <a:p>
                    <a:endParaRPr 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313" name="TextBox 3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37238">
                    <a:off x="5699318" y="1809097"/>
                    <a:ext cx="1898277" cy="646331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5" name="Group 324"/>
            <p:cNvGrpSpPr/>
            <p:nvPr/>
          </p:nvGrpSpPr>
          <p:grpSpPr>
            <a:xfrm>
              <a:off x="10501683" y="2108885"/>
              <a:ext cx="1850122" cy="1530593"/>
              <a:chOff x="9755514" y="2102014"/>
              <a:chExt cx="1850122" cy="1530593"/>
            </a:xfrm>
          </p:grpSpPr>
          <p:cxnSp>
            <p:nvCxnSpPr>
              <p:cNvPr id="316" name="Straight Arrow Connector 315"/>
              <p:cNvCxnSpPr>
                <a:cxnSpLocks noChangeAspect="1"/>
              </p:cNvCxnSpPr>
              <p:nvPr/>
            </p:nvCxnSpPr>
            <p:spPr>
              <a:xfrm>
                <a:off x="10691236" y="3114551"/>
                <a:ext cx="914400" cy="4269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Straight Arrow Connector 317"/>
              <p:cNvCxnSpPr/>
              <p:nvPr/>
            </p:nvCxnSpPr>
            <p:spPr>
              <a:xfrm flipV="1">
                <a:off x="10683216" y="2118398"/>
                <a:ext cx="827" cy="10058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/>
              <p:cNvCxnSpPr>
                <a:cxnSpLocks noChangeAspect="1"/>
              </p:cNvCxnSpPr>
              <p:nvPr/>
            </p:nvCxnSpPr>
            <p:spPr>
              <a:xfrm flipH="1">
                <a:off x="9755514" y="3114553"/>
                <a:ext cx="914400" cy="5180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2" name="TextBox 321"/>
              <p:cNvSpPr txBox="1"/>
              <p:nvPr/>
            </p:nvSpPr>
            <p:spPr>
              <a:xfrm rot="5400000">
                <a:off x="10475498" y="2352115"/>
                <a:ext cx="869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protein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 rot="1587092">
                <a:off x="10567247" y="3235342"/>
                <a:ext cx="896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mRNA 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 rot="19703509">
                <a:off x="9847907" y="2994704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iRNA</a:t>
                </a:r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049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85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Cambria Math</vt:lpstr>
      <vt:lpstr>DengXian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Baihan Lin</dc:creator>
  <cp:lastModifiedBy>Baihan Lin</cp:lastModifiedBy>
  <cp:revision>8</cp:revision>
  <dcterms:created xsi:type="dcterms:W3CDTF">2016-12-09T05:21:45Z</dcterms:created>
  <dcterms:modified xsi:type="dcterms:W3CDTF">2016-12-09T20:08:19Z</dcterms:modified>
</cp:coreProperties>
</file>