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8" r:id="rId1"/>
  </p:sldMasterIdLst>
  <p:notesMasterIdLst>
    <p:notesMasterId r:id="rId3"/>
  </p:notesMasterIdLst>
  <p:handoutMasterIdLst>
    <p:handoutMasterId r:id="rId4"/>
  </p:handoutMasterIdLst>
  <p:sldIdLst>
    <p:sldId id="619" r:id="rId2"/>
  </p:sldIdLst>
  <p:sldSz cx="9906000" cy="6858000" type="A4"/>
  <p:notesSz cx="6797675" cy="9872663"/>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9">
          <p15:clr>
            <a:srgbClr val="A4A3A4"/>
          </p15:clr>
        </p15:guide>
        <p15:guide id="2" orient="horz" pos="3770">
          <p15:clr>
            <a:srgbClr val="A4A3A4"/>
          </p15:clr>
        </p15:guide>
        <p15:guide id="3" orient="horz" pos="1049">
          <p15:clr>
            <a:srgbClr val="A4A3A4"/>
          </p15:clr>
        </p15:guide>
        <p15:guide id="4" orient="horz" pos="300">
          <p15:clr>
            <a:srgbClr val="A4A3A4"/>
          </p15:clr>
        </p15:guide>
        <p15:guide id="5" orient="horz" pos="2228">
          <p15:clr>
            <a:srgbClr val="A4A3A4"/>
          </p15:clr>
        </p15:guide>
        <p15:guide id="6" orient="horz" pos="1706">
          <p15:clr>
            <a:srgbClr val="A4A3A4"/>
          </p15:clr>
        </p15:guide>
        <p15:guide id="7" orient="horz" pos="1820">
          <p15:clr>
            <a:srgbClr val="A4A3A4"/>
          </p15:clr>
        </p15:guide>
        <p15:guide id="8" orient="horz" pos="3906">
          <p15:clr>
            <a:srgbClr val="A4A3A4"/>
          </p15:clr>
        </p15:guide>
        <p15:guide id="9" orient="horz" pos="709">
          <p15:clr>
            <a:srgbClr val="A4A3A4"/>
          </p15:clr>
        </p15:guide>
        <p15:guide id="10" pos="4005">
          <p15:clr>
            <a:srgbClr val="A4A3A4"/>
          </p15:clr>
        </p15:guide>
        <p15:guide id="11" pos="4186">
          <p15:clr>
            <a:srgbClr val="A4A3A4"/>
          </p15:clr>
        </p15:guide>
        <p15:guide id="12" pos="285">
          <p15:clr>
            <a:srgbClr val="A4A3A4"/>
          </p15:clr>
        </p15:guide>
        <p15:guide id="13" pos="5955">
          <p15:clr>
            <a:srgbClr val="A4A3A4"/>
          </p15:clr>
        </p15:guide>
        <p15:guide id="14" pos="3211">
          <p15:clr>
            <a:srgbClr val="A4A3A4"/>
          </p15:clr>
        </p15:guide>
        <p15:guide id="15" pos="3029">
          <p15:clr>
            <a:srgbClr val="A4A3A4"/>
          </p15:clr>
        </p15:guide>
        <p15:guide id="16" pos="1011">
          <p15:clr>
            <a:srgbClr val="A4A3A4"/>
          </p15:clr>
        </p15:guide>
        <p15:guide id="17" pos="1238">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ra.lidogoster" initials="a" lastIdx="1" clrIdx="0"/>
  <p:cmAuthor id="1" name="Lidogoster Olga" initials="LO" lastIdx="7" clrIdx="1">
    <p:extLst>
      <p:ext uri="{19B8F6BF-5375-455C-9EA6-DF929625EA0E}">
        <p15:presenceInfo xmlns:p15="http://schemas.microsoft.com/office/powerpoint/2012/main" userId="S-1-5-21-619846170-1222686606-3837760650-16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8"/>
    <a:srgbClr val="00AEEC"/>
    <a:srgbClr val="4F253D"/>
    <a:srgbClr val="79B93E"/>
    <a:srgbClr val="6D5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0" autoAdjust="0"/>
    <p:restoredTop sz="94487" autoAdjust="0"/>
  </p:normalViewPr>
  <p:slideViewPr>
    <p:cSldViewPr showGuides="1">
      <p:cViewPr varScale="1">
        <p:scale>
          <a:sx n="76" d="100"/>
          <a:sy n="76" d="100"/>
        </p:scale>
        <p:origin x="978" y="84"/>
      </p:cViewPr>
      <p:guideLst>
        <p:guide orient="horz" pos="1139"/>
        <p:guide orient="horz" pos="3770"/>
        <p:guide orient="horz" pos="1049"/>
        <p:guide orient="horz" pos="300"/>
        <p:guide orient="horz" pos="2228"/>
        <p:guide orient="horz" pos="1706"/>
        <p:guide orient="horz" pos="1820"/>
        <p:guide orient="horz" pos="3906"/>
        <p:guide orient="horz" pos="709"/>
        <p:guide pos="4005"/>
        <p:guide pos="4186"/>
        <p:guide pos="285"/>
        <p:guide pos="5955"/>
        <p:guide pos="3211"/>
        <p:guide pos="3029"/>
        <p:guide pos="1011"/>
        <p:guide pos="1238"/>
      </p:guideLst>
    </p:cSldViewPr>
  </p:slideViewPr>
  <p:notesTextViewPr>
    <p:cViewPr>
      <p:scale>
        <a:sx n="1" d="1"/>
        <a:sy n="1" d="1"/>
      </p:scale>
      <p:origin x="0" y="0"/>
    </p:cViewPr>
  </p:notesTextViewPr>
  <p:sorterViewPr>
    <p:cViewPr>
      <p:scale>
        <a:sx n="50" d="100"/>
        <a:sy n="50" d="100"/>
      </p:scale>
      <p:origin x="0" y="0"/>
    </p:cViewPr>
  </p:sorterViewPr>
  <p:notesViewPr>
    <p:cSldViewPr showGuides="1">
      <p:cViewPr>
        <p:scale>
          <a:sx n="125" d="100"/>
          <a:sy n="125" d="100"/>
        </p:scale>
        <p:origin x="-1992" y="216"/>
      </p:cViewPr>
      <p:guideLst>
        <p:guide orient="horz" pos="3110"/>
        <p:guide pos="214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45659" cy="493633"/>
          </a:xfrm>
          <a:prstGeom prst="rect">
            <a:avLst/>
          </a:prstGeom>
        </p:spPr>
        <p:txBody>
          <a:bodyPr vert="horz" lIns="91411" tIns="45705" rIns="91411" bIns="45705" rtlCol="0"/>
          <a:lstStyle>
            <a:lvl1pPr algn="l">
              <a:defRPr sz="1200"/>
            </a:lvl1pPr>
          </a:lstStyle>
          <a:p>
            <a:endParaRPr lang="en-GB"/>
          </a:p>
        </p:txBody>
      </p:sp>
      <p:sp>
        <p:nvSpPr>
          <p:cNvPr id="3" name="Date Placeholder 2"/>
          <p:cNvSpPr>
            <a:spLocks noGrp="1"/>
          </p:cNvSpPr>
          <p:nvPr>
            <p:ph type="dt" sz="quarter" idx="1"/>
          </p:nvPr>
        </p:nvSpPr>
        <p:spPr>
          <a:xfrm>
            <a:off x="3850446" y="2"/>
            <a:ext cx="2945659" cy="493633"/>
          </a:xfrm>
          <a:prstGeom prst="rect">
            <a:avLst/>
          </a:prstGeom>
        </p:spPr>
        <p:txBody>
          <a:bodyPr vert="horz" lIns="91411" tIns="45705" rIns="91411" bIns="45705" rtlCol="0"/>
          <a:lstStyle>
            <a:lvl1pPr algn="r">
              <a:defRPr sz="1200"/>
            </a:lvl1pPr>
          </a:lstStyle>
          <a:p>
            <a:fld id="{2388E973-5599-453A-8DB5-9A62064CEF2A}" type="datetimeFigureOut">
              <a:rPr lang="en-GB" smtClean="0"/>
              <a:pPr/>
              <a:t>14/03/2017</a:t>
            </a:fld>
            <a:endParaRPr lang="en-GB"/>
          </a:p>
        </p:txBody>
      </p:sp>
      <p:sp>
        <p:nvSpPr>
          <p:cNvPr id="4" name="Footer Placeholder 3"/>
          <p:cNvSpPr>
            <a:spLocks noGrp="1"/>
          </p:cNvSpPr>
          <p:nvPr>
            <p:ph type="ftr" sz="quarter" idx="2"/>
          </p:nvPr>
        </p:nvSpPr>
        <p:spPr>
          <a:xfrm>
            <a:off x="3" y="9377317"/>
            <a:ext cx="2945659" cy="493633"/>
          </a:xfrm>
          <a:prstGeom prst="rect">
            <a:avLst/>
          </a:prstGeom>
        </p:spPr>
        <p:txBody>
          <a:bodyPr vert="horz" lIns="91411" tIns="45705" rIns="91411" bIns="4570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377317"/>
            <a:ext cx="2945659" cy="493633"/>
          </a:xfrm>
          <a:prstGeom prst="rect">
            <a:avLst/>
          </a:prstGeom>
        </p:spPr>
        <p:txBody>
          <a:bodyPr vert="horz" lIns="91411" tIns="45705" rIns="91411" bIns="45705" rtlCol="0" anchor="b"/>
          <a:lstStyle>
            <a:lvl1pPr algn="r">
              <a:defRPr sz="1200"/>
            </a:lvl1pPr>
          </a:lstStyle>
          <a:p>
            <a:fld id="{B5018318-F337-4CFF-AF9D-31019432B08B}" type="slidenum">
              <a:rPr lang="en-GB" smtClean="0"/>
              <a:pPr/>
              <a:t>‹#›</a:t>
            </a:fld>
            <a:endParaRPr lang="en-GB"/>
          </a:p>
        </p:txBody>
      </p:sp>
    </p:spTree>
    <p:extLst>
      <p:ext uri="{BB962C8B-B14F-4D97-AF65-F5344CB8AC3E}">
        <p14:creationId xmlns:p14="http://schemas.microsoft.com/office/powerpoint/2010/main" val="4284142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45659" cy="493633"/>
          </a:xfrm>
          <a:prstGeom prst="rect">
            <a:avLst/>
          </a:prstGeom>
        </p:spPr>
        <p:txBody>
          <a:bodyPr vert="horz" lIns="91411" tIns="45705" rIns="91411" bIns="45705" rtlCol="0"/>
          <a:lstStyle>
            <a:lvl1pPr algn="l">
              <a:defRPr sz="1200"/>
            </a:lvl1pPr>
          </a:lstStyle>
          <a:p>
            <a:endParaRPr lang="en-GB"/>
          </a:p>
        </p:txBody>
      </p:sp>
      <p:sp>
        <p:nvSpPr>
          <p:cNvPr id="3" name="Date Placeholder 2"/>
          <p:cNvSpPr>
            <a:spLocks noGrp="1"/>
          </p:cNvSpPr>
          <p:nvPr>
            <p:ph type="dt" idx="1"/>
          </p:nvPr>
        </p:nvSpPr>
        <p:spPr>
          <a:xfrm>
            <a:off x="3850446" y="2"/>
            <a:ext cx="2945659" cy="493633"/>
          </a:xfrm>
          <a:prstGeom prst="rect">
            <a:avLst/>
          </a:prstGeom>
        </p:spPr>
        <p:txBody>
          <a:bodyPr vert="horz" lIns="91411" tIns="45705" rIns="91411" bIns="45705" rtlCol="0"/>
          <a:lstStyle>
            <a:lvl1pPr algn="r">
              <a:defRPr sz="1200"/>
            </a:lvl1pPr>
          </a:lstStyle>
          <a:p>
            <a:fld id="{EF51D097-1784-4155-9358-F6FE5693C055}" type="datetimeFigureOut">
              <a:rPr lang="en-GB" smtClean="0"/>
              <a:pPr/>
              <a:t>14/03/2017</a:t>
            </a:fld>
            <a:endParaRPr lang="en-GB"/>
          </a:p>
        </p:txBody>
      </p:sp>
      <p:sp>
        <p:nvSpPr>
          <p:cNvPr id="4" name="Slide Image Placeholder 3"/>
          <p:cNvSpPr>
            <a:spLocks noGrp="1" noRot="1" noChangeAspect="1"/>
          </p:cNvSpPr>
          <p:nvPr>
            <p:ph type="sldImg" idx="2"/>
          </p:nvPr>
        </p:nvSpPr>
        <p:spPr>
          <a:xfrm>
            <a:off x="723900" y="739775"/>
            <a:ext cx="5349875" cy="3703638"/>
          </a:xfrm>
          <a:prstGeom prst="rect">
            <a:avLst/>
          </a:prstGeom>
          <a:noFill/>
          <a:ln w="12700">
            <a:solidFill>
              <a:prstClr val="black"/>
            </a:solidFill>
          </a:ln>
        </p:spPr>
        <p:txBody>
          <a:bodyPr vert="horz" lIns="91411" tIns="45705" rIns="91411" bIns="45705" rtlCol="0" anchor="ctr"/>
          <a:lstStyle/>
          <a:p>
            <a:endParaRPr lang="en-GB"/>
          </a:p>
        </p:txBody>
      </p:sp>
      <p:sp>
        <p:nvSpPr>
          <p:cNvPr id="5" name="Notes Placeholder 4"/>
          <p:cNvSpPr>
            <a:spLocks noGrp="1"/>
          </p:cNvSpPr>
          <p:nvPr>
            <p:ph type="body" sz="quarter" idx="3"/>
          </p:nvPr>
        </p:nvSpPr>
        <p:spPr>
          <a:xfrm>
            <a:off x="679768" y="4689516"/>
            <a:ext cx="5438140" cy="4442698"/>
          </a:xfrm>
          <a:prstGeom prst="rect">
            <a:avLst/>
          </a:prstGeom>
        </p:spPr>
        <p:txBody>
          <a:bodyPr vert="horz" lIns="91411" tIns="45705" rIns="91411" bIns="457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3" y="9377317"/>
            <a:ext cx="2945659" cy="493633"/>
          </a:xfrm>
          <a:prstGeom prst="rect">
            <a:avLst/>
          </a:prstGeom>
        </p:spPr>
        <p:txBody>
          <a:bodyPr vert="horz" lIns="91411" tIns="45705" rIns="91411" bIns="4570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377317"/>
            <a:ext cx="2945659" cy="493633"/>
          </a:xfrm>
          <a:prstGeom prst="rect">
            <a:avLst/>
          </a:prstGeom>
        </p:spPr>
        <p:txBody>
          <a:bodyPr vert="horz" lIns="91411" tIns="45705" rIns="91411" bIns="45705" rtlCol="0" anchor="b"/>
          <a:lstStyle>
            <a:lvl1pPr algn="r">
              <a:defRPr sz="1200"/>
            </a:lvl1pPr>
          </a:lstStyle>
          <a:p>
            <a:fld id="{B2CE9B61-DDAE-4FB3-993A-F5F6DA8064B6}" type="slidenum">
              <a:rPr lang="en-GB" smtClean="0"/>
              <a:pPr/>
              <a:t>‹#›</a:t>
            </a:fld>
            <a:endParaRPr lang="en-GB"/>
          </a:p>
        </p:txBody>
      </p:sp>
    </p:spTree>
    <p:extLst>
      <p:ext uri="{BB962C8B-B14F-4D97-AF65-F5344CB8AC3E}">
        <p14:creationId xmlns:p14="http://schemas.microsoft.com/office/powerpoint/2010/main" val="204016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info@russaudit.ru" TargetMode="External"/><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hyperlink" Target="http://www.bakertilly.ru/" TargetMode="External"/><Relationship Id="rId4" Type="http://schemas.openxmlformats.org/officeDocument/2006/relationships/hyperlink" Target="http://www.bakertillyrussaudit.ru/"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bakertillyrussaudit.ru/" TargetMode="External"/><Relationship Id="rId2" Type="http://schemas.openxmlformats.org/officeDocument/2006/relationships/hyperlink" Target="mailto:info@russaudit.ru" TargetMode="External"/><Relationship Id="rId1" Type="http://schemas.openxmlformats.org/officeDocument/2006/relationships/slideMaster" Target="../slideMasters/slideMaster1.xml"/><Relationship Id="rId4" Type="http://schemas.openxmlformats.org/officeDocument/2006/relationships/hyperlink" Target="http://www.bakertilly.ru/"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4" name="Rectangle 3"/>
          <p:cNvSpPr/>
          <p:nvPr userDrawn="1"/>
        </p:nvSpPr>
        <p:spPr>
          <a:xfrm>
            <a:off x="-1" y="1484784"/>
            <a:ext cx="9906001" cy="44651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hasCustomPrompt="1"/>
          </p:nvPr>
        </p:nvSpPr>
        <p:spPr>
          <a:xfrm>
            <a:off x="452438" y="1405410"/>
            <a:ext cx="6084354" cy="735012"/>
          </a:xfrm>
        </p:spPr>
        <p:txBody>
          <a:bodyPr/>
          <a:lstStyle>
            <a:lvl1pPr>
              <a:defRPr/>
            </a:lvl1pPr>
          </a:lstStyle>
          <a:p>
            <a:r>
              <a:rPr lang="en-US" dirty="0" smtClean="0"/>
              <a:t>Click to edit master style</a:t>
            </a:r>
            <a:endParaRPr lang="en-GB" dirty="0"/>
          </a:p>
        </p:txBody>
      </p:sp>
      <p:sp>
        <p:nvSpPr>
          <p:cNvPr id="3" name="Subtitle 2"/>
          <p:cNvSpPr>
            <a:spLocks noGrp="1"/>
          </p:cNvSpPr>
          <p:nvPr>
            <p:ph type="subTitle" idx="1"/>
          </p:nvPr>
        </p:nvSpPr>
        <p:spPr>
          <a:xfrm>
            <a:off x="451892" y="2528888"/>
            <a:ext cx="5771621" cy="498598"/>
          </a:xfrm>
        </p:spPr>
        <p:txBody>
          <a:bodyPr lIns="0" tIns="0" rIns="0" bIns="0">
            <a:spAutoFit/>
          </a:bodyPr>
          <a:lstStyle>
            <a:lvl1pPr marL="0" indent="0" algn="l">
              <a:buNone/>
              <a:defRPr sz="1800">
                <a:solidFill>
                  <a:srgbClr val="00AEEC"/>
                </a:solidFill>
              </a:defRPr>
            </a:lvl1pPr>
            <a:lvl2pPr marL="0" indent="0" algn="l">
              <a:buNone/>
              <a:defRPr sz="1200">
                <a:solidFill>
                  <a:schemeClr val="accent3"/>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r>
              <a:rPr lang="en-US" dirty="0" smtClean="0"/>
              <a:t>c</a:t>
            </a:r>
            <a:endParaRPr lang="en-GB"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4488" y="6381328"/>
            <a:ext cx="3223738" cy="306628"/>
          </a:xfrm>
          <a:prstGeom prst="rect">
            <a:avLst/>
          </a:prstGeom>
        </p:spPr>
      </p:pic>
      <p:pic>
        <p:nvPicPr>
          <p:cNvPr id="36" name="Рисунок 35" descr="BTI Russia - CMYK_HR.jpg"/>
          <p:cNvPicPr>
            <a:picLocks noChangeAspect="1"/>
          </p:cNvPicPr>
          <p:nvPr userDrawn="1"/>
        </p:nvPicPr>
        <p:blipFill>
          <a:blip r:embed="rId3" cstate="print"/>
          <a:stretch>
            <a:fillRect/>
          </a:stretch>
        </p:blipFill>
        <p:spPr>
          <a:xfrm>
            <a:off x="7296912" y="0"/>
            <a:ext cx="2609088" cy="1356360"/>
          </a:xfrm>
          <a:prstGeom prst="rect">
            <a:avLst/>
          </a:prstGeom>
        </p:spPr>
      </p:pic>
      <p:pic>
        <p:nvPicPr>
          <p:cNvPr id="38" name="Picture 2" descr="L:\shutterstok\done\shutterstock_117241141.jpg"/>
          <p:cNvPicPr>
            <a:picLocks noChangeAspect="1" noChangeArrowheads="1"/>
          </p:cNvPicPr>
          <p:nvPr userDrawn="1"/>
        </p:nvPicPr>
        <p:blipFill>
          <a:blip r:embed="rId4" cstate="print"/>
          <a:srcRect l="24949" t="28044" r="6471" b="14370"/>
          <a:stretch>
            <a:fillRect/>
          </a:stretch>
        </p:blipFill>
        <p:spPr bwMode="auto">
          <a:xfrm>
            <a:off x="0" y="368660"/>
            <a:ext cx="9906000" cy="55446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 y="0"/>
            <a:ext cx="9906001" cy="4653135"/>
          </a:xfrm>
          <a:prstGeom prst="rect">
            <a:avLst/>
          </a:prstGeom>
        </p:spPr>
      </p:pic>
    </p:spTree>
    <p:extLst>
      <p:ext uri="{BB962C8B-B14F-4D97-AF65-F5344CB8AC3E}">
        <p14:creationId xmlns:p14="http://schemas.microsoft.com/office/powerpoint/2010/main" val="8234615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wo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2439" y="1808163"/>
            <a:ext cx="5905500" cy="4141787"/>
          </a:xfrm>
        </p:spPr>
        <p:txBody>
          <a:bodyPr vert="horz" lIns="0" tIns="0" rIns="0" bIns="0" rtlCol="0">
            <a:normAutofit/>
          </a:bodyPr>
          <a:lstStyle>
            <a:lvl1pPr>
              <a:defRPr lang="en-US" sz="1200" dirty="0" smtClean="0">
                <a:solidFill>
                  <a:schemeClr val="tx1">
                    <a:lumMod val="85000"/>
                    <a:lumOff val="15000"/>
                  </a:schemeClr>
                </a:solidFill>
              </a:defRPr>
            </a:lvl1pPr>
          </a:lstStyle>
          <a:p>
            <a:pPr marL="0" lvl="0" indent="0">
              <a:buNone/>
            </a:pPr>
            <a:r>
              <a:rPr lang="en-US" dirty="0" smtClean="0"/>
              <a:t>Click to edit Master text styles</a:t>
            </a:r>
          </a:p>
        </p:txBody>
      </p:sp>
      <p:sp>
        <p:nvSpPr>
          <p:cNvPr id="4" name="Content Placeholder 3"/>
          <p:cNvSpPr>
            <a:spLocks noGrp="1"/>
          </p:cNvSpPr>
          <p:nvPr>
            <p:ph sz="half" idx="2"/>
          </p:nvPr>
        </p:nvSpPr>
        <p:spPr>
          <a:xfrm>
            <a:off x="6645275" y="1808163"/>
            <a:ext cx="2834197" cy="4141787"/>
          </a:xfrm>
        </p:spPr>
        <p:txBody>
          <a:bodyPr>
            <a:noAutofit/>
          </a:bodyPr>
          <a:lstStyle>
            <a:lvl1pPr marL="0" indent="0">
              <a:buNone/>
              <a:defRPr sz="1400">
                <a:solidFill>
                  <a:srgbClr val="00AEEC"/>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p:txBody>
      </p:sp>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12"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0"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76176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2438" y="1808163"/>
            <a:ext cx="2808287" cy="4141788"/>
          </a:xfrm>
        </p:spPr>
        <p:txBody>
          <a:bodyPr lIns="0" tIns="0" rIns="0" bIns="0">
            <a:normAutofit/>
          </a:bodyPr>
          <a:lstStyle>
            <a:lvl1pPr marL="0" indent="0">
              <a:buNone/>
              <a:defRPr sz="1200">
                <a:solidFill>
                  <a:schemeClr val="tx1">
                    <a:lumMod val="85000"/>
                    <a:lumOff val="15000"/>
                  </a:schemeClr>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5" name="Text Placeholder 3"/>
          <p:cNvSpPr>
            <a:spLocks noGrp="1"/>
          </p:cNvSpPr>
          <p:nvPr>
            <p:ph type="body" sz="quarter" idx="11"/>
          </p:nvPr>
        </p:nvSpPr>
        <p:spPr>
          <a:xfrm>
            <a:off x="3548063" y="1808163"/>
            <a:ext cx="2809875" cy="4141788"/>
          </a:xfrm>
        </p:spPr>
        <p:txBody>
          <a:bodyPr lIns="0" tIns="0" rIns="0" bIns="0">
            <a:normAutofit/>
          </a:bodyPr>
          <a:lstStyle>
            <a:lvl1pPr marL="0" indent="0">
              <a:buNone/>
              <a:defRPr sz="1200">
                <a:solidFill>
                  <a:schemeClr val="tx1">
                    <a:lumMod val="85000"/>
                    <a:lumOff val="15000"/>
                  </a:schemeClr>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6" name="Text Placeholder 3"/>
          <p:cNvSpPr>
            <a:spLocks noGrp="1"/>
          </p:cNvSpPr>
          <p:nvPr>
            <p:ph type="body" sz="quarter" idx="12"/>
          </p:nvPr>
        </p:nvSpPr>
        <p:spPr>
          <a:xfrm>
            <a:off x="6645275" y="1808163"/>
            <a:ext cx="2834197" cy="4141788"/>
          </a:xfrm>
        </p:spPr>
        <p:txBody>
          <a:bodyPr lIns="0" tIns="0" rIns="0" bIns="0">
            <a:normAutofit/>
          </a:bodyPr>
          <a:lstStyle>
            <a:lvl1pPr marL="0" indent="0">
              <a:buNone/>
              <a:defRPr sz="1200">
                <a:solidFill>
                  <a:schemeClr val="tx1">
                    <a:lumMod val="85000"/>
                    <a:lumOff val="15000"/>
                  </a:schemeClr>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10" name="Slide Number Placeholder 9"/>
          <p:cNvSpPr>
            <a:spLocks noGrp="1"/>
          </p:cNvSpPr>
          <p:nvPr>
            <p:ph type="sldNum" sz="quarter" idx="15"/>
          </p:nvPr>
        </p:nvSpPr>
        <p:spPr/>
        <p:txBody>
          <a:bodyPr/>
          <a:lstStyle/>
          <a:p>
            <a:fld id="{F319F486-70D2-4780-9D8D-AA4519C3264B}" type="slidenum">
              <a:rPr lang="en-AU" smtClean="0"/>
              <a:pPr/>
              <a:t>‹#›</a:t>
            </a:fld>
            <a:endParaRPr lang="en-AU" dirty="0"/>
          </a:p>
        </p:txBody>
      </p:sp>
      <p:sp>
        <p:nvSpPr>
          <p:cNvPr id="13"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1"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3379716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 Two Columns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2438" y="1808163"/>
            <a:ext cx="4338000" cy="4141788"/>
          </a:xfr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a:solidFill>
                  <a:schemeClr val="tx2"/>
                </a:solidFill>
              </a:defRPr>
            </a:lvl1pPr>
            <a:lvl2pPr marL="0" indent="0">
              <a:buNone/>
              <a:defRPr sz="14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a:p>
            <a:pPr lvl="1"/>
            <a:r>
              <a:rPr lang="en-US" dirty="0" smtClean="0"/>
              <a:t>Second level</a:t>
            </a:r>
          </a:p>
        </p:txBody>
      </p:sp>
      <p:sp>
        <p:nvSpPr>
          <p:cNvPr id="5" name="Text Placeholder 3"/>
          <p:cNvSpPr>
            <a:spLocks noGrp="1"/>
          </p:cNvSpPr>
          <p:nvPr>
            <p:ph type="body" sz="quarter" idx="11"/>
          </p:nvPr>
        </p:nvSpPr>
        <p:spPr>
          <a:xfrm>
            <a:off x="5111367" y="1808162"/>
            <a:ext cx="4323600" cy="4141788"/>
          </a:xfr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a:solidFill>
                  <a:schemeClr val="tx2"/>
                </a:solidFill>
              </a:defRPr>
            </a:lvl1pPr>
            <a:lvl2pPr marL="0" indent="0">
              <a:buNone/>
              <a:defRPr sz="14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a:p>
            <a:pPr lvl="1"/>
            <a:r>
              <a:rPr lang="en-US" dirty="0" smtClean="0"/>
              <a:t>Second level</a:t>
            </a:r>
          </a:p>
          <a:p>
            <a:pPr lvl="0"/>
            <a:endParaRPr lang="en-US" dirty="0" smtClean="0"/>
          </a:p>
        </p:txBody>
      </p:sp>
      <p:sp>
        <p:nvSpPr>
          <p:cNvPr id="7" name="Slide Number Placeholder 6"/>
          <p:cNvSpPr>
            <a:spLocks noGrp="1"/>
          </p:cNvSpPr>
          <p:nvPr>
            <p:ph type="sldNum" sz="quarter" idx="14"/>
          </p:nvPr>
        </p:nvSpPr>
        <p:spPr/>
        <p:txBody>
          <a:bodyPr/>
          <a:lstStyle/>
          <a:p>
            <a:fld id="{F319F486-70D2-4780-9D8D-AA4519C3264B}" type="slidenum">
              <a:rPr lang="en-AU" smtClean="0"/>
              <a:pPr/>
              <a:t>‹#›</a:t>
            </a:fld>
            <a:endParaRPr lang="en-AU" dirty="0"/>
          </a:p>
        </p:txBody>
      </p:sp>
      <p:sp>
        <p:nvSpPr>
          <p:cNvPr id="9"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0"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429358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452438" y="1808163"/>
            <a:ext cx="4356100" cy="4170362"/>
          </a:xfrm>
        </p:spPr>
        <p:txBody>
          <a:bodyPr vert="horz" lIns="0" tIns="0" rIns="0" bIns="0" rtlCol="0">
            <a:noAutofit/>
          </a:bodyPr>
          <a:lstStyle>
            <a:lvl1pPr>
              <a:defRPr lang="ru-RU" sz="1400">
                <a:solidFill>
                  <a:schemeClr val="tx1">
                    <a:lumMod val="85000"/>
                    <a:lumOff val="15000"/>
                  </a:schemeClr>
                </a:solidFill>
              </a:defRPr>
            </a:lvl1pPr>
          </a:lstStyle>
          <a:p>
            <a:pPr marL="0" lvl="0" indent="0">
              <a:buNone/>
            </a:pPr>
            <a:endParaRPr lang="ru-RU"/>
          </a:p>
        </p:txBody>
      </p:sp>
      <p:sp>
        <p:nvSpPr>
          <p:cNvPr id="5" name="Text Placeholder 3"/>
          <p:cNvSpPr>
            <a:spLocks noGrp="1"/>
          </p:cNvSpPr>
          <p:nvPr>
            <p:ph type="body" sz="quarter" idx="11"/>
          </p:nvPr>
        </p:nvSpPr>
        <p:spPr>
          <a:xfrm>
            <a:off x="5111367" y="1808162"/>
            <a:ext cx="4323600" cy="4141788"/>
          </a:xfrm>
        </p:spPr>
        <p:txBody>
          <a:bodyPr lIns="0" tIns="0" rIns="0" bIns="0">
            <a:noAutofit/>
          </a:bodyPr>
          <a:lstStyle>
            <a:lvl1pPr marL="0" indent="0">
              <a:buNone/>
              <a:defRPr sz="1400">
                <a:solidFill>
                  <a:schemeClr val="tx1">
                    <a:lumMod val="85000"/>
                    <a:lumOff val="15000"/>
                  </a:schemeClr>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7" name="Slide Number Placeholder 6"/>
          <p:cNvSpPr>
            <a:spLocks noGrp="1"/>
          </p:cNvSpPr>
          <p:nvPr>
            <p:ph type="sldNum" sz="quarter" idx="14"/>
          </p:nvPr>
        </p:nvSpPr>
        <p:spPr/>
        <p:txBody>
          <a:bodyPr/>
          <a:lstStyle/>
          <a:p>
            <a:fld id="{F319F486-70D2-4780-9D8D-AA4519C3264B}" type="slidenum">
              <a:rPr lang="en-AU" smtClean="0"/>
              <a:pPr/>
              <a:t>‹#›</a:t>
            </a:fld>
            <a:endParaRPr lang="en-AU" dirty="0"/>
          </a:p>
        </p:txBody>
      </p:sp>
      <p:sp>
        <p:nvSpPr>
          <p:cNvPr id="10"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Tree>
    <p:extLst>
      <p:ext uri="{BB962C8B-B14F-4D97-AF65-F5344CB8AC3E}">
        <p14:creationId xmlns:p14="http://schemas.microsoft.com/office/powerpoint/2010/main" val="538750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Text Boxe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2438" y="2360613"/>
            <a:ext cx="4338000" cy="1681163"/>
          </a:xfrm>
          <a:solidFill>
            <a:srgbClr val="00AEEC"/>
          </a:solidFill>
        </p:spPr>
        <p:txBody>
          <a:bodyPr lIns="72000" tIns="72000" rIns="72000" bIns="72000" anchor="ctr" anchorCtr="0">
            <a:noAutofit/>
          </a:bodyPr>
          <a:lstStyle>
            <a:lvl1pPr marL="0" indent="0" algn="ctr">
              <a:buNone/>
              <a:defRPr sz="2000" b="1">
                <a:solidFill>
                  <a:schemeClr val="bg1"/>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5" name="Text Placeholder 3"/>
          <p:cNvSpPr>
            <a:spLocks noGrp="1"/>
          </p:cNvSpPr>
          <p:nvPr>
            <p:ph type="body" sz="quarter" idx="11"/>
          </p:nvPr>
        </p:nvSpPr>
        <p:spPr>
          <a:xfrm>
            <a:off x="5111367" y="2360612"/>
            <a:ext cx="4323600" cy="1681163"/>
          </a:xfrm>
          <a:solidFill>
            <a:srgbClr val="00AEEC"/>
          </a:solidFill>
        </p:spPr>
        <p:txBody>
          <a:bodyPr lIns="72000" tIns="72000" rIns="72000" bIns="72000" anchor="ctr" anchorCtr="0">
            <a:noAutofit/>
          </a:bodyPr>
          <a:lstStyle>
            <a:lvl1pPr marL="0" indent="0" algn="ctr">
              <a:buNone/>
              <a:defRPr sz="2000" b="1">
                <a:solidFill>
                  <a:schemeClr val="bg1"/>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600"/>
            </a:lvl5pPr>
          </a:lstStyle>
          <a:p>
            <a:pPr lvl="0"/>
            <a:r>
              <a:rPr lang="en-US" dirty="0" smtClean="0"/>
              <a:t>Click to edit Master text styles</a:t>
            </a:r>
          </a:p>
        </p:txBody>
      </p:sp>
      <p:sp>
        <p:nvSpPr>
          <p:cNvPr id="11" name="Title 10"/>
          <p:cNvSpPr>
            <a:spLocks noGrp="1"/>
          </p:cNvSpPr>
          <p:nvPr>
            <p:ph type="title"/>
          </p:nvPr>
        </p:nvSpPr>
        <p:spPr>
          <a:xfrm>
            <a:off x="452438" y="476250"/>
            <a:ext cx="7200862" cy="461665"/>
          </a:xfrm>
        </p:spPr>
        <p:txBody>
          <a:bodyPr/>
          <a:lstStyle/>
          <a:p>
            <a:r>
              <a:rPr lang="en-US" dirty="0" smtClean="0"/>
              <a:t>Click to edit Master title style</a:t>
            </a:r>
            <a:endParaRPr lang="ru-RU" dirty="0"/>
          </a:p>
        </p:txBody>
      </p:sp>
      <p:sp>
        <p:nvSpPr>
          <p:cNvPr id="7" name="Slide Number Placeholder 6"/>
          <p:cNvSpPr>
            <a:spLocks noGrp="1"/>
          </p:cNvSpPr>
          <p:nvPr>
            <p:ph type="sldNum" sz="quarter" idx="14"/>
          </p:nvPr>
        </p:nvSpPr>
        <p:spPr/>
        <p:txBody>
          <a:bodyPr/>
          <a:lstStyle/>
          <a:p>
            <a:fld id="{F319F486-70D2-4780-9D8D-AA4519C3264B}" type="slidenum">
              <a:rPr lang="en-AU" smtClean="0"/>
              <a:pPr/>
              <a:t>‹#›</a:t>
            </a:fld>
            <a:endParaRPr lang="en-AU" dirty="0"/>
          </a:p>
        </p:txBody>
      </p:sp>
      <p:sp>
        <p:nvSpPr>
          <p:cNvPr id="9" name="Text Placeholder 8"/>
          <p:cNvSpPr>
            <a:spLocks noGrp="1"/>
          </p:cNvSpPr>
          <p:nvPr>
            <p:ph type="body" sz="quarter" idx="15"/>
          </p:nvPr>
        </p:nvSpPr>
        <p:spPr>
          <a:xfrm>
            <a:off x="452438" y="1808163"/>
            <a:ext cx="9001125" cy="433387"/>
          </a:xfrm>
        </p:spPr>
        <p:txBody>
          <a:bodyPr/>
          <a:lstStyle>
            <a:lvl1pPr marL="0" indent="0">
              <a:buNone/>
              <a:defRPr sz="2000"/>
            </a:lvl1pPr>
          </a:lstStyle>
          <a:p>
            <a:pPr lvl="0"/>
            <a:r>
              <a:rPr lang="en-US" dirty="0" smtClean="0"/>
              <a:t>Click to edit Master text styles</a:t>
            </a:r>
          </a:p>
        </p:txBody>
      </p:sp>
      <p:sp>
        <p:nvSpPr>
          <p:cNvPr id="12" name="Text Placeholder 11"/>
          <p:cNvSpPr>
            <a:spLocks noGrp="1"/>
          </p:cNvSpPr>
          <p:nvPr>
            <p:ph type="body" sz="quarter" idx="16"/>
          </p:nvPr>
        </p:nvSpPr>
        <p:spPr>
          <a:xfrm>
            <a:off x="452439" y="4185085"/>
            <a:ext cx="4356100" cy="1764866"/>
          </a:xfrm>
        </p:spPr>
        <p:txBody>
          <a:bodyPr/>
          <a:lstStyle>
            <a:lvl1pPr marL="0" indent="0">
              <a:buNone/>
              <a:defRPr/>
            </a:lvl1pPr>
            <a:lvl2pPr marL="0" indent="0">
              <a:buNone/>
              <a:defRPr b="1">
                <a:solidFill>
                  <a:srgbClr val="00AEEC"/>
                </a:solidFill>
              </a:defRPr>
            </a:lvl2pPr>
          </a:lstStyle>
          <a:p>
            <a:pPr lvl="0"/>
            <a:r>
              <a:rPr lang="en-US" dirty="0" smtClean="0"/>
              <a:t>Click to edit Master text styles</a:t>
            </a:r>
          </a:p>
          <a:p>
            <a:pPr lvl="1"/>
            <a:r>
              <a:rPr lang="en-US" dirty="0" smtClean="0"/>
              <a:t>Second level</a:t>
            </a:r>
          </a:p>
        </p:txBody>
      </p:sp>
      <p:sp>
        <p:nvSpPr>
          <p:cNvPr id="14" name="Text Placeholder 13"/>
          <p:cNvSpPr>
            <a:spLocks noGrp="1"/>
          </p:cNvSpPr>
          <p:nvPr>
            <p:ph type="body" sz="quarter" idx="17"/>
          </p:nvPr>
        </p:nvSpPr>
        <p:spPr>
          <a:xfrm>
            <a:off x="5097463" y="4184650"/>
            <a:ext cx="4356100" cy="1765300"/>
          </a:xfrm>
        </p:spPr>
        <p:txBody>
          <a:bodyPr/>
          <a:lstStyle>
            <a:lvl1pPr marL="0" indent="0">
              <a:buNone/>
              <a:defRPr/>
            </a:lvl1pPr>
            <a:lvl2pPr marL="0" indent="0">
              <a:buNone/>
              <a:defRPr b="1">
                <a:solidFill>
                  <a:srgbClr val="00AEEC"/>
                </a:solidFill>
              </a:defRPr>
            </a:lvl2pPr>
          </a:lstStyle>
          <a:p>
            <a:pPr lvl="0"/>
            <a:r>
              <a:rPr lang="en-US" dirty="0" smtClean="0"/>
              <a:t>Click to edit Master text styles</a:t>
            </a:r>
          </a:p>
          <a:p>
            <a:pPr lvl="1"/>
            <a:r>
              <a:rPr lang="en-US" dirty="0" smtClean="0"/>
              <a:t>Second level</a:t>
            </a:r>
          </a:p>
        </p:txBody>
      </p:sp>
      <p:sp>
        <p:nvSpPr>
          <p:cNvPr id="13"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275982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and Text Boxes">
    <p:spTree>
      <p:nvGrpSpPr>
        <p:cNvPr id="1" name=""/>
        <p:cNvGrpSpPr/>
        <p:nvPr/>
      </p:nvGrpSpPr>
      <p:grpSpPr>
        <a:xfrm>
          <a:off x="0" y="0"/>
          <a:ext cx="0" cy="0"/>
          <a:chOff x="0" y="0"/>
          <a:chExt cx="0" cy="0"/>
        </a:xfrm>
      </p:grpSpPr>
      <p:sp>
        <p:nvSpPr>
          <p:cNvPr id="10" name="Text Placeholder 9"/>
          <p:cNvSpPr>
            <a:spLocks noGrp="1"/>
          </p:cNvSpPr>
          <p:nvPr>
            <p:ph type="body" sz="quarter" idx="21"/>
          </p:nvPr>
        </p:nvSpPr>
        <p:spPr>
          <a:xfrm>
            <a:off x="5097463" y="1808163"/>
            <a:ext cx="4356100" cy="1296144"/>
          </a:xfrm>
          <a:solidFill>
            <a:schemeClr val="accent6">
              <a:lumMod val="20000"/>
              <a:lumOff val="80000"/>
            </a:schemeClr>
          </a:solidFill>
        </p:spPr>
        <p:txBody>
          <a:bodyPr lIns="144000" rIns="72000" bIns="72000"/>
          <a:lstStyle>
            <a:lvl1pPr marL="0" indent="0">
              <a:buNone/>
              <a:defRPr sz="1400" b="1">
                <a:solidFill>
                  <a:srgbClr val="00AEEC"/>
                </a:solidFill>
              </a:defRPr>
            </a:lvl1pPr>
            <a:lvl2pPr marL="0" indent="0">
              <a:buNone/>
              <a:defRPr sz="1400"/>
            </a:lvl2pPr>
          </a:lstStyle>
          <a:p>
            <a:pPr lvl="0"/>
            <a:r>
              <a:rPr lang="en-US" dirty="0" smtClean="0"/>
              <a:t>Click to edit Master text styles</a:t>
            </a:r>
          </a:p>
          <a:p>
            <a:pPr lvl="1"/>
            <a:r>
              <a:rPr lang="en-US" dirty="0" smtClean="0"/>
              <a:t>Second level</a:t>
            </a:r>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6" name="Chart Placeholder 5"/>
          <p:cNvSpPr>
            <a:spLocks noGrp="1"/>
          </p:cNvSpPr>
          <p:nvPr>
            <p:ph type="chart" sz="quarter" idx="16"/>
          </p:nvPr>
        </p:nvSpPr>
        <p:spPr>
          <a:xfrm>
            <a:off x="452438" y="1808163"/>
            <a:ext cx="4356100" cy="4141787"/>
          </a:xfrm>
        </p:spPr>
        <p:txBody>
          <a:bodyPr/>
          <a:lstStyle>
            <a:lvl1pPr marL="0" indent="0">
              <a:buNone/>
              <a:defRPr/>
            </a:lvl1pPr>
          </a:lstStyle>
          <a:p>
            <a:endParaRPr lang="en-US" dirty="0"/>
          </a:p>
        </p:txBody>
      </p:sp>
      <p:sp>
        <p:nvSpPr>
          <p:cNvPr id="5" name="Slide Number Placeholder 4"/>
          <p:cNvSpPr>
            <a:spLocks noGrp="1"/>
          </p:cNvSpPr>
          <p:nvPr>
            <p:ph type="sldNum" sz="quarter" idx="20"/>
          </p:nvPr>
        </p:nvSpPr>
        <p:spPr/>
        <p:txBody>
          <a:bodyPr/>
          <a:lstStyle/>
          <a:p>
            <a:fld id="{F319F486-70D2-4780-9D8D-AA4519C3264B}" type="slidenum">
              <a:rPr lang="en-AU" smtClean="0"/>
              <a:pPr/>
              <a:t>‹#›</a:t>
            </a:fld>
            <a:endParaRPr lang="en-AU" dirty="0"/>
          </a:p>
        </p:txBody>
      </p:sp>
      <p:sp>
        <p:nvSpPr>
          <p:cNvPr id="14" name="Text Placeholder 9"/>
          <p:cNvSpPr>
            <a:spLocks noGrp="1"/>
          </p:cNvSpPr>
          <p:nvPr>
            <p:ph type="body" sz="quarter" idx="22"/>
          </p:nvPr>
        </p:nvSpPr>
        <p:spPr>
          <a:xfrm>
            <a:off x="5079533" y="3245272"/>
            <a:ext cx="4356100" cy="1296144"/>
          </a:xfrm>
          <a:solidFill>
            <a:schemeClr val="accent6">
              <a:lumMod val="20000"/>
              <a:lumOff val="80000"/>
            </a:schemeClr>
          </a:solidFill>
        </p:spPr>
        <p:txBody>
          <a:bodyPr lIns="144000" rIns="72000" bIns="72000"/>
          <a:lstStyle>
            <a:lvl1pPr marL="0" indent="0">
              <a:buNone/>
              <a:defRPr sz="1400" b="1">
                <a:solidFill>
                  <a:srgbClr val="00AEEC"/>
                </a:solidFill>
              </a:defRPr>
            </a:lvl1pPr>
            <a:lvl2pPr marL="0" indent="0">
              <a:buNone/>
              <a:defRPr sz="1400"/>
            </a:lvl2pPr>
          </a:lstStyle>
          <a:p>
            <a:pPr lvl="0"/>
            <a:r>
              <a:rPr lang="en-US" dirty="0" smtClean="0"/>
              <a:t>Click to edit Master text styles</a:t>
            </a:r>
          </a:p>
          <a:p>
            <a:pPr lvl="1"/>
            <a:r>
              <a:rPr lang="en-US" dirty="0" smtClean="0"/>
              <a:t>Second level</a:t>
            </a:r>
          </a:p>
        </p:txBody>
      </p:sp>
      <p:sp>
        <p:nvSpPr>
          <p:cNvPr id="15" name="Text Placeholder 9"/>
          <p:cNvSpPr>
            <a:spLocks noGrp="1"/>
          </p:cNvSpPr>
          <p:nvPr>
            <p:ph type="body" sz="quarter" idx="23"/>
          </p:nvPr>
        </p:nvSpPr>
        <p:spPr>
          <a:xfrm>
            <a:off x="5097463" y="4682381"/>
            <a:ext cx="4356100" cy="1296144"/>
          </a:xfrm>
          <a:solidFill>
            <a:schemeClr val="accent6">
              <a:lumMod val="20000"/>
              <a:lumOff val="80000"/>
            </a:schemeClr>
          </a:solidFill>
        </p:spPr>
        <p:txBody>
          <a:bodyPr lIns="144000" rIns="72000" bIns="72000"/>
          <a:lstStyle>
            <a:lvl1pPr marL="0" indent="0">
              <a:buNone/>
              <a:defRPr sz="1400" b="1">
                <a:solidFill>
                  <a:srgbClr val="00AEEC"/>
                </a:solidFill>
              </a:defRPr>
            </a:lvl1pPr>
            <a:lvl2pPr marL="0" indent="0">
              <a:buNone/>
              <a:defRPr sz="1400"/>
            </a:lvl2pPr>
          </a:lstStyle>
          <a:p>
            <a:pPr lvl="0"/>
            <a:r>
              <a:rPr lang="en-US" dirty="0" smtClean="0"/>
              <a:t>Click to edit Master text styles</a:t>
            </a:r>
          </a:p>
          <a:p>
            <a:pPr lvl="1"/>
            <a:r>
              <a:rPr lang="en-US" dirty="0" smtClean="0"/>
              <a:t>Second level</a:t>
            </a:r>
          </a:p>
        </p:txBody>
      </p:sp>
      <p:sp>
        <p:nvSpPr>
          <p:cNvPr id="12"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151769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6" name="Chart Placeholder 5"/>
          <p:cNvSpPr>
            <a:spLocks noGrp="1"/>
          </p:cNvSpPr>
          <p:nvPr>
            <p:ph type="chart" sz="quarter" idx="16"/>
          </p:nvPr>
        </p:nvSpPr>
        <p:spPr>
          <a:xfrm>
            <a:off x="452437" y="1808163"/>
            <a:ext cx="9001125" cy="4141787"/>
          </a:xfrm>
        </p:spPr>
        <p:txBody>
          <a:bodyPr/>
          <a:lstStyle>
            <a:lvl1pPr marL="0" indent="0">
              <a:buNone/>
              <a:defRPr/>
            </a:lvl1pPr>
          </a:lstStyle>
          <a:p>
            <a:endParaRPr lang="en-US" dirty="0"/>
          </a:p>
        </p:txBody>
      </p:sp>
      <p:sp>
        <p:nvSpPr>
          <p:cNvPr id="5" name="Slide Number Placeholder 4"/>
          <p:cNvSpPr>
            <a:spLocks noGrp="1"/>
          </p:cNvSpPr>
          <p:nvPr>
            <p:ph type="sldNum" sz="quarter" idx="20"/>
          </p:nvPr>
        </p:nvSpPr>
        <p:spPr/>
        <p:txBody>
          <a:bodyPr/>
          <a:lstStyle/>
          <a:p>
            <a:fld id="{F319F486-70D2-4780-9D8D-AA4519C3264B}" type="slidenum">
              <a:rPr lang="en-AU" smtClean="0"/>
              <a:pPr/>
              <a:t>‹#›</a:t>
            </a:fld>
            <a:endParaRPr lang="en-AU" dirty="0"/>
          </a:p>
        </p:txBody>
      </p:sp>
      <p:sp>
        <p:nvSpPr>
          <p:cNvPr id="9"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4131611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6" name="Chart Placeholder 5"/>
          <p:cNvSpPr>
            <a:spLocks noGrp="1"/>
          </p:cNvSpPr>
          <p:nvPr>
            <p:ph type="chart" sz="quarter" idx="16"/>
          </p:nvPr>
        </p:nvSpPr>
        <p:spPr>
          <a:xfrm>
            <a:off x="452438" y="1808163"/>
            <a:ext cx="4356100" cy="4141787"/>
          </a:xfrm>
        </p:spPr>
        <p:txBody>
          <a:bodyPr/>
          <a:lstStyle>
            <a:lvl1pPr marL="0" indent="0">
              <a:buNone/>
              <a:defRPr/>
            </a:lvl1pPr>
          </a:lstStyle>
          <a:p>
            <a:endParaRPr lang="en-US" dirty="0"/>
          </a:p>
        </p:txBody>
      </p:sp>
      <p:sp>
        <p:nvSpPr>
          <p:cNvPr id="5" name="Slide Number Placeholder 4"/>
          <p:cNvSpPr>
            <a:spLocks noGrp="1"/>
          </p:cNvSpPr>
          <p:nvPr>
            <p:ph type="sldNum" sz="quarter" idx="20"/>
          </p:nvPr>
        </p:nvSpPr>
        <p:spPr/>
        <p:txBody>
          <a:bodyPr/>
          <a:lstStyle/>
          <a:p>
            <a:fld id="{F319F486-70D2-4780-9D8D-AA4519C3264B}" type="slidenum">
              <a:rPr lang="en-AU" smtClean="0"/>
              <a:pPr/>
              <a:t>‹#›</a:t>
            </a:fld>
            <a:endParaRPr lang="en-AU" dirty="0"/>
          </a:p>
        </p:txBody>
      </p:sp>
      <p:sp>
        <p:nvSpPr>
          <p:cNvPr id="7" name="Chart Placeholder 6"/>
          <p:cNvSpPr>
            <a:spLocks noGrp="1"/>
          </p:cNvSpPr>
          <p:nvPr>
            <p:ph type="chart" sz="quarter" idx="21"/>
          </p:nvPr>
        </p:nvSpPr>
        <p:spPr>
          <a:xfrm>
            <a:off x="5097463" y="1808163"/>
            <a:ext cx="4356100" cy="4170362"/>
          </a:xfrm>
        </p:spPr>
        <p:txBody>
          <a:bodyPr/>
          <a:lstStyle>
            <a:lvl1pPr marL="0" indent="0">
              <a:buNone/>
              <a:defRPr/>
            </a:lvl1pPr>
          </a:lstStyle>
          <a:p>
            <a:endParaRPr lang="ru-RU" dirty="0"/>
          </a:p>
        </p:txBody>
      </p:sp>
      <p:sp>
        <p:nvSpPr>
          <p:cNvPr id="9"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2972883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8" name="Text Placeholder 7"/>
          <p:cNvSpPr>
            <a:spLocks noGrp="1"/>
          </p:cNvSpPr>
          <p:nvPr>
            <p:ph type="body" sz="quarter" idx="13"/>
          </p:nvPr>
        </p:nvSpPr>
        <p:spPr>
          <a:xfrm>
            <a:off x="452438" y="1808163"/>
            <a:ext cx="5905500" cy="4170362"/>
          </a:xfrm>
          <a:noFill/>
          <a:ln>
            <a:noFill/>
          </a:ln>
        </p:spPr>
        <p:txBody>
          <a:bodyPr lIns="0" tIns="0" rIns="0" bIns="0"/>
          <a:lstStyle>
            <a:lvl1pPr marL="0" indent="0">
              <a:buNone/>
              <a:defRPr sz="1800">
                <a:solidFill>
                  <a:schemeClr val="tx2"/>
                </a:solidFill>
              </a:defRPr>
            </a:lvl1pPr>
            <a:lvl2pPr marL="0" indent="0">
              <a:buNone/>
              <a:defRPr sz="1200"/>
            </a:lvl2pPr>
          </a:lstStyle>
          <a:p>
            <a:pPr lvl="0"/>
            <a:r>
              <a:rPr lang="en-US" dirty="0" smtClean="0"/>
              <a:t>Click to edit Master text styles</a:t>
            </a:r>
          </a:p>
          <a:p>
            <a:pPr lvl="1"/>
            <a:r>
              <a:rPr lang="en-US" dirty="0" smtClean="0"/>
              <a:t>Second level</a:t>
            </a:r>
          </a:p>
        </p:txBody>
      </p:sp>
      <p:sp>
        <p:nvSpPr>
          <p:cNvPr id="12" name="Text Placeholder 11"/>
          <p:cNvSpPr>
            <a:spLocks noGrp="1"/>
          </p:cNvSpPr>
          <p:nvPr>
            <p:ph type="body" sz="quarter" idx="14"/>
          </p:nvPr>
        </p:nvSpPr>
        <p:spPr>
          <a:xfrm>
            <a:off x="6645275" y="1808163"/>
            <a:ext cx="2808288" cy="4170362"/>
          </a:xfrm>
          <a:solidFill>
            <a:schemeClr val="tx2"/>
          </a:solidFill>
        </p:spPr>
        <p:txBody>
          <a:bodyPr vert="horz" lIns="144000" tIns="108000" rIns="108000" bIns="108000" rtlCol="0">
            <a:noAutofit/>
          </a:bodyPr>
          <a:lstStyle>
            <a:lvl1pPr>
              <a:spcBef>
                <a:spcPts val="0"/>
              </a:spcBef>
              <a:spcAft>
                <a:spcPts val="600"/>
              </a:spcAft>
              <a:defRPr lang="en-US" sz="1800" b="1" smtClean="0">
                <a:solidFill>
                  <a:schemeClr val="bg1"/>
                </a:solidFill>
              </a:defRPr>
            </a:lvl1pPr>
            <a:lvl2pPr marL="0" indent="0">
              <a:spcBef>
                <a:spcPts val="0"/>
              </a:spcBef>
              <a:spcAft>
                <a:spcPts val="600"/>
              </a:spcAft>
              <a:defRPr lang="en-US" sz="1000" smtClean="0">
                <a:solidFill>
                  <a:schemeClr val="bg1"/>
                </a:solidFill>
              </a:defRPr>
            </a:lvl2pPr>
            <a:lvl3pPr>
              <a:defRPr lang="en-US" sz="1200" smtClean="0">
                <a:solidFill>
                  <a:schemeClr val="tx1">
                    <a:lumMod val="85000"/>
                    <a:lumOff val="15000"/>
                  </a:schemeClr>
                </a:solidFill>
              </a:defRPr>
            </a:lvl3pPr>
            <a:lvl4pPr>
              <a:defRPr lang="en-US" sz="1200" smtClean="0">
                <a:solidFill>
                  <a:schemeClr val="tx1">
                    <a:lumMod val="85000"/>
                    <a:lumOff val="15000"/>
                  </a:schemeClr>
                </a:solidFill>
              </a:defRPr>
            </a:lvl4pPr>
            <a:lvl5pPr>
              <a:defRPr lang="ru-RU" sz="1800"/>
            </a:lvl5pPr>
          </a:lstStyle>
          <a:p>
            <a:pPr marL="0" lvl="0" indent="0">
              <a:buNone/>
            </a:pPr>
            <a:r>
              <a:rPr lang="en-US" dirty="0" smtClean="0"/>
              <a:t>Click to edit Master text styles</a:t>
            </a:r>
          </a:p>
          <a:p>
            <a:pPr marL="0" lvl="1" indent="-342900">
              <a:buNone/>
            </a:pPr>
            <a:r>
              <a:rPr lang="en-US" dirty="0" smtClean="0"/>
              <a:t>Second level</a:t>
            </a:r>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0"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142685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8" name="Text Placeholder 7"/>
          <p:cNvSpPr>
            <a:spLocks noGrp="1"/>
          </p:cNvSpPr>
          <p:nvPr>
            <p:ph type="body" sz="quarter" idx="13"/>
          </p:nvPr>
        </p:nvSpPr>
        <p:spPr>
          <a:xfrm>
            <a:off x="452438" y="1808163"/>
            <a:ext cx="5905500" cy="4170362"/>
          </a:xfrm>
          <a:noFill/>
          <a:ln>
            <a:noFill/>
          </a:ln>
        </p:spPr>
        <p:txBody>
          <a:bodyPr lIns="0" tIns="0" rIns="0" bIns="0"/>
          <a:lstStyle>
            <a:lvl1pPr marL="0" indent="0">
              <a:buNone/>
              <a:defRPr sz="1800">
                <a:solidFill>
                  <a:schemeClr val="tx2"/>
                </a:solidFill>
              </a:defRPr>
            </a:lvl1pPr>
            <a:lvl2pPr marL="0" indent="0">
              <a:buNone/>
              <a:defRPr sz="1200"/>
            </a:lvl2pPr>
          </a:lstStyle>
          <a:p>
            <a:pPr lvl="0"/>
            <a:r>
              <a:rPr lang="en-US" dirty="0" smtClean="0"/>
              <a:t>Click to edit Master text styles</a:t>
            </a:r>
          </a:p>
          <a:p>
            <a:pPr lvl="1"/>
            <a:r>
              <a:rPr lang="en-US" dirty="0" smtClean="0"/>
              <a:t>Second level</a:t>
            </a:r>
          </a:p>
        </p:txBody>
      </p:sp>
      <p:sp>
        <p:nvSpPr>
          <p:cNvPr id="12" name="Text Placeholder 11"/>
          <p:cNvSpPr>
            <a:spLocks noGrp="1"/>
          </p:cNvSpPr>
          <p:nvPr>
            <p:ph type="body" sz="quarter" idx="14"/>
          </p:nvPr>
        </p:nvSpPr>
        <p:spPr>
          <a:xfrm>
            <a:off x="6645275" y="1808163"/>
            <a:ext cx="2808288" cy="4170362"/>
          </a:xfrm>
          <a:noFill/>
        </p:spPr>
        <p:txBody>
          <a:bodyPr vert="horz" lIns="0" tIns="0" rIns="0" bIns="0" rtlCol="0">
            <a:noAutofit/>
          </a:bodyPr>
          <a:lstStyle>
            <a:lvl1pPr marL="342900" indent="-342900">
              <a:lnSpc>
                <a:spcPct val="90000"/>
              </a:lnSpc>
              <a:spcBef>
                <a:spcPts val="0"/>
              </a:spcBef>
              <a:spcAft>
                <a:spcPts val="0"/>
              </a:spcAft>
              <a:buNone/>
              <a:defRPr lang="en-US" sz="4800" b="0" smtClean="0">
                <a:solidFill>
                  <a:schemeClr val="tx2"/>
                </a:solidFill>
              </a:defRPr>
            </a:lvl1pPr>
            <a:lvl2pPr marL="0" indent="0">
              <a:lnSpc>
                <a:spcPct val="90000"/>
              </a:lnSpc>
              <a:spcBef>
                <a:spcPts val="0"/>
              </a:spcBef>
              <a:spcAft>
                <a:spcPts val="0"/>
              </a:spcAft>
              <a:buNone/>
              <a:defRPr lang="en-US" sz="2400" smtClean="0">
                <a:solidFill>
                  <a:schemeClr val="tx2"/>
                </a:solidFill>
              </a:defRPr>
            </a:lvl2pPr>
            <a:lvl3pPr>
              <a:defRPr lang="en-US" sz="1200" smtClean="0">
                <a:solidFill>
                  <a:schemeClr val="tx1">
                    <a:lumMod val="85000"/>
                    <a:lumOff val="15000"/>
                  </a:schemeClr>
                </a:solidFill>
              </a:defRPr>
            </a:lvl3pPr>
            <a:lvl4pPr>
              <a:defRPr lang="en-US" sz="1200" smtClean="0">
                <a:solidFill>
                  <a:schemeClr val="tx1">
                    <a:lumMod val="85000"/>
                    <a:lumOff val="15000"/>
                  </a:schemeClr>
                </a:solidFill>
              </a:defRPr>
            </a:lvl4pPr>
            <a:lvl5pPr>
              <a:defRPr lang="ru-RU" sz="1800"/>
            </a:lvl5pPr>
          </a:lstStyle>
          <a:p>
            <a:pPr marL="0" lvl="0" indent="0"/>
            <a:r>
              <a:rPr lang="en-US" dirty="0" smtClean="0"/>
              <a:t>Click to edit Master text styles</a:t>
            </a:r>
          </a:p>
          <a:p>
            <a:pPr marL="0" lvl="1" indent="-342900"/>
            <a:r>
              <a:rPr lang="en-US" dirty="0" smtClean="0"/>
              <a:t>Second level</a:t>
            </a:r>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Tree>
    <p:extLst>
      <p:ext uri="{BB962C8B-B14F-4D97-AF65-F5344CB8AC3E}">
        <p14:creationId xmlns:p14="http://schemas.microsoft.com/office/powerpoint/2010/main" val="10178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2">
    <p:spTree>
      <p:nvGrpSpPr>
        <p:cNvPr id="1" name=""/>
        <p:cNvGrpSpPr/>
        <p:nvPr/>
      </p:nvGrpSpPr>
      <p:grpSpPr>
        <a:xfrm>
          <a:off x="0" y="0"/>
          <a:ext cx="0" cy="0"/>
          <a:chOff x="0" y="0"/>
          <a:chExt cx="0" cy="0"/>
        </a:xfrm>
      </p:grpSpPr>
      <p:sp>
        <p:nvSpPr>
          <p:cNvPr id="35" name="Freeform 6"/>
          <p:cNvSpPr>
            <a:spLocks/>
          </p:cNvSpPr>
          <p:nvPr userDrawn="1"/>
        </p:nvSpPr>
        <p:spPr bwMode="auto">
          <a:xfrm>
            <a:off x="0" y="-99391"/>
            <a:ext cx="9906000" cy="6317008"/>
          </a:xfrm>
          <a:custGeom>
            <a:avLst/>
            <a:gdLst>
              <a:gd name="T0" fmla="*/ 18111 w 18750"/>
              <a:gd name="T1" fmla="*/ 4618 h 9786"/>
              <a:gd name="T2" fmla="*/ 17827 w 18750"/>
              <a:gd name="T3" fmla="*/ 4632 h 9786"/>
              <a:gd name="T4" fmla="*/ 17507 w 18750"/>
              <a:gd name="T5" fmla="*/ 4654 h 9786"/>
              <a:gd name="T6" fmla="*/ 17150 w 18750"/>
              <a:gd name="T7" fmla="*/ 4687 h 9786"/>
              <a:gd name="T8" fmla="*/ 16760 w 18750"/>
              <a:gd name="T9" fmla="*/ 4732 h 9786"/>
              <a:gd name="T10" fmla="*/ 16335 w 18750"/>
              <a:gd name="T11" fmla="*/ 4792 h 9786"/>
              <a:gd name="T12" fmla="*/ 15875 w 18750"/>
              <a:gd name="T13" fmla="*/ 4867 h 9786"/>
              <a:gd name="T14" fmla="*/ 15382 w 18750"/>
              <a:gd name="T15" fmla="*/ 4960 h 9786"/>
              <a:gd name="T16" fmla="*/ 14856 w 18750"/>
              <a:gd name="T17" fmla="*/ 5072 h 9786"/>
              <a:gd name="T18" fmla="*/ 14297 w 18750"/>
              <a:gd name="T19" fmla="*/ 5205 h 9786"/>
              <a:gd name="T20" fmla="*/ 13706 w 18750"/>
              <a:gd name="T21" fmla="*/ 5359 h 9786"/>
              <a:gd name="T22" fmla="*/ 13083 w 18750"/>
              <a:gd name="T23" fmla="*/ 5539 h 9786"/>
              <a:gd name="T24" fmla="*/ 12428 w 18750"/>
              <a:gd name="T25" fmla="*/ 5744 h 9786"/>
              <a:gd name="T26" fmla="*/ 11741 w 18750"/>
              <a:gd name="T27" fmla="*/ 5977 h 9786"/>
              <a:gd name="T28" fmla="*/ 11024 w 18750"/>
              <a:gd name="T29" fmla="*/ 6238 h 9786"/>
              <a:gd name="T30" fmla="*/ 10276 w 18750"/>
              <a:gd name="T31" fmla="*/ 6531 h 9786"/>
              <a:gd name="T32" fmla="*/ 9839 w 18750"/>
              <a:gd name="T33" fmla="*/ 6714 h 9786"/>
              <a:gd name="T34" fmla="*/ 9442 w 18750"/>
              <a:gd name="T35" fmla="*/ 6890 h 9786"/>
              <a:gd name="T36" fmla="*/ 8925 w 18750"/>
              <a:gd name="T37" fmla="*/ 7113 h 9786"/>
              <a:gd name="T38" fmla="*/ 8493 w 18750"/>
              <a:gd name="T39" fmla="*/ 7296 h 9786"/>
              <a:gd name="T40" fmla="*/ 8000 w 18750"/>
              <a:gd name="T41" fmla="*/ 7499 h 9786"/>
              <a:gd name="T42" fmla="*/ 7458 w 18750"/>
              <a:gd name="T43" fmla="*/ 7721 h 9786"/>
              <a:gd name="T44" fmla="*/ 6872 w 18750"/>
              <a:gd name="T45" fmla="*/ 7952 h 9786"/>
              <a:gd name="T46" fmla="*/ 6253 w 18750"/>
              <a:gd name="T47" fmla="*/ 8190 h 9786"/>
              <a:gd name="T48" fmla="*/ 5610 w 18750"/>
              <a:gd name="T49" fmla="*/ 8429 h 9786"/>
              <a:gd name="T50" fmla="*/ 4950 w 18750"/>
              <a:gd name="T51" fmla="*/ 8664 h 9786"/>
              <a:gd name="T52" fmla="*/ 4284 w 18750"/>
              <a:gd name="T53" fmla="*/ 8889 h 9786"/>
              <a:gd name="T54" fmla="*/ 3621 w 18750"/>
              <a:gd name="T55" fmla="*/ 9102 h 9786"/>
              <a:gd name="T56" fmla="*/ 2968 w 18750"/>
              <a:gd name="T57" fmla="*/ 9293 h 9786"/>
              <a:gd name="T58" fmla="*/ 2336 w 18750"/>
              <a:gd name="T59" fmla="*/ 9460 h 9786"/>
              <a:gd name="T60" fmla="*/ 1900 w 18750"/>
              <a:gd name="T61" fmla="*/ 9563 h 9786"/>
              <a:gd name="T62" fmla="*/ 1643 w 18750"/>
              <a:gd name="T63" fmla="*/ 9616 h 9786"/>
              <a:gd name="T64" fmla="*/ 1391 w 18750"/>
              <a:gd name="T65" fmla="*/ 9663 h 9786"/>
              <a:gd name="T66" fmla="*/ 1141 w 18750"/>
              <a:gd name="T67" fmla="*/ 9703 h 9786"/>
              <a:gd name="T68" fmla="*/ 893 w 18750"/>
              <a:gd name="T69" fmla="*/ 9736 h 9786"/>
              <a:gd name="T70" fmla="*/ 643 w 18750"/>
              <a:gd name="T71" fmla="*/ 9760 h 9786"/>
              <a:gd name="T72" fmla="*/ 390 w 18750"/>
              <a:gd name="T73" fmla="*/ 9777 h 9786"/>
              <a:gd name="T74" fmla="*/ 131 w 18750"/>
              <a:gd name="T75" fmla="*/ 9785 h 9786"/>
              <a:gd name="T76" fmla="*/ 0 w 18750"/>
              <a:gd name="T77" fmla="*/ 0 h 9786"/>
              <a:gd name="T78" fmla="*/ 18750 w 18750"/>
              <a:gd name="T79" fmla="*/ 4609 h 9786"/>
              <a:gd name="T80" fmla="*/ 18622 w 18750"/>
              <a:gd name="T81" fmla="*/ 4609 h 9786"/>
              <a:gd name="T82" fmla="*/ 18495 w 18750"/>
              <a:gd name="T83" fmla="*/ 4609 h 9786"/>
              <a:gd name="T84" fmla="*/ 18368 w 18750"/>
              <a:gd name="T85" fmla="*/ 4612 h 9786"/>
              <a:gd name="T86" fmla="*/ 18240 w 18750"/>
              <a:gd name="T87" fmla="*/ 4614 h 9786"/>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10000 w 10000"/>
              <a:gd name="connsiteY78" fmla="*/ 5439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89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78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12"/>
              <a:gd name="connsiteY0" fmla="*/ 10154 h 15439"/>
              <a:gd name="connsiteX1" fmla="*/ 9659 w 10012"/>
              <a:gd name="connsiteY1" fmla="*/ 10158 h 15439"/>
              <a:gd name="connsiteX2" fmla="*/ 9586 w 10012"/>
              <a:gd name="connsiteY2" fmla="*/ 10163 h 15439"/>
              <a:gd name="connsiteX3" fmla="*/ 9508 w 10012"/>
              <a:gd name="connsiteY3" fmla="*/ 10172 h 15439"/>
              <a:gd name="connsiteX4" fmla="*/ 9425 w 10012"/>
              <a:gd name="connsiteY4" fmla="*/ 10181 h 15439"/>
              <a:gd name="connsiteX5" fmla="*/ 9337 w 10012"/>
              <a:gd name="connsiteY5" fmla="*/ 10195 h 15439"/>
              <a:gd name="connsiteX6" fmla="*/ 9244 w 10012"/>
              <a:gd name="connsiteY6" fmla="*/ 10210 h 15439"/>
              <a:gd name="connsiteX7" fmla="*/ 9147 w 10012"/>
              <a:gd name="connsiteY7" fmla="*/ 10228 h 15439"/>
              <a:gd name="connsiteX8" fmla="*/ 9045 w 10012"/>
              <a:gd name="connsiteY8" fmla="*/ 10250 h 15439"/>
              <a:gd name="connsiteX9" fmla="*/ 8939 w 10012"/>
              <a:gd name="connsiteY9" fmla="*/ 10274 h 15439"/>
              <a:gd name="connsiteX10" fmla="*/ 8828 w 10012"/>
              <a:gd name="connsiteY10" fmla="*/ 10304 h 15439"/>
              <a:gd name="connsiteX11" fmla="*/ 8712 w 10012"/>
              <a:gd name="connsiteY11" fmla="*/ 10336 h 15439"/>
              <a:gd name="connsiteX12" fmla="*/ 8592 w 10012"/>
              <a:gd name="connsiteY12" fmla="*/ 10372 h 15439"/>
              <a:gd name="connsiteX13" fmla="*/ 8467 w 10012"/>
              <a:gd name="connsiteY13" fmla="*/ 10412 h 15439"/>
              <a:gd name="connsiteX14" fmla="*/ 8338 w 10012"/>
              <a:gd name="connsiteY14" fmla="*/ 10458 h 15439"/>
              <a:gd name="connsiteX15" fmla="*/ 8204 w 10012"/>
              <a:gd name="connsiteY15" fmla="*/ 10507 h 15439"/>
              <a:gd name="connsiteX16" fmla="*/ 8066 w 10012"/>
              <a:gd name="connsiteY16" fmla="*/ 10563 h 15439"/>
              <a:gd name="connsiteX17" fmla="*/ 7923 w 10012"/>
              <a:gd name="connsiteY17" fmla="*/ 10622 h 15439"/>
              <a:gd name="connsiteX18" fmla="*/ 7776 w 10012"/>
              <a:gd name="connsiteY18" fmla="*/ 10687 h 15439"/>
              <a:gd name="connsiteX19" fmla="*/ 7625 w 10012"/>
              <a:gd name="connsiteY19" fmla="*/ 10758 h 15439"/>
              <a:gd name="connsiteX20" fmla="*/ 7470 w 10012"/>
              <a:gd name="connsiteY20" fmla="*/ 10834 h 15439"/>
              <a:gd name="connsiteX21" fmla="*/ 7310 w 10012"/>
              <a:gd name="connsiteY21" fmla="*/ 10915 h 15439"/>
              <a:gd name="connsiteX22" fmla="*/ 7146 w 10012"/>
              <a:gd name="connsiteY22" fmla="*/ 11004 h 15439"/>
              <a:gd name="connsiteX23" fmla="*/ 6978 w 10012"/>
              <a:gd name="connsiteY23" fmla="*/ 11099 h 15439"/>
              <a:gd name="connsiteX24" fmla="*/ 6805 w 10012"/>
              <a:gd name="connsiteY24" fmla="*/ 11200 h 15439"/>
              <a:gd name="connsiteX25" fmla="*/ 6628 w 10012"/>
              <a:gd name="connsiteY25" fmla="*/ 11309 h 15439"/>
              <a:gd name="connsiteX26" fmla="*/ 6447 w 10012"/>
              <a:gd name="connsiteY26" fmla="*/ 11425 h 15439"/>
              <a:gd name="connsiteX27" fmla="*/ 6262 w 10012"/>
              <a:gd name="connsiteY27" fmla="*/ 11547 h 15439"/>
              <a:gd name="connsiteX28" fmla="*/ 6073 w 10012"/>
              <a:gd name="connsiteY28" fmla="*/ 11676 h 15439"/>
              <a:gd name="connsiteX29" fmla="*/ 5879 w 10012"/>
              <a:gd name="connsiteY29" fmla="*/ 11813 h 15439"/>
              <a:gd name="connsiteX30" fmla="*/ 5682 w 10012"/>
              <a:gd name="connsiteY30" fmla="*/ 11960 h 15439"/>
              <a:gd name="connsiteX31" fmla="*/ 5481 w 10012"/>
              <a:gd name="connsiteY31" fmla="*/ 12113 h 15439"/>
              <a:gd name="connsiteX32" fmla="*/ 5276 w 10012"/>
              <a:gd name="connsiteY32" fmla="*/ 12276 h 15439"/>
              <a:gd name="connsiteX33" fmla="*/ 5247 w 10012"/>
              <a:gd name="connsiteY33" fmla="*/ 12300 h 15439"/>
              <a:gd name="connsiteX34" fmla="*/ 5166 w 10012"/>
              <a:gd name="connsiteY34" fmla="*/ 12369 h 15439"/>
              <a:gd name="connsiteX35" fmla="*/ 5036 w 10012"/>
              <a:gd name="connsiteY35" fmla="*/ 12480 h 15439"/>
              <a:gd name="connsiteX36" fmla="*/ 4862 w 10012"/>
              <a:gd name="connsiteY36" fmla="*/ 12624 h 15439"/>
              <a:gd name="connsiteX37" fmla="*/ 4760 w 10012"/>
              <a:gd name="connsiteY37" fmla="*/ 12708 h 15439"/>
              <a:gd name="connsiteX38" fmla="*/ 4650 w 10012"/>
              <a:gd name="connsiteY38" fmla="*/ 12798 h 15439"/>
              <a:gd name="connsiteX39" fmla="*/ 4530 w 10012"/>
              <a:gd name="connsiteY39" fmla="*/ 12895 h 15439"/>
              <a:gd name="connsiteX40" fmla="*/ 4402 w 10012"/>
              <a:gd name="connsiteY40" fmla="*/ 12996 h 15439"/>
              <a:gd name="connsiteX41" fmla="*/ 4267 w 10012"/>
              <a:gd name="connsiteY41" fmla="*/ 13102 h 15439"/>
              <a:gd name="connsiteX42" fmla="*/ 4125 w 10012"/>
              <a:gd name="connsiteY42" fmla="*/ 13213 h 15439"/>
              <a:gd name="connsiteX43" fmla="*/ 3978 w 10012"/>
              <a:gd name="connsiteY43" fmla="*/ 13329 h 15439"/>
              <a:gd name="connsiteX44" fmla="*/ 3824 w 10012"/>
              <a:gd name="connsiteY44" fmla="*/ 13446 h 15439"/>
              <a:gd name="connsiteX45" fmla="*/ 3665 w 10012"/>
              <a:gd name="connsiteY45" fmla="*/ 13565 h 15439"/>
              <a:gd name="connsiteX46" fmla="*/ 3502 w 10012"/>
              <a:gd name="connsiteY46" fmla="*/ 13686 h 15439"/>
              <a:gd name="connsiteX47" fmla="*/ 3335 w 10012"/>
              <a:gd name="connsiteY47" fmla="*/ 13808 h 15439"/>
              <a:gd name="connsiteX48" fmla="*/ 3164 w 10012"/>
              <a:gd name="connsiteY48" fmla="*/ 13931 h 15439"/>
              <a:gd name="connsiteX49" fmla="*/ 2992 w 10012"/>
              <a:gd name="connsiteY49" fmla="*/ 14052 h 15439"/>
              <a:gd name="connsiteX50" fmla="*/ 2817 w 10012"/>
              <a:gd name="connsiteY50" fmla="*/ 14173 h 15439"/>
              <a:gd name="connsiteX51" fmla="*/ 2640 w 10012"/>
              <a:gd name="connsiteY51" fmla="*/ 14292 h 15439"/>
              <a:gd name="connsiteX52" fmla="*/ 2463 w 10012"/>
              <a:gd name="connsiteY52" fmla="*/ 14409 h 15439"/>
              <a:gd name="connsiteX53" fmla="*/ 2285 w 10012"/>
              <a:gd name="connsiteY53" fmla="*/ 14522 h 15439"/>
              <a:gd name="connsiteX54" fmla="*/ 2108 w 10012"/>
              <a:gd name="connsiteY54" fmla="*/ 14633 h 15439"/>
              <a:gd name="connsiteX55" fmla="*/ 1931 w 10012"/>
              <a:gd name="connsiteY55" fmla="*/ 14740 h 15439"/>
              <a:gd name="connsiteX56" fmla="*/ 1756 w 10012"/>
              <a:gd name="connsiteY56" fmla="*/ 14840 h 15439"/>
              <a:gd name="connsiteX57" fmla="*/ 1583 w 10012"/>
              <a:gd name="connsiteY57" fmla="*/ 14935 h 15439"/>
              <a:gd name="connsiteX58" fmla="*/ 1413 w 10012"/>
              <a:gd name="connsiteY58" fmla="*/ 15024 h 15439"/>
              <a:gd name="connsiteX59" fmla="*/ 1246 w 10012"/>
              <a:gd name="connsiteY59" fmla="*/ 15106 h 15439"/>
              <a:gd name="connsiteX60" fmla="*/ 1083 w 10012"/>
              <a:gd name="connsiteY60" fmla="*/ 15181 h 15439"/>
              <a:gd name="connsiteX61" fmla="*/ 1013 w 10012"/>
              <a:gd name="connsiteY61" fmla="*/ 15211 h 15439"/>
              <a:gd name="connsiteX62" fmla="*/ 945 w 10012"/>
              <a:gd name="connsiteY62" fmla="*/ 15239 h 15439"/>
              <a:gd name="connsiteX63" fmla="*/ 876 w 10012"/>
              <a:gd name="connsiteY63" fmla="*/ 15265 h 15439"/>
              <a:gd name="connsiteX64" fmla="*/ 809 w 10012"/>
              <a:gd name="connsiteY64" fmla="*/ 15291 h 15439"/>
              <a:gd name="connsiteX65" fmla="*/ 742 w 10012"/>
              <a:gd name="connsiteY65" fmla="*/ 15313 h 15439"/>
              <a:gd name="connsiteX66" fmla="*/ 675 w 10012"/>
              <a:gd name="connsiteY66" fmla="*/ 15335 h 15439"/>
              <a:gd name="connsiteX67" fmla="*/ 609 w 10012"/>
              <a:gd name="connsiteY67" fmla="*/ 15354 h 15439"/>
              <a:gd name="connsiteX68" fmla="*/ 542 w 10012"/>
              <a:gd name="connsiteY68" fmla="*/ 15372 h 15439"/>
              <a:gd name="connsiteX69" fmla="*/ 476 w 10012"/>
              <a:gd name="connsiteY69" fmla="*/ 15388 h 15439"/>
              <a:gd name="connsiteX70" fmla="*/ 410 w 10012"/>
              <a:gd name="connsiteY70" fmla="*/ 15400 h 15439"/>
              <a:gd name="connsiteX71" fmla="*/ 343 w 10012"/>
              <a:gd name="connsiteY71" fmla="*/ 15412 h 15439"/>
              <a:gd name="connsiteX72" fmla="*/ 276 w 10012"/>
              <a:gd name="connsiteY72" fmla="*/ 15423 h 15439"/>
              <a:gd name="connsiteX73" fmla="*/ 208 w 10012"/>
              <a:gd name="connsiteY73" fmla="*/ 15430 h 15439"/>
              <a:gd name="connsiteX74" fmla="*/ 139 w 10012"/>
              <a:gd name="connsiteY74" fmla="*/ 15434 h 15439"/>
              <a:gd name="connsiteX75" fmla="*/ 70 w 10012"/>
              <a:gd name="connsiteY75" fmla="*/ 15438 h 15439"/>
              <a:gd name="connsiteX76" fmla="*/ 0 w 10012"/>
              <a:gd name="connsiteY76" fmla="*/ 15439 h 15439"/>
              <a:gd name="connsiteX77" fmla="*/ 11 w 10012"/>
              <a:gd name="connsiteY77" fmla="*/ 0 h 15439"/>
              <a:gd name="connsiteX78" fmla="*/ 10012 w 10012"/>
              <a:gd name="connsiteY78" fmla="*/ 7 h 15439"/>
              <a:gd name="connsiteX79" fmla="*/ 10000 w 10012"/>
              <a:gd name="connsiteY79" fmla="*/ 10149 h 15439"/>
              <a:gd name="connsiteX80" fmla="*/ 9966 w 10012"/>
              <a:gd name="connsiteY80" fmla="*/ 10149 h 15439"/>
              <a:gd name="connsiteX81" fmla="*/ 9932 w 10012"/>
              <a:gd name="connsiteY81" fmla="*/ 10149 h 15439"/>
              <a:gd name="connsiteX82" fmla="*/ 9898 w 10012"/>
              <a:gd name="connsiteY82" fmla="*/ 10149 h 15439"/>
              <a:gd name="connsiteX83" fmla="*/ 9864 w 10012"/>
              <a:gd name="connsiteY83" fmla="*/ 10149 h 15439"/>
              <a:gd name="connsiteX84" fmla="*/ 9830 w 10012"/>
              <a:gd name="connsiteY84" fmla="*/ 10151 h 15439"/>
              <a:gd name="connsiteX85" fmla="*/ 9796 w 10012"/>
              <a:gd name="connsiteY85" fmla="*/ 10152 h 15439"/>
              <a:gd name="connsiteX86" fmla="*/ 9763 w 10012"/>
              <a:gd name="connsiteY86" fmla="*/ 10153 h 15439"/>
              <a:gd name="connsiteX87" fmla="*/ 9728 w 10012"/>
              <a:gd name="connsiteY87"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967 w 10013"/>
              <a:gd name="connsiteY80" fmla="*/ 10149 h 15439"/>
              <a:gd name="connsiteX81" fmla="*/ 9933 w 10013"/>
              <a:gd name="connsiteY81" fmla="*/ 10149 h 15439"/>
              <a:gd name="connsiteX82" fmla="*/ 9899 w 10013"/>
              <a:gd name="connsiteY82" fmla="*/ 10149 h 15439"/>
              <a:gd name="connsiteX83" fmla="*/ 9865 w 10013"/>
              <a:gd name="connsiteY83" fmla="*/ 10149 h 15439"/>
              <a:gd name="connsiteX84" fmla="*/ 9831 w 10013"/>
              <a:gd name="connsiteY84" fmla="*/ 10151 h 15439"/>
              <a:gd name="connsiteX85" fmla="*/ 9797 w 10013"/>
              <a:gd name="connsiteY85" fmla="*/ 10152 h 15439"/>
              <a:gd name="connsiteX86" fmla="*/ 9764 w 10013"/>
              <a:gd name="connsiteY86" fmla="*/ 10153 h 15439"/>
              <a:gd name="connsiteX87" fmla="*/ 9729 w 10013"/>
              <a:gd name="connsiteY87"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967 w 10013"/>
              <a:gd name="connsiteY80" fmla="*/ 10149 h 15439"/>
              <a:gd name="connsiteX81" fmla="*/ 9899 w 10013"/>
              <a:gd name="connsiteY81" fmla="*/ 10149 h 15439"/>
              <a:gd name="connsiteX82" fmla="*/ 9865 w 10013"/>
              <a:gd name="connsiteY82" fmla="*/ 10149 h 15439"/>
              <a:gd name="connsiteX83" fmla="*/ 9831 w 10013"/>
              <a:gd name="connsiteY83" fmla="*/ 10151 h 15439"/>
              <a:gd name="connsiteX84" fmla="*/ 9797 w 10013"/>
              <a:gd name="connsiteY84" fmla="*/ 10152 h 15439"/>
              <a:gd name="connsiteX85" fmla="*/ 9764 w 10013"/>
              <a:gd name="connsiteY85" fmla="*/ 10153 h 15439"/>
              <a:gd name="connsiteX86" fmla="*/ 9729 w 10013"/>
              <a:gd name="connsiteY86"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899 w 10013"/>
              <a:gd name="connsiteY80" fmla="*/ 10149 h 15439"/>
              <a:gd name="connsiteX81" fmla="*/ 9865 w 10013"/>
              <a:gd name="connsiteY81" fmla="*/ 10149 h 15439"/>
              <a:gd name="connsiteX82" fmla="*/ 9831 w 10013"/>
              <a:gd name="connsiteY82" fmla="*/ 10151 h 15439"/>
              <a:gd name="connsiteX83" fmla="*/ 9797 w 10013"/>
              <a:gd name="connsiteY83" fmla="*/ 10152 h 15439"/>
              <a:gd name="connsiteX84" fmla="*/ 9764 w 10013"/>
              <a:gd name="connsiteY84" fmla="*/ 10153 h 15439"/>
              <a:gd name="connsiteX85" fmla="*/ 9729 w 10013"/>
              <a:gd name="connsiteY85"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865 w 10013"/>
              <a:gd name="connsiteY80" fmla="*/ 10149 h 15439"/>
              <a:gd name="connsiteX81" fmla="*/ 9831 w 10013"/>
              <a:gd name="connsiteY81" fmla="*/ 10151 h 15439"/>
              <a:gd name="connsiteX82" fmla="*/ 9797 w 10013"/>
              <a:gd name="connsiteY82" fmla="*/ 10152 h 15439"/>
              <a:gd name="connsiteX83" fmla="*/ 9764 w 10013"/>
              <a:gd name="connsiteY83" fmla="*/ 10153 h 15439"/>
              <a:gd name="connsiteX84" fmla="*/ 9729 w 10013"/>
              <a:gd name="connsiteY84"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865 w 10013"/>
              <a:gd name="connsiteY80" fmla="*/ 10149 h 15439"/>
              <a:gd name="connsiteX81" fmla="*/ 9797 w 10013"/>
              <a:gd name="connsiteY81" fmla="*/ 10152 h 15439"/>
              <a:gd name="connsiteX82" fmla="*/ 9764 w 10013"/>
              <a:gd name="connsiteY82" fmla="*/ 10153 h 15439"/>
              <a:gd name="connsiteX83" fmla="*/ 9729 w 10013"/>
              <a:gd name="connsiteY83"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797 w 10013"/>
              <a:gd name="connsiteY80" fmla="*/ 10152 h 15439"/>
              <a:gd name="connsiteX81" fmla="*/ 9764 w 10013"/>
              <a:gd name="connsiteY81" fmla="*/ 10153 h 15439"/>
              <a:gd name="connsiteX82" fmla="*/ 9729 w 10013"/>
              <a:gd name="connsiteY82"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764 w 10013"/>
              <a:gd name="connsiteY80" fmla="*/ 10153 h 15439"/>
              <a:gd name="connsiteX81" fmla="*/ 9729 w 10013"/>
              <a:gd name="connsiteY81"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729 w 10013"/>
              <a:gd name="connsiteY80" fmla="*/ 10154 h 15439"/>
              <a:gd name="connsiteX0" fmla="*/ 10001 w 10013"/>
              <a:gd name="connsiteY0" fmla="*/ 10149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0" fmla="*/ 10001 w 10013"/>
              <a:gd name="connsiteY0" fmla="*/ 10149 h 15439"/>
              <a:gd name="connsiteX1" fmla="*/ 9724 w 10013"/>
              <a:gd name="connsiteY1" fmla="*/ 10143 h 15439"/>
              <a:gd name="connsiteX2" fmla="*/ 9660 w 10013"/>
              <a:gd name="connsiteY2" fmla="*/ 10158 h 15439"/>
              <a:gd name="connsiteX3" fmla="*/ 9587 w 10013"/>
              <a:gd name="connsiteY3" fmla="*/ 10163 h 15439"/>
              <a:gd name="connsiteX4" fmla="*/ 9509 w 10013"/>
              <a:gd name="connsiteY4" fmla="*/ 10172 h 15439"/>
              <a:gd name="connsiteX5" fmla="*/ 9426 w 10013"/>
              <a:gd name="connsiteY5" fmla="*/ 10181 h 15439"/>
              <a:gd name="connsiteX6" fmla="*/ 9338 w 10013"/>
              <a:gd name="connsiteY6" fmla="*/ 10195 h 15439"/>
              <a:gd name="connsiteX7" fmla="*/ 9245 w 10013"/>
              <a:gd name="connsiteY7" fmla="*/ 10210 h 15439"/>
              <a:gd name="connsiteX8" fmla="*/ 9148 w 10013"/>
              <a:gd name="connsiteY8" fmla="*/ 10228 h 15439"/>
              <a:gd name="connsiteX9" fmla="*/ 9046 w 10013"/>
              <a:gd name="connsiteY9" fmla="*/ 10250 h 15439"/>
              <a:gd name="connsiteX10" fmla="*/ 8940 w 10013"/>
              <a:gd name="connsiteY10" fmla="*/ 10274 h 15439"/>
              <a:gd name="connsiteX11" fmla="*/ 8829 w 10013"/>
              <a:gd name="connsiteY11" fmla="*/ 10304 h 15439"/>
              <a:gd name="connsiteX12" fmla="*/ 8713 w 10013"/>
              <a:gd name="connsiteY12" fmla="*/ 10336 h 15439"/>
              <a:gd name="connsiteX13" fmla="*/ 8593 w 10013"/>
              <a:gd name="connsiteY13" fmla="*/ 10372 h 15439"/>
              <a:gd name="connsiteX14" fmla="*/ 8468 w 10013"/>
              <a:gd name="connsiteY14" fmla="*/ 10412 h 15439"/>
              <a:gd name="connsiteX15" fmla="*/ 8339 w 10013"/>
              <a:gd name="connsiteY15" fmla="*/ 10458 h 15439"/>
              <a:gd name="connsiteX16" fmla="*/ 8205 w 10013"/>
              <a:gd name="connsiteY16" fmla="*/ 10507 h 15439"/>
              <a:gd name="connsiteX17" fmla="*/ 8067 w 10013"/>
              <a:gd name="connsiteY17" fmla="*/ 10563 h 15439"/>
              <a:gd name="connsiteX18" fmla="*/ 7924 w 10013"/>
              <a:gd name="connsiteY18" fmla="*/ 10622 h 15439"/>
              <a:gd name="connsiteX19" fmla="*/ 7777 w 10013"/>
              <a:gd name="connsiteY19" fmla="*/ 10687 h 15439"/>
              <a:gd name="connsiteX20" fmla="*/ 7626 w 10013"/>
              <a:gd name="connsiteY20" fmla="*/ 10758 h 15439"/>
              <a:gd name="connsiteX21" fmla="*/ 7471 w 10013"/>
              <a:gd name="connsiteY21" fmla="*/ 10834 h 15439"/>
              <a:gd name="connsiteX22" fmla="*/ 7311 w 10013"/>
              <a:gd name="connsiteY22" fmla="*/ 10915 h 15439"/>
              <a:gd name="connsiteX23" fmla="*/ 7147 w 10013"/>
              <a:gd name="connsiteY23" fmla="*/ 11004 h 15439"/>
              <a:gd name="connsiteX24" fmla="*/ 6979 w 10013"/>
              <a:gd name="connsiteY24" fmla="*/ 11099 h 15439"/>
              <a:gd name="connsiteX25" fmla="*/ 6806 w 10013"/>
              <a:gd name="connsiteY25" fmla="*/ 11200 h 15439"/>
              <a:gd name="connsiteX26" fmla="*/ 6629 w 10013"/>
              <a:gd name="connsiteY26" fmla="*/ 11309 h 15439"/>
              <a:gd name="connsiteX27" fmla="*/ 6448 w 10013"/>
              <a:gd name="connsiteY27" fmla="*/ 11425 h 15439"/>
              <a:gd name="connsiteX28" fmla="*/ 6263 w 10013"/>
              <a:gd name="connsiteY28" fmla="*/ 11547 h 15439"/>
              <a:gd name="connsiteX29" fmla="*/ 6074 w 10013"/>
              <a:gd name="connsiteY29" fmla="*/ 11676 h 15439"/>
              <a:gd name="connsiteX30" fmla="*/ 5880 w 10013"/>
              <a:gd name="connsiteY30" fmla="*/ 11813 h 15439"/>
              <a:gd name="connsiteX31" fmla="*/ 5683 w 10013"/>
              <a:gd name="connsiteY31" fmla="*/ 11960 h 15439"/>
              <a:gd name="connsiteX32" fmla="*/ 5482 w 10013"/>
              <a:gd name="connsiteY32" fmla="*/ 12113 h 15439"/>
              <a:gd name="connsiteX33" fmla="*/ 5277 w 10013"/>
              <a:gd name="connsiteY33" fmla="*/ 12276 h 15439"/>
              <a:gd name="connsiteX34" fmla="*/ 5248 w 10013"/>
              <a:gd name="connsiteY34" fmla="*/ 12300 h 15439"/>
              <a:gd name="connsiteX35" fmla="*/ 5167 w 10013"/>
              <a:gd name="connsiteY35" fmla="*/ 12369 h 15439"/>
              <a:gd name="connsiteX36" fmla="*/ 5037 w 10013"/>
              <a:gd name="connsiteY36" fmla="*/ 12480 h 15439"/>
              <a:gd name="connsiteX37" fmla="*/ 4863 w 10013"/>
              <a:gd name="connsiteY37" fmla="*/ 12624 h 15439"/>
              <a:gd name="connsiteX38" fmla="*/ 4761 w 10013"/>
              <a:gd name="connsiteY38" fmla="*/ 12708 h 15439"/>
              <a:gd name="connsiteX39" fmla="*/ 4651 w 10013"/>
              <a:gd name="connsiteY39" fmla="*/ 12798 h 15439"/>
              <a:gd name="connsiteX40" fmla="*/ 4531 w 10013"/>
              <a:gd name="connsiteY40" fmla="*/ 12895 h 15439"/>
              <a:gd name="connsiteX41" fmla="*/ 4403 w 10013"/>
              <a:gd name="connsiteY41" fmla="*/ 12996 h 15439"/>
              <a:gd name="connsiteX42" fmla="*/ 4268 w 10013"/>
              <a:gd name="connsiteY42" fmla="*/ 13102 h 15439"/>
              <a:gd name="connsiteX43" fmla="*/ 4126 w 10013"/>
              <a:gd name="connsiteY43" fmla="*/ 13213 h 15439"/>
              <a:gd name="connsiteX44" fmla="*/ 3979 w 10013"/>
              <a:gd name="connsiteY44" fmla="*/ 13329 h 15439"/>
              <a:gd name="connsiteX45" fmla="*/ 3825 w 10013"/>
              <a:gd name="connsiteY45" fmla="*/ 13446 h 15439"/>
              <a:gd name="connsiteX46" fmla="*/ 3666 w 10013"/>
              <a:gd name="connsiteY46" fmla="*/ 13565 h 15439"/>
              <a:gd name="connsiteX47" fmla="*/ 3503 w 10013"/>
              <a:gd name="connsiteY47" fmla="*/ 13686 h 15439"/>
              <a:gd name="connsiteX48" fmla="*/ 3336 w 10013"/>
              <a:gd name="connsiteY48" fmla="*/ 13808 h 15439"/>
              <a:gd name="connsiteX49" fmla="*/ 3165 w 10013"/>
              <a:gd name="connsiteY49" fmla="*/ 13931 h 15439"/>
              <a:gd name="connsiteX50" fmla="*/ 2993 w 10013"/>
              <a:gd name="connsiteY50" fmla="*/ 14052 h 15439"/>
              <a:gd name="connsiteX51" fmla="*/ 2818 w 10013"/>
              <a:gd name="connsiteY51" fmla="*/ 14173 h 15439"/>
              <a:gd name="connsiteX52" fmla="*/ 2641 w 10013"/>
              <a:gd name="connsiteY52" fmla="*/ 14292 h 15439"/>
              <a:gd name="connsiteX53" fmla="*/ 2464 w 10013"/>
              <a:gd name="connsiteY53" fmla="*/ 14409 h 15439"/>
              <a:gd name="connsiteX54" fmla="*/ 2286 w 10013"/>
              <a:gd name="connsiteY54" fmla="*/ 14522 h 15439"/>
              <a:gd name="connsiteX55" fmla="*/ 2109 w 10013"/>
              <a:gd name="connsiteY55" fmla="*/ 14633 h 15439"/>
              <a:gd name="connsiteX56" fmla="*/ 1932 w 10013"/>
              <a:gd name="connsiteY56" fmla="*/ 14740 h 15439"/>
              <a:gd name="connsiteX57" fmla="*/ 1757 w 10013"/>
              <a:gd name="connsiteY57" fmla="*/ 14840 h 15439"/>
              <a:gd name="connsiteX58" fmla="*/ 1584 w 10013"/>
              <a:gd name="connsiteY58" fmla="*/ 14935 h 15439"/>
              <a:gd name="connsiteX59" fmla="*/ 1414 w 10013"/>
              <a:gd name="connsiteY59" fmla="*/ 15024 h 15439"/>
              <a:gd name="connsiteX60" fmla="*/ 1247 w 10013"/>
              <a:gd name="connsiteY60" fmla="*/ 15106 h 15439"/>
              <a:gd name="connsiteX61" fmla="*/ 1084 w 10013"/>
              <a:gd name="connsiteY61" fmla="*/ 15181 h 15439"/>
              <a:gd name="connsiteX62" fmla="*/ 1014 w 10013"/>
              <a:gd name="connsiteY62" fmla="*/ 15211 h 15439"/>
              <a:gd name="connsiteX63" fmla="*/ 946 w 10013"/>
              <a:gd name="connsiteY63" fmla="*/ 15239 h 15439"/>
              <a:gd name="connsiteX64" fmla="*/ 877 w 10013"/>
              <a:gd name="connsiteY64" fmla="*/ 15265 h 15439"/>
              <a:gd name="connsiteX65" fmla="*/ 810 w 10013"/>
              <a:gd name="connsiteY65" fmla="*/ 15291 h 15439"/>
              <a:gd name="connsiteX66" fmla="*/ 743 w 10013"/>
              <a:gd name="connsiteY66" fmla="*/ 15313 h 15439"/>
              <a:gd name="connsiteX67" fmla="*/ 676 w 10013"/>
              <a:gd name="connsiteY67" fmla="*/ 15335 h 15439"/>
              <a:gd name="connsiteX68" fmla="*/ 610 w 10013"/>
              <a:gd name="connsiteY68" fmla="*/ 15354 h 15439"/>
              <a:gd name="connsiteX69" fmla="*/ 543 w 10013"/>
              <a:gd name="connsiteY69" fmla="*/ 15372 h 15439"/>
              <a:gd name="connsiteX70" fmla="*/ 477 w 10013"/>
              <a:gd name="connsiteY70" fmla="*/ 15388 h 15439"/>
              <a:gd name="connsiteX71" fmla="*/ 411 w 10013"/>
              <a:gd name="connsiteY71" fmla="*/ 15400 h 15439"/>
              <a:gd name="connsiteX72" fmla="*/ 344 w 10013"/>
              <a:gd name="connsiteY72" fmla="*/ 15412 h 15439"/>
              <a:gd name="connsiteX73" fmla="*/ 277 w 10013"/>
              <a:gd name="connsiteY73" fmla="*/ 15423 h 15439"/>
              <a:gd name="connsiteX74" fmla="*/ 209 w 10013"/>
              <a:gd name="connsiteY74" fmla="*/ 15430 h 15439"/>
              <a:gd name="connsiteX75" fmla="*/ 140 w 10013"/>
              <a:gd name="connsiteY75" fmla="*/ 15434 h 15439"/>
              <a:gd name="connsiteX76" fmla="*/ 71 w 10013"/>
              <a:gd name="connsiteY76" fmla="*/ 15438 h 15439"/>
              <a:gd name="connsiteX77" fmla="*/ 1 w 10013"/>
              <a:gd name="connsiteY77" fmla="*/ 15439 h 15439"/>
              <a:gd name="connsiteX78" fmla="*/ 1 w 10013"/>
              <a:gd name="connsiteY78" fmla="*/ 0 h 15439"/>
              <a:gd name="connsiteX79" fmla="*/ 10013 w 10013"/>
              <a:gd name="connsiteY79" fmla="*/ 7 h 15439"/>
              <a:gd name="connsiteX80" fmla="*/ 10001 w 10013"/>
              <a:gd name="connsiteY80" fmla="*/ 10149 h 15439"/>
              <a:gd name="connsiteX0" fmla="*/ 10001 w 10013"/>
              <a:gd name="connsiteY0" fmla="*/ 10149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0" fmla="*/ 10001 w 10013"/>
              <a:gd name="connsiteY0" fmla="*/ 10149 h 15439"/>
              <a:gd name="connsiteX1" fmla="*/ 9660 w 10013"/>
              <a:gd name="connsiteY1" fmla="*/ 10158 h 15439"/>
              <a:gd name="connsiteX2" fmla="*/ 9509 w 10013"/>
              <a:gd name="connsiteY2" fmla="*/ 10172 h 15439"/>
              <a:gd name="connsiteX3" fmla="*/ 9426 w 10013"/>
              <a:gd name="connsiteY3" fmla="*/ 10181 h 15439"/>
              <a:gd name="connsiteX4" fmla="*/ 9338 w 10013"/>
              <a:gd name="connsiteY4" fmla="*/ 10195 h 15439"/>
              <a:gd name="connsiteX5" fmla="*/ 9245 w 10013"/>
              <a:gd name="connsiteY5" fmla="*/ 10210 h 15439"/>
              <a:gd name="connsiteX6" fmla="*/ 9148 w 10013"/>
              <a:gd name="connsiteY6" fmla="*/ 10228 h 15439"/>
              <a:gd name="connsiteX7" fmla="*/ 9046 w 10013"/>
              <a:gd name="connsiteY7" fmla="*/ 10250 h 15439"/>
              <a:gd name="connsiteX8" fmla="*/ 8940 w 10013"/>
              <a:gd name="connsiteY8" fmla="*/ 10274 h 15439"/>
              <a:gd name="connsiteX9" fmla="*/ 8829 w 10013"/>
              <a:gd name="connsiteY9" fmla="*/ 10304 h 15439"/>
              <a:gd name="connsiteX10" fmla="*/ 8713 w 10013"/>
              <a:gd name="connsiteY10" fmla="*/ 10336 h 15439"/>
              <a:gd name="connsiteX11" fmla="*/ 8593 w 10013"/>
              <a:gd name="connsiteY11" fmla="*/ 10372 h 15439"/>
              <a:gd name="connsiteX12" fmla="*/ 8468 w 10013"/>
              <a:gd name="connsiteY12" fmla="*/ 10412 h 15439"/>
              <a:gd name="connsiteX13" fmla="*/ 8339 w 10013"/>
              <a:gd name="connsiteY13" fmla="*/ 10458 h 15439"/>
              <a:gd name="connsiteX14" fmla="*/ 8205 w 10013"/>
              <a:gd name="connsiteY14" fmla="*/ 10507 h 15439"/>
              <a:gd name="connsiteX15" fmla="*/ 8067 w 10013"/>
              <a:gd name="connsiteY15" fmla="*/ 10563 h 15439"/>
              <a:gd name="connsiteX16" fmla="*/ 7924 w 10013"/>
              <a:gd name="connsiteY16" fmla="*/ 10622 h 15439"/>
              <a:gd name="connsiteX17" fmla="*/ 7777 w 10013"/>
              <a:gd name="connsiteY17" fmla="*/ 10687 h 15439"/>
              <a:gd name="connsiteX18" fmla="*/ 7626 w 10013"/>
              <a:gd name="connsiteY18" fmla="*/ 10758 h 15439"/>
              <a:gd name="connsiteX19" fmla="*/ 7471 w 10013"/>
              <a:gd name="connsiteY19" fmla="*/ 10834 h 15439"/>
              <a:gd name="connsiteX20" fmla="*/ 7311 w 10013"/>
              <a:gd name="connsiteY20" fmla="*/ 10915 h 15439"/>
              <a:gd name="connsiteX21" fmla="*/ 7147 w 10013"/>
              <a:gd name="connsiteY21" fmla="*/ 11004 h 15439"/>
              <a:gd name="connsiteX22" fmla="*/ 6979 w 10013"/>
              <a:gd name="connsiteY22" fmla="*/ 11099 h 15439"/>
              <a:gd name="connsiteX23" fmla="*/ 6806 w 10013"/>
              <a:gd name="connsiteY23" fmla="*/ 11200 h 15439"/>
              <a:gd name="connsiteX24" fmla="*/ 6629 w 10013"/>
              <a:gd name="connsiteY24" fmla="*/ 11309 h 15439"/>
              <a:gd name="connsiteX25" fmla="*/ 6448 w 10013"/>
              <a:gd name="connsiteY25" fmla="*/ 11425 h 15439"/>
              <a:gd name="connsiteX26" fmla="*/ 6263 w 10013"/>
              <a:gd name="connsiteY26" fmla="*/ 11547 h 15439"/>
              <a:gd name="connsiteX27" fmla="*/ 6074 w 10013"/>
              <a:gd name="connsiteY27" fmla="*/ 11676 h 15439"/>
              <a:gd name="connsiteX28" fmla="*/ 5880 w 10013"/>
              <a:gd name="connsiteY28" fmla="*/ 11813 h 15439"/>
              <a:gd name="connsiteX29" fmla="*/ 5683 w 10013"/>
              <a:gd name="connsiteY29" fmla="*/ 11960 h 15439"/>
              <a:gd name="connsiteX30" fmla="*/ 5482 w 10013"/>
              <a:gd name="connsiteY30" fmla="*/ 12113 h 15439"/>
              <a:gd name="connsiteX31" fmla="*/ 5277 w 10013"/>
              <a:gd name="connsiteY31" fmla="*/ 12276 h 15439"/>
              <a:gd name="connsiteX32" fmla="*/ 5248 w 10013"/>
              <a:gd name="connsiteY32" fmla="*/ 12300 h 15439"/>
              <a:gd name="connsiteX33" fmla="*/ 5167 w 10013"/>
              <a:gd name="connsiteY33" fmla="*/ 12369 h 15439"/>
              <a:gd name="connsiteX34" fmla="*/ 5037 w 10013"/>
              <a:gd name="connsiteY34" fmla="*/ 12480 h 15439"/>
              <a:gd name="connsiteX35" fmla="*/ 4863 w 10013"/>
              <a:gd name="connsiteY35" fmla="*/ 12624 h 15439"/>
              <a:gd name="connsiteX36" fmla="*/ 4761 w 10013"/>
              <a:gd name="connsiteY36" fmla="*/ 12708 h 15439"/>
              <a:gd name="connsiteX37" fmla="*/ 4651 w 10013"/>
              <a:gd name="connsiteY37" fmla="*/ 12798 h 15439"/>
              <a:gd name="connsiteX38" fmla="*/ 4531 w 10013"/>
              <a:gd name="connsiteY38" fmla="*/ 12895 h 15439"/>
              <a:gd name="connsiteX39" fmla="*/ 4403 w 10013"/>
              <a:gd name="connsiteY39" fmla="*/ 12996 h 15439"/>
              <a:gd name="connsiteX40" fmla="*/ 4268 w 10013"/>
              <a:gd name="connsiteY40" fmla="*/ 13102 h 15439"/>
              <a:gd name="connsiteX41" fmla="*/ 4126 w 10013"/>
              <a:gd name="connsiteY41" fmla="*/ 13213 h 15439"/>
              <a:gd name="connsiteX42" fmla="*/ 3979 w 10013"/>
              <a:gd name="connsiteY42" fmla="*/ 13329 h 15439"/>
              <a:gd name="connsiteX43" fmla="*/ 3825 w 10013"/>
              <a:gd name="connsiteY43" fmla="*/ 13446 h 15439"/>
              <a:gd name="connsiteX44" fmla="*/ 3666 w 10013"/>
              <a:gd name="connsiteY44" fmla="*/ 13565 h 15439"/>
              <a:gd name="connsiteX45" fmla="*/ 3503 w 10013"/>
              <a:gd name="connsiteY45" fmla="*/ 13686 h 15439"/>
              <a:gd name="connsiteX46" fmla="*/ 3336 w 10013"/>
              <a:gd name="connsiteY46" fmla="*/ 13808 h 15439"/>
              <a:gd name="connsiteX47" fmla="*/ 3165 w 10013"/>
              <a:gd name="connsiteY47" fmla="*/ 13931 h 15439"/>
              <a:gd name="connsiteX48" fmla="*/ 2993 w 10013"/>
              <a:gd name="connsiteY48" fmla="*/ 14052 h 15439"/>
              <a:gd name="connsiteX49" fmla="*/ 2818 w 10013"/>
              <a:gd name="connsiteY49" fmla="*/ 14173 h 15439"/>
              <a:gd name="connsiteX50" fmla="*/ 2641 w 10013"/>
              <a:gd name="connsiteY50" fmla="*/ 14292 h 15439"/>
              <a:gd name="connsiteX51" fmla="*/ 2464 w 10013"/>
              <a:gd name="connsiteY51" fmla="*/ 14409 h 15439"/>
              <a:gd name="connsiteX52" fmla="*/ 2286 w 10013"/>
              <a:gd name="connsiteY52" fmla="*/ 14522 h 15439"/>
              <a:gd name="connsiteX53" fmla="*/ 2109 w 10013"/>
              <a:gd name="connsiteY53" fmla="*/ 14633 h 15439"/>
              <a:gd name="connsiteX54" fmla="*/ 1932 w 10013"/>
              <a:gd name="connsiteY54" fmla="*/ 14740 h 15439"/>
              <a:gd name="connsiteX55" fmla="*/ 1757 w 10013"/>
              <a:gd name="connsiteY55" fmla="*/ 14840 h 15439"/>
              <a:gd name="connsiteX56" fmla="*/ 1584 w 10013"/>
              <a:gd name="connsiteY56" fmla="*/ 14935 h 15439"/>
              <a:gd name="connsiteX57" fmla="*/ 1414 w 10013"/>
              <a:gd name="connsiteY57" fmla="*/ 15024 h 15439"/>
              <a:gd name="connsiteX58" fmla="*/ 1247 w 10013"/>
              <a:gd name="connsiteY58" fmla="*/ 15106 h 15439"/>
              <a:gd name="connsiteX59" fmla="*/ 1084 w 10013"/>
              <a:gd name="connsiteY59" fmla="*/ 15181 h 15439"/>
              <a:gd name="connsiteX60" fmla="*/ 1014 w 10013"/>
              <a:gd name="connsiteY60" fmla="*/ 15211 h 15439"/>
              <a:gd name="connsiteX61" fmla="*/ 946 w 10013"/>
              <a:gd name="connsiteY61" fmla="*/ 15239 h 15439"/>
              <a:gd name="connsiteX62" fmla="*/ 877 w 10013"/>
              <a:gd name="connsiteY62" fmla="*/ 15265 h 15439"/>
              <a:gd name="connsiteX63" fmla="*/ 810 w 10013"/>
              <a:gd name="connsiteY63" fmla="*/ 15291 h 15439"/>
              <a:gd name="connsiteX64" fmla="*/ 743 w 10013"/>
              <a:gd name="connsiteY64" fmla="*/ 15313 h 15439"/>
              <a:gd name="connsiteX65" fmla="*/ 676 w 10013"/>
              <a:gd name="connsiteY65" fmla="*/ 15335 h 15439"/>
              <a:gd name="connsiteX66" fmla="*/ 610 w 10013"/>
              <a:gd name="connsiteY66" fmla="*/ 15354 h 15439"/>
              <a:gd name="connsiteX67" fmla="*/ 543 w 10013"/>
              <a:gd name="connsiteY67" fmla="*/ 15372 h 15439"/>
              <a:gd name="connsiteX68" fmla="*/ 477 w 10013"/>
              <a:gd name="connsiteY68" fmla="*/ 15388 h 15439"/>
              <a:gd name="connsiteX69" fmla="*/ 411 w 10013"/>
              <a:gd name="connsiteY69" fmla="*/ 15400 h 15439"/>
              <a:gd name="connsiteX70" fmla="*/ 344 w 10013"/>
              <a:gd name="connsiteY70" fmla="*/ 15412 h 15439"/>
              <a:gd name="connsiteX71" fmla="*/ 277 w 10013"/>
              <a:gd name="connsiteY71" fmla="*/ 15423 h 15439"/>
              <a:gd name="connsiteX72" fmla="*/ 209 w 10013"/>
              <a:gd name="connsiteY72" fmla="*/ 15430 h 15439"/>
              <a:gd name="connsiteX73" fmla="*/ 140 w 10013"/>
              <a:gd name="connsiteY73" fmla="*/ 15434 h 15439"/>
              <a:gd name="connsiteX74" fmla="*/ 71 w 10013"/>
              <a:gd name="connsiteY74" fmla="*/ 15438 h 15439"/>
              <a:gd name="connsiteX75" fmla="*/ 1 w 10013"/>
              <a:gd name="connsiteY75" fmla="*/ 15439 h 15439"/>
              <a:gd name="connsiteX76" fmla="*/ 1 w 10013"/>
              <a:gd name="connsiteY76" fmla="*/ 0 h 15439"/>
              <a:gd name="connsiteX77" fmla="*/ 10013 w 10013"/>
              <a:gd name="connsiteY77" fmla="*/ 7 h 15439"/>
              <a:gd name="connsiteX78" fmla="*/ 10001 w 10013"/>
              <a:gd name="connsiteY78" fmla="*/ 10149 h 15439"/>
              <a:gd name="connsiteX0" fmla="*/ 10001 w 10013"/>
              <a:gd name="connsiteY0" fmla="*/ 10149 h 15439"/>
              <a:gd name="connsiteX1" fmla="*/ 9509 w 10013"/>
              <a:gd name="connsiteY1" fmla="*/ 10172 h 15439"/>
              <a:gd name="connsiteX2" fmla="*/ 9426 w 10013"/>
              <a:gd name="connsiteY2" fmla="*/ 10181 h 15439"/>
              <a:gd name="connsiteX3" fmla="*/ 9338 w 10013"/>
              <a:gd name="connsiteY3" fmla="*/ 10195 h 15439"/>
              <a:gd name="connsiteX4" fmla="*/ 9245 w 10013"/>
              <a:gd name="connsiteY4" fmla="*/ 10210 h 15439"/>
              <a:gd name="connsiteX5" fmla="*/ 9148 w 10013"/>
              <a:gd name="connsiteY5" fmla="*/ 10228 h 15439"/>
              <a:gd name="connsiteX6" fmla="*/ 9046 w 10013"/>
              <a:gd name="connsiteY6" fmla="*/ 10250 h 15439"/>
              <a:gd name="connsiteX7" fmla="*/ 8940 w 10013"/>
              <a:gd name="connsiteY7" fmla="*/ 10274 h 15439"/>
              <a:gd name="connsiteX8" fmla="*/ 8829 w 10013"/>
              <a:gd name="connsiteY8" fmla="*/ 10304 h 15439"/>
              <a:gd name="connsiteX9" fmla="*/ 8713 w 10013"/>
              <a:gd name="connsiteY9" fmla="*/ 10336 h 15439"/>
              <a:gd name="connsiteX10" fmla="*/ 8593 w 10013"/>
              <a:gd name="connsiteY10" fmla="*/ 10372 h 15439"/>
              <a:gd name="connsiteX11" fmla="*/ 8468 w 10013"/>
              <a:gd name="connsiteY11" fmla="*/ 10412 h 15439"/>
              <a:gd name="connsiteX12" fmla="*/ 8339 w 10013"/>
              <a:gd name="connsiteY12" fmla="*/ 10458 h 15439"/>
              <a:gd name="connsiteX13" fmla="*/ 8205 w 10013"/>
              <a:gd name="connsiteY13" fmla="*/ 10507 h 15439"/>
              <a:gd name="connsiteX14" fmla="*/ 8067 w 10013"/>
              <a:gd name="connsiteY14" fmla="*/ 10563 h 15439"/>
              <a:gd name="connsiteX15" fmla="*/ 7924 w 10013"/>
              <a:gd name="connsiteY15" fmla="*/ 10622 h 15439"/>
              <a:gd name="connsiteX16" fmla="*/ 7777 w 10013"/>
              <a:gd name="connsiteY16" fmla="*/ 10687 h 15439"/>
              <a:gd name="connsiteX17" fmla="*/ 7626 w 10013"/>
              <a:gd name="connsiteY17" fmla="*/ 10758 h 15439"/>
              <a:gd name="connsiteX18" fmla="*/ 7471 w 10013"/>
              <a:gd name="connsiteY18" fmla="*/ 10834 h 15439"/>
              <a:gd name="connsiteX19" fmla="*/ 7311 w 10013"/>
              <a:gd name="connsiteY19" fmla="*/ 10915 h 15439"/>
              <a:gd name="connsiteX20" fmla="*/ 7147 w 10013"/>
              <a:gd name="connsiteY20" fmla="*/ 11004 h 15439"/>
              <a:gd name="connsiteX21" fmla="*/ 6979 w 10013"/>
              <a:gd name="connsiteY21" fmla="*/ 11099 h 15439"/>
              <a:gd name="connsiteX22" fmla="*/ 6806 w 10013"/>
              <a:gd name="connsiteY22" fmla="*/ 11200 h 15439"/>
              <a:gd name="connsiteX23" fmla="*/ 6629 w 10013"/>
              <a:gd name="connsiteY23" fmla="*/ 11309 h 15439"/>
              <a:gd name="connsiteX24" fmla="*/ 6448 w 10013"/>
              <a:gd name="connsiteY24" fmla="*/ 11425 h 15439"/>
              <a:gd name="connsiteX25" fmla="*/ 6263 w 10013"/>
              <a:gd name="connsiteY25" fmla="*/ 11547 h 15439"/>
              <a:gd name="connsiteX26" fmla="*/ 6074 w 10013"/>
              <a:gd name="connsiteY26" fmla="*/ 11676 h 15439"/>
              <a:gd name="connsiteX27" fmla="*/ 5880 w 10013"/>
              <a:gd name="connsiteY27" fmla="*/ 11813 h 15439"/>
              <a:gd name="connsiteX28" fmla="*/ 5683 w 10013"/>
              <a:gd name="connsiteY28" fmla="*/ 11960 h 15439"/>
              <a:gd name="connsiteX29" fmla="*/ 5482 w 10013"/>
              <a:gd name="connsiteY29" fmla="*/ 12113 h 15439"/>
              <a:gd name="connsiteX30" fmla="*/ 5277 w 10013"/>
              <a:gd name="connsiteY30" fmla="*/ 12276 h 15439"/>
              <a:gd name="connsiteX31" fmla="*/ 5248 w 10013"/>
              <a:gd name="connsiteY31" fmla="*/ 12300 h 15439"/>
              <a:gd name="connsiteX32" fmla="*/ 5167 w 10013"/>
              <a:gd name="connsiteY32" fmla="*/ 12369 h 15439"/>
              <a:gd name="connsiteX33" fmla="*/ 5037 w 10013"/>
              <a:gd name="connsiteY33" fmla="*/ 12480 h 15439"/>
              <a:gd name="connsiteX34" fmla="*/ 4863 w 10013"/>
              <a:gd name="connsiteY34" fmla="*/ 12624 h 15439"/>
              <a:gd name="connsiteX35" fmla="*/ 4761 w 10013"/>
              <a:gd name="connsiteY35" fmla="*/ 12708 h 15439"/>
              <a:gd name="connsiteX36" fmla="*/ 4651 w 10013"/>
              <a:gd name="connsiteY36" fmla="*/ 12798 h 15439"/>
              <a:gd name="connsiteX37" fmla="*/ 4531 w 10013"/>
              <a:gd name="connsiteY37" fmla="*/ 12895 h 15439"/>
              <a:gd name="connsiteX38" fmla="*/ 4403 w 10013"/>
              <a:gd name="connsiteY38" fmla="*/ 12996 h 15439"/>
              <a:gd name="connsiteX39" fmla="*/ 4268 w 10013"/>
              <a:gd name="connsiteY39" fmla="*/ 13102 h 15439"/>
              <a:gd name="connsiteX40" fmla="*/ 4126 w 10013"/>
              <a:gd name="connsiteY40" fmla="*/ 13213 h 15439"/>
              <a:gd name="connsiteX41" fmla="*/ 3979 w 10013"/>
              <a:gd name="connsiteY41" fmla="*/ 13329 h 15439"/>
              <a:gd name="connsiteX42" fmla="*/ 3825 w 10013"/>
              <a:gd name="connsiteY42" fmla="*/ 13446 h 15439"/>
              <a:gd name="connsiteX43" fmla="*/ 3666 w 10013"/>
              <a:gd name="connsiteY43" fmla="*/ 13565 h 15439"/>
              <a:gd name="connsiteX44" fmla="*/ 3503 w 10013"/>
              <a:gd name="connsiteY44" fmla="*/ 13686 h 15439"/>
              <a:gd name="connsiteX45" fmla="*/ 3336 w 10013"/>
              <a:gd name="connsiteY45" fmla="*/ 13808 h 15439"/>
              <a:gd name="connsiteX46" fmla="*/ 3165 w 10013"/>
              <a:gd name="connsiteY46" fmla="*/ 13931 h 15439"/>
              <a:gd name="connsiteX47" fmla="*/ 2993 w 10013"/>
              <a:gd name="connsiteY47" fmla="*/ 14052 h 15439"/>
              <a:gd name="connsiteX48" fmla="*/ 2818 w 10013"/>
              <a:gd name="connsiteY48" fmla="*/ 14173 h 15439"/>
              <a:gd name="connsiteX49" fmla="*/ 2641 w 10013"/>
              <a:gd name="connsiteY49" fmla="*/ 14292 h 15439"/>
              <a:gd name="connsiteX50" fmla="*/ 2464 w 10013"/>
              <a:gd name="connsiteY50" fmla="*/ 14409 h 15439"/>
              <a:gd name="connsiteX51" fmla="*/ 2286 w 10013"/>
              <a:gd name="connsiteY51" fmla="*/ 14522 h 15439"/>
              <a:gd name="connsiteX52" fmla="*/ 2109 w 10013"/>
              <a:gd name="connsiteY52" fmla="*/ 14633 h 15439"/>
              <a:gd name="connsiteX53" fmla="*/ 1932 w 10013"/>
              <a:gd name="connsiteY53" fmla="*/ 14740 h 15439"/>
              <a:gd name="connsiteX54" fmla="*/ 1757 w 10013"/>
              <a:gd name="connsiteY54" fmla="*/ 14840 h 15439"/>
              <a:gd name="connsiteX55" fmla="*/ 1584 w 10013"/>
              <a:gd name="connsiteY55" fmla="*/ 14935 h 15439"/>
              <a:gd name="connsiteX56" fmla="*/ 1414 w 10013"/>
              <a:gd name="connsiteY56" fmla="*/ 15024 h 15439"/>
              <a:gd name="connsiteX57" fmla="*/ 1247 w 10013"/>
              <a:gd name="connsiteY57" fmla="*/ 15106 h 15439"/>
              <a:gd name="connsiteX58" fmla="*/ 1084 w 10013"/>
              <a:gd name="connsiteY58" fmla="*/ 15181 h 15439"/>
              <a:gd name="connsiteX59" fmla="*/ 1014 w 10013"/>
              <a:gd name="connsiteY59" fmla="*/ 15211 h 15439"/>
              <a:gd name="connsiteX60" fmla="*/ 946 w 10013"/>
              <a:gd name="connsiteY60" fmla="*/ 15239 h 15439"/>
              <a:gd name="connsiteX61" fmla="*/ 877 w 10013"/>
              <a:gd name="connsiteY61" fmla="*/ 15265 h 15439"/>
              <a:gd name="connsiteX62" fmla="*/ 810 w 10013"/>
              <a:gd name="connsiteY62" fmla="*/ 15291 h 15439"/>
              <a:gd name="connsiteX63" fmla="*/ 743 w 10013"/>
              <a:gd name="connsiteY63" fmla="*/ 15313 h 15439"/>
              <a:gd name="connsiteX64" fmla="*/ 676 w 10013"/>
              <a:gd name="connsiteY64" fmla="*/ 15335 h 15439"/>
              <a:gd name="connsiteX65" fmla="*/ 610 w 10013"/>
              <a:gd name="connsiteY65" fmla="*/ 15354 h 15439"/>
              <a:gd name="connsiteX66" fmla="*/ 543 w 10013"/>
              <a:gd name="connsiteY66" fmla="*/ 15372 h 15439"/>
              <a:gd name="connsiteX67" fmla="*/ 477 w 10013"/>
              <a:gd name="connsiteY67" fmla="*/ 15388 h 15439"/>
              <a:gd name="connsiteX68" fmla="*/ 411 w 10013"/>
              <a:gd name="connsiteY68" fmla="*/ 15400 h 15439"/>
              <a:gd name="connsiteX69" fmla="*/ 344 w 10013"/>
              <a:gd name="connsiteY69" fmla="*/ 15412 h 15439"/>
              <a:gd name="connsiteX70" fmla="*/ 277 w 10013"/>
              <a:gd name="connsiteY70" fmla="*/ 15423 h 15439"/>
              <a:gd name="connsiteX71" fmla="*/ 209 w 10013"/>
              <a:gd name="connsiteY71" fmla="*/ 15430 h 15439"/>
              <a:gd name="connsiteX72" fmla="*/ 140 w 10013"/>
              <a:gd name="connsiteY72" fmla="*/ 15434 h 15439"/>
              <a:gd name="connsiteX73" fmla="*/ 71 w 10013"/>
              <a:gd name="connsiteY73" fmla="*/ 15438 h 15439"/>
              <a:gd name="connsiteX74" fmla="*/ 1 w 10013"/>
              <a:gd name="connsiteY74" fmla="*/ 15439 h 15439"/>
              <a:gd name="connsiteX75" fmla="*/ 1 w 10013"/>
              <a:gd name="connsiteY75" fmla="*/ 0 h 15439"/>
              <a:gd name="connsiteX76" fmla="*/ 10013 w 10013"/>
              <a:gd name="connsiteY76" fmla="*/ 7 h 15439"/>
              <a:gd name="connsiteX77" fmla="*/ 10001 w 10013"/>
              <a:gd name="connsiteY77" fmla="*/ 10149 h 15439"/>
              <a:gd name="connsiteX0" fmla="*/ 10010 w 10013"/>
              <a:gd name="connsiteY0" fmla="*/ 10106 h 15439"/>
              <a:gd name="connsiteX1" fmla="*/ 9509 w 10013"/>
              <a:gd name="connsiteY1" fmla="*/ 10172 h 15439"/>
              <a:gd name="connsiteX2" fmla="*/ 9426 w 10013"/>
              <a:gd name="connsiteY2" fmla="*/ 10181 h 15439"/>
              <a:gd name="connsiteX3" fmla="*/ 9338 w 10013"/>
              <a:gd name="connsiteY3" fmla="*/ 10195 h 15439"/>
              <a:gd name="connsiteX4" fmla="*/ 9245 w 10013"/>
              <a:gd name="connsiteY4" fmla="*/ 10210 h 15439"/>
              <a:gd name="connsiteX5" fmla="*/ 9148 w 10013"/>
              <a:gd name="connsiteY5" fmla="*/ 10228 h 15439"/>
              <a:gd name="connsiteX6" fmla="*/ 9046 w 10013"/>
              <a:gd name="connsiteY6" fmla="*/ 10250 h 15439"/>
              <a:gd name="connsiteX7" fmla="*/ 8940 w 10013"/>
              <a:gd name="connsiteY7" fmla="*/ 10274 h 15439"/>
              <a:gd name="connsiteX8" fmla="*/ 8829 w 10013"/>
              <a:gd name="connsiteY8" fmla="*/ 10304 h 15439"/>
              <a:gd name="connsiteX9" fmla="*/ 8713 w 10013"/>
              <a:gd name="connsiteY9" fmla="*/ 10336 h 15439"/>
              <a:gd name="connsiteX10" fmla="*/ 8593 w 10013"/>
              <a:gd name="connsiteY10" fmla="*/ 10372 h 15439"/>
              <a:gd name="connsiteX11" fmla="*/ 8468 w 10013"/>
              <a:gd name="connsiteY11" fmla="*/ 10412 h 15439"/>
              <a:gd name="connsiteX12" fmla="*/ 8339 w 10013"/>
              <a:gd name="connsiteY12" fmla="*/ 10458 h 15439"/>
              <a:gd name="connsiteX13" fmla="*/ 8205 w 10013"/>
              <a:gd name="connsiteY13" fmla="*/ 10507 h 15439"/>
              <a:gd name="connsiteX14" fmla="*/ 8067 w 10013"/>
              <a:gd name="connsiteY14" fmla="*/ 10563 h 15439"/>
              <a:gd name="connsiteX15" fmla="*/ 7924 w 10013"/>
              <a:gd name="connsiteY15" fmla="*/ 10622 h 15439"/>
              <a:gd name="connsiteX16" fmla="*/ 7777 w 10013"/>
              <a:gd name="connsiteY16" fmla="*/ 10687 h 15439"/>
              <a:gd name="connsiteX17" fmla="*/ 7626 w 10013"/>
              <a:gd name="connsiteY17" fmla="*/ 10758 h 15439"/>
              <a:gd name="connsiteX18" fmla="*/ 7471 w 10013"/>
              <a:gd name="connsiteY18" fmla="*/ 10834 h 15439"/>
              <a:gd name="connsiteX19" fmla="*/ 7311 w 10013"/>
              <a:gd name="connsiteY19" fmla="*/ 10915 h 15439"/>
              <a:gd name="connsiteX20" fmla="*/ 7147 w 10013"/>
              <a:gd name="connsiteY20" fmla="*/ 11004 h 15439"/>
              <a:gd name="connsiteX21" fmla="*/ 6979 w 10013"/>
              <a:gd name="connsiteY21" fmla="*/ 11099 h 15439"/>
              <a:gd name="connsiteX22" fmla="*/ 6806 w 10013"/>
              <a:gd name="connsiteY22" fmla="*/ 11200 h 15439"/>
              <a:gd name="connsiteX23" fmla="*/ 6629 w 10013"/>
              <a:gd name="connsiteY23" fmla="*/ 11309 h 15439"/>
              <a:gd name="connsiteX24" fmla="*/ 6448 w 10013"/>
              <a:gd name="connsiteY24" fmla="*/ 11425 h 15439"/>
              <a:gd name="connsiteX25" fmla="*/ 6263 w 10013"/>
              <a:gd name="connsiteY25" fmla="*/ 11547 h 15439"/>
              <a:gd name="connsiteX26" fmla="*/ 6074 w 10013"/>
              <a:gd name="connsiteY26" fmla="*/ 11676 h 15439"/>
              <a:gd name="connsiteX27" fmla="*/ 5880 w 10013"/>
              <a:gd name="connsiteY27" fmla="*/ 11813 h 15439"/>
              <a:gd name="connsiteX28" fmla="*/ 5683 w 10013"/>
              <a:gd name="connsiteY28" fmla="*/ 11960 h 15439"/>
              <a:gd name="connsiteX29" fmla="*/ 5482 w 10013"/>
              <a:gd name="connsiteY29" fmla="*/ 12113 h 15439"/>
              <a:gd name="connsiteX30" fmla="*/ 5277 w 10013"/>
              <a:gd name="connsiteY30" fmla="*/ 12276 h 15439"/>
              <a:gd name="connsiteX31" fmla="*/ 5248 w 10013"/>
              <a:gd name="connsiteY31" fmla="*/ 12300 h 15439"/>
              <a:gd name="connsiteX32" fmla="*/ 5167 w 10013"/>
              <a:gd name="connsiteY32" fmla="*/ 12369 h 15439"/>
              <a:gd name="connsiteX33" fmla="*/ 5037 w 10013"/>
              <a:gd name="connsiteY33" fmla="*/ 12480 h 15439"/>
              <a:gd name="connsiteX34" fmla="*/ 4863 w 10013"/>
              <a:gd name="connsiteY34" fmla="*/ 12624 h 15439"/>
              <a:gd name="connsiteX35" fmla="*/ 4761 w 10013"/>
              <a:gd name="connsiteY35" fmla="*/ 12708 h 15439"/>
              <a:gd name="connsiteX36" fmla="*/ 4651 w 10013"/>
              <a:gd name="connsiteY36" fmla="*/ 12798 h 15439"/>
              <a:gd name="connsiteX37" fmla="*/ 4531 w 10013"/>
              <a:gd name="connsiteY37" fmla="*/ 12895 h 15439"/>
              <a:gd name="connsiteX38" fmla="*/ 4403 w 10013"/>
              <a:gd name="connsiteY38" fmla="*/ 12996 h 15439"/>
              <a:gd name="connsiteX39" fmla="*/ 4268 w 10013"/>
              <a:gd name="connsiteY39" fmla="*/ 13102 h 15439"/>
              <a:gd name="connsiteX40" fmla="*/ 4126 w 10013"/>
              <a:gd name="connsiteY40" fmla="*/ 13213 h 15439"/>
              <a:gd name="connsiteX41" fmla="*/ 3979 w 10013"/>
              <a:gd name="connsiteY41" fmla="*/ 13329 h 15439"/>
              <a:gd name="connsiteX42" fmla="*/ 3825 w 10013"/>
              <a:gd name="connsiteY42" fmla="*/ 13446 h 15439"/>
              <a:gd name="connsiteX43" fmla="*/ 3666 w 10013"/>
              <a:gd name="connsiteY43" fmla="*/ 13565 h 15439"/>
              <a:gd name="connsiteX44" fmla="*/ 3503 w 10013"/>
              <a:gd name="connsiteY44" fmla="*/ 13686 h 15439"/>
              <a:gd name="connsiteX45" fmla="*/ 3336 w 10013"/>
              <a:gd name="connsiteY45" fmla="*/ 13808 h 15439"/>
              <a:gd name="connsiteX46" fmla="*/ 3165 w 10013"/>
              <a:gd name="connsiteY46" fmla="*/ 13931 h 15439"/>
              <a:gd name="connsiteX47" fmla="*/ 2993 w 10013"/>
              <a:gd name="connsiteY47" fmla="*/ 14052 h 15439"/>
              <a:gd name="connsiteX48" fmla="*/ 2818 w 10013"/>
              <a:gd name="connsiteY48" fmla="*/ 14173 h 15439"/>
              <a:gd name="connsiteX49" fmla="*/ 2641 w 10013"/>
              <a:gd name="connsiteY49" fmla="*/ 14292 h 15439"/>
              <a:gd name="connsiteX50" fmla="*/ 2464 w 10013"/>
              <a:gd name="connsiteY50" fmla="*/ 14409 h 15439"/>
              <a:gd name="connsiteX51" fmla="*/ 2286 w 10013"/>
              <a:gd name="connsiteY51" fmla="*/ 14522 h 15439"/>
              <a:gd name="connsiteX52" fmla="*/ 2109 w 10013"/>
              <a:gd name="connsiteY52" fmla="*/ 14633 h 15439"/>
              <a:gd name="connsiteX53" fmla="*/ 1932 w 10013"/>
              <a:gd name="connsiteY53" fmla="*/ 14740 h 15439"/>
              <a:gd name="connsiteX54" fmla="*/ 1757 w 10013"/>
              <a:gd name="connsiteY54" fmla="*/ 14840 h 15439"/>
              <a:gd name="connsiteX55" fmla="*/ 1584 w 10013"/>
              <a:gd name="connsiteY55" fmla="*/ 14935 h 15439"/>
              <a:gd name="connsiteX56" fmla="*/ 1414 w 10013"/>
              <a:gd name="connsiteY56" fmla="*/ 15024 h 15439"/>
              <a:gd name="connsiteX57" fmla="*/ 1247 w 10013"/>
              <a:gd name="connsiteY57" fmla="*/ 15106 h 15439"/>
              <a:gd name="connsiteX58" fmla="*/ 1084 w 10013"/>
              <a:gd name="connsiteY58" fmla="*/ 15181 h 15439"/>
              <a:gd name="connsiteX59" fmla="*/ 1014 w 10013"/>
              <a:gd name="connsiteY59" fmla="*/ 15211 h 15439"/>
              <a:gd name="connsiteX60" fmla="*/ 946 w 10013"/>
              <a:gd name="connsiteY60" fmla="*/ 15239 h 15439"/>
              <a:gd name="connsiteX61" fmla="*/ 877 w 10013"/>
              <a:gd name="connsiteY61" fmla="*/ 15265 h 15439"/>
              <a:gd name="connsiteX62" fmla="*/ 810 w 10013"/>
              <a:gd name="connsiteY62" fmla="*/ 15291 h 15439"/>
              <a:gd name="connsiteX63" fmla="*/ 743 w 10013"/>
              <a:gd name="connsiteY63" fmla="*/ 15313 h 15439"/>
              <a:gd name="connsiteX64" fmla="*/ 676 w 10013"/>
              <a:gd name="connsiteY64" fmla="*/ 15335 h 15439"/>
              <a:gd name="connsiteX65" fmla="*/ 610 w 10013"/>
              <a:gd name="connsiteY65" fmla="*/ 15354 h 15439"/>
              <a:gd name="connsiteX66" fmla="*/ 543 w 10013"/>
              <a:gd name="connsiteY66" fmla="*/ 15372 h 15439"/>
              <a:gd name="connsiteX67" fmla="*/ 477 w 10013"/>
              <a:gd name="connsiteY67" fmla="*/ 15388 h 15439"/>
              <a:gd name="connsiteX68" fmla="*/ 411 w 10013"/>
              <a:gd name="connsiteY68" fmla="*/ 15400 h 15439"/>
              <a:gd name="connsiteX69" fmla="*/ 344 w 10013"/>
              <a:gd name="connsiteY69" fmla="*/ 15412 h 15439"/>
              <a:gd name="connsiteX70" fmla="*/ 277 w 10013"/>
              <a:gd name="connsiteY70" fmla="*/ 15423 h 15439"/>
              <a:gd name="connsiteX71" fmla="*/ 209 w 10013"/>
              <a:gd name="connsiteY71" fmla="*/ 15430 h 15439"/>
              <a:gd name="connsiteX72" fmla="*/ 140 w 10013"/>
              <a:gd name="connsiteY72" fmla="*/ 15434 h 15439"/>
              <a:gd name="connsiteX73" fmla="*/ 71 w 10013"/>
              <a:gd name="connsiteY73" fmla="*/ 15438 h 15439"/>
              <a:gd name="connsiteX74" fmla="*/ 1 w 10013"/>
              <a:gd name="connsiteY74" fmla="*/ 15439 h 15439"/>
              <a:gd name="connsiteX75" fmla="*/ 1 w 10013"/>
              <a:gd name="connsiteY75" fmla="*/ 0 h 15439"/>
              <a:gd name="connsiteX76" fmla="*/ 10013 w 10013"/>
              <a:gd name="connsiteY76" fmla="*/ 7 h 15439"/>
              <a:gd name="connsiteX77" fmla="*/ 10010 w 10013"/>
              <a:gd name="connsiteY77" fmla="*/ 10106 h 15439"/>
              <a:gd name="connsiteX0" fmla="*/ 10019 w 10019"/>
              <a:gd name="connsiteY0" fmla="*/ 10106 h 15439"/>
              <a:gd name="connsiteX1" fmla="*/ 9509 w 10019"/>
              <a:gd name="connsiteY1" fmla="*/ 10172 h 15439"/>
              <a:gd name="connsiteX2" fmla="*/ 9426 w 10019"/>
              <a:gd name="connsiteY2" fmla="*/ 10181 h 15439"/>
              <a:gd name="connsiteX3" fmla="*/ 9338 w 10019"/>
              <a:gd name="connsiteY3" fmla="*/ 10195 h 15439"/>
              <a:gd name="connsiteX4" fmla="*/ 9245 w 10019"/>
              <a:gd name="connsiteY4" fmla="*/ 10210 h 15439"/>
              <a:gd name="connsiteX5" fmla="*/ 9148 w 10019"/>
              <a:gd name="connsiteY5" fmla="*/ 10228 h 15439"/>
              <a:gd name="connsiteX6" fmla="*/ 9046 w 10019"/>
              <a:gd name="connsiteY6" fmla="*/ 10250 h 15439"/>
              <a:gd name="connsiteX7" fmla="*/ 8940 w 10019"/>
              <a:gd name="connsiteY7" fmla="*/ 10274 h 15439"/>
              <a:gd name="connsiteX8" fmla="*/ 8829 w 10019"/>
              <a:gd name="connsiteY8" fmla="*/ 10304 h 15439"/>
              <a:gd name="connsiteX9" fmla="*/ 8713 w 10019"/>
              <a:gd name="connsiteY9" fmla="*/ 10336 h 15439"/>
              <a:gd name="connsiteX10" fmla="*/ 8593 w 10019"/>
              <a:gd name="connsiteY10" fmla="*/ 10372 h 15439"/>
              <a:gd name="connsiteX11" fmla="*/ 8468 w 10019"/>
              <a:gd name="connsiteY11" fmla="*/ 10412 h 15439"/>
              <a:gd name="connsiteX12" fmla="*/ 8339 w 10019"/>
              <a:gd name="connsiteY12" fmla="*/ 10458 h 15439"/>
              <a:gd name="connsiteX13" fmla="*/ 8205 w 10019"/>
              <a:gd name="connsiteY13" fmla="*/ 10507 h 15439"/>
              <a:gd name="connsiteX14" fmla="*/ 8067 w 10019"/>
              <a:gd name="connsiteY14" fmla="*/ 10563 h 15439"/>
              <a:gd name="connsiteX15" fmla="*/ 7924 w 10019"/>
              <a:gd name="connsiteY15" fmla="*/ 10622 h 15439"/>
              <a:gd name="connsiteX16" fmla="*/ 7777 w 10019"/>
              <a:gd name="connsiteY16" fmla="*/ 10687 h 15439"/>
              <a:gd name="connsiteX17" fmla="*/ 7626 w 10019"/>
              <a:gd name="connsiteY17" fmla="*/ 10758 h 15439"/>
              <a:gd name="connsiteX18" fmla="*/ 7471 w 10019"/>
              <a:gd name="connsiteY18" fmla="*/ 10834 h 15439"/>
              <a:gd name="connsiteX19" fmla="*/ 7311 w 10019"/>
              <a:gd name="connsiteY19" fmla="*/ 10915 h 15439"/>
              <a:gd name="connsiteX20" fmla="*/ 7147 w 10019"/>
              <a:gd name="connsiteY20" fmla="*/ 11004 h 15439"/>
              <a:gd name="connsiteX21" fmla="*/ 6979 w 10019"/>
              <a:gd name="connsiteY21" fmla="*/ 11099 h 15439"/>
              <a:gd name="connsiteX22" fmla="*/ 6806 w 10019"/>
              <a:gd name="connsiteY22" fmla="*/ 11200 h 15439"/>
              <a:gd name="connsiteX23" fmla="*/ 6629 w 10019"/>
              <a:gd name="connsiteY23" fmla="*/ 11309 h 15439"/>
              <a:gd name="connsiteX24" fmla="*/ 6448 w 10019"/>
              <a:gd name="connsiteY24" fmla="*/ 11425 h 15439"/>
              <a:gd name="connsiteX25" fmla="*/ 6263 w 10019"/>
              <a:gd name="connsiteY25" fmla="*/ 11547 h 15439"/>
              <a:gd name="connsiteX26" fmla="*/ 6074 w 10019"/>
              <a:gd name="connsiteY26" fmla="*/ 11676 h 15439"/>
              <a:gd name="connsiteX27" fmla="*/ 5880 w 10019"/>
              <a:gd name="connsiteY27" fmla="*/ 11813 h 15439"/>
              <a:gd name="connsiteX28" fmla="*/ 5683 w 10019"/>
              <a:gd name="connsiteY28" fmla="*/ 11960 h 15439"/>
              <a:gd name="connsiteX29" fmla="*/ 5482 w 10019"/>
              <a:gd name="connsiteY29" fmla="*/ 12113 h 15439"/>
              <a:gd name="connsiteX30" fmla="*/ 5277 w 10019"/>
              <a:gd name="connsiteY30" fmla="*/ 12276 h 15439"/>
              <a:gd name="connsiteX31" fmla="*/ 5248 w 10019"/>
              <a:gd name="connsiteY31" fmla="*/ 12300 h 15439"/>
              <a:gd name="connsiteX32" fmla="*/ 5167 w 10019"/>
              <a:gd name="connsiteY32" fmla="*/ 12369 h 15439"/>
              <a:gd name="connsiteX33" fmla="*/ 5037 w 10019"/>
              <a:gd name="connsiteY33" fmla="*/ 12480 h 15439"/>
              <a:gd name="connsiteX34" fmla="*/ 4863 w 10019"/>
              <a:gd name="connsiteY34" fmla="*/ 12624 h 15439"/>
              <a:gd name="connsiteX35" fmla="*/ 4761 w 10019"/>
              <a:gd name="connsiteY35" fmla="*/ 12708 h 15439"/>
              <a:gd name="connsiteX36" fmla="*/ 4651 w 10019"/>
              <a:gd name="connsiteY36" fmla="*/ 12798 h 15439"/>
              <a:gd name="connsiteX37" fmla="*/ 4531 w 10019"/>
              <a:gd name="connsiteY37" fmla="*/ 12895 h 15439"/>
              <a:gd name="connsiteX38" fmla="*/ 4403 w 10019"/>
              <a:gd name="connsiteY38" fmla="*/ 12996 h 15439"/>
              <a:gd name="connsiteX39" fmla="*/ 4268 w 10019"/>
              <a:gd name="connsiteY39" fmla="*/ 13102 h 15439"/>
              <a:gd name="connsiteX40" fmla="*/ 4126 w 10019"/>
              <a:gd name="connsiteY40" fmla="*/ 13213 h 15439"/>
              <a:gd name="connsiteX41" fmla="*/ 3979 w 10019"/>
              <a:gd name="connsiteY41" fmla="*/ 13329 h 15439"/>
              <a:gd name="connsiteX42" fmla="*/ 3825 w 10019"/>
              <a:gd name="connsiteY42" fmla="*/ 13446 h 15439"/>
              <a:gd name="connsiteX43" fmla="*/ 3666 w 10019"/>
              <a:gd name="connsiteY43" fmla="*/ 13565 h 15439"/>
              <a:gd name="connsiteX44" fmla="*/ 3503 w 10019"/>
              <a:gd name="connsiteY44" fmla="*/ 13686 h 15439"/>
              <a:gd name="connsiteX45" fmla="*/ 3336 w 10019"/>
              <a:gd name="connsiteY45" fmla="*/ 13808 h 15439"/>
              <a:gd name="connsiteX46" fmla="*/ 3165 w 10019"/>
              <a:gd name="connsiteY46" fmla="*/ 13931 h 15439"/>
              <a:gd name="connsiteX47" fmla="*/ 2993 w 10019"/>
              <a:gd name="connsiteY47" fmla="*/ 14052 h 15439"/>
              <a:gd name="connsiteX48" fmla="*/ 2818 w 10019"/>
              <a:gd name="connsiteY48" fmla="*/ 14173 h 15439"/>
              <a:gd name="connsiteX49" fmla="*/ 2641 w 10019"/>
              <a:gd name="connsiteY49" fmla="*/ 14292 h 15439"/>
              <a:gd name="connsiteX50" fmla="*/ 2464 w 10019"/>
              <a:gd name="connsiteY50" fmla="*/ 14409 h 15439"/>
              <a:gd name="connsiteX51" fmla="*/ 2286 w 10019"/>
              <a:gd name="connsiteY51" fmla="*/ 14522 h 15439"/>
              <a:gd name="connsiteX52" fmla="*/ 2109 w 10019"/>
              <a:gd name="connsiteY52" fmla="*/ 14633 h 15439"/>
              <a:gd name="connsiteX53" fmla="*/ 1932 w 10019"/>
              <a:gd name="connsiteY53" fmla="*/ 14740 h 15439"/>
              <a:gd name="connsiteX54" fmla="*/ 1757 w 10019"/>
              <a:gd name="connsiteY54" fmla="*/ 14840 h 15439"/>
              <a:gd name="connsiteX55" fmla="*/ 1584 w 10019"/>
              <a:gd name="connsiteY55" fmla="*/ 14935 h 15439"/>
              <a:gd name="connsiteX56" fmla="*/ 1414 w 10019"/>
              <a:gd name="connsiteY56" fmla="*/ 15024 h 15439"/>
              <a:gd name="connsiteX57" fmla="*/ 1247 w 10019"/>
              <a:gd name="connsiteY57" fmla="*/ 15106 h 15439"/>
              <a:gd name="connsiteX58" fmla="*/ 1084 w 10019"/>
              <a:gd name="connsiteY58" fmla="*/ 15181 h 15439"/>
              <a:gd name="connsiteX59" fmla="*/ 1014 w 10019"/>
              <a:gd name="connsiteY59" fmla="*/ 15211 h 15439"/>
              <a:gd name="connsiteX60" fmla="*/ 946 w 10019"/>
              <a:gd name="connsiteY60" fmla="*/ 15239 h 15439"/>
              <a:gd name="connsiteX61" fmla="*/ 877 w 10019"/>
              <a:gd name="connsiteY61" fmla="*/ 15265 h 15439"/>
              <a:gd name="connsiteX62" fmla="*/ 810 w 10019"/>
              <a:gd name="connsiteY62" fmla="*/ 15291 h 15439"/>
              <a:gd name="connsiteX63" fmla="*/ 743 w 10019"/>
              <a:gd name="connsiteY63" fmla="*/ 15313 h 15439"/>
              <a:gd name="connsiteX64" fmla="*/ 676 w 10019"/>
              <a:gd name="connsiteY64" fmla="*/ 15335 h 15439"/>
              <a:gd name="connsiteX65" fmla="*/ 610 w 10019"/>
              <a:gd name="connsiteY65" fmla="*/ 15354 h 15439"/>
              <a:gd name="connsiteX66" fmla="*/ 543 w 10019"/>
              <a:gd name="connsiteY66" fmla="*/ 15372 h 15439"/>
              <a:gd name="connsiteX67" fmla="*/ 477 w 10019"/>
              <a:gd name="connsiteY67" fmla="*/ 15388 h 15439"/>
              <a:gd name="connsiteX68" fmla="*/ 411 w 10019"/>
              <a:gd name="connsiteY68" fmla="*/ 15400 h 15439"/>
              <a:gd name="connsiteX69" fmla="*/ 344 w 10019"/>
              <a:gd name="connsiteY69" fmla="*/ 15412 h 15439"/>
              <a:gd name="connsiteX70" fmla="*/ 277 w 10019"/>
              <a:gd name="connsiteY70" fmla="*/ 15423 h 15439"/>
              <a:gd name="connsiteX71" fmla="*/ 209 w 10019"/>
              <a:gd name="connsiteY71" fmla="*/ 15430 h 15439"/>
              <a:gd name="connsiteX72" fmla="*/ 140 w 10019"/>
              <a:gd name="connsiteY72" fmla="*/ 15434 h 15439"/>
              <a:gd name="connsiteX73" fmla="*/ 71 w 10019"/>
              <a:gd name="connsiteY73" fmla="*/ 15438 h 15439"/>
              <a:gd name="connsiteX74" fmla="*/ 1 w 10019"/>
              <a:gd name="connsiteY74" fmla="*/ 15439 h 15439"/>
              <a:gd name="connsiteX75" fmla="*/ 1 w 10019"/>
              <a:gd name="connsiteY75" fmla="*/ 0 h 15439"/>
              <a:gd name="connsiteX76" fmla="*/ 10013 w 10019"/>
              <a:gd name="connsiteY76" fmla="*/ 7 h 15439"/>
              <a:gd name="connsiteX77" fmla="*/ 10019 w 10019"/>
              <a:gd name="connsiteY77" fmla="*/ 10106 h 1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019" h="15439">
                <a:moveTo>
                  <a:pt x="10019" y="10106"/>
                </a:moveTo>
                <a:lnTo>
                  <a:pt x="9509" y="10172"/>
                </a:lnTo>
                <a:lnTo>
                  <a:pt x="9426" y="10181"/>
                </a:lnTo>
                <a:cubicBezTo>
                  <a:pt x="9397" y="10186"/>
                  <a:pt x="9367" y="10190"/>
                  <a:pt x="9338" y="10195"/>
                </a:cubicBezTo>
                <a:lnTo>
                  <a:pt x="9245" y="10210"/>
                </a:lnTo>
                <a:lnTo>
                  <a:pt x="9148" y="10228"/>
                </a:lnTo>
                <a:lnTo>
                  <a:pt x="9046" y="10250"/>
                </a:lnTo>
                <a:lnTo>
                  <a:pt x="8940" y="10274"/>
                </a:lnTo>
                <a:lnTo>
                  <a:pt x="8829" y="10304"/>
                </a:lnTo>
                <a:lnTo>
                  <a:pt x="8713" y="10336"/>
                </a:lnTo>
                <a:lnTo>
                  <a:pt x="8593" y="10372"/>
                </a:lnTo>
                <a:cubicBezTo>
                  <a:pt x="8551" y="10385"/>
                  <a:pt x="8510" y="10399"/>
                  <a:pt x="8468" y="10412"/>
                </a:cubicBezTo>
                <a:lnTo>
                  <a:pt x="8339" y="10458"/>
                </a:lnTo>
                <a:cubicBezTo>
                  <a:pt x="8294" y="10474"/>
                  <a:pt x="8250" y="10491"/>
                  <a:pt x="8205" y="10507"/>
                </a:cubicBezTo>
                <a:lnTo>
                  <a:pt x="8067" y="10563"/>
                </a:lnTo>
                <a:lnTo>
                  <a:pt x="7924" y="10622"/>
                </a:lnTo>
                <a:lnTo>
                  <a:pt x="7777" y="10687"/>
                </a:lnTo>
                <a:lnTo>
                  <a:pt x="7626" y="10758"/>
                </a:lnTo>
                <a:lnTo>
                  <a:pt x="7471" y="10834"/>
                </a:lnTo>
                <a:lnTo>
                  <a:pt x="7311" y="10915"/>
                </a:lnTo>
                <a:lnTo>
                  <a:pt x="7147" y="11004"/>
                </a:lnTo>
                <a:lnTo>
                  <a:pt x="6979" y="11099"/>
                </a:lnTo>
                <a:lnTo>
                  <a:pt x="6806" y="11200"/>
                </a:lnTo>
                <a:lnTo>
                  <a:pt x="6629" y="11309"/>
                </a:lnTo>
                <a:lnTo>
                  <a:pt x="6448" y="11425"/>
                </a:lnTo>
                <a:lnTo>
                  <a:pt x="6263" y="11547"/>
                </a:lnTo>
                <a:lnTo>
                  <a:pt x="6074" y="11676"/>
                </a:lnTo>
                <a:lnTo>
                  <a:pt x="5880" y="11813"/>
                </a:lnTo>
                <a:lnTo>
                  <a:pt x="5683" y="11960"/>
                </a:lnTo>
                <a:lnTo>
                  <a:pt x="5482" y="12113"/>
                </a:lnTo>
                <a:lnTo>
                  <a:pt x="5277" y="12276"/>
                </a:lnTo>
                <a:cubicBezTo>
                  <a:pt x="5267" y="12284"/>
                  <a:pt x="5258" y="12292"/>
                  <a:pt x="5248" y="12300"/>
                </a:cubicBezTo>
                <a:lnTo>
                  <a:pt x="5167" y="12369"/>
                </a:lnTo>
                <a:lnTo>
                  <a:pt x="5037" y="12480"/>
                </a:lnTo>
                <a:lnTo>
                  <a:pt x="4863" y="12624"/>
                </a:lnTo>
                <a:lnTo>
                  <a:pt x="4761" y="12708"/>
                </a:lnTo>
                <a:lnTo>
                  <a:pt x="4651" y="12798"/>
                </a:lnTo>
                <a:lnTo>
                  <a:pt x="4531" y="12895"/>
                </a:lnTo>
                <a:lnTo>
                  <a:pt x="4403" y="12996"/>
                </a:lnTo>
                <a:lnTo>
                  <a:pt x="4268" y="13102"/>
                </a:lnTo>
                <a:lnTo>
                  <a:pt x="4126" y="13213"/>
                </a:lnTo>
                <a:lnTo>
                  <a:pt x="3979" y="13329"/>
                </a:lnTo>
                <a:lnTo>
                  <a:pt x="3825" y="13446"/>
                </a:lnTo>
                <a:lnTo>
                  <a:pt x="3666" y="13565"/>
                </a:lnTo>
                <a:lnTo>
                  <a:pt x="3503" y="13686"/>
                </a:lnTo>
                <a:lnTo>
                  <a:pt x="3336" y="13808"/>
                </a:lnTo>
                <a:lnTo>
                  <a:pt x="3165" y="13931"/>
                </a:lnTo>
                <a:lnTo>
                  <a:pt x="2993" y="14052"/>
                </a:lnTo>
                <a:lnTo>
                  <a:pt x="2818" y="14173"/>
                </a:lnTo>
                <a:lnTo>
                  <a:pt x="2641" y="14292"/>
                </a:lnTo>
                <a:lnTo>
                  <a:pt x="2464" y="14409"/>
                </a:lnTo>
                <a:lnTo>
                  <a:pt x="2286" y="14522"/>
                </a:lnTo>
                <a:lnTo>
                  <a:pt x="2109" y="14633"/>
                </a:lnTo>
                <a:lnTo>
                  <a:pt x="1932" y="14740"/>
                </a:lnTo>
                <a:lnTo>
                  <a:pt x="1757" y="14840"/>
                </a:lnTo>
                <a:lnTo>
                  <a:pt x="1584" y="14935"/>
                </a:lnTo>
                <a:lnTo>
                  <a:pt x="1414" y="15024"/>
                </a:lnTo>
                <a:lnTo>
                  <a:pt x="1247" y="15106"/>
                </a:lnTo>
                <a:lnTo>
                  <a:pt x="1084" y="15181"/>
                </a:lnTo>
                <a:lnTo>
                  <a:pt x="1014" y="15211"/>
                </a:lnTo>
                <a:cubicBezTo>
                  <a:pt x="991" y="15220"/>
                  <a:pt x="969" y="15230"/>
                  <a:pt x="946" y="15239"/>
                </a:cubicBezTo>
                <a:cubicBezTo>
                  <a:pt x="923" y="15248"/>
                  <a:pt x="900" y="15256"/>
                  <a:pt x="877" y="15265"/>
                </a:cubicBezTo>
                <a:cubicBezTo>
                  <a:pt x="855" y="15274"/>
                  <a:pt x="832" y="15282"/>
                  <a:pt x="810" y="15291"/>
                </a:cubicBezTo>
                <a:cubicBezTo>
                  <a:pt x="788" y="15298"/>
                  <a:pt x="765" y="15306"/>
                  <a:pt x="743" y="15313"/>
                </a:cubicBezTo>
                <a:cubicBezTo>
                  <a:pt x="721" y="15320"/>
                  <a:pt x="698" y="15328"/>
                  <a:pt x="676" y="15335"/>
                </a:cubicBezTo>
                <a:cubicBezTo>
                  <a:pt x="654" y="15341"/>
                  <a:pt x="632" y="15348"/>
                  <a:pt x="610" y="15354"/>
                </a:cubicBezTo>
                <a:lnTo>
                  <a:pt x="543" y="15372"/>
                </a:lnTo>
                <a:cubicBezTo>
                  <a:pt x="521" y="15377"/>
                  <a:pt x="499" y="15383"/>
                  <a:pt x="477" y="15388"/>
                </a:cubicBezTo>
                <a:lnTo>
                  <a:pt x="411" y="15400"/>
                </a:lnTo>
                <a:lnTo>
                  <a:pt x="344" y="15412"/>
                </a:lnTo>
                <a:cubicBezTo>
                  <a:pt x="322" y="15416"/>
                  <a:pt x="299" y="15419"/>
                  <a:pt x="277" y="15423"/>
                </a:cubicBezTo>
                <a:cubicBezTo>
                  <a:pt x="254" y="15425"/>
                  <a:pt x="232" y="15428"/>
                  <a:pt x="209" y="15430"/>
                </a:cubicBezTo>
                <a:cubicBezTo>
                  <a:pt x="186" y="15431"/>
                  <a:pt x="163" y="15433"/>
                  <a:pt x="140" y="15434"/>
                </a:cubicBezTo>
                <a:cubicBezTo>
                  <a:pt x="117" y="15435"/>
                  <a:pt x="94" y="15437"/>
                  <a:pt x="71" y="15438"/>
                </a:cubicBezTo>
                <a:cubicBezTo>
                  <a:pt x="48" y="15438"/>
                  <a:pt x="24" y="15439"/>
                  <a:pt x="1" y="15439"/>
                </a:cubicBezTo>
                <a:cubicBezTo>
                  <a:pt x="5" y="10293"/>
                  <a:pt x="-3" y="5146"/>
                  <a:pt x="1" y="0"/>
                </a:cubicBezTo>
                <a:lnTo>
                  <a:pt x="10013" y="7"/>
                </a:lnTo>
                <a:cubicBezTo>
                  <a:pt x="10017" y="3380"/>
                  <a:pt x="10015" y="6733"/>
                  <a:pt x="10019" y="10106"/>
                </a:cubicBezTo>
                <a:close/>
              </a:path>
            </a:pathLst>
          </a:custGeom>
          <a:solidFill>
            <a:srgbClr val="00A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hasCustomPrompt="1"/>
          </p:nvPr>
        </p:nvSpPr>
        <p:spPr>
          <a:xfrm>
            <a:off x="452438" y="1665288"/>
            <a:ext cx="9000741" cy="461665"/>
          </a:xfrm>
        </p:spPr>
        <p:txBody>
          <a:bodyPr/>
          <a:lstStyle>
            <a:lvl1pPr>
              <a:defRPr>
                <a:solidFill>
                  <a:schemeClr val="bg1"/>
                </a:solidFill>
              </a:defRPr>
            </a:lvl1pPr>
          </a:lstStyle>
          <a:p>
            <a:r>
              <a:rPr lang="en-US" dirty="0" smtClean="0"/>
              <a:t>Click to edit master style</a:t>
            </a:r>
            <a:endParaRPr lang="en-GB" dirty="0"/>
          </a:p>
        </p:txBody>
      </p:sp>
      <p:sp>
        <p:nvSpPr>
          <p:cNvPr id="3" name="Subtitle 2"/>
          <p:cNvSpPr>
            <a:spLocks noGrp="1"/>
          </p:cNvSpPr>
          <p:nvPr>
            <p:ph type="subTitle" idx="1"/>
          </p:nvPr>
        </p:nvSpPr>
        <p:spPr>
          <a:xfrm>
            <a:off x="452438" y="3609020"/>
            <a:ext cx="5771621" cy="498598"/>
          </a:xfrm>
        </p:spPr>
        <p:txBody>
          <a:bodyPr lIns="0" tIns="0" rIns="0" bIns="0">
            <a:spAutoFit/>
          </a:bodyPr>
          <a:lstStyle>
            <a:lvl1pPr marL="0" indent="0" algn="l">
              <a:buNone/>
              <a:defRPr sz="1800">
                <a:solidFill>
                  <a:schemeClr val="bg1"/>
                </a:solidFill>
              </a:defRPr>
            </a:lvl1pPr>
            <a:lvl2pPr marL="0" indent="0" algn="l">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r>
              <a:rPr lang="en-US" dirty="0" smtClean="0"/>
              <a:t>c</a:t>
            </a:r>
            <a:endParaRPr lang="en-GB" dirty="0"/>
          </a:p>
        </p:txBody>
      </p:sp>
      <p:sp>
        <p:nvSpPr>
          <p:cNvPr id="6" name="AutoShape 5"/>
          <p:cNvSpPr>
            <a:spLocks noChangeAspect="1" noChangeArrowheads="1" noTextEdit="1"/>
          </p:cNvSpPr>
          <p:nvPr userDrawn="1"/>
        </p:nvSpPr>
        <p:spPr bwMode="auto">
          <a:xfrm>
            <a:off x="1482725" y="906463"/>
            <a:ext cx="694055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4" name="Picture 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4488" y="6381328"/>
            <a:ext cx="3223738" cy="306628"/>
          </a:xfrm>
          <a:prstGeom prst="rect">
            <a:avLst/>
          </a:prstGeom>
        </p:spPr>
      </p:pic>
      <p:sp>
        <p:nvSpPr>
          <p:cNvPr id="65" name="Rectangle 2"/>
          <p:cNvSpPr txBox="1">
            <a:spLocks noChangeArrowheads="1"/>
          </p:cNvSpPr>
          <p:nvPr userDrawn="1"/>
        </p:nvSpPr>
        <p:spPr>
          <a:xfrm>
            <a:off x="8049407" y="6377054"/>
            <a:ext cx="1404156" cy="288032"/>
          </a:xfrm>
          <a:prstGeom prst="rect">
            <a:avLst/>
          </a:prstGeom>
        </p:spPr>
        <p:txBody>
          <a:bodyPr vert="horz" lIns="0" tIns="0" rIns="0" bIns="45720" rtlCol="0" anchor="b">
            <a:noAutofit/>
          </a:bodyPr>
          <a:lstStyle>
            <a:lvl1pPr marL="342900" indent="-34290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1pPr>
            <a:lvl2pPr marL="273050" indent="-27305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2pPr>
            <a:lvl3pPr marL="536575" indent="-263525"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3pPr>
            <a:lvl4pPr marL="809625" indent="-27305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Bef>
                <a:spcPct val="0"/>
              </a:spcBef>
              <a:buFont typeface="Arial" charset="0"/>
              <a:buNone/>
            </a:pPr>
            <a:r>
              <a:rPr lang="en-US" altLang="en-US" sz="1100" dirty="0" smtClean="0">
                <a:solidFill>
                  <a:schemeClr val="tx2"/>
                </a:solidFill>
                <a:latin typeface="Arial" charset="0"/>
                <a:cs typeface="Arial" charset="0"/>
              </a:rPr>
              <a:t>www.bakertilly.ru</a:t>
            </a:r>
            <a:endParaRPr lang="ru-RU" altLang="en-US" sz="1100" dirty="0" smtClean="0">
              <a:solidFill>
                <a:schemeClr val="tx2"/>
              </a:solidFill>
              <a:latin typeface="Arial" charset="0"/>
              <a:cs typeface="Arial" charset="0"/>
            </a:endParaRPr>
          </a:p>
        </p:txBody>
      </p:sp>
      <p:pic>
        <p:nvPicPr>
          <p:cNvPr id="66" name="Рисунок 65" descr="BTI Russia - Solid White.eps"/>
          <p:cNvPicPr>
            <a:picLocks noChangeAspect="1"/>
          </p:cNvPicPr>
          <p:nvPr userDrawn="1"/>
        </p:nvPicPr>
        <p:blipFill>
          <a:blip r:embed="rId3" cstate="print"/>
          <a:stretch>
            <a:fillRect/>
          </a:stretch>
        </p:blipFill>
        <p:spPr>
          <a:xfrm>
            <a:off x="7286625" y="-135396"/>
            <a:ext cx="2619375" cy="1362075"/>
          </a:xfrm>
          <a:prstGeom prst="rect">
            <a:avLst/>
          </a:prstGeom>
        </p:spPr>
      </p:pic>
    </p:spTree>
    <p:extLst>
      <p:ext uri="{BB962C8B-B14F-4D97-AF65-F5344CB8AC3E}">
        <p14:creationId xmlns:p14="http://schemas.microsoft.com/office/powerpoint/2010/main" val="14383940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rtner Bios">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543036" y="3825044"/>
            <a:ext cx="5904668" cy="2109216"/>
          </a:xfrm>
          <a:solidFill>
            <a:schemeClr val="accent6">
              <a:lumMod val="20000"/>
              <a:lumOff val="80000"/>
            </a:schemeClr>
          </a:solidFill>
        </p:spPr>
        <p:txBody>
          <a:bodyPr>
            <a:normAutofit/>
          </a:bodyPr>
          <a:lstStyle>
            <a:lvl1pPr marL="0" indent="0">
              <a:buNone/>
              <a:defRPr sz="1000">
                <a:solidFill>
                  <a:srgbClr val="00AEEC"/>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smtClean="0"/>
              <a:t>Click to edit Master text styles</a:t>
            </a:r>
          </a:p>
        </p:txBody>
      </p:sp>
      <p:sp>
        <p:nvSpPr>
          <p:cNvPr id="13" name="Text Placeholder 17"/>
          <p:cNvSpPr>
            <a:spLocks noGrp="1"/>
          </p:cNvSpPr>
          <p:nvPr>
            <p:ph type="body" sz="quarter" idx="15"/>
          </p:nvPr>
        </p:nvSpPr>
        <p:spPr>
          <a:xfrm>
            <a:off x="3548895" y="1212373"/>
            <a:ext cx="5904668" cy="2072909"/>
          </a:xfrm>
          <a:solidFill>
            <a:schemeClr val="accent6">
              <a:lumMod val="20000"/>
              <a:lumOff val="80000"/>
            </a:schemeClr>
          </a:solidFill>
        </p:spPr>
        <p:txBody>
          <a:bodyPr>
            <a:normAutofit/>
          </a:bodyPr>
          <a:lstStyle>
            <a:lvl1pPr marL="0" indent="0">
              <a:buNone/>
              <a:defRPr sz="1000">
                <a:solidFill>
                  <a:srgbClr val="00AEEC"/>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smtClean="0"/>
              <a:t>Click to edit Master text styles</a:t>
            </a:r>
          </a:p>
        </p:txBody>
      </p:sp>
      <p:sp>
        <p:nvSpPr>
          <p:cNvPr id="16" name="Text Placeholder 3"/>
          <p:cNvSpPr>
            <a:spLocks noGrp="1"/>
          </p:cNvSpPr>
          <p:nvPr>
            <p:ph type="body" sz="half" idx="2"/>
          </p:nvPr>
        </p:nvSpPr>
        <p:spPr>
          <a:xfrm>
            <a:off x="444671" y="5556629"/>
            <a:ext cx="2810395" cy="373062"/>
          </a:xfrm>
        </p:spPr>
        <p:txBody>
          <a:bodyPr>
            <a:noAutofit/>
          </a:bodyPr>
          <a:lstStyle>
            <a:lvl1pPr marL="0" indent="0">
              <a:buNone/>
              <a:defRPr sz="14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9" name="Text Placeholder 3"/>
          <p:cNvSpPr>
            <a:spLocks noGrp="1"/>
          </p:cNvSpPr>
          <p:nvPr>
            <p:ph type="body" sz="half" idx="14"/>
          </p:nvPr>
        </p:nvSpPr>
        <p:spPr>
          <a:xfrm>
            <a:off x="450330" y="2683174"/>
            <a:ext cx="2810395" cy="373062"/>
          </a:xfrm>
          <a:solidFill>
            <a:schemeClr val="tx2"/>
          </a:solidFill>
        </p:spPr>
        <p:txBody>
          <a:bodyPr>
            <a:noAutofit/>
          </a:bodyPr>
          <a:lstStyle>
            <a:lvl1pPr marL="0" indent="0">
              <a:buNone/>
              <a:defRPr sz="14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Text Placeholder 3"/>
          <p:cNvSpPr>
            <a:spLocks noGrp="1"/>
          </p:cNvSpPr>
          <p:nvPr>
            <p:ph type="body" sz="half" idx="19"/>
          </p:nvPr>
        </p:nvSpPr>
        <p:spPr>
          <a:xfrm>
            <a:off x="452438" y="3055938"/>
            <a:ext cx="2810395" cy="373062"/>
          </a:xfrm>
        </p:spPr>
        <p:txBody>
          <a:bodyPr>
            <a:noAutofit/>
          </a:bodyPr>
          <a:lstStyle>
            <a:lvl1pPr marL="0" indent="0">
              <a:buNone/>
              <a:defRPr sz="14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22"/>
          </p:nvPr>
        </p:nvSpPr>
        <p:spPr>
          <a:xfrm>
            <a:off x="452438" y="5179550"/>
            <a:ext cx="2810395" cy="373062"/>
          </a:xfrm>
          <a:solidFill>
            <a:schemeClr val="tx2"/>
          </a:solidFill>
        </p:spPr>
        <p:txBody>
          <a:bodyPr>
            <a:noAutofit/>
          </a:bodyPr>
          <a:lstStyle>
            <a:lvl1pPr marL="0" indent="0">
              <a:buNone/>
              <a:defRPr sz="14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25"/>
          </p:nvPr>
        </p:nvSpPr>
        <p:spPr/>
        <p:txBody>
          <a:bodyPr/>
          <a:lstStyle/>
          <a:p>
            <a:fld id="{F319F486-70D2-4780-9D8D-AA4519C3264B}" type="slidenum">
              <a:rPr lang="en-AU" smtClean="0"/>
              <a:pPr/>
              <a:t>‹#›</a:t>
            </a:fld>
            <a:endParaRPr lang="en-AU" dirty="0"/>
          </a:p>
        </p:txBody>
      </p:sp>
      <p:sp>
        <p:nvSpPr>
          <p:cNvPr id="22"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23" name="Picture Placeholder 2"/>
          <p:cNvSpPr>
            <a:spLocks noGrp="1"/>
          </p:cNvSpPr>
          <p:nvPr>
            <p:ph type="pic" sz="quarter" idx="31"/>
          </p:nvPr>
        </p:nvSpPr>
        <p:spPr>
          <a:xfrm>
            <a:off x="452438" y="1246842"/>
            <a:ext cx="1081032" cy="1413362"/>
          </a:xfrm>
        </p:spPr>
        <p:txBody>
          <a:bodyPr/>
          <a:lstStyle>
            <a:lvl1pPr marL="0" indent="0">
              <a:buNone/>
              <a:defRPr/>
            </a:lvl1pPr>
          </a:lstStyle>
          <a:p>
            <a:endParaRPr lang="en-AU" dirty="0"/>
          </a:p>
        </p:txBody>
      </p:sp>
      <p:sp>
        <p:nvSpPr>
          <p:cNvPr id="25" name="Picture Placeholder 2"/>
          <p:cNvSpPr>
            <a:spLocks noGrp="1"/>
          </p:cNvSpPr>
          <p:nvPr>
            <p:ph type="pic" sz="quarter" idx="34"/>
          </p:nvPr>
        </p:nvSpPr>
        <p:spPr>
          <a:xfrm>
            <a:off x="447565" y="3774063"/>
            <a:ext cx="1081032" cy="1413362"/>
          </a:xfrm>
        </p:spPr>
        <p:txBody>
          <a:bodyPr/>
          <a:lstStyle>
            <a:lvl1pPr marL="0" indent="0">
              <a:buNone/>
              <a:defRPr/>
            </a:lvl1pPr>
          </a:lstStyle>
          <a:p>
            <a:endParaRPr lang="en-AU"/>
          </a:p>
        </p:txBody>
      </p:sp>
    </p:spTree>
    <p:extLst>
      <p:ext uri="{BB962C8B-B14F-4D97-AF65-F5344CB8AC3E}">
        <p14:creationId xmlns:p14="http://schemas.microsoft.com/office/powerpoint/2010/main" val="1754371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Partners Photo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4671" y="5517231"/>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4"/>
          </p:nvPr>
        </p:nvSpPr>
        <p:spPr>
          <a:xfrm>
            <a:off x="450330" y="2912219"/>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19" name="Text Placeholder 3"/>
          <p:cNvSpPr>
            <a:spLocks noGrp="1"/>
          </p:cNvSpPr>
          <p:nvPr>
            <p:ph type="body" sz="half" idx="15"/>
          </p:nvPr>
        </p:nvSpPr>
        <p:spPr>
          <a:xfrm>
            <a:off x="3556428" y="5517231"/>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6"/>
          </p:nvPr>
        </p:nvSpPr>
        <p:spPr>
          <a:xfrm>
            <a:off x="3556428" y="3245586"/>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3" name="Text Placeholder 3"/>
          <p:cNvSpPr>
            <a:spLocks noGrp="1"/>
          </p:cNvSpPr>
          <p:nvPr>
            <p:ph type="body" sz="half" idx="17"/>
          </p:nvPr>
        </p:nvSpPr>
        <p:spPr>
          <a:xfrm>
            <a:off x="452438" y="3245586"/>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8" name="Text Placeholder 3"/>
          <p:cNvSpPr>
            <a:spLocks noGrp="1"/>
          </p:cNvSpPr>
          <p:nvPr>
            <p:ph type="body" sz="half" idx="21"/>
          </p:nvPr>
        </p:nvSpPr>
        <p:spPr>
          <a:xfrm>
            <a:off x="3556428" y="2912219"/>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22" name="Text Placeholder 3"/>
          <p:cNvSpPr>
            <a:spLocks noGrp="1"/>
          </p:cNvSpPr>
          <p:nvPr>
            <p:ph type="body" sz="half" idx="22"/>
          </p:nvPr>
        </p:nvSpPr>
        <p:spPr>
          <a:xfrm>
            <a:off x="452438" y="5179550"/>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23" name="Text Placeholder 3"/>
          <p:cNvSpPr>
            <a:spLocks noGrp="1"/>
          </p:cNvSpPr>
          <p:nvPr>
            <p:ph type="body" sz="half" idx="23"/>
          </p:nvPr>
        </p:nvSpPr>
        <p:spPr>
          <a:xfrm>
            <a:off x="3556428" y="5179550"/>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8" name="Slide Number Placeholder 7"/>
          <p:cNvSpPr>
            <a:spLocks noGrp="1"/>
          </p:cNvSpPr>
          <p:nvPr>
            <p:ph type="sldNum" sz="quarter" idx="26"/>
          </p:nvPr>
        </p:nvSpPr>
        <p:spPr/>
        <p:txBody>
          <a:bodyPr/>
          <a:lstStyle/>
          <a:p>
            <a:fld id="{F319F486-70D2-4780-9D8D-AA4519C3264B}" type="slidenum">
              <a:rPr lang="en-AU" smtClean="0"/>
              <a:pPr/>
              <a:t>‹#›</a:t>
            </a:fld>
            <a:endParaRPr lang="en-AU" dirty="0"/>
          </a:p>
        </p:txBody>
      </p:sp>
      <p:sp>
        <p:nvSpPr>
          <p:cNvPr id="15"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25" name="Text Placeholder 3"/>
          <p:cNvSpPr>
            <a:spLocks noGrp="1"/>
          </p:cNvSpPr>
          <p:nvPr>
            <p:ph type="body" sz="half" idx="27"/>
          </p:nvPr>
        </p:nvSpPr>
        <p:spPr>
          <a:xfrm>
            <a:off x="6657655" y="5497111"/>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6" name="Text Placeholder 3"/>
          <p:cNvSpPr>
            <a:spLocks noGrp="1"/>
          </p:cNvSpPr>
          <p:nvPr>
            <p:ph type="body" sz="half" idx="28"/>
          </p:nvPr>
        </p:nvSpPr>
        <p:spPr>
          <a:xfrm>
            <a:off x="6657655" y="3237825"/>
            <a:ext cx="2795908" cy="283906"/>
          </a:xfrm>
        </p:spPr>
        <p:txBody>
          <a:bodyPr wrap="square" bIns="72000">
            <a:spAutoFit/>
          </a:bodyPr>
          <a:lstStyle>
            <a:lvl1pPr marL="0" indent="0">
              <a:lnSpc>
                <a:spcPct val="90000"/>
              </a:lnSpc>
              <a:buNone/>
              <a:defRPr sz="10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p:ph type="body" sz="half" idx="29"/>
          </p:nvPr>
        </p:nvSpPr>
        <p:spPr>
          <a:xfrm>
            <a:off x="6657655" y="2904458"/>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28" name="Text Placeholder 3"/>
          <p:cNvSpPr>
            <a:spLocks noGrp="1"/>
          </p:cNvSpPr>
          <p:nvPr>
            <p:ph type="body" sz="half" idx="30"/>
          </p:nvPr>
        </p:nvSpPr>
        <p:spPr>
          <a:xfrm>
            <a:off x="6657655" y="5171789"/>
            <a:ext cx="2795908" cy="314683"/>
          </a:xfrm>
          <a:solidFill>
            <a:schemeClr val="tx2"/>
          </a:solidFill>
        </p:spPr>
        <p:txBody>
          <a:bodyPr wrap="square" bIns="72000">
            <a:spAutoFit/>
          </a:bodyPr>
          <a:lstStyle>
            <a:lvl1pPr marL="0" indent="0">
              <a:buNone/>
              <a:defRPr sz="11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3" name="Picture Placeholder 2"/>
          <p:cNvSpPr>
            <a:spLocks noGrp="1"/>
          </p:cNvSpPr>
          <p:nvPr>
            <p:ph type="pic" sz="quarter" idx="31"/>
          </p:nvPr>
        </p:nvSpPr>
        <p:spPr>
          <a:xfrm>
            <a:off x="452438" y="1475888"/>
            <a:ext cx="1081032" cy="1413362"/>
          </a:xfrm>
        </p:spPr>
        <p:txBody>
          <a:bodyPr/>
          <a:lstStyle>
            <a:lvl1pPr marL="0" indent="0">
              <a:buNone/>
              <a:defRPr/>
            </a:lvl1pPr>
          </a:lstStyle>
          <a:p>
            <a:endParaRPr lang="en-AU" dirty="0"/>
          </a:p>
        </p:txBody>
      </p:sp>
      <p:sp>
        <p:nvSpPr>
          <p:cNvPr id="35" name="Picture Placeholder 2"/>
          <p:cNvSpPr>
            <a:spLocks noGrp="1"/>
          </p:cNvSpPr>
          <p:nvPr>
            <p:ph type="pic" sz="quarter" idx="32"/>
          </p:nvPr>
        </p:nvSpPr>
        <p:spPr>
          <a:xfrm>
            <a:off x="3556428" y="1475888"/>
            <a:ext cx="1081032" cy="1413362"/>
          </a:xfrm>
        </p:spPr>
        <p:txBody>
          <a:bodyPr/>
          <a:lstStyle>
            <a:lvl1pPr marL="0" indent="0">
              <a:buNone/>
              <a:defRPr/>
            </a:lvl1pPr>
          </a:lstStyle>
          <a:p>
            <a:endParaRPr lang="en-AU"/>
          </a:p>
        </p:txBody>
      </p:sp>
      <p:sp>
        <p:nvSpPr>
          <p:cNvPr id="36" name="Picture Placeholder 2"/>
          <p:cNvSpPr>
            <a:spLocks noGrp="1"/>
          </p:cNvSpPr>
          <p:nvPr>
            <p:ph type="pic" sz="quarter" idx="33"/>
          </p:nvPr>
        </p:nvSpPr>
        <p:spPr>
          <a:xfrm>
            <a:off x="6657655" y="1484784"/>
            <a:ext cx="1081032" cy="1413362"/>
          </a:xfrm>
        </p:spPr>
        <p:txBody>
          <a:bodyPr/>
          <a:lstStyle>
            <a:lvl1pPr marL="0" indent="0">
              <a:buNone/>
              <a:defRPr/>
            </a:lvl1pPr>
          </a:lstStyle>
          <a:p>
            <a:endParaRPr lang="en-AU"/>
          </a:p>
        </p:txBody>
      </p:sp>
      <p:sp>
        <p:nvSpPr>
          <p:cNvPr id="37" name="Picture Placeholder 2"/>
          <p:cNvSpPr>
            <a:spLocks noGrp="1"/>
          </p:cNvSpPr>
          <p:nvPr>
            <p:ph type="pic" sz="quarter" idx="34"/>
          </p:nvPr>
        </p:nvSpPr>
        <p:spPr>
          <a:xfrm>
            <a:off x="447565" y="3774063"/>
            <a:ext cx="1081032" cy="1413362"/>
          </a:xfrm>
        </p:spPr>
        <p:txBody>
          <a:bodyPr/>
          <a:lstStyle>
            <a:lvl1pPr marL="0" indent="0">
              <a:buNone/>
              <a:defRPr/>
            </a:lvl1pPr>
          </a:lstStyle>
          <a:p>
            <a:endParaRPr lang="en-AU"/>
          </a:p>
        </p:txBody>
      </p:sp>
      <p:sp>
        <p:nvSpPr>
          <p:cNvPr id="38" name="Picture Placeholder 2"/>
          <p:cNvSpPr>
            <a:spLocks noGrp="1"/>
          </p:cNvSpPr>
          <p:nvPr>
            <p:ph type="pic" sz="quarter" idx="35"/>
          </p:nvPr>
        </p:nvSpPr>
        <p:spPr>
          <a:xfrm>
            <a:off x="3556428" y="3774063"/>
            <a:ext cx="1081032" cy="1413362"/>
          </a:xfrm>
        </p:spPr>
        <p:txBody>
          <a:bodyPr/>
          <a:lstStyle>
            <a:lvl1pPr marL="0" indent="0">
              <a:buNone/>
              <a:defRPr/>
            </a:lvl1pPr>
          </a:lstStyle>
          <a:p>
            <a:endParaRPr lang="en-AU"/>
          </a:p>
        </p:txBody>
      </p:sp>
      <p:sp>
        <p:nvSpPr>
          <p:cNvPr id="39" name="Picture Placeholder 2"/>
          <p:cNvSpPr>
            <a:spLocks noGrp="1"/>
          </p:cNvSpPr>
          <p:nvPr>
            <p:ph type="pic" sz="quarter" idx="36"/>
          </p:nvPr>
        </p:nvSpPr>
        <p:spPr>
          <a:xfrm>
            <a:off x="6657655" y="3782959"/>
            <a:ext cx="1081032" cy="1413362"/>
          </a:xfrm>
        </p:spPr>
        <p:txBody>
          <a:bodyPr/>
          <a:lstStyle>
            <a:lvl1pPr marL="0" indent="0">
              <a:buNone/>
              <a:defRPr/>
            </a:lvl1pPr>
          </a:lstStyle>
          <a:p>
            <a:endParaRPr lang="en-AU"/>
          </a:p>
        </p:txBody>
      </p:sp>
    </p:spTree>
    <p:extLst>
      <p:ext uri="{BB962C8B-B14F-4D97-AF65-F5344CB8AC3E}">
        <p14:creationId xmlns:p14="http://schemas.microsoft.com/office/powerpoint/2010/main" val="362365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Page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lvl1pPr marL="0" indent="0">
              <a:buNone/>
              <a:defRPr/>
            </a:lvl1pPr>
            <a:lvl5pPr marL="1160463" indent="-347663">
              <a:buFont typeface="Arial" pitchFamily="34" charset="0"/>
              <a:buChar char="•"/>
              <a:defRPr lang="en-GB" sz="1600" kern="1200" dirty="0">
                <a:solidFill>
                  <a:schemeClr val="accent6">
                    <a:lumMod val="50000"/>
                  </a:schemeClr>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2"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1662873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Empty">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7"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1"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10"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2016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11752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19F486-70D2-4780-9D8D-AA4519C3264B}" type="slidenum">
              <a:rPr lang="en-AU" smtClean="0"/>
              <a:pPr/>
              <a:t>‹#›</a:t>
            </a:fld>
            <a:endParaRPr lang="en-AU" dirty="0"/>
          </a:p>
        </p:txBody>
      </p:sp>
      <p:sp>
        <p:nvSpPr>
          <p:cNvPr id="5" name="Table Placeholder 4"/>
          <p:cNvSpPr>
            <a:spLocks noGrp="1"/>
          </p:cNvSpPr>
          <p:nvPr>
            <p:ph type="tbl" sz="quarter" idx="13"/>
          </p:nvPr>
        </p:nvSpPr>
        <p:spPr>
          <a:xfrm>
            <a:off x="452439" y="1806538"/>
            <a:ext cx="9001124" cy="2700337"/>
          </a:xfrm>
        </p:spPr>
        <p:txBody>
          <a:bodyPr/>
          <a:lstStyle>
            <a:lvl1pPr marL="0" indent="0">
              <a:buNone/>
              <a:defRPr/>
            </a:lvl1pPr>
          </a:lstStyle>
          <a:p>
            <a:endParaRPr lang="ru-RU" dirty="0"/>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2"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10"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2016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79985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Partner Bio">
    <p:spTree>
      <p:nvGrpSpPr>
        <p:cNvPr id="1" name=""/>
        <p:cNvGrpSpPr/>
        <p:nvPr/>
      </p:nvGrpSpPr>
      <p:grpSpPr>
        <a:xfrm>
          <a:off x="0" y="0"/>
          <a:ext cx="0" cy="0"/>
          <a:chOff x="0" y="0"/>
          <a:chExt cx="0" cy="0"/>
        </a:xfrm>
      </p:grpSpPr>
      <p:sp>
        <p:nvSpPr>
          <p:cNvPr id="13" name="Text Placeholder 17"/>
          <p:cNvSpPr>
            <a:spLocks noGrp="1"/>
          </p:cNvSpPr>
          <p:nvPr>
            <p:ph type="body" sz="quarter" idx="15"/>
          </p:nvPr>
        </p:nvSpPr>
        <p:spPr>
          <a:xfrm>
            <a:off x="3548895" y="1212373"/>
            <a:ext cx="5904668" cy="2072909"/>
          </a:xfrm>
        </p:spPr>
        <p:txBody>
          <a:bodyPr>
            <a:normAutofit/>
          </a:bodyPr>
          <a:lstStyle>
            <a:lvl1pPr marL="0" indent="0">
              <a:buNone/>
              <a:defRPr sz="1000">
                <a:solidFill>
                  <a:srgbClr val="00AEEC"/>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smtClean="0"/>
              <a:t>Click to edit Master text styles</a:t>
            </a:r>
          </a:p>
        </p:txBody>
      </p:sp>
      <p:sp>
        <p:nvSpPr>
          <p:cNvPr id="14" name="Rectangle 13"/>
          <p:cNvSpPr/>
          <p:nvPr userDrawn="1"/>
        </p:nvSpPr>
        <p:spPr>
          <a:xfrm>
            <a:off x="3552247" y="1197050"/>
            <a:ext cx="5905500" cy="208823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prstClr val="white"/>
              </a:solidFill>
            </a:endParaRPr>
          </a:p>
        </p:txBody>
      </p:sp>
      <p:sp>
        <p:nvSpPr>
          <p:cNvPr id="19" name="Text Placeholder 3"/>
          <p:cNvSpPr>
            <a:spLocks noGrp="1"/>
          </p:cNvSpPr>
          <p:nvPr>
            <p:ph type="body" sz="half" idx="14"/>
          </p:nvPr>
        </p:nvSpPr>
        <p:spPr>
          <a:xfrm>
            <a:off x="450330" y="2912220"/>
            <a:ext cx="2810395" cy="373062"/>
          </a:xfrm>
          <a:solidFill>
            <a:schemeClr val="tx2"/>
          </a:solidFill>
        </p:spPr>
        <p:txBody>
          <a:bodyPr>
            <a:noAutofit/>
          </a:bodyPr>
          <a:lstStyle>
            <a:lvl1pPr marL="0" indent="0">
              <a:buNone/>
              <a:defRPr sz="1400" b="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Text Placeholder 3"/>
          <p:cNvSpPr>
            <a:spLocks noGrp="1"/>
          </p:cNvSpPr>
          <p:nvPr>
            <p:ph type="body" sz="half" idx="19"/>
          </p:nvPr>
        </p:nvSpPr>
        <p:spPr>
          <a:xfrm>
            <a:off x="452438" y="3284984"/>
            <a:ext cx="2810395" cy="373062"/>
          </a:xfrm>
        </p:spPr>
        <p:txBody>
          <a:bodyPr>
            <a:noAutofit/>
          </a:bodyPr>
          <a:lstStyle>
            <a:lvl1pPr marL="0" indent="0">
              <a:buNone/>
              <a:defRPr sz="1400" b="0">
                <a:solidFill>
                  <a:srgbClr val="00AEE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25"/>
          </p:nvPr>
        </p:nvSpPr>
        <p:spPr/>
        <p:txBody>
          <a:bodyPr/>
          <a:lstStyle/>
          <a:p>
            <a:fld id="{F319F486-70D2-4780-9D8D-AA4519C3264B}" type="slidenum">
              <a:rPr lang="en-AU" smtClean="0"/>
              <a:pPr/>
              <a:t>‹#›</a:t>
            </a:fld>
            <a:endParaRPr lang="en-AU" dirty="0"/>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2" name="Picture Placeholder 2"/>
          <p:cNvSpPr>
            <a:spLocks noGrp="1"/>
          </p:cNvSpPr>
          <p:nvPr>
            <p:ph type="pic" sz="quarter" idx="31"/>
          </p:nvPr>
        </p:nvSpPr>
        <p:spPr>
          <a:xfrm>
            <a:off x="452438" y="1475888"/>
            <a:ext cx="1081032" cy="1413362"/>
          </a:xfrm>
        </p:spPr>
        <p:txBody>
          <a:bodyPr/>
          <a:lstStyle>
            <a:lvl1pPr marL="0" indent="0">
              <a:buNone/>
              <a:defRPr/>
            </a:lvl1pPr>
          </a:lstStyle>
          <a:p>
            <a:endParaRPr lang="en-AU"/>
          </a:p>
        </p:txBody>
      </p:sp>
      <p:sp>
        <p:nvSpPr>
          <p:cNvPr id="15"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17"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2016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16801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acts Layout">
    <p:spTree>
      <p:nvGrpSpPr>
        <p:cNvPr id="1" name=""/>
        <p:cNvGrpSpPr/>
        <p:nvPr/>
      </p:nvGrpSpPr>
      <p:grpSpPr>
        <a:xfrm>
          <a:off x="0" y="0"/>
          <a:ext cx="0" cy="0"/>
          <a:chOff x="0" y="0"/>
          <a:chExt cx="0" cy="0"/>
        </a:xfrm>
      </p:grpSpPr>
      <p:sp>
        <p:nvSpPr>
          <p:cNvPr id="6" name="Freeform 6"/>
          <p:cNvSpPr>
            <a:spLocks/>
          </p:cNvSpPr>
          <p:nvPr userDrawn="1"/>
        </p:nvSpPr>
        <p:spPr bwMode="auto">
          <a:xfrm>
            <a:off x="0" y="49"/>
            <a:ext cx="9921875" cy="4470016"/>
          </a:xfrm>
          <a:custGeom>
            <a:avLst/>
            <a:gdLst>
              <a:gd name="T0" fmla="*/ 18111 w 18750"/>
              <a:gd name="T1" fmla="*/ 4618 h 9786"/>
              <a:gd name="T2" fmla="*/ 17827 w 18750"/>
              <a:gd name="T3" fmla="*/ 4632 h 9786"/>
              <a:gd name="T4" fmla="*/ 17507 w 18750"/>
              <a:gd name="T5" fmla="*/ 4654 h 9786"/>
              <a:gd name="T6" fmla="*/ 17150 w 18750"/>
              <a:gd name="T7" fmla="*/ 4687 h 9786"/>
              <a:gd name="T8" fmla="*/ 16760 w 18750"/>
              <a:gd name="T9" fmla="*/ 4732 h 9786"/>
              <a:gd name="T10" fmla="*/ 16335 w 18750"/>
              <a:gd name="T11" fmla="*/ 4792 h 9786"/>
              <a:gd name="T12" fmla="*/ 15875 w 18750"/>
              <a:gd name="T13" fmla="*/ 4867 h 9786"/>
              <a:gd name="T14" fmla="*/ 15382 w 18750"/>
              <a:gd name="T15" fmla="*/ 4960 h 9786"/>
              <a:gd name="T16" fmla="*/ 14856 w 18750"/>
              <a:gd name="T17" fmla="*/ 5072 h 9786"/>
              <a:gd name="T18" fmla="*/ 14297 w 18750"/>
              <a:gd name="T19" fmla="*/ 5205 h 9786"/>
              <a:gd name="T20" fmla="*/ 13706 w 18750"/>
              <a:gd name="T21" fmla="*/ 5359 h 9786"/>
              <a:gd name="T22" fmla="*/ 13083 w 18750"/>
              <a:gd name="T23" fmla="*/ 5539 h 9786"/>
              <a:gd name="T24" fmla="*/ 12428 w 18750"/>
              <a:gd name="T25" fmla="*/ 5744 h 9786"/>
              <a:gd name="T26" fmla="*/ 11741 w 18750"/>
              <a:gd name="T27" fmla="*/ 5977 h 9786"/>
              <a:gd name="T28" fmla="*/ 11024 w 18750"/>
              <a:gd name="T29" fmla="*/ 6238 h 9786"/>
              <a:gd name="T30" fmla="*/ 10276 w 18750"/>
              <a:gd name="T31" fmla="*/ 6531 h 9786"/>
              <a:gd name="T32" fmla="*/ 9839 w 18750"/>
              <a:gd name="T33" fmla="*/ 6714 h 9786"/>
              <a:gd name="T34" fmla="*/ 9442 w 18750"/>
              <a:gd name="T35" fmla="*/ 6890 h 9786"/>
              <a:gd name="T36" fmla="*/ 8925 w 18750"/>
              <a:gd name="T37" fmla="*/ 7113 h 9786"/>
              <a:gd name="T38" fmla="*/ 8493 w 18750"/>
              <a:gd name="T39" fmla="*/ 7296 h 9786"/>
              <a:gd name="T40" fmla="*/ 8000 w 18750"/>
              <a:gd name="T41" fmla="*/ 7499 h 9786"/>
              <a:gd name="T42" fmla="*/ 7458 w 18750"/>
              <a:gd name="T43" fmla="*/ 7721 h 9786"/>
              <a:gd name="T44" fmla="*/ 6872 w 18750"/>
              <a:gd name="T45" fmla="*/ 7952 h 9786"/>
              <a:gd name="T46" fmla="*/ 6253 w 18750"/>
              <a:gd name="T47" fmla="*/ 8190 h 9786"/>
              <a:gd name="T48" fmla="*/ 5610 w 18750"/>
              <a:gd name="T49" fmla="*/ 8429 h 9786"/>
              <a:gd name="T50" fmla="*/ 4950 w 18750"/>
              <a:gd name="T51" fmla="*/ 8664 h 9786"/>
              <a:gd name="T52" fmla="*/ 4284 w 18750"/>
              <a:gd name="T53" fmla="*/ 8889 h 9786"/>
              <a:gd name="T54" fmla="*/ 3621 w 18750"/>
              <a:gd name="T55" fmla="*/ 9102 h 9786"/>
              <a:gd name="T56" fmla="*/ 2968 w 18750"/>
              <a:gd name="T57" fmla="*/ 9293 h 9786"/>
              <a:gd name="T58" fmla="*/ 2336 w 18750"/>
              <a:gd name="T59" fmla="*/ 9460 h 9786"/>
              <a:gd name="T60" fmla="*/ 1900 w 18750"/>
              <a:gd name="T61" fmla="*/ 9563 h 9786"/>
              <a:gd name="T62" fmla="*/ 1643 w 18750"/>
              <a:gd name="T63" fmla="*/ 9616 h 9786"/>
              <a:gd name="T64" fmla="*/ 1391 w 18750"/>
              <a:gd name="T65" fmla="*/ 9663 h 9786"/>
              <a:gd name="T66" fmla="*/ 1141 w 18750"/>
              <a:gd name="T67" fmla="*/ 9703 h 9786"/>
              <a:gd name="T68" fmla="*/ 893 w 18750"/>
              <a:gd name="T69" fmla="*/ 9736 h 9786"/>
              <a:gd name="T70" fmla="*/ 643 w 18750"/>
              <a:gd name="T71" fmla="*/ 9760 h 9786"/>
              <a:gd name="T72" fmla="*/ 390 w 18750"/>
              <a:gd name="T73" fmla="*/ 9777 h 9786"/>
              <a:gd name="T74" fmla="*/ 131 w 18750"/>
              <a:gd name="T75" fmla="*/ 9785 h 9786"/>
              <a:gd name="T76" fmla="*/ 0 w 18750"/>
              <a:gd name="T77" fmla="*/ 0 h 9786"/>
              <a:gd name="T78" fmla="*/ 18750 w 18750"/>
              <a:gd name="T79" fmla="*/ 4609 h 9786"/>
              <a:gd name="T80" fmla="*/ 18622 w 18750"/>
              <a:gd name="T81" fmla="*/ 4609 h 9786"/>
              <a:gd name="T82" fmla="*/ 18495 w 18750"/>
              <a:gd name="T83" fmla="*/ 4609 h 9786"/>
              <a:gd name="T84" fmla="*/ 18368 w 18750"/>
              <a:gd name="T85" fmla="*/ 4612 h 9786"/>
              <a:gd name="T86" fmla="*/ 18240 w 18750"/>
              <a:gd name="T87" fmla="*/ 4614 h 9786"/>
              <a:gd name="connsiteX0" fmla="*/ 9728 w 10000"/>
              <a:gd name="connsiteY0" fmla="*/ 4715 h 10000"/>
              <a:gd name="connsiteX1" fmla="*/ 9659 w 10000"/>
              <a:gd name="connsiteY1" fmla="*/ 4719 h 10000"/>
              <a:gd name="connsiteX2" fmla="*/ 9586 w 10000"/>
              <a:gd name="connsiteY2" fmla="*/ 4724 h 10000"/>
              <a:gd name="connsiteX3" fmla="*/ 9508 w 10000"/>
              <a:gd name="connsiteY3" fmla="*/ 4733 h 10000"/>
              <a:gd name="connsiteX4" fmla="*/ 9425 w 10000"/>
              <a:gd name="connsiteY4" fmla="*/ 4742 h 10000"/>
              <a:gd name="connsiteX5" fmla="*/ 9337 w 10000"/>
              <a:gd name="connsiteY5" fmla="*/ 4756 h 10000"/>
              <a:gd name="connsiteX6" fmla="*/ 9244 w 10000"/>
              <a:gd name="connsiteY6" fmla="*/ 4771 h 10000"/>
              <a:gd name="connsiteX7" fmla="*/ 9147 w 10000"/>
              <a:gd name="connsiteY7" fmla="*/ 4789 h 10000"/>
              <a:gd name="connsiteX8" fmla="*/ 9045 w 10000"/>
              <a:gd name="connsiteY8" fmla="*/ 4811 h 10000"/>
              <a:gd name="connsiteX9" fmla="*/ 8939 w 10000"/>
              <a:gd name="connsiteY9" fmla="*/ 4835 h 10000"/>
              <a:gd name="connsiteX10" fmla="*/ 8828 w 10000"/>
              <a:gd name="connsiteY10" fmla="*/ 4865 h 10000"/>
              <a:gd name="connsiteX11" fmla="*/ 8712 w 10000"/>
              <a:gd name="connsiteY11" fmla="*/ 4897 h 10000"/>
              <a:gd name="connsiteX12" fmla="*/ 8592 w 10000"/>
              <a:gd name="connsiteY12" fmla="*/ 4933 h 10000"/>
              <a:gd name="connsiteX13" fmla="*/ 8467 w 10000"/>
              <a:gd name="connsiteY13" fmla="*/ 4973 h 10000"/>
              <a:gd name="connsiteX14" fmla="*/ 8338 w 10000"/>
              <a:gd name="connsiteY14" fmla="*/ 5019 h 10000"/>
              <a:gd name="connsiteX15" fmla="*/ 8204 w 10000"/>
              <a:gd name="connsiteY15" fmla="*/ 5068 h 10000"/>
              <a:gd name="connsiteX16" fmla="*/ 8066 w 10000"/>
              <a:gd name="connsiteY16" fmla="*/ 5124 h 10000"/>
              <a:gd name="connsiteX17" fmla="*/ 7923 w 10000"/>
              <a:gd name="connsiteY17" fmla="*/ 5183 h 10000"/>
              <a:gd name="connsiteX18" fmla="*/ 7776 w 10000"/>
              <a:gd name="connsiteY18" fmla="*/ 5248 h 10000"/>
              <a:gd name="connsiteX19" fmla="*/ 7625 w 10000"/>
              <a:gd name="connsiteY19" fmla="*/ 5319 h 10000"/>
              <a:gd name="connsiteX20" fmla="*/ 7470 w 10000"/>
              <a:gd name="connsiteY20" fmla="*/ 5395 h 10000"/>
              <a:gd name="connsiteX21" fmla="*/ 7310 w 10000"/>
              <a:gd name="connsiteY21" fmla="*/ 5476 h 10000"/>
              <a:gd name="connsiteX22" fmla="*/ 7146 w 10000"/>
              <a:gd name="connsiteY22" fmla="*/ 5565 h 10000"/>
              <a:gd name="connsiteX23" fmla="*/ 6978 w 10000"/>
              <a:gd name="connsiteY23" fmla="*/ 5660 h 10000"/>
              <a:gd name="connsiteX24" fmla="*/ 6805 w 10000"/>
              <a:gd name="connsiteY24" fmla="*/ 5761 h 10000"/>
              <a:gd name="connsiteX25" fmla="*/ 6628 w 10000"/>
              <a:gd name="connsiteY25" fmla="*/ 5870 h 10000"/>
              <a:gd name="connsiteX26" fmla="*/ 6447 w 10000"/>
              <a:gd name="connsiteY26" fmla="*/ 5986 h 10000"/>
              <a:gd name="connsiteX27" fmla="*/ 6262 w 10000"/>
              <a:gd name="connsiteY27" fmla="*/ 6108 h 10000"/>
              <a:gd name="connsiteX28" fmla="*/ 6073 w 10000"/>
              <a:gd name="connsiteY28" fmla="*/ 6237 h 10000"/>
              <a:gd name="connsiteX29" fmla="*/ 5879 w 10000"/>
              <a:gd name="connsiteY29" fmla="*/ 6374 h 10000"/>
              <a:gd name="connsiteX30" fmla="*/ 5682 w 10000"/>
              <a:gd name="connsiteY30" fmla="*/ 6521 h 10000"/>
              <a:gd name="connsiteX31" fmla="*/ 5481 w 10000"/>
              <a:gd name="connsiteY31" fmla="*/ 6674 h 10000"/>
              <a:gd name="connsiteX32" fmla="*/ 5276 w 10000"/>
              <a:gd name="connsiteY32" fmla="*/ 6837 h 10000"/>
              <a:gd name="connsiteX33" fmla="*/ 5247 w 10000"/>
              <a:gd name="connsiteY33" fmla="*/ 6861 h 10000"/>
              <a:gd name="connsiteX34" fmla="*/ 5166 w 10000"/>
              <a:gd name="connsiteY34" fmla="*/ 6930 h 10000"/>
              <a:gd name="connsiteX35" fmla="*/ 5036 w 10000"/>
              <a:gd name="connsiteY35" fmla="*/ 7041 h 10000"/>
              <a:gd name="connsiteX36" fmla="*/ 4862 w 10000"/>
              <a:gd name="connsiteY36" fmla="*/ 7185 h 10000"/>
              <a:gd name="connsiteX37" fmla="*/ 4760 w 10000"/>
              <a:gd name="connsiteY37" fmla="*/ 7269 h 10000"/>
              <a:gd name="connsiteX38" fmla="*/ 4650 w 10000"/>
              <a:gd name="connsiteY38" fmla="*/ 7359 h 10000"/>
              <a:gd name="connsiteX39" fmla="*/ 4530 w 10000"/>
              <a:gd name="connsiteY39" fmla="*/ 7456 h 10000"/>
              <a:gd name="connsiteX40" fmla="*/ 4402 w 10000"/>
              <a:gd name="connsiteY40" fmla="*/ 7557 h 10000"/>
              <a:gd name="connsiteX41" fmla="*/ 4267 w 10000"/>
              <a:gd name="connsiteY41" fmla="*/ 7663 h 10000"/>
              <a:gd name="connsiteX42" fmla="*/ 4125 w 10000"/>
              <a:gd name="connsiteY42" fmla="*/ 7774 h 10000"/>
              <a:gd name="connsiteX43" fmla="*/ 3978 w 10000"/>
              <a:gd name="connsiteY43" fmla="*/ 7890 h 10000"/>
              <a:gd name="connsiteX44" fmla="*/ 3824 w 10000"/>
              <a:gd name="connsiteY44" fmla="*/ 8007 h 10000"/>
              <a:gd name="connsiteX45" fmla="*/ 3665 w 10000"/>
              <a:gd name="connsiteY45" fmla="*/ 8126 h 10000"/>
              <a:gd name="connsiteX46" fmla="*/ 3502 w 10000"/>
              <a:gd name="connsiteY46" fmla="*/ 8247 h 10000"/>
              <a:gd name="connsiteX47" fmla="*/ 3335 w 10000"/>
              <a:gd name="connsiteY47" fmla="*/ 8369 h 10000"/>
              <a:gd name="connsiteX48" fmla="*/ 3164 w 10000"/>
              <a:gd name="connsiteY48" fmla="*/ 8492 h 10000"/>
              <a:gd name="connsiteX49" fmla="*/ 2992 w 10000"/>
              <a:gd name="connsiteY49" fmla="*/ 8613 h 10000"/>
              <a:gd name="connsiteX50" fmla="*/ 2817 w 10000"/>
              <a:gd name="connsiteY50" fmla="*/ 8734 h 10000"/>
              <a:gd name="connsiteX51" fmla="*/ 2640 w 10000"/>
              <a:gd name="connsiteY51" fmla="*/ 8853 h 10000"/>
              <a:gd name="connsiteX52" fmla="*/ 2463 w 10000"/>
              <a:gd name="connsiteY52" fmla="*/ 8970 h 10000"/>
              <a:gd name="connsiteX53" fmla="*/ 2285 w 10000"/>
              <a:gd name="connsiteY53" fmla="*/ 9083 h 10000"/>
              <a:gd name="connsiteX54" fmla="*/ 2108 w 10000"/>
              <a:gd name="connsiteY54" fmla="*/ 9194 h 10000"/>
              <a:gd name="connsiteX55" fmla="*/ 1931 w 10000"/>
              <a:gd name="connsiteY55" fmla="*/ 9301 h 10000"/>
              <a:gd name="connsiteX56" fmla="*/ 1756 w 10000"/>
              <a:gd name="connsiteY56" fmla="*/ 9401 h 10000"/>
              <a:gd name="connsiteX57" fmla="*/ 1583 w 10000"/>
              <a:gd name="connsiteY57" fmla="*/ 9496 h 10000"/>
              <a:gd name="connsiteX58" fmla="*/ 1413 w 10000"/>
              <a:gd name="connsiteY58" fmla="*/ 9585 h 10000"/>
              <a:gd name="connsiteX59" fmla="*/ 1246 w 10000"/>
              <a:gd name="connsiteY59" fmla="*/ 9667 h 10000"/>
              <a:gd name="connsiteX60" fmla="*/ 1083 w 10000"/>
              <a:gd name="connsiteY60" fmla="*/ 9742 h 10000"/>
              <a:gd name="connsiteX61" fmla="*/ 1013 w 10000"/>
              <a:gd name="connsiteY61" fmla="*/ 9772 h 10000"/>
              <a:gd name="connsiteX62" fmla="*/ 945 w 10000"/>
              <a:gd name="connsiteY62" fmla="*/ 9800 h 10000"/>
              <a:gd name="connsiteX63" fmla="*/ 876 w 10000"/>
              <a:gd name="connsiteY63" fmla="*/ 9826 h 10000"/>
              <a:gd name="connsiteX64" fmla="*/ 809 w 10000"/>
              <a:gd name="connsiteY64" fmla="*/ 9852 h 10000"/>
              <a:gd name="connsiteX65" fmla="*/ 742 w 10000"/>
              <a:gd name="connsiteY65" fmla="*/ 9874 h 10000"/>
              <a:gd name="connsiteX66" fmla="*/ 675 w 10000"/>
              <a:gd name="connsiteY66" fmla="*/ 9896 h 10000"/>
              <a:gd name="connsiteX67" fmla="*/ 609 w 10000"/>
              <a:gd name="connsiteY67" fmla="*/ 9915 h 10000"/>
              <a:gd name="connsiteX68" fmla="*/ 542 w 10000"/>
              <a:gd name="connsiteY68" fmla="*/ 9933 h 10000"/>
              <a:gd name="connsiteX69" fmla="*/ 476 w 10000"/>
              <a:gd name="connsiteY69" fmla="*/ 9949 h 10000"/>
              <a:gd name="connsiteX70" fmla="*/ 410 w 10000"/>
              <a:gd name="connsiteY70" fmla="*/ 9961 h 10000"/>
              <a:gd name="connsiteX71" fmla="*/ 343 w 10000"/>
              <a:gd name="connsiteY71" fmla="*/ 9973 h 10000"/>
              <a:gd name="connsiteX72" fmla="*/ 276 w 10000"/>
              <a:gd name="connsiteY72" fmla="*/ 9984 h 10000"/>
              <a:gd name="connsiteX73" fmla="*/ 208 w 10000"/>
              <a:gd name="connsiteY73" fmla="*/ 9991 h 10000"/>
              <a:gd name="connsiteX74" fmla="*/ 139 w 10000"/>
              <a:gd name="connsiteY74" fmla="*/ 9995 h 10000"/>
              <a:gd name="connsiteX75" fmla="*/ 70 w 10000"/>
              <a:gd name="connsiteY75" fmla="*/ 9999 h 10000"/>
              <a:gd name="connsiteX76" fmla="*/ 0 w 10000"/>
              <a:gd name="connsiteY76" fmla="*/ 10000 h 10000"/>
              <a:gd name="connsiteX77" fmla="*/ 0 w 10000"/>
              <a:gd name="connsiteY77" fmla="*/ 1368 h 10000"/>
              <a:gd name="connsiteX78" fmla="*/ 10000 w 10000"/>
              <a:gd name="connsiteY78" fmla="*/ 0 h 10000"/>
              <a:gd name="connsiteX79" fmla="*/ 10000 w 10000"/>
              <a:gd name="connsiteY79" fmla="*/ 4710 h 10000"/>
              <a:gd name="connsiteX80" fmla="*/ 9966 w 10000"/>
              <a:gd name="connsiteY80" fmla="*/ 4710 h 10000"/>
              <a:gd name="connsiteX81" fmla="*/ 9932 w 10000"/>
              <a:gd name="connsiteY81" fmla="*/ 4710 h 10000"/>
              <a:gd name="connsiteX82" fmla="*/ 9898 w 10000"/>
              <a:gd name="connsiteY82" fmla="*/ 4710 h 10000"/>
              <a:gd name="connsiteX83" fmla="*/ 9864 w 10000"/>
              <a:gd name="connsiteY83" fmla="*/ 4710 h 10000"/>
              <a:gd name="connsiteX84" fmla="*/ 9830 w 10000"/>
              <a:gd name="connsiteY84" fmla="*/ 4712 h 10000"/>
              <a:gd name="connsiteX85" fmla="*/ 9796 w 10000"/>
              <a:gd name="connsiteY85" fmla="*/ 4713 h 10000"/>
              <a:gd name="connsiteX86" fmla="*/ 9763 w 10000"/>
              <a:gd name="connsiteY86" fmla="*/ 4714 h 10000"/>
              <a:gd name="connsiteX87" fmla="*/ 9728 w 10000"/>
              <a:gd name="connsiteY87" fmla="*/ 4715 h 10000"/>
              <a:gd name="connsiteX0" fmla="*/ 9728 w 10000"/>
              <a:gd name="connsiteY0" fmla="*/ 3347 h 8632"/>
              <a:gd name="connsiteX1" fmla="*/ 9659 w 10000"/>
              <a:gd name="connsiteY1" fmla="*/ 3351 h 8632"/>
              <a:gd name="connsiteX2" fmla="*/ 9586 w 10000"/>
              <a:gd name="connsiteY2" fmla="*/ 3356 h 8632"/>
              <a:gd name="connsiteX3" fmla="*/ 9508 w 10000"/>
              <a:gd name="connsiteY3" fmla="*/ 3365 h 8632"/>
              <a:gd name="connsiteX4" fmla="*/ 9425 w 10000"/>
              <a:gd name="connsiteY4" fmla="*/ 3374 h 8632"/>
              <a:gd name="connsiteX5" fmla="*/ 9337 w 10000"/>
              <a:gd name="connsiteY5" fmla="*/ 3388 h 8632"/>
              <a:gd name="connsiteX6" fmla="*/ 9244 w 10000"/>
              <a:gd name="connsiteY6" fmla="*/ 3403 h 8632"/>
              <a:gd name="connsiteX7" fmla="*/ 9147 w 10000"/>
              <a:gd name="connsiteY7" fmla="*/ 3421 h 8632"/>
              <a:gd name="connsiteX8" fmla="*/ 9045 w 10000"/>
              <a:gd name="connsiteY8" fmla="*/ 3443 h 8632"/>
              <a:gd name="connsiteX9" fmla="*/ 8939 w 10000"/>
              <a:gd name="connsiteY9" fmla="*/ 3467 h 8632"/>
              <a:gd name="connsiteX10" fmla="*/ 8828 w 10000"/>
              <a:gd name="connsiteY10" fmla="*/ 3497 h 8632"/>
              <a:gd name="connsiteX11" fmla="*/ 8712 w 10000"/>
              <a:gd name="connsiteY11" fmla="*/ 3529 h 8632"/>
              <a:gd name="connsiteX12" fmla="*/ 8592 w 10000"/>
              <a:gd name="connsiteY12" fmla="*/ 3565 h 8632"/>
              <a:gd name="connsiteX13" fmla="*/ 8467 w 10000"/>
              <a:gd name="connsiteY13" fmla="*/ 3605 h 8632"/>
              <a:gd name="connsiteX14" fmla="*/ 8338 w 10000"/>
              <a:gd name="connsiteY14" fmla="*/ 3651 h 8632"/>
              <a:gd name="connsiteX15" fmla="*/ 8204 w 10000"/>
              <a:gd name="connsiteY15" fmla="*/ 3700 h 8632"/>
              <a:gd name="connsiteX16" fmla="*/ 8066 w 10000"/>
              <a:gd name="connsiteY16" fmla="*/ 3756 h 8632"/>
              <a:gd name="connsiteX17" fmla="*/ 7923 w 10000"/>
              <a:gd name="connsiteY17" fmla="*/ 3815 h 8632"/>
              <a:gd name="connsiteX18" fmla="*/ 7776 w 10000"/>
              <a:gd name="connsiteY18" fmla="*/ 3880 h 8632"/>
              <a:gd name="connsiteX19" fmla="*/ 7625 w 10000"/>
              <a:gd name="connsiteY19" fmla="*/ 3951 h 8632"/>
              <a:gd name="connsiteX20" fmla="*/ 7470 w 10000"/>
              <a:gd name="connsiteY20" fmla="*/ 4027 h 8632"/>
              <a:gd name="connsiteX21" fmla="*/ 7310 w 10000"/>
              <a:gd name="connsiteY21" fmla="*/ 4108 h 8632"/>
              <a:gd name="connsiteX22" fmla="*/ 7146 w 10000"/>
              <a:gd name="connsiteY22" fmla="*/ 4197 h 8632"/>
              <a:gd name="connsiteX23" fmla="*/ 6978 w 10000"/>
              <a:gd name="connsiteY23" fmla="*/ 4292 h 8632"/>
              <a:gd name="connsiteX24" fmla="*/ 6805 w 10000"/>
              <a:gd name="connsiteY24" fmla="*/ 4393 h 8632"/>
              <a:gd name="connsiteX25" fmla="*/ 6628 w 10000"/>
              <a:gd name="connsiteY25" fmla="*/ 4502 h 8632"/>
              <a:gd name="connsiteX26" fmla="*/ 6447 w 10000"/>
              <a:gd name="connsiteY26" fmla="*/ 4618 h 8632"/>
              <a:gd name="connsiteX27" fmla="*/ 6262 w 10000"/>
              <a:gd name="connsiteY27" fmla="*/ 4740 h 8632"/>
              <a:gd name="connsiteX28" fmla="*/ 6073 w 10000"/>
              <a:gd name="connsiteY28" fmla="*/ 4869 h 8632"/>
              <a:gd name="connsiteX29" fmla="*/ 5879 w 10000"/>
              <a:gd name="connsiteY29" fmla="*/ 5006 h 8632"/>
              <a:gd name="connsiteX30" fmla="*/ 5682 w 10000"/>
              <a:gd name="connsiteY30" fmla="*/ 5153 h 8632"/>
              <a:gd name="connsiteX31" fmla="*/ 5481 w 10000"/>
              <a:gd name="connsiteY31" fmla="*/ 5306 h 8632"/>
              <a:gd name="connsiteX32" fmla="*/ 5276 w 10000"/>
              <a:gd name="connsiteY32" fmla="*/ 5469 h 8632"/>
              <a:gd name="connsiteX33" fmla="*/ 5247 w 10000"/>
              <a:gd name="connsiteY33" fmla="*/ 5493 h 8632"/>
              <a:gd name="connsiteX34" fmla="*/ 5166 w 10000"/>
              <a:gd name="connsiteY34" fmla="*/ 5562 h 8632"/>
              <a:gd name="connsiteX35" fmla="*/ 5036 w 10000"/>
              <a:gd name="connsiteY35" fmla="*/ 5673 h 8632"/>
              <a:gd name="connsiteX36" fmla="*/ 4862 w 10000"/>
              <a:gd name="connsiteY36" fmla="*/ 5817 h 8632"/>
              <a:gd name="connsiteX37" fmla="*/ 4760 w 10000"/>
              <a:gd name="connsiteY37" fmla="*/ 5901 h 8632"/>
              <a:gd name="connsiteX38" fmla="*/ 4650 w 10000"/>
              <a:gd name="connsiteY38" fmla="*/ 5991 h 8632"/>
              <a:gd name="connsiteX39" fmla="*/ 4530 w 10000"/>
              <a:gd name="connsiteY39" fmla="*/ 6088 h 8632"/>
              <a:gd name="connsiteX40" fmla="*/ 4402 w 10000"/>
              <a:gd name="connsiteY40" fmla="*/ 6189 h 8632"/>
              <a:gd name="connsiteX41" fmla="*/ 4267 w 10000"/>
              <a:gd name="connsiteY41" fmla="*/ 6295 h 8632"/>
              <a:gd name="connsiteX42" fmla="*/ 4125 w 10000"/>
              <a:gd name="connsiteY42" fmla="*/ 6406 h 8632"/>
              <a:gd name="connsiteX43" fmla="*/ 3978 w 10000"/>
              <a:gd name="connsiteY43" fmla="*/ 6522 h 8632"/>
              <a:gd name="connsiteX44" fmla="*/ 3824 w 10000"/>
              <a:gd name="connsiteY44" fmla="*/ 6639 h 8632"/>
              <a:gd name="connsiteX45" fmla="*/ 3665 w 10000"/>
              <a:gd name="connsiteY45" fmla="*/ 6758 h 8632"/>
              <a:gd name="connsiteX46" fmla="*/ 3502 w 10000"/>
              <a:gd name="connsiteY46" fmla="*/ 6879 h 8632"/>
              <a:gd name="connsiteX47" fmla="*/ 3335 w 10000"/>
              <a:gd name="connsiteY47" fmla="*/ 7001 h 8632"/>
              <a:gd name="connsiteX48" fmla="*/ 3164 w 10000"/>
              <a:gd name="connsiteY48" fmla="*/ 7124 h 8632"/>
              <a:gd name="connsiteX49" fmla="*/ 2992 w 10000"/>
              <a:gd name="connsiteY49" fmla="*/ 7245 h 8632"/>
              <a:gd name="connsiteX50" fmla="*/ 2817 w 10000"/>
              <a:gd name="connsiteY50" fmla="*/ 7366 h 8632"/>
              <a:gd name="connsiteX51" fmla="*/ 2640 w 10000"/>
              <a:gd name="connsiteY51" fmla="*/ 7485 h 8632"/>
              <a:gd name="connsiteX52" fmla="*/ 2463 w 10000"/>
              <a:gd name="connsiteY52" fmla="*/ 7602 h 8632"/>
              <a:gd name="connsiteX53" fmla="*/ 2285 w 10000"/>
              <a:gd name="connsiteY53" fmla="*/ 7715 h 8632"/>
              <a:gd name="connsiteX54" fmla="*/ 2108 w 10000"/>
              <a:gd name="connsiteY54" fmla="*/ 7826 h 8632"/>
              <a:gd name="connsiteX55" fmla="*/ 1931 w 10000"/>
              <a:gd name="connsiteY55" fmla="*/ 7933 h 8632"/>
              <a:gd name="connsiteX56" fmla="*/ 1756 w 10000"/>
              <a:gd name="connsiteY56" fmla="*/ 8033 h 8632"/>
              <a:gd name="connsiteX57" fmla="*/ 1583 w 10000"/>
              <a:gd name="connsiteY57" fmla="*/ 8128 h 8632"/>
              <a:gd name="connsiteX58" fmla="*/ 1413 w 10000"/>
              <a:gd name="connsiteY58" fmla="*/ 8217 h 8632"/>
              <a:gd name="connsiteX59" fmla="*/ 1246 w 10000"/>
              <a:gd name="connsiteY59" fmla="*/ 8299 h 8632"/>
              <a:gd name="connsiteX60" fmla="*/ 1083 w 10000"/>
              <a:gd name="connsiteY60" fmla="*/ 8374 h 8632"/>
              <a:gd name="connsiteX61" fmla="*/ 1013 w 10000"/>
              <a:gd name="connsiteY61" fmla="*/ 8404 h 8632"/>
              <a:gd name="connsiteX62" fmla="*/ 945 w 10000"/>
              <a:gd name="connsiteY62" fmla="*/ 8432 h 8632"/>
              <a:gd name="connsiteX63" fmla="*/ 876 w 10000"/>
              <a:gd name="connsiteY63" fmla="*/ 8458 h 8632"/>
              <a:gd name="connsiteX64" fmla="*/ 809 w 10000"/>
              <a:gd name="connsiteY64" fmla="*/ 8484 h 8632"/>
              <a:gd name="connsiteX65" fmla="*/ 742 w 10000"/>
              <a:gd name="connsiteY65" fmla="*/ 8506 h 8632"/>
              <a:gd name="connsiteX66" fmla="*/ 675 w 10000"/>
              <a:gd name="connsiteY66" fmla="*/ 8528 h 8632"/>
              <a:gd name="connsiteX67" fmla="*/ 609 w 10000"/>
              <a:gd name="connsiteY67" fmla="*/ 8547 h 8632"/>
              <a:gd name="connsiteX68" fmla="*/ 542 w 10000"/>
              <a:gd name="connsiteY68" fmla="*/ 8565 h 8632"/>
              <a:gd name="connsiteX69" fmla="*/ 476 w 10000"/>
              <a:gd name="connsiteY69" fmla="*/ 8581 h 8632"/>
              <a:gd name="connsiteX70" fmla="*/ 410 w 10000"/>
              <a:gd name="connsiteY70" fmla="*/ 8593 h 8632"/>
              <a:gd name="connsiteX71" fmla="*/ 343 w 10000"/>
              <a:gd name="connsiteY71" fmla="*/ 8605 h 8632"/>
              <a:gd name="connsiteX72" fmla="*/ 276 w 10000"/>
              <a:gd name="connsiteY72" fmla="*/ 8616 h 8632"/>
              <a:gd name="connsiteX73" fmla="*/ 208 w 10000"/>
              <a:gd name="connsiteY73" fmla="*/ 8623 h 8632"/>
              <a:gd name="connsiteX74" fmla="*/ 139 w 10000"/>
              <a:gd name="connsiteY74" fmla="*/ 8627 h 8632"/>
              <a:gd name="connsiteX75" fmla="*/ 70 w 10000"/>
              <a:gd name="connsiteY75" fmla="*/ 8631 h 8632"/>
              <a:gd name="connsiteX76" fmla="*/ 0 w 10000"/>
              <a:gd name="connsiteY76" fmla="*/ 8632 h 8632"/>
              <a:gd name="connsiteX77" fmla="*/ 0 w 10000"/>
              <a:gd name="connsiteY77" fmla="*/ 0 h 8632"/>
              <a:gd name="connsiteX78" fmla="*/ 9984 w 10000"/>
              <a:gd name="connsiteY78" fmla="*/ 0 h 8632"/>
              <a:gd name="connsiteX79" fmla="*/ 10000 w 10000"/>
              <a:gd name="connsiteY79" fmla="*/ 3342 h 8632"/>
              <a:gd name="connsiteX80" fmla="*/ 9966 w 10000"/>
              <a:gd name="connsiteY80" fmla="*/ 3342 h 8632"/>
              <a:gd name="connsiteX81" fmla="*/ 9932 w 10000"/>
              <a:gd name="connsiteY81" fmla="*/ 3342 h 8632"/>
              <a:gd name="connsiteX82" fmla="*/ 9898 w 10000"/>
              <a:gd name="connsiteY82" fmla="*/ 3342 h 8632"/>
              <a:gd name="connsiteX83" fmla="*/ 9864 w 10000"/>
              <a:gd name="connsiteY83" fmla="*/ 3342 h 8632"/>
              <a:gd name="connsiteX84" fmla="*/ 9830 w 10000"/>
              <a:gd name="connsiteY84" fmla="*/ 3344 h 8632"/>
              <a:gd name="connsiteX85" fmla="*/ 9796 w 10000"/>
              <a:gd name="connsiteY85" fmla="*/ 3345 h 8632"/>
              <a:gd name="connsiteX86" fmla="*/ 9763 w 10000"/>
              <a:gd name="connsiteY86" fmla="*/ 3346 h 8632"/>
              <a:gd name="connsiteX87" fmla="*/ 9728 w 10000"/>
              <a:gd name="connsiteY87" fmla="*/ 3347 h 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000" h="8632">
                <a:moveTo>
                  <a:pt x="9728" y="3347"/>
                </a:moveTo>
                <a:cubicBezTo>
                  <a:pt x="9705" y="3348"/>
                  <a:pt x="9682" y="3350"/>
                  <a:pt x="9659" y="3351"/>
                </a:cubicBezTo>
                <a:cubicBezTo>
                  <a:pt x="9635" y="3353"/>
                  <a:pt x="9610" y="3354"/>
                  <a:pt x="9586" y="3356"/>
                </a:cubicBezTo>
                <a:lnTo>
                  <a:pt x="9508" y="3365"/>
                </a:lnTo>
                <a:lnTo>
                  <a:pt x="9425" y="3374"/>
                </a:lnTo>
                <a:cubicBezTo>
                  <a:pt x="9396" y="3379"/>
                  <a:pt x="9366" y="3383"/>
                  <a:pt x="9337" y="3388"/>
                </a:cubicBezTo>
                <a:lnTo>
                  <a:pt x="9244" y="3403"/>
                </a:lnTo>
                <a:lnTo>
                  <a:pt x="9147" y="3421"/>
                </a:lnTo>
                <a:lnTo>
                  <a:pt x="9045" y="3443"/>
                </a:lnTo>
                <a:lnTo>
                  <a:pt x="8939" y="3467"/>
                </a:lnTo>
                <a:lnTo>
                  <a:pt x="8828" y="3497"/>
                </a:lnTo>
                <a:lnTo>
                  <a:pt x="8712" y="3529"/>
                </a:lnTo>
                <a:lnTo>
                  <a:pt x="8592" y="3565"/>
                </a:lnTo>
                <a:cubicBezTo>
                  <a:pt x="8550" y="3578"/>
                  <a:pt x="8509" y="3592"/>
                  <a:pt x="8467" y="3605"/>
                </a:cubicBezTo>
                <a:lnTo>
                  <a:pt x="8338" y="3651"/>
                </a:lnTo>
                <a:cubicBezTo>
                  <a:pt x="8293" y="3667"/>
                  <a:pt x="8249" y="3684"/>
                  <a:pt x="8204" y="3700"/>
                </a:cubicBezTo>
                <a:lnTo>
                  <a:pt x="8066" y="3756"/>
                </a:lnTo>
                <a:lnTo>
                  <a:pt x="7923" y="3815"/>
                </a:lnTo>
                <a:lnTo>
                  <a:pt x="7776" y="3880"/>
                </a:lnTo>
                <a:lnTo>
                  <a:pt x="7625" y="3951"/>
                </a:lnTo>
                <a:lnTo>
                  <a:pt x="7470" y="4027"/>
                </a:lnTo>
                <a:lnTo>
                  <a:pt x="7310" y="4108"/>
                </a:lnTo>
                <a:lnTo>
                  <a:pt x="7146" y="4197"/>
                </a:lnTo>
                <a:lnTo>
                  <a:pt x="6978" y="4292"/>
                </a:lnTo>
                <a:lnTo>
                  <a:pt x="6805" y="4393"/>
                </a:lnTo>
                <a:lnTo>
                  <a:pt x="6628" y="4502"/>
                </a:lnTo>
                <a:lnTo>
                  <a:pt x="6447" y="4618"/>
                </a:lnTo>
                <a:lnTo>
                  <a:pt x="6262" y="4740"/>
                </a:lnTo>
                <a:lnTo>
                  <a:pt x="6073" y="4869"/>
                </a:lnTo>
                <a:lnTo>
                  <a:pt x="5879" y="5006"/>
                </a:lnTo>
                <a:lnTo>
                  <a:pt x="5682" y="5153"/>
                </a:lnTo>
                <a:lnTo>
                  <a:pt x="5481" y="5306"/>
                </a:lnTo>
                <a:lnTo>
                  <a:pt x="5276" y="5469"/>
                </a:lnTo>
                <a:cubicBezTo>
                  <a:pt x="5266" y="5477"/>
                  <a:pt x="5257" y="5485"/>
                  <a:pt x="5247" y="5493"/>
                </a:cubicBezTo>
                <a:lnTo>
                  <a:pt x="5166" y="5562"/>
                </a:lnTo>
                <a:lnTo>
                  <a:pt x="5036" y="5673"/>
                </a:lnTo>
                <a:lnTo>
                  <a:pt x="4862" y="5817"/>
                </a:lnTo>
                <a:lnTo>
                  <a:pt x="4760" y="5901"/>
                </a:lnTo>
                <a:lnTo>
                  <a:pt x="4650" y="5991"/>
                </a:lnTo>
                <a:lnTo>
                  <a:pt x="4530" y="6088"/>
                </a:lnTo>
                <a:lnTo>
                  <a:pt x="4402" y="6189"/>
                </a:lnTo>
                <a:lnTo>
                  <a:pt x="4267" y="6295"/>
                </a:lnTo>
                <a:lnTo>
                  <a:pt x="4125" y="6406"/>
                </a:lnTo>
                <a:lnTo>
                  <a:pt x="3978" y="6522"/>
                </a:lnTo>
                <a:lnTo>
                  <a:pt x="3824" y="6639"/>
                </a:lnTo>
                <a:lnTo>
                  <a:pt x="3665" y="6758"/>
                </a:lnTo>
                <a:lnTo>
                  <a:pt x="3502" y="6879"/>
                </a:lnTo>
                <a:lnTo>
                  <a:pt x="3335" y="7001"/>
                </a:lnTo>
                <a:lnTo>
                  <a:pt x="3164" y="7124"/>
                </a:lnTo>
                <a:lnTo>
                  <a:pt x="2992" y="7245"/>
                </a:lnTo>
                <a:lnTo>
                  <a:pt x="2817" y="7366"/>
                </a:lnTo>
                <a:lnTo>
                  <a:pt x="2640" y="7485"/>
                </a:lnTo>
                <a:lnTo>
                  <a:pt x="2463" y="7602"/>
                </a:lnTo>
                <a:lnTo>
                  <a:pt x="2285" y="7715"/>
                </a:lnTo>
                <a:lnTo>
                  <a:pt x="2108" y="7826"/>
                </a:lnTo>
                <a:lnTo>
                  <a:pt x="1931" y="7933"/>
                </a:lnTo>
                <a:lnTo>
                  <a:pt x="1756" y="8033"/>
                </a:lnTo>
                <a:lnTo>
                  <a:pt x="1583" y="8128"/>
                </a:lnTo>
                <a:lnTo>
                  <a:pt x="1413" y="8217"/>
                </a:lnTo>
                <a:lnTo>
                  <a:pt x="1246" y="8299"/>
                </a:lnTo>
                <a:lnTo>
                  <a:pt x="1083" y="8374"/>
                </a:lnTo>
                <a:lnTo>
                  <a:pt x="1013" y="8404"/>
                </a:lnTo>
                <a:cubicBezTo>
                  <a:pt x="990" y="8413"/>
                  <a:pt x="968" y="8423"/>
                  <a:pt x="945" y="8432"/>
                </a:cubicBezTo>
                <a:cubicBezTo>
                  <a:pt x="922" y="8441"/>
                  <a:pt x="899" y="8449"/>
                  <a:pt x="876" y="8458"/>
                </a:cubicBezTo>
                <a:cubicBezTo>
                  <a:pt x="854" y="8467"/>
                  <a:pt x="831" y="8475"/>
                  <a:pt x="809" y="8484"/>
                </a:cubicBezTo>
                <a:cubicBezTo>
                  <a:pt x="787" y="8491"/>
                  <a:pt x="764" y="8499"/>
                  <a:pt x="742" y="8506"/>
                </a:cubicBezTo>
                <a:cubicBezTo>
                  <a:pt x="720" y="8513"/>
                  <a:pt x="697" y="8521"/>
                  <a:pt x="675" y="8528"/>
                </a:cubicBezTo>
                <a:cubicBezTo>
                  <a:pt x="653" y="8534"/>
                  <a:pt x="631" y="8541"/>
                  <a:pt x="609" y="8547"/>
                </a:cubicBezTo>
                <a:lnTo>
                  <a:pt x="542" y="8565"/>
                </a:lnTo>
                <a:cubicBezTo>
                  <a:pt x="520" y="8570"/>
                  <a:pt x="498" y="8576"/>
                  <a:pt x="476" y="8581"/>
                </a:cubicBezTo>
                <a:lnTo>
                  <a:pt x="410" y="8593"/>
                </a:lnTo>
                <a:lnTo>
                  <a:pt x="343" y="8605"/>
                </a:lnTo>
                <a:cubicBezTo>
                  <a:pt x="321" y="8609"/>
                  <a:pt x="298" y="8612"/>
                  <a:pt x="276" y="8616"/>
                </a:cubicBezTo>
                <a:cubicBezTo>
                  <a:pt x="253" y="8618"/>
                  <a:pt x="231" y="8621"/>
                  <a:pt x="208" y="8623"/>
                </a:cubicBezTo>
                <a:cubicBezTo>
                  <a:pt x="185" y="8624"/>
                  <a:pt x="162" y="8626"/>
                  <a:pt x="139" y="8627"/>
                </a:cubicBezTo>
                <a:cubicBezTo>
                  <a:pt x="116" y="8628"/>
                  <a:pt x="93" y="8630"/>
                  <a:pt x="70" y="8631"/>
                </a:cubicBezTo>
                <a:cubicBezTo>
                  <a:pt x="47" y="8631"/>
                  <a:pt x="23" y="8632"/>
                  <a:pt x="0" y="8632"/>
                </a:cubicBezTo>
                <a:lnTo>
                  <a:pt x="0" y="0"/>
                </a:lnTo>
                <a:lnTo>
                  <a:pt x="9984" y="0"/>
                </a:lnTo>
                <a:cubicBezTo>
                  <a:pt x="9989" y="1114"/>
                  <a:pt x="9995" y="2228"/>
                  <a:pt x="10000" y="3342"/>
                </a:cubicBezTo>
                <a:lnTo>
                  <a:pt x="9966" y="3342"/>
                </a:lnTo>
                <a:lnTo>
                  <a:pt x="9932" y="3342"/>
                </a:lnTo>
                <a:lnTo>
                  <a:pt x="9898" y="3342"/>
                </a:lnTo>
                <a:lnTo>
                  <a:pt x="9864" y="3342"/>
                </a:lnTo>
                <a:cubicBezTo>
                  <a:pt x="9853" y="3343"/>
                  <a:pt x="9841" y="3343"/>
                  <a:pt x="9830" y="3344"/>
                </a:cubicBezTo>
                <a:cubicBezTo>
                  <a:pt x="9819" y="3344"/>
                  <a:pt x="9807" y="3345"/>
                  <a:pt x="9796" y="3345"/>
                </a:cubicBezTo>
                <a:cubicBezTo>
                  <a:pt x="9785" y="3345"/>
                  <a:pt x="9774" y="3346"/>
                  <a:pt x="9763" y="3346"/>
                </a:cubicBezTo>
                <a:cubicBezTo>
                  <a:pt x="9751" y="3346"/>
                  <a:pt x="9740" y="3347"/>
                  <a:pt x="9728" y="3347"/>
                </a:cubicBezTo>
                <a:close/>
              </a:path>
            </a:pathLst>
          </a:custGeom>
          <a:solidFill>
            <a:srgbClr val="00A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lvl1pPr>
              <a:defRPr>
                <a:solidFill>
                  <a:schemeClr val="bg1"/>
                </a:solidFill>
              </a:defRPr>
            </a:lvl1pPr>
          </a:lstStyle>
          <a:p>
            <a:r>
              <a:rPr lang="en-US" dirty="0" smtClean="0"/>
              <a:t>Click to edit Master title style</a:t>
            </a:r>
            <a:endParaRPr lang="ru-RU" dirty="0"/>
          </a:p>
        </p:txBody>
      </p:sp>
      <p:sp>
        <p:nvSpPr>
          <p:cNvPr id="4" name="Title 1"/>
          <p:cNvSpPr txBox="1">
            <a:spLocks/>
          </p:cNvSpPr>
          <p:nvPr userDrawn="1"/>
        </p:nvSpPr>
        <p:spPr>
          <a:xfrm>
            <a:off x="776536" y="2960948"/>
            <a:ext cx="9001126" cy="10801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2138"/>
                </a:solidFill>
                <a:latin typeface="Arial" pitchFamily="34" charset="0"/>
                <a:ea typeface="+mj-ea"/>
                <a:cs typeface="Arial" pitchFamily="34" charset="0"/>
              </a:defRPr>
            </a:lvl1pPr>
          </a:lstStyle>
          <a:p>
            <a:endParaRPr lang="ru-RU" sz="700" b="0" dirty="0">
              <a:solidFill>
                <a:schemeClr val="tx2"/>
              </a:solidFill>
            </a:endParaRPr>
          </a:p>
        </p:txBody>
      </p:sp>
      <p:sp>
        <p:nvSpPr>
          <p:cNvPr id="5" name="Title 1"/>
          <p:cNvSpPr txBox="1">
            <a:spLocks/>
          </p:cNvSpPr>
          <p:nvPr userDrawn="1"/>
        </p:nvSpPr>
        <p:spPr>
          <a:xfrm>
            <a:off x="452438" y="5805264"/>
            <a:ext cx="9001126" cy="864096"/>
          </a:xfrm>
          <a:prstGeom prst="rect">
            <a:avLst/>
          </a:prstGeom>
          <a:solidFill>
            <a:schemeClr val="bg1"/>
          </a:solidFill>
        </p:spPr>
        <p:txBody>
          <a:bodyPr vert="horz" lIns="72000" tIns="45720" rIns="72000" bIns="45720" rtlCol="0" anchor="ctr">
            <a:noAutofit/>
          </a:bodyPr>
          <a:lstStyle>
            <a:lvl1pPr algn="l" defTabSz="914400" rtl="0" eaLnBrk="1" latinLnBrk="0" hangingPunct="1">
              <a:spcBef>
                <a:spcPct val="0"/>
              </a:spcBef>
              <a:buNone/>
              <a:defRPr sz="3000" b="1" kern="1200">
                <a:solidFill>
                  <a:srgbClr val="002138"/>
                </a:solidFill>
                <a:latin typeface="Arial" pitchFamily="34" charset="0"/>
                <a:ea typeface="+mj-ea"/>
                <a:cs typeface="Arial" pitchFamily="34" charset="0"/>
              </a:defRPr>
            </a:lvl1pPr>
          </a:lstStyle>
          <a:p>
            <a:pPr marL="0" marR="0" indent="0" algn="just" defTabSz="914400" rtl="0" eaLnBrk="1" fontAlgn="auto" latinLnBrk="0" hangingPunct="1">
              <a:lnSpc>
                <a:spcPct val="100000"/>
              </a:lnSpc>
              <a:spcBef>
                <a:spcPct val="0"/>
              </a:spcBef>
              <a:spcAft>
                <a:spcPts val="0"/>
              </a:spcAft>
              <a:buClrTx/>
              <a:buSzTx/>
              <a:buFontTx/>
              <a:buNone/>
              <a:tabLst/>
              <a:defRPr/>
            </a:pPr>
            <a:r>
              <a:rPr lang="en-US" sz="800" b="0" dirty="0" smtClean="0">
                <a:solidFill>
                  <a:schemeClr val="tx2"/>
                </a:solidFill>
              </a:rPr>
              <a:t>Baker </a:t>
            </a:r>
            <a:r>
              <a:rPr lang="en-US" sz="800" b="0" dirty="0" err="1" smtClean="0">
                <a:solidFill>
                  <a:schemeClr val="tx2"/>
                </a:solidFill>
              </a:rPr>
              <a:t>Tilly</a:t>
            </a:r>
            <a:r>
              <a:rPr lang="en-US" sz="800" b="0" dirty="0" smtClean="0">
                <a:solidFill>
                  <a:schemeClr val="tx2"/>
                </a:solidFill>
              </a:rPr>
              <a:t> Russia is an independent member of Baker Tilly International. Baker Tilly International Limited is an English company. Baker Tilly International provides no professional services to clients. Each member firm is a separate and independent legal entity and each describes itself as such. Baker Tilly UK Group LLP, the independent member of Baker Tilly International in the United Kingdom, is the owner of the Baker Tilly trademark. Baker Tilly Russaudit is not Baker Tilly International's agent and does not have the authority to bind Baker Tilly International or act on Baker Tilly International's behalf. None of Baker Tilly International, Baker Tilly Russia, nor any of the other member firms of Baker Tilly International has any liability for each other's acts or omissions. In addition, neither Baker Tilly International nor any other member firm has a right to exercise management control over any other member firm.  © 2015</a:t>
            </a:r>
            <a:endParaRPr lang="en-GB" sz="800" b="0" dirty="0" smtClean="0">
              <a:solidFill>
                <a:schemeClr val="tx2"/>
              </a:solidFill>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472" y="4836183"/>
            <a:ext cx="1528799" cy="454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userDrawn="1"/>
        </p:nvSpPr>
        <p:spPr>
          <a:xfrm>
            <a:off x="6592117" y="3544856"/>
            <a:ext cx="2880282" cy="1488475"/>
          </a:xfrm>
          <a:prstGeom prst="rect">
            <a:avLst/>
          </a:prstGeom>
          <a:noFill/>
        </p:spPr>
        <p:txBody>
          <a:bodyPr wrap="square" tIns="72000" rtlCol="0">
            <a:sp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Зубарев пер., д. 15, корп.1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129164 Москва</a:t>
            </a: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Россия</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Т: </a:t>
            </a:r>
            <a:r>
              <a:rPr kumimoji="0" lang="en-US"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  </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 (495) </a:t>
            </a: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783-8800</a:t>
            </a:r>
            <a:endPar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Ф:  </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 (495) </a:t>
            </a: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783-8894</a:t>
            </a:r>
            <a:endPar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3"/>
              </a:rPr>
              <a:t>info</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3"/>
              </a:rPr>
              <a:t>@</a:t>
            </a:r>
            <a:r>
              <a:rPr kumimoji="0" lang="en-US"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4"/>
              </a:rPr>
              <a:t>bakertilly</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4"/>
              </a:rPr>
              <a:t>.</a:t>
            </a:r>
            <a:r>
              <a:rPr kumimoji="0" lang="ru-RU"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4"/>
              </a:rPr>
              <a:t>ru</a:t>
            </a:r>
            <a:endPar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4"/>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5"/>
              </a:rPr>
              <a:t>www</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5"/>
              </a:rPr>
              <a:t>.</a:t>
            </a:r>
            <a:r>
              <a:rPr kumimoji="0" lang="en-US"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5"/>
              </a:rPr>
              <a:t>bakertilly</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5"/>
              </a:rPr>
              <a:t>.</a:t>
            </a:r>
            <a:r>
              <a:rPr kumimoji="0" lang="ru-RU"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5"/>
              </a:rPr>
              <a:t>ru</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 </a:t>
            </a:r>
          </a:p>
        </p:txBody>
      </p:sp>
      <p:sp>
        <p:nvSpPr>
          <p:cNvPr id="37" name="Text Placeholder 38"/>
          <p:cNvSpPr>
            <a:spLocks noGrp="1"/>
          </p:cNvSpPr>
          <p:nvPr>
            <p:ph type="body" sz="quarter" idx="10"/>
          </p:nvPr>
        </p:nvSpPr>
        <p:spPr>
          <a:xfrm>
            <a:off x="452438" y="1878013"/>
            <a:ext cx="5905500" cy="2811462"/>
          </a:xfrm>
        </p:spPr>
        <p:txBody>
          <a:bodyPr/>
          <a:lstStyle>
            <a:lvl1pPr marL="0" indent="0">
              <a:spcBef>
                <a:spcPts val="0"/>
              </a:spcBef>
              <a:buNone/>
              <a:defRPr sz="3000" b="1">
                <a:solidFill>
                  <a:schemeClr val="bg1"/>
                </a:solidFill>
              </a:defRPr>
            </a:lvl1pPr>
            <a:lvl2pPr marL="0" indent="0">
              <a:spcBef>
                <a:spcPts val="0"/>
              </a:spcBef>
              <a:buNone/>
              <a:defRPr sz="1400" b="1">
                <a:solidFill>
                  <a:schemeClr val="bg1"/>
                </a:solidFill>
              </a:defRPr>
            </a:lvl2pPr>
            <a:lvl3pPr marL="273050" indent="0">
              <a:buNone/>
              <a:defRPr/>
            </a:lvl3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48037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Layout">
    <p:spTree>
      <p:nvGrpSpPr>
        <p:cNvPr id="1" name=""/>
        <p:cNvGrpSpPr/>
        <p:nvPr/>
      </p:nvGrpSpPr>
      <p:grpSpPr>
        <a:xfrm>
          <a:off x="0" y="0"/>
          <a:ext cx="0" cy="0"/>
          <a:chOff x="0" y="0"/>
          <a:chExt cx="0" cy="0"/>
        </a:xfrm>
      </p:grpSpPr>
      <p:sp>
        <p:nvSpPr>
          <p:cNvPr id="39" name="Text Placeholder 38"/>
          <p:cNvSpPr>
            <a:spLocks noGrp="1"/>
          </p:cNvSpPr>
          <p:nvPr>
            <p:ph type="body" sz="quarter" idx="10"/>
          </p:nvPr>
        </p:nvSpPr>
        <p:spPr>
          <a:xfrm>
            <a:off x="452438" y="1878013"/>
            <a:ext cx="5905500" cy="2811462"/>
          </a:xfrm>
        </p:spPr>
        <p:txBody>
          <a:bodyPr/>
          <a:lstStyle>
            <a:lvl1pPr marL="0" indent="0">
              <a:buNone/>
              <a:defRPr sz="3000" b="1"/>
            </a:lvl1pPr>
            <a:lvl2pPr marL="0" indent="0">
              <a:buNone/>
              <a:defRPr sz="1400" b="1">
                <a:solidFill>
                  <a:schemeClr val="tx2"/>
                </a:solidFill>
              </a:defRPr>
            </a:lvl2pPr>
            <a:lvl3pPr marL="273050" indent="0">
              <a:buNone/>
              <a:defRPr/>
            </a:lvl3pPr>
          </a:lstStyle>
          <a:p>
            <a:pPr lvl="0"/>
            <a:r>
              <a:rPr lang="en-US" dirty="0" smtClean="0"/>
              <a:t>Click to edit Master text styles</a:t>
            </a:r>
          </a:p>
          <a:p>
            <a:pPr lvl="1"/>
            <a:r>
              <a:rPr lang="en-US" dirty="0" smtClean="0"/>
              <a:t>Second level</a:t>
            </a:r>
          </a:p>
        </p:txBody>
      </p:sp>
      <p:sp>
        <p:nvSpPr>
          <p:cNvPr id="2" name="Title 1"/>
          <p:cNvSpPr>
            <a:spLocks noGrp="1"/>
          </p:cNvSpPr>
          <p:nvPr>
            <p:ph type="title"/>
          </p:nvPr>
        </p:nvSpPr>
        <p:spPr/>
        <p:txBody>
          <a:bodyPr/>
          <a:lstStyle/>
          <a:p>
            <a:r>
              <a:rPr lang="en-US" smtClean="0"/>
              <a:t>Click to edit Master title style</a:t>
            </a:r>
            <a:endParaRPr lang="ru-RU"/>
          </a:p>
        </p:txBody>
      </p:sp>
      <p:sp>
        <p:nvSpPr>
          <p:cNvPr id="41" name="TextBox 40"/>
          <p:cNvSpPr txBox="1"/>
          <p:nvPr userDrawn="1"/>
        </p:nvSpPr>
        <p:spPr>
          <a:xfrm>
            <a:off x="6550077" y="2686446"/>
            <a:ext cx="2880282" cy="14619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Зубарев пер., д. 15, корп.1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129164 Москва</a:t>
            </a: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Россия</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Т: </a:t>
            </a:r>
            <a:r>
              <a:rPr kumimoji="0" lang="en-US"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  </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 (495) </a:t>
            </a: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783-8800</a:t>
            </a:r>
            <a:endPar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smtClean="0">
                <a:ln>
                  <a:noFill/>
                </a:ln>
                <a:solidFill>
                  <a:srgbClr val="9FA1A4">
                    <a:lumMod val="50000"/>
                  </a:srgbClr>
                </a:solidFill>
                <a:effectLst/>
                <a:uLnTx/>
                <a:uFillTx/>
                <a:latin typeface="Arial" pitchFamily="34" charset="0"/>
                <a:cs typeface="Arial" pitchFamily="34" charset="0"/>
              </a:rPr>
              <a:t>Ф:  </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 (495) </a:t>
            </a: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783-8894</a:t>
            </a:r>
            <a:endPar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2"/>
              </a:rPr>
              <a:t>info</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2"/>
              </a:rPr>
              <a:t>@</a:t>
            </a:r>
            <a:r>
              <a:rPr kumimoji="0" lang="en-US"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3"/>
              </a:rPr>
              <a:t>bakertilly</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3"/>
              </a:rPr>
              <a:t>russaudit.ru</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ru-RU"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4"/>
              </a:rPr>
              <a:t>www</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4"/>
              </a:rPr>
              <a:t>.</a:t>
            </a:r>
            <a:r>
              <a:rPr kumimoji="0" lang="en-US"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4"/>
              </a:rPr>
              <a:t>bakertilly</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hlinkClick r:id="rId4"/>
              </a:rPr>
              <a:t>.</a:t>
            </a:r>
            <a:r>
              <a:rPr kumimoji="0" lang="ru-RU" sz="1200" b="0" i="0" u="none" strike="noStrike" kern="1200" cap="none" spc="0" normalizeH="0" baseline="0" noProof="0" dirty="0" err="1" smtClean="0">
                <a:ln>
                  <a:noFill/>
                </a:ln>
                <a:solidFill>
                  <a:prstClr val="black">
                    <a:lumMod val="85000"/>
                    <a:lumOff val="15000"/>
                  </a:prstClr>
                </a:solidFill>
                <a:effectLst/>
                <a:uLnTx/>
                <a:uFillTx/>
                <a:latin typeface="Arial" pitchFamily="34" charset="0"/>
                <a:cs typeface="Arial" pitchFamily="34" charset="0"/>
                <a:hlinkClick r:id="rId4"/>
              </a:rPr>
              <a:t>ru</a:t>
            </a:r>
            <a:r>
              <a:rPr kumimoji="0" lang="ru-RU" sz="1200" b="0" i="0" u="none" strike="noStrike" kern="1200" cap="none" spc="0" normalizeH="0" baseline="0" noProof="0" dirty="0" smtClean="0">
                <a:ln>
                  <a:noFill/>
                </a:ln>
                <a:solidFill>
                  <a:prstClr val="black">
                    <a:lumMod val="85000"/>
                    <a:lumOff val="15000"/>
                  </a:prstClr>
                </a:solidFill>
                <a:effectLst/>
                <a:uLnTx/>
                <a:uFillTx/>
                <a:latin typeface="Arial" pitchFamily="34" charset="0"/>
                <a:cs typeface="Arial" pitchFamily="34" charset="0"/>
              </a:rPr>
              <a:t> </a:t>
            </a:r>
          </a:p>
        </p:txBody>
      </p:sp>
      <p:sp>
        <p:nvSpPr>
          <p:cNvPr id="35" name="Title 1"/>
          <p:cNvSpPr txBox="1">
            <a:spLocks/>
          </p:cNvSpPr>
          <p:nvPr userDrawn="1"/>
        </p:nvSpPr>
        <p:spPr>
          <a:xfrm>
            <a:off x="452438" y="5769260"/>
            <a:ext cx="9001126" cy="900100"/>
          </a:xfrm>
          <a:prstGeom prst="rect">
            <a:avLst/>
          </a:prstGeom>
          <a:solidFill>
            <a:schemeClr val="bg1"/>
          </a:solidFill>
        </p:spPr>
        <p:txBody>
          <a:bodyPr vert="horz" lIns="72000" tIns="45720" rIns="72000" bIns="45720" rtlCol="0" anchor="ctr">
            <a:noAutofit/>
          </a:bodyPr>
          <a:lstStyle>
            <a:lvl1pPr algn="l" defTabSz="914400" rtl="0" eaLnBrk="1" latinLnBrk="0" hangingPunct="1">
              <a:spcBef>
                <a:spcPct val="0"/>
              </a:spcBef>
              <a:buNone/>
              <a:defRPr sz="3000" b="1" kern="1200">
                <a:solidFill>
                  <a:srgbClr val="002138"/>
                </a:solidFill>
                <a:latin typeface="Arial" pitchFamily="34" charset="0"/>
                <a:ea typeface="+mj-ea"/>
                <a:cs typeface="Arial" pitchFamily="34" charset="0"/>
              </a:defRPr>
            </a:lvl1pPr>
          </a:lstStyle>
          <a:p>
            <a:pPr marL="0" marR="0" indent="0" algn="just" defTabSz="914400" rtl="0" eaLnBrk="1" fontAlgn="auto" latinLnBrk="0" hangingPunct="1">
              <a:lnSpc>
                <a:spcPct val="100000"/>
              </a:lnSpc>
              <a:spcBef>
                <a:spcPct val="0"/>
              </a:spcBef>
              <a:spcAft>
                <a:spcPts val="0"/>
              </a:spcAft>
              <a:buClrTx/>
              <a:buSzTx/>
              <a:buFontTx/>
              <a:buNone/>
              <a:tabLst/>
              <a:defRPr/>
            </a:pPr>
            <a:r>
              <a:rPr lang="en-US" sz="800" b="0" dirty="0" smtClean="0">
                <a:solidFill>
                  <a:schemeClr val="tx2"/>
                </a:solidFill>
              </a:rPr>
              <a:t>Baker </a:t>
            </a:r>
            <a:r>
              <a:rPr lang="en-US" sz="800" b="0" dirty="0" err="1" smtClean="0">
                <a:solidFill>
                  <a:schemeClr val="tx2"/>
                </a:solidFill>
              </a:rPr>
              <a:t>Tilly</a:t>
            </a:r>
            <a:r>
              <a:rPr lang="en-US" sz="800" b="0" dirty="0" smtClean="0">
                <a:solidFill>
                  <a:schemeClr val="tx2"/>
                </a:solidFill>
              </a:rPr>
              <a:t> Russia is an independent member of Baker Tilly International. Baker Tilly International Limited is an English company. Baker Tilly International provides no professional services to clients. Each member firm is a separate and independent legal entity and each describes itself as such. Baker Tilly UK Group LLP, the independent member of Baker Tilly International in the United Kingdom, is the owner of the Baker Tilly trademark. Baker Tilly Russia is not Baker Tilly International's agent and does not have the authority to bind Baker Tilly International or act on Baker Tilly International's behalf. None of Baker Tilly International, Baker Tilly Russaudit, nor any of the other member firms of Baker Tilly International has any liability for each other's acts or omissions. In addition, neither Baker Tilly International nor any other member firm has a right to exercise management control over any other member firm.  © 2015</a:t>
            </a:r>
            <a:endParaRPr lang="en-GB" sz="800" b="0" dirty="0" smtClean="0">
              <a:solidFill>
                <a:schemeClr val="tx2"/>
              </a:solidFill>
            </a:endParaRPr>
          </a:p>
        </p:txBody>
      </p:sp>
    </p:spTree>
    <p:extLst>
      <p:ext uri="{BB962C8B-B14F-4D97-AF65-F5344CB8AC3E}">
        <p14:creationId xmlns:p14="http://schemas.microsoft.com/office/powerpoint/2010/main" val="28921002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Content - 3 columns across">
    <p:spTree>
      <p:nvGrpSpPr>
        <p:cNvPr id="1" name=""/>
        <p:cNvGrpSpPr/>
        <p:nvPr/>
      </p:nvGrpSpPr>
      <p:grpSpPr>
        <a:xfrm>
          <a:off x="0" y="0"/>
          <a:ext cx="0" cy="0"/>
          <a:chOff x="0" y="0"/>
          <a:chExt cx="0" cy="0"/>
        </a:xfrm>
      </p:grpSpPr>
      <p:pic>
        <p:nvPicPr>
          <p:cNvPr id="9" name="Picture 8"/>
          <p:cNvPicPr/>
          <p:nvPr userDrawn="1"/>
        </p:nvPicPr>
        <p:blipFill rotWithShape="1">
          <a:blip r:embed="rId2" cstate="print">
            <a:extLst>
              <a:ext uri="{28A0092B-C50C-407E-A947-70E740481C1C}">
                <a14:useLocalDpi xmlns:a14="http://schemas.microsoft.com/office/drawing/2010/main" val="0"/>
              </a:ext>
            </a:extLst>
          </a:blip>
          <a:srcRect l="215" t="24669" r="411"/>
          <a:stretch/>
        </p:blipFill>
        <p:spPr>
          <a:xfrm>
            <a:off x="0" y="1484784"/>
            <a:ext cx="9906000" cy="4970016"/>
          </a:xfrm>
          <a:prstGeom prst="rect">
            <a:avLst/>
          </a:prstGeom>
        </p:spPr>
      </p:pic>
      <p:sp>
        <p:nvSpPr>
          <p:cNvPr id="6" name="Title 5"/>
          <p:cNvSpPr>
            <a:spLocks noGrp="1"/>
          </p:cNvSpPr>
          <p:nvPr>
            <p:ph type="title"/>
          </p:nvPr>
        </p:nvSpPr>
        <p:spPr>
          <a:xfrm>
            <a:off x="457993" y="1808163"/>
            <a:ext cx="8496000" cy="461665"/>
          </a:xfrm>
        </p:spPr>
        <p:txBody>
          <a:bodyPr/>
          <a:lstStyle>
            <a:lvl1pPr>
              <a:defRPr>
                <a:solidFill>
                  <a:schemeClr val="tx2"/>
                </a:solidFill>
              </a:defRPr>
            </a:lvl1pPr>
          </a:lstStyle>
          <a:p>
            <a:r>
              <a:rPr lang="en-US" dirty="0" smtClean="0"/>
              <a:t>Click to edit Master title style</a:t>
            </a:r>
            <a:endParaRPr lang="ru-RU" dirty="0"/>
          </a:p>
        </p:txBody>
      </p:sp>
      <p:sp>
        <p:nvSpPr>
          <p:cNvPr id="14" name="Slide Number Placeholder 8"/>
          <p:cNvSpPr txBox="1">
            <a:spLocks/>
          </p:cNvSpPr>
          <p:nvPr userDrawn="1"/>
        </p:nvSpPr>
        <p:spPr>
          <a:xfrm>
            <a:off x="9201472" y="6376469"/>
            <a:ext cx="239094" cy="150331"/>
          </a:xfrm>
          <a:prstGeom prst="rect">
            <a:avLst/>
          </a:prstGeom>
          <a:noFill/>
          <a:ln w="25400" cap="flat" cmpd="sng" algn="ctr">
            <a:noFill/>
            <a:prstDash val="solid"/>
          </a:ln>
          <a:effectLst/>
        </p:spPr>
        <p:txBody>
          <a:bodyPr vert="horz" lIns="0" tIns="36000" rIns="0" bIns="36000" rtlCol="0" anchor="ctr"/>
          <a:lstStyle>
            <a:defPPr>
              <a:defRPr lang="en-US"/>
            </a:defPPr>
            <a:lvl1pPr marL="0" algn="r" defTabSz="914400" rtl="0" eaLnBrk="1" latinLnBrk="0" hangingPunct="1">
              <a:defRPr lang="en-US" sz="800" b="0" kern="1200" smtClean="0">
                <a:solidFill>
                  <a:schemeClr val="accent3"/>
                </a:solidFill>
                <a:latin typeface="Arial" pitchFamily="34" charset="0"/>
                <a:ea typeface="+mn-ea"/>
                <a:cs typeface="Arial" pitchFamily="34" charset="0"/>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ru-RU" smtClean="0"/>
              <a:t>|  </a:t>
            </a:r>
            <a:fld id="{CC8DCC8B-40DF-4566-A4F5-AD098808006B}" type="slidenum">
              <a:rPr lang="ru-RU" smtClean="0"/>
              <a:pPr/>
              <a:t>‹#›</a:t>
            </a:fld>
            <a:endParaRPr lang="ru-RU" dirty="0"/>
          </a:p>
        </p:txBody>
      </p:sp>
      <p:sp>
        <p:nvSpPr>
          <p:cNvPr id="8"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6</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795559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2439" y="1664804"/>
            <a:ext cx="5905500" cy="4141787"/>
          </a:xfrm>
        </p:spPr>
        <p:txBody>
          <a:bodyPr vert="horz" lIns="0" tIns="0" rIns="0" bIns="0" rtlCol="0">
            <a:noAutofit/>
          </a:bodyPr>
          <a:lstStyle>
            <a:lvl1pPr>
              <a:defRPr lang="en-US" sz="1100" dirty="0" smtClean="0">
                <a:solidFill>
                  <a:schemeClr val="tx1">
                    <a:lumMod val="85000"/>
                    <a:lumOff val="15000"/>
                  </a:schemeClr>
                </a:solidFill>
              </a:defRPr>
            </a:lvl1pPr>
          </a:lstStyle>
          <a:p>
            <a:pPr marL="0" lvl="0" indent="0">
              <a:buNone/>
            </a:pPr>
            <a:r>
              <a:rPr lang="en-US" dirty="0" smtClean="0"/>
              <a:t>Click to edit Master text styles</a:t>
            </a:r>
          </a:p>
        </p:txBody>
      </p:sp>
      <p:sp>
        <p:nvSpPr>
          <p:cNvPr id="4" name="Content Placeholder 3"/>
          <p:cNvSpPr>
            <a:spLocks noGrp="1"/>
          </p:cNvSpPr>
          <p:nvPr>
            <p:ph sz="half" idx="2"/>
          </p:nvPr>
        </p:nvSpPr>
        <p:spPr>
          <a:xfrm>
            <a:off x="6645275" y="1664804"/>
            <a:ext cx="2834197" cy="4141787"/>
          </a:xfrm>
        </p:spPr>
        <p:txBody>
          <a:bodyPr>
            <a:noAutofit/>
          </a:bodyPr>
          <a:lstStyle>
            <a:lvl1pPr marL="0" indent="0">
              <a:buNone/>
              <a:defRPr sz="1100">
                <a:solidFill>
                  <a:srgbClr val="00AEEC"/>
                </a:solidFill>
              </a:defRPr>
            </a:lvl1pPr>
            <a:lvl2pPr marL="457200" indent="0">
              <a:buNone/>
              <a:defRPr sz="1200">
                <a:solidFill>
                  <a:schemeClr val="tx1">
                    <a:lumMod val="85000"/>
                    <a:lumOff val="15000"/>
                  </a:schemeClr>
                </a:solidFill>
              </a:defRPr>
            </a:lvl2pPr>
            <a:lvl3pPr marL="914400" indent="0">
              <a:buNone/>
              <a:defRPr sz="1200">
                <a:solidFill>
                  <a:schemeClr val="tx1">
                    <a:lumMod val="85000"/>
                    <a:lumOff val="15000"/>
                  </a:schemeClr>
                </a:solidFill>
              </a:defRPr>
            </a:lvl3pPr>
            <a:lvl4pPr marL="1371600" indent="0">
              <a:buNone/>
              <a:defRPr sz="1200">
                <a:solidFill>
                  <a:schemeClr val="tx1">
                    <a:lumMod val="85000"/>
                    <a:lumOff val="15000"/>
                  </a:schemeClr>
                </a:solidFill>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p:txBody>
      </p:sp>
      <p:sp>
        <p:nvSpPr>
          <p:cNvPr id="9" name="Slide Number Placeholder 8"/>
          <p:cNvSpPr>
            <a:spLocks noGrp="1"/>
          </p:cNvSpPr>
          <p:nvPr>
            <p:ph type="sldNum" sz="quarter" idx="12"/>
          </p:nvPr>
        </p:nvSpPr>
        <p:spPr>
          <a:xfrm>
            <a:off x="9201472" y="6376469"/>
            <a:ext cx="239094" cy="150331"/>
          </a:xfrm>
          <a:prstGeom prst="rect">
            <a:avLst/>
          </a:prstGeom>
          <a:noFill/>
        </p:spPr>
        <p:txBody>
          <a:bodyPr vert="horz" lIns="0" tIns="36000" rIns="0" bIns="36000" rtlCol="0" anchor="ctr"/>
          <a:lstStyle>
            <a:lvl1pPr algn="r">
              <a:defRPr lang="en-US" sz="800" smtClean="0">
                <a:solidFill>
                  <a:schemeClr val="accent3"/>
                </a:solidFill>
              </a:defRPr>
            </a:lvl1pPr>
          </a:lstStyle>
          <a:p>
            <a:r>
              <a:rPr lang="ru-RU" dirty="0" smtClean="0"/>
              <a:t>|  </a:t>
            </a:r>
            <a:fld id="{CC8DCC8B-40DF-4566-A4F5-AD098808006B}" type="slidenum">
              <a:rPr lang="ru-RU" smtClean="0"/>
              <a:pPr/>
              <a:t>‹#›</a:t>
            </a:fld>
            <a:endParaRPr lang="ru-RU" dirty="0"/>
          </a:p>
        </p:txBody>
      </p:sp>
      <p:sp>
        <p:nvSpPr>
          <p:cNvPr id="10" name="Title 9"/>
          <p:cNvSpPr>
            <a:spLocks noGrp="1"/>
          </p:cNvSpPr>
          <p:nvPr>
            <p:ph type="title" hasCustomPrompt="1"/>
          </p:nvPr>
        </p:nvSpPr>
        <p:spPr>
          <a:xfrm>
            <a:off x="452438" y="476250"/>
            <a:ext cx="7128854" cy="461665"/>
          </a:xfrm>
        </p:spPr>
        <p:txBody>
          <a:bodyPr lIns="0" rIns="0"/>
          <a:lstStyle/>
          <a:p>
            <a:r>
              <a:rPr lang="en-US" dirty="0" smtClean="0"/>
              <a:t>CLICK TO EDIT MASTER TITLE STYLE</a:t>
            </a:r>
            <a:endParaRPr lang="ru-RU" dirty="0"/>
          </a:p>
        </p:txBody>
      </p:sp>
      <p:sp>
        <p:nvSpPr>
          <p:cNvPr id="11"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6</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6176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1" name="Freeform 6"/>
          <p:cNvSpPr>
            <a:spLocks/>
          </p:cNvSpPr>
          <p:nvPr userDrawn="1"/>
        </p:nvSpPr>
        <p:spPr bwMode="auto">
          <a:xfrm>
            <a:off x="-990" y="-4682"/>
            <a:ext cx="9916402" cy="5760958"/>
          </a:xfrm>
          <a:custGeom>
            <a:avLst/>
            <a:gdLst>
              <a:gd name="T0" fmla="*/ 18111 w 18750"/>
              <a:gd name="T1" fmla="*/ 4618 h 9786"/>
              <a:gd name="T2" fmla="*/ 17827 w 18750"/>
              <a:gd name="T3" fmla="*/ 4632 h 9786"/>
              <a:gd name="T4" fmla="*/ 17507 w 18750"/>
              <a:gd name="T5" fmla="*/ 4654 h 9786"/>
              <a:gd name="T6" fmla="*/ 17150 w 18750"/>
              <a:gd name="T7" fmla="*/ 4687 h 9786"/>
              <a:gd name="T8" fmla="*/ 16760 w 18750"/>
              <a:gd name="T9" fmla="*/ 4732 h 9786"/>
              <a:gd name="T10" fmla="*/ 16335 w 18750"/>
              <a:gd name="T11" fmla="*/ 4792 h 9786"/>
              <a:gd name="T12" fmla="*/ 15875 w 18750"/>
              <a:gd name="T13" fmla="*/ 4867 h 9786"/>
              <a:gd name="T14" fmla="*/ 15382 w 18750"/>
              <a:gd name="T15" fmla="*/ 4960 h 9786"/>
              <a:gd name="T16" fmla="*/ 14856 w 18750"/>
              <a:gd name="T17" fmla="*/ 5072 h 9786"/>
              <a:gd name="T18" fmla="*/ 14297 w 18750"/>
              <a:gd name="T19" fmla="*/ 5205 h 9786"/>
              <a:gd name="T20" fmla="*/ 13706 w 18750"/>
              <a:gd name="T21" fmla="*/ 5359 h 9786"/>
              <a:gd name="T22" fmla="*/ 13083 w 18750"/>
              <a:gd name="T23" fmla="*/ 5539 h 9786"/>
              <a:gd name="T24" fmla="*/ 12428 w 18750"/>
              <a:gd name="T25" fmla="*/ 5744 h 9786"/>
              <a:gd name="T26" fmla="*/ 11741 w 18750"/>
              <a:gd name="T27" fmla="*/ 5977 h 9786"/>
              <a:gd name="T28" fmla="*/ 11024 w 18750"/>
              <a:gd name="T29" fmla="*/ 6238 h 9786"/>
              <a:gd name="T30" fmla="*/ 10276 w 18750"/>
              <a:gd name="T31" fmla="*/ 6531 h 9786"/>
              <a:gd name="T32" fmla="*/ 9839 w 18750"/>
              <a:gd name="T33" fmla="*/ 6714 h 9786"/>
              <a:gd name="T34" fmla="*/ 9442 w 18750"/>
              <a:gd name="T35" fmla="*/ 6890 h 9786"/>
              <a:gd name="T36" fmla="*/ 8925 w 18750"/>
              <a:gd name="T37" fmla="*/ 7113 h 9786"/>
              <a:gd name="T38" fmla="*/ 8493 w 18750"/>
              <a:gd name="T39" fmla="*/ 7296 h 9786"/>
              <a:gd name="T40" fmla="*/ 8000 w 18750"/>
              <a:gd name="T41" fmla="*/ 7499 h 9786"/>
              <a:gd name="T42" fmla="*/ 7458 w 18750"/>
              <a:gd name="T43" fmla="*/ 7721 h 9786"/>
              <a:gd name="T44" fmla="*/ 6872 w 18750"/>
              <a:gd name="T45" fmla="*/ 7952 h 9786"/>
              <a:gd name="T46" fmla="*/ 6253 w 18750"/>
              <a:gd name="T47" fmla="*/ 8190 h 9786"/>
              <a:gd name="T48" fmla="*/ 5610 w 18750"/>
              <a:gd name="T49" fmla="*/ 8429 h 9786"/>
              <a:gd name="T50" fmla="*/ 4950 w 18750"/>
              <a:gd name="T51" fmla="*/ 8664 h 9786"/>
              <a:gd name="T52" fmla="*/ 4284 w 18750"/>
              <a:gd name="T53" fmla="*/ 8889 h 9786"/>
              <a:gd name="T54" fmla="*/ 3621 w 18750"/>
              <a:gd name="T55" fmla="*/ 9102 h 9786"/>
              <a:gd name="T56" fmla="*/ 2968 w 18750"/>
              <a:gd name="T57" fmla="*/ 9293 h 9786"/>
              <a:gd name="T58" fmla="*/ 2336 w 18750"/>
              <a:gd name="T59" fmla="*/ 9460 h 9786"/>
              <a:gd name="T60" fmla="*/ 1900 w 18750"/>
              <a:gd name="T61" fmla="*/ 9563 h 9786"/>
              <a:gd name="T62" fmla="*/ 1643 w 18750"/>
              <a:gd name="T63" fmla="*/ 9616 h 9786"/>
              <a:gd name="T64" fmla="*/ 1391 w 18750"/>
              <a:gd name="T65" fmla="*/ 9663 h 9786"/>
              <a:gd name="T66" fmla="*/ 1141 w 18750"/>
              <a:gd name="T67" fmla="*/ 9703 h 9786"/>
              <a:gd name="T68" fmla="*/ 893 w 18750"/>
              <a:gd name="T69" fmla="*/ 9736 h 9786"/>
              <a:gd name="T70" fmla="*/ 643 w 18750"/>
              <a:gd name="T71" fmla="*/ 9760 h 9786"/>
              <a:gd name="T72" fmla="*/ 390 w 18750"/>
              <a:gd name="T73" fmla="*/ 9777 h 9786"/>
              <a:gd name="T74" fmla="*/ 131 w 18750"/>
              <a:gd name="T75" fmla="*/ 9785 h 9786"/>
              <a:gd name="T76" fmla="*/ 0 w 18750"/>
              <a:gd name="T77" fmla="*/ 0 h 9786"/>
              <a:gd name="T78" fmla="*/ 18750 w 18750"/>
              <a:gd name="T79" fmla="*/ 4609 h 9786"/>
              <a:gd name="T80" fmla="*/ 18622 w 18750"/>
              <a:gd name="T81" fmla="*/ 4609 h 9786"/>
              <a:gd name="T82" fmla="*/ 18495 w 18750"/>
              <a:gd name="T83" fmla="*/ 4609 h 9786"/>
              <a:gd name="T84" fmla="*/ 18368 w 18750"/>
              <a:gd name="T85" fmla="*/ 4612 h 9786"/>
              <a:gd name="T86" fmla="*/ 18240 w 18750"/>
              <a:gd name="T87" fmla="*/ 4614 h 9786"/>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10000 w 10000"/>
              <a:gd name="connsiteY78" fmla="*/ 5439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89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78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12"/>
              <a:gd name="connsiteY0" fmla="*/ 10154 h 15439"/>
              <a:gd name="connsiteX1" fmla="*/ 9659 w 10012"/>
              <a:gd name="connsiteY1" fmla="*/ 10158 h 15439"/>
              <a:gd name="connsiteX2" fmla="*/ 9586 w 10012"/>
              <a:gd name="connsiteY2" fmla="*/ 10163 h 15439"/>
              <a:gd name="connsiteX3" fmla="*/ 9508 w 10012"/>
              <a:gd name="connsiteY3" fmla="*/ 10172 h 15439"/>
              <a:gd name="connsiteX4" fmla="*/ 9425 w 10012"/>
              <a:gd name="connsiteY4" fmla="*/ 10181 h 15439"/>
              <a:gd name="connsiteX5" fmla="*/ 9337 w 10012"/>
              <a:gd name="connsiteY5" fmla="*/ 10195 h 15439"/>
              <a:gd name="connsiteX6" fmla="*/ 9244 w 10012"/>
              <a:gd name="connsiteY6" fmla="*/ 10210 h 15439"/>
              <a:gd name="connsiteX7" fmla="*/ 9147 w 10012"/>
              <a:gd name="connsiteY7" fmla="*/ 10228 h 15439"/>
              <a:gd name="connsiteX8" fmla="*/ 9045 w 10012"/>
              <a:gd name="connsiteY8" fmla="*/ 10250 h 15439"/>
              <a:gd name="connsiteX9" fmla="*/ 8939 w 10012"/>
              <a:gd name="connsiteY9" fmla="*/ 10274 h 15439"/>
              <a:gd name="connsiteX10" fmla="*/ 8828 w 10012"/>
              <a:gd name="connsiteY10" fmla="*/ 10304 h 15439"/>
              <a:gd name="connsiteX11" fmla="*/ 8712 w 10012"/>
              <a:gd name="connsiteY11" fmla="*/ 10336 h 15439"/>
              <a:gd name="connsiteX12" fmla="*/ 8592 w 10012"/>
              <a:gd name="connsiteY12" fmla="*/ 10372 h 15439"/>
              <a:gd name="connsiteX13" fmla="*/ 8467 w 10012"/>
              <a:gd name="connsiteY13" fmla="*/ 10412 h 15439"/>
              <a:gd name="connsiteX14" fmla="*/ 8338 w 10012"/>
              <a:gd name="connsiteY14" fmla="*/ 10458 h 15439"/>
              <a:gd name="connsiteX15" fmla="*/ 8204 w 10012"/>
              <a:gd name="connsiteY15" fmla="*/ 10507 h 15439"/>
              <a:gd name="connsiteX16" fmla="*/ 8066 w 10012"/>
              <a:gd name="connsiteY16" fmla="*/ 10563 h 15439"/>
              <a:gd name="connsiteX17" fmla="*/ 7923 w 10012"/>
              <a:gd name="connsiteY17" fmla="*/ 10622 h 15439"/>
              <a:gd name="connsiteX18" fmla="*/ 7776 w 10012"/>
              <a:gd name="connsiteY18" fmla="*/ 10687 h 15439"/>
              <a:gd name="connsiteX19" fmla="*/ 7625 w 10012"/>
              <a:gd name="connsiteY19" fmla="*/ 10758 h 15439"/>
              <a:gd name="connsiteX20" fmla="*/ 7470 w 10012"/>
              <a:gd name="connsiteY20" fmla="*/ 10834 h 15439"/>
              <a:gd name="connsiteX21" fmla="*/ 7310 w 10012"/>
              <a:gd name="connsiteY21" fmla="*/ 10915 h 15439"/>
              <a:gd name="connsiteX22" fmla="*/ 7146 w 10012"/>
              <a:gd name="connsiteY22" fmla="*/ 11004 h 15439"/>
              <a:gd name="connsiteX23" fmla="*/ 6978 w 10012"/>
              <a:gd name="connsiteY23" fmla="*/ 11099 h 15439"/>
              <a:gd name="connsiteX24" fmla="*/ 6805 w 10012"/>
              <a:gd name="connsiteY24" fmla="*/ 11200 h 15439"/>
              <a:gd name="connsiteX25" fmla="*/ 6628 w 10012"/>
              <a:gd name="connsiteY25" fmla="*/ 11309 h 15439"/>
              <a:gd name="connsiteX26" fmla="*/ 6447 w 10012"/>
              <a:gd name="connsiteY26" fmla="*/ 11425 h 15439"/>
              <a:gd name="connsiteX27" fmla="*/ 6262 w 10012"/>
              <a:gd name="connsiteY27" fmla="*/ 11547 h 15439"/>
              <a:gd name="connsiteX28" fmla="*/ 6073 w 10012"/>
              <a:gd name="connsiteY28" fmla="*/ 11676 h 15439"/>
              <a:gd name="connsiteX29" fmla="*/ 5879 w 10012"/>
              <a:gd name="connsiteY29" fmla="*/ 11813 h 15439"/>
              <a:gd name="connsiteX30" fmla="*/ 5682 w 10012"/>
              <a:gd name="connsiteY30" fmla="*/ 11960 h 15439"/>
              <a:gd name="connsiteX31" fmla="*/ 5481 w 10012"/>
              <a:gd name="connsiteY31" fmla="*/ 12113 h 15439"/>
              <a:gd name="connsiteX32" fmla="*/ 5276 w 10012"/>
              <a:gd name="connsiteY32" fmla="*/ 12276 h 15439"/>
              <a:gd name="connsiteX33" fmla="*/ 5247 w 10012"/>
              <a:gd name="connsiteY33" fmla="*/ 12300 h 15439"/>
              <a:gd name="connsiteX34" fmla="*/ 5166 w 10012"/>
              <a:gd name="connsiteY34" fmla="*/ 12369 h 15439"/>
              <a:gd name="connsiteX35" fmla="*/ 5036 w 10012"/>
              <a:gd name="connsiteY35" fmla="*/ 12480 h 15439"/>
              <a:gd name="connsiteX36" fmla="*/ 4862 w 10012"/>
              <a:gd name="connsiteY36" fmla="*/ 12624 h 15439"/>
              <a:gd name="connsiteX37" fmla="*/ 4760 w 10012"/>
              <a:gd name="connsiteY37" fmla="*/ 12708 h 15439"/>
              <a:gd name="connsiteX38" fmla="*/ 4650 w 10012"/>
              <a:gd name="connsiteY38" fmla="*/ 12798 h 15439"/>
              <a:gd name="connsiteX39" fmla="*/ 4530 w 10012"/>
              <a:gd name="connsiteY39" fmla="*/ 12895 h 15439"/>
              <a:gd name="connsiteX40" fmla="*/ 4402 w 10012"/>
              <a:gd name="connsiteY40" fmla="*/ 12996 h 15439"/>
              <a:gd name="connsiteX41" fmla="*/ 4267 w 10012"/>
              <a:gd name="connsiteY41" fmla="*/ 13102 h 15439"/>
              <a:gd name="connsiteX42" fmla="*/ 4125 w 10012"/>
              <a:gd name="connsiteY42" fmla="*/ 13213 h 15439"/>
              <a:gd name="connsiteX43" fmla="*/ 3978 w 10012"/>
              <a:gd name="connsiteY43" fmla="*/ 13329 h 15439"/>
              <a:gd name="connsiteX44" fmla="*/ 3824 w 10012"/>
              <a:gd name="connsiteY44" fmla="*/ 13446 h 15439"/>
              <a:gd name="connsiteX45" fmla="*/ 3665 w 10012"/>
              <a:gd name="connsiteY45" fmla="*/ 13565 h 15439"/>
              <a:gd name="connsiteX46" fmla="*/ 3502 w 10012"/>
              <a:gd name="connsiteY46" fmla="*/ 13686 h 15439"/>
              <a:gd name="connsiteX47" fmla="*/ 3335 w 10012"/>
              <a:gd name="connsiteY47" fmla="*/ 13808 h 15439"/>
              <a:gd name="connsiteX48" fmla="*/ 3164 w 10012"/>
              <a:gd name="connsiteY48" fmla="*/ 13931 h 15439"/>
              <a:gd name="connsiteX49" fmla="*/ 2992 w 10012"/>
              <a:gd name="connsiteY49" fmla="*/ 14052 h 15439"/>
              <a:gd name="connsiteX50" fmla="*/ 2817 w 10012"/>
              <a:gd name="connsiteY50" fmla="*/ 14173 h 15439"/>
              <a:gd name="connsiteX51" fmla="*/ 2640 w 10012"/>
              <a:gd name="connsiteY51" fmla="*/ 14292 h 15439"/>
              <a:gd name="connsiteX52" fmla="*/ 2463 w 10012"/>
              <a:gd name="connsiteY52" fmla="*/ 14409 h 15439"/>
              <a:gd name="connsiteX53" fmla="*/ 2285 w 10012"/>
              <a:gd name="connsiteY53" fmla="*/ 14522 h 15439"/>
              <a:gd name="connsiteX54" fmla="*/ 2108 w 10012"/>
              <a:gd name="connsiteY54" fmla="*/ 14633 h 15439"/>
              <a:gd name="connsiteX55" fmla="*/ 1931 w 10012"/>
              <a:gd name="connsiteY55" fmla="*/ 14740 h 15439"/>
              <a:gd name="connsiteX56" fmla="*/ 1756 w 10012"/>
              <a:gd name="connsiteY56" fmla="*/ 14840 h 15439"/>
              <a:gd name="connsiteX57" fmla="*/ 1583 w 10012"/>
              <a:gd name="connsiteY57" fmla="*/ 14935 h 15439"/>
              <a:gd name="connsiteX58" fmla="*/ 1413 w 10012"/>
              <a:gd name="connsiteY58" fmla="*/ 15024 h 15439"/>
              <a:gd name="connsiteX59" fmla="*/ 1246 w 10012"/>
              <a:gd name="connsiteY59" fmla="*/ 15106 h 15439"/>
              <a:gd name="connsiteX60" fmla="*/ 1083 w 10012"/>
              <a:gd name="connsiteY60" fmla="*/ 15181 h 15439"/>
              <a:gd name="connsiteX61" fmla="*/ 1013 w 10012"/>
              <a:gd name="connsiteY61" fmla="*/ 15211 h 15439"/>
              <a:gd name="connsiteX62" fmla="*/ 945 w 10012"/>
              <a:gd name="connsiteY62" fmla="*/ 15239 h 15439"/>
              <a:gd name="connsiteX63" fmla="*/ 876 w 10012"/>
              <a:gd name="connsiteY63" fmla="*/ 15265 h 15439"/>
              <a:gd name="connsiteX64" fmla="*/ 809 w 10012"/>
              <a:gd name="connsiteY64" fmla="*/ 15291 h 15439"/>
              <a:gd name="connsiteX65" fmla="*/ 742 w 10012"/>
              <a:gd name="connsiteY65" fmla="*/ 15313 h 15439"/>
              <a:gd name="connsiteX66" fmla="*/ 675 w 10012"/>
              <a:gd name="connsiteY66" fmla="*/ 15335 h 15439"/>
              <a:gd name="connsiteX67" fmla="*/ 609 w 10012"/>
              <a:gd name="connsiteY67" fmla="*/ 15354 h 15439"/>
              <a:gd name="connsiteX68" fmla="*/ 542 w 10012"/>
              <a:gd name="connsiteY68" fmla="*/ 15372 h 15439"/>
              <a:gd name="connsiteX69" fmla="*/ 476 w 10012"/>
              <a:gd name="connsiteY69" fmla="*/ 15388 h 15439"/>
              <a:gd name="connsiteX70" fmla="*/ 410 w 10012"/>
              <a:gd name="connsiteY70" fmla="*/ 15400 h 15439"/>
              <a:gd name="connsiteX71" fmla="*/ 343 w 10012"/>
              <a:gd name="connsiteY71" fmla="*/ 15412 h 15439"/>
              <a:gd name="connsiteX72" fmla="*/ 276 w 10012"/>
              <a:gd name="connsiteY72" fmla="*/ 15423 h 15439"/>
              <a:gd name="connsiteX73" fmla="*/ 208 w 10012"/>
              <a:gd name="connsiteY73" fmla="*/ 15430 h 15439"/>
              <a:gd name="connsiteX74" fmla="*/ 139 w 10012"/>
              <a:gd name="connsiteY74" fmla="*/ 15434 h 15439"/>
              <a:gd name="connsiteX75" fmla="*/ 70 w 10012"/>
              <a:gd name="connsiteY75" fmla="*/ 15438 h 15439"/>
              <a:gd name="connsiteX76" fmla="*/ 0 w 10012"/>
              <a:gd name="connsiteY76" fmla="*/ 15439 h 15439"/>
              <a:gd name="connsiteX77" fmla="*/ 11 w 10012"/>
              <a:gd name="connsiteY77" fmla="*/ 0 h 15439"/>
              <a:gd name="connsiteX78" fmla="*/ 10012 w 10012"/>
              <a:gd name="connsiteY78" fmla="*/ 7 h 15439"/>
              <a:gd name="connsiteX79" fmla="*/ 10000 w 10012"/>
              <a:gd name="connsiteY79" fmla="*/ 10149 h 15439"/>
              <a:gd name="connsiteX80" fmla="*/ 9966 w 10012"/>
              <a:gd name="connsiteY80" fmla="*/ 10149 h 15439"/>
              <a:gd name="connsiteX81" fmla="*/ 9932 w 10012"/>
              <a:gd name="connsiteY81" fmla="*/ 10149 h 15439"/>
              <a:gd name="connsiteX82" fmla="*/ 9898 w 10012"/>
              <a:gd name="connsiteY82" fmla="*/ 10149 h 15439"/>
              <a:gd name="connsiteX83" fmla="*/ 9864 w 10012"/>
              <a:gd name="connsiteY83" fmla="*/ 10149 h 15439"/>
              <a:gd name="connsiteX84" fmla="*/ 9830 w 10012"/>
              <a:gd name="connsiteY84" fmla="*/ 10151 h 15439"/>
              <a:gd name="connsiteX85" fmla="*/ 9796 w 10012"/>
              <a:gd name="connsiteY85" fmla="*/ 10152 h 15439"/>
              <a:gd name="connsiteX86" fmla="*/ 9763 w 10012"/>
              <a:gd name="connsiteY86" fmla="*/ 10153 h 15439"/>
              <a:gd name="connsiteX87" fmla="*/ 9728 w 10012"/>
              <a:gd name="connsiteY87"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967 w 10013"/>
              <a:gd name="connsiteY80" fmla="*/ 10149 h 15439"/>
              <a:gd name="connsiteX81" fmla="*/ 9933 w 10013"/>
              <a:gd name="connsiteY81" fmla="*/ 10149 h 15439"/>
              <a:gd name="connsiteX82" fmla="*/ 9899 w 10013"/>
              <a:gd name="connsiteY82" fmla="*/ 10149 h 15439"/>
              <a:gd name="connsiteX83" fmla="*/ 9865 w 10013"/>
              <a:gd name="connsiteY83" fmla="*/ 10149 h 15439"/>
              <a:gd name="connsiteX84" fmla="*/ 9831 w 10013"/>
              <a:gd name="connsiteY84" fmla="*/ 10151 h 15439"/>
              <a:gd name="connsiteX85" fmla="*/ 9797 w 10013"/>
              <a:gd name="connsiteY85" fmla="*/ 10152 h 15439"/>
              <a:gd name="connsiteX86" fmla="*/ 9764 w 10013"/>
              <a:gd name="connsiteY86" fmla="*/ 10153 h 15439"/>
              <a:gd name="connsiteX87" fmla="*/ 9729 w 10013"/>
              <a:gd name="connsiteY87" fmla="*/ 10154 h 15439"/>
              <a:gd name="connsiteX0" fmla="*/ 9729 w 10014"/>
              <a:gd name="connsiteY0" fmla="*/ 10154 h 15439"/>
              <a:gd name="connsiteX1" fmla="*/ 9660 w 10014"/>
              <a:gd name="connsiteY1" fmla="*/ 10158 h 15439"/>
              <a:gd name="connsiteX2" fmla="*/ 9587 w 10014"/>
              <a:gd name="connsiteY2" fmla="*/ 10163 h 15439"/>
              <a:gd name="connsiteX3" fmla="*/ 9509 w 10014"/>
              <a:gd name="connsiteY3" fmla="*/ 10172 h 15439"/>
              <a:gd name="connsiteX4" fmla="*/ 9426 w 10014"/>
              <a:gd name="connsiteY4" fmla="*/ 10181 h 15439"/>
              <a:gd name="connsiteX5" fmla="*/ 9338 w 10014"/>
              <a:gd name="connsiteY5" fmla="*/ 10195 h 15439"/>
              <a:gd name="connsiteX6" fmla="*/ 9245 w 10014"/>
              <a:gd name="connsiteY6" fmla="*/ 10210 h 15439"/>
              <a:gd name="connsiteX7" fmla="*/ 9148 w 10014"/>
              <a:gd name="connsiteY7" fmla="*/ 10228 h 15439"/>
              <a:gd name="connsiteX8" fmla="*/ 9046 w 10014"/>
              <a:gd name="connsiteY8" fmla="*/ 10250 h 15439"/>
              <a:gd name="connsiteX9" fmla="*/ 8940 w 10014"/>
              <a:gd name="connsiteY9" fmla="*/ 10274 h 15439"/>
              <a:gd name="connsiteX10" fmla="*/ 8829 w 10014"/>
              <a:gd name="connsiteY10" fmla="*/ 10304 h 15439"/>
              <a:gd name="connsiteX11" fmla="*/ 8713 w 10014"/>
              <a:gd name="connsiteY11" fmla="*/ 10336 h 15439"/>
              <a:gd name="connsiteX12" fmla="*/ 8593 w 10014"/>
              <a:gd name="connsiteY12" fmla="*/ 10372 h 15439"/>
              <a:gd name="connsiteX13" fmla="*/ 8468 w 10014"/>
              <a:gd name="connsiteY13" fmla="*/ 10412 h 15439"/>
              <a:gd name="connsiteX14" fmla="*/ 8339 w 10014"/>
              <a:gd name="connsiteY14" fmla="*/ 10458 h 15439"/>
              <a:gd name="connsiteX15" fmla="*/ 8205 w 10014"/>
              <a:gd name="connsiteY15" fmla="*/ 10507 h 15439"/>
              <a:gd name="connsiteX16" fmla="*/ 8067 w 10014"/>
              <a:gd name="connsiteY16" fmla="*/ 10563 h 15439"/>
              <a:gd name="connsiteX17" fmla="*/ 7924 w 10014"/>
              <a:gd name="connsiteY17" fmla="*/ 10622 h 15439"/>
              <a:gd name="connsiteX18" fmla="*/ 7777 w 10014"/>
              <a:gd name="connsiteY18" fmla="*/ 10687 h 15439"/>
              <a:gd name="connsiteX19" fmla="*/ 7626 w 10014"/>
              <a:gd name="connsiteY19" fmla="*/ 10758 h 15439"/>
              <a:gd name="connsiteX20" fmla="*/ 7471 w 10014"/>
              <a:gd name="connsiteY20" fmla="*/ 10834 h 15439"/>
              <a:gd name="connsiteX21" fmla="*/ 7311 w 10014"/>
              <a:gd name="connsiteY21" fmla="*/ 10915 h 15439"/>
              <a:gd name="connsiteX22" fmla="*/ 7147 w 10014"/>
              <a:gd name="connsiteY22" fmla="*/ 11004 h 15439"/>
              <a:gd name="connsiteX23" fmla="*/ 6979 w 10014"/>
              <a:gd name="connsiteY23" fmla="*/ 11099 h 15439"/>
              <a:gd name="connsiteX24" fmla="*/ 6806 w 10014"/>
              <a:gd name="connsiteY24" fmla="*/ 11200 h 15439"/>
              <a:gd name="connsiteX25" fmla="*/ 6629 w 10014"/>
              <a:gd name="connsiteY25" fmla="*/ 11309 h 15439"/>
              <a:gd name="connsiteX26" fmla="*/ 6448 w 10014"/>
              <a:gd name="connsiteY26" fmla="*/ 11425 h 15439"/>
              <a:gd name="connsiteX27" fmla="*/ 6263 w 10014"/>
              <a:gd name="connsiteY27" fmla="*/ 11547 h 15439"/>
              <a:gd name="connsiteX28" fmla="*/ 6074 w 10014"/>
              <a:gd name="connsiteY28" fmla="*/ 11676 h 15439"/>
              <a:gd name="connsiteX29" fmla="*/ 5880 w 10014"/>
              <a:gd name="connsiteY29" fmla="*/ 11813 h 15439"/>
              <a:gd name="connsiteX30" fmla="*/ 5683 w 10014"/>
              <a:gd name="connsiteY30" fmla="*/ 11960 h 15439"/>
              <a:gd name="connsiteX31" fmla="*/ 5482 w 10014"/>
              <a:gd name="connsiteY31" fmla="*/ 12113 h 15439"/>
              <a:gd name="connsiteX32" fmla="*/ 5277 w 10014"/>
              <a:gd name="connsiteY32" fmla="*/ 12276 h 15439"/>
              <a:gd name="connsiteX33" fmla="*/ 5248 w 10014"/>
              <a:gd name="connsiteY33" fmla="*/ 12300 h 15439"/>
              <a:gd name="connsiteX34" fmla="*/ 5167 w 10014"/>
              <a:gd name="connsiteY34" fmla="*/ 12369 h 15439"/>
              <a:gd name="connsiteX35" fmla="*/ 5037 w 10014"/>
              <a:gd name="connsiteY35" fmla="*/ 12480 h 15439"/>
              <a:gd name="connsiteX36" fmla="*/ 4863 w 10014"/>
              <a:gd name="connsiteY36" fmla="*/ 12624 h 15439"/>
              <a:gd name="connsiteX37" fmla="*/ 4761 w 10014"/>
              <a:gd name="connsiteY37" fmla="*/ 12708 h 15439"/>
              <a:gd name="connsiteX38" fmla="*/ 4651 w 10014"/>
              <a:gd name="connsiteY38" fmla="*/ 12798 h 15439"/>
              <a:gd name="connsiteX39" fmla="*/ 4531 w 10014"/>
              <a:gd name="connsiteY39" fmla="*/ 12895 h 15439"/>
              <a:gd name="connsiteX40" fmla="*/ 4403 w 10014"/>
              <a:gd name="connsiteY40" fmla="*/ 12996 h 15439"/>
              <a:gd name="connsiteX41" fmla="*/ 4268 w 10014"/>
              <a:gd name="connsiteY41" fmla="*/ 13102 h 15439"/>
              <a:gd name="connsiteX42" fmla="*/ 4126 w 10014"/>
              <a:gd name="connsiteY42" fmla="*/ 13213 h 15439"/>
              <a:gd name="connsiteX43" fmla="*/ 3979 w 10014"/>
              <a:gd name="connsiteY43" fmla="*/ 13329 h 15439"/>
              <a:gd name="connsiteX44" fmla="*/ 3825 w 10014"/>
              <a:gd name="connsiteY44" fmla="*/ 13446 h 15439"/>
              <a:gd name="connsiteX45" fmla="*/ 3666 w 10014"/>
              <a:gd name="connsiteY45" fmla="*/ 13565 h 15439"/>
              <a:gd name="connsiteX46" fmla="*/ 3503 w 10014"/>
              <a:gd name="connsiteY46" fmla="*/ 13686 h 15439"/>
              <a:gd name="connsiteX47" fmla="*/ 3336 w 10014"/>
              <a:gd name="connsiteY47" fmla="*/ 13808 h 15439"/>
              <a:gd name="connsiteX48" fmla="*/ 3165 w 10014"/>
              <a:gd name="connsiteY48" fmla="*/ 13931 h 15439"/>
              <a:gd name="connsiteX49" fmla="*/ 2993 w 10014"/>
              <a:gd name="connsiteY49" fmla="*/ 14052 h 15439"/>
              <a:gd name="connsiteX50" fmla="*/ 2818 w 10014"/>
              <a:gd name="connsiteY50" fmla="*/ 14173 h 15439"/>
              <a:gd name="connsiteX51" fmla="*/ 2641 w 10014"/>
              <a:gd name="connsiteY51" fmla="*/ 14292 h 15439"/>
              <a:gd name="connsiteX52" fmla="*/ 2464 w 10014"/>
              <a:gd name="connsiteY52" fmla="*/ 14409 h 15439"/>
              <a:gd name="connsiteX53" fmla="*/ 2286 w 10014"/>
              <a:gd name="connsiteY53" fmla="*/ 14522 h 15439"/>
              <a:gd name="connsiteX54" fmla="*/ 2109 w 10014"/>
              <a:gd name="connsiteY54" fmla="*/ 14633 h 15439"/>
              <a:gd name="connsiteX55" fmla="*/ 1932 w 10014"/>
              <a:gd name="connsiteY55" fmla="*/ 14740 h 15439"/>
              <a:gd name="connsiteX56" fmla="*/ 1757 w 10014"/>
              <a:gd name="connsiteY56" fmla="*/ 14840 h 15439"/>
              <a:gd name="connsiteX57" fmla="*/ 1584 w 10014"/>
              <a:gd name="connsiteY57" fmla="*/ 14935 h 15439"/>
              <a:gd name="connsiteX58" fmla="*/ 1414 w 10014"/>
              <a:gd name="connsiteY58" fmla="*/ 15024 h 15439"/>
              <a:gd name="connsiteX59" fmla="*/ 1247 w 10014"/>
              <a:gd name="connsiteY59" fmla="*/ 15106 h 15439"/>
              <a:gd name="connsiteX60" fmla="*/ 1084 w 10014"/>
              <a:gd name="connsiteY60" fmla="*/ 15181 h 15439"/>
              <a:gd name="connsiteX61" fmla="*/ 1014 w 10014"/>
              <a:gd name="connsiteY61" fmla="*/ 15211 h 15439"/>
              <a:gd name="connsiteX62" fmla="*/ 946 w 10014"/>
              <a:gd name="connsiteY62" fmla="*/ 15239 h 15439"/>
              <a:gd name="connsiteX63" fmla="*/ 877 w 10014"/>
              <a:gd name="connsiteY63" fmla="*/ 15265 h 15439"/>
              <a:gd name="connsiteX64" fmla="*/ 810 w 10014"/>
              <a:gd name="connsiteY64" fmla="*/ 15291 h 15439"/>
              <a:gd name="connsiteX65" fmla="*/ 743 w 10014"/>
              <a:gd name="connsiteY65" fmla="*/ 15313 h 15439"/>
              <a:gd name="connsiteX66" fmla="*/ 676 w 10014"/>
              <a:gd name="connsiteY66" fmla="*/ 15335 h 15439"/>
              <a:gd name="connsiteX67" fmla="*/ 610 w 10014"/>
              <a:gd name="connsiteY67" fmla="*/ 15354 h 15439"/>
              <a:gd name="connsiteX68" fmla="*/ 543 w 10014"/>
              <a:gd name="connsiteY68" fmla="*/ 15372 h 15439"/>
              <a:gd name="connsiteX69" fmla="*/ 477 w 10014"/>
              <a:gd name="connsiteY69" fmla="*/ 15388 h 15439"/>
              <a:gd name="connsiteX70" fmla="*/ 411 w 10014"/>
              <a:gd name="connsiteY70" fmla="*/ 15400 h 15439"/>
              <a:gd name="connsiteX71" fmla="*/ 344 w 10014"/>
              <a:gd name="connsiteY71" fmla="*/ 15412 h 15439"/>
              <a:gd name="connsiteX72" fmla="*/ 277 w 10014"/>
              <a:gd name="connsiteY72" fmla="*/ 15423 h 15439"/>
              <a:gd name="connsiteX73" fmla="*/ 209 w 10014"/>
              <a:gd name="connsiteY73" fmla="*/ 15430 h 15439"/>
              <a:gd name="connsiteX74" fmla="*/ 140 w 10014"/>
              <a:gd name="connsiteY74" fmla="*/ 15434 h 15439"/>
              <a:gd name="connsiteX75" fmla="*/ 71 w 10014"/>
              <a:gd name="connsiteY75" fmla="*/ 15438 h 15439"/>
              <a:gd name="connsiteX76" fmla="*/ 1 w 10014"/>
              <a:gd name="connsiteY76" fmla="*/ 15439 h 15439"/>
              <a:gd name="connsiteX77" fmla="*/ 1 w 10014"/>
              <a:gd name="connsiteY77" fmla="*/ 0 h 15439"/>
              <a:gd name="connsiteX78" fmla="*/ 10013 w 10014"/>
              <a:gd name="connsiteY78" fmla="*/ 7 h 15439"/>
              <a:gd name="connsiteX79" fmla="*/ 10012 w 10014"/>
              <a:gd name="connsiteY79" fmla="*/ 10149 h 15439"/>
              <a:gd name="connsiteX80" fmla="*/ 9967 w 10014"/>
              <a:gd name="connsiteY80" fmla="*/ 10149 h 15439"/>
              <a:gd name="connsiteX81" fmla="*/ 9933 w 10014"/>
              <a:gd name="connsiteY81" fmla="*/ 10149 h 15439"/>
              <a:gd name="connsiteX82" fmla="*/ 9899 w 10014"/>
              <a:gd name="connsiteY82" fmla="*/ 10149 h 15439"/>
              <a:gd name="connsiteX83" fmla="*/ 9865 w 10014"/>
              <a:gd name="connsiteY83" fmla="*/ 10149 h 15439"/>
              <a:gd name="connsiteX84" fmla="*/ 9831 w 10014"/>
              <a:gd name="connsiteY84" fmla="*/ 10151 h 15439"/>
              <a:gd name="connsiteX85" fmla="*/ 9797 w 10014"/>
              <a:gd name="connsiteY85" fmla="*/ 10152 h 15439"/>
              <a:gd name="connsiteX86" fmla="*/ 9764 w 10014"/>
              <a:gd name="connsiteY86" fmla="*/ 10153 h 15439"/>
              <a:gd name="connsiteX87" fmla="*/ 9729 w 10014"/>
              <a:gd name="connsiteY87" fmla="*/ 10154 h 1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014" h="15439">
                <a:moveTo>
                  <a:pt x="9729" y="10154"/>
                </a:moveTo>
                <a:cubicBezTo>
                  <a:pt x="9706" y="10155"/>
                  <a:pt x="9683" y="10157"/>
                  <a:pt x="9660" y="10158"/>
                </a:cubicBezTo>
                <a:cubicBezTo>
                  <a:pt x="9636" y="10160"/>
                  <a:pt x="9611" y="10161"/>
                  <a:pt x="9587" y="10163"/>
                </a:cubicBezTo>
                <a:lnTo>
                  <a:pt x="9509" y="10172"/>
                </a:lnTo>
                <a:lnTo>
                  <a:pt x="9426" y="10181"/>
                </a:lnTo>
                <a:cubicBezTo>
                  <a:pt x="9397" y="10186"/>
                  <a:pt x="9367" y="10190"/>
                  <a:pt x="9338" y="10195"/>
                </a:cubicBezTo>
                <a:lnTo>
                  <a:pt x="9245" y="10210"/>
                </a:lnTo>
                <a:lnTo>
                  <a:pt x="9148" y="10228"/>
                </a:lnTo>
                <a:lnTo>
                  <a:pt x="9046" y="10250"/>
                </a:lnTo>
                <a:lnTo>
                  <a:pt x="8940" y="10274"/>
                </a:lnTo>
                <a:lnTo>
                  <a:pt x="8829" y="10304"/>
                </a:lnTo>
                <a:lnTo>
                  <a:pt x="8713" y="10336"/>
                </a:lnTo>
                <a:lnTo>
                  <a:pt x="8593" y="10372"/>
                </a:lnTo>
                <a:cubicBezTo>
                  <a:pt x="8551" y="10385"/>
                  <a:pt x="8510" y="10399"/>
                  <a:pt x="8468" y="10412"/>
                </a:cubicBezTo>
                <a:lnTo>
                  <a:pt x="8339" y="10458"/>
                </a:lnTo>
                <a:cubicBezTo>
                  <a:pt x="8294" y="10474"/>
                  <a:pt x="8250" y="10491"/>
                  <a:pt x="8205" y="10507"/>
                </a:cubicBezTo>
                <a:lnTo>
                  <a:pt x="8067" y="10563"/>
                </a:lnTo>
                <a:lnTo>
                  <a:pt x="7924" y="10622"/>
                </a:lnTo>
                <a:lnTo>
                  <a:pt x="7777" y="10687"/>
                </a:lnTo>
                <a:lnTo>
                  <a:pt x="7626" y="10758"/>
                </a:lnTo>
                <a:lnTo>
                  <a:pt x="7471" y="10834"/>
                </a:lnTo>
                <a:lnTo>
                  <a:pt x="7311" y="10915"/>
                </a:lnTo>
                <a:lnTo>
                  <a:pt x="7147" y="11004"/>
                </a:lnTo>
                <a:lnTo>
                  <a:pt x="6979" y="11099"/>
                </a:lnTo>
                <a:lnTo>
                  <a:pt x="6806" y="11200"/>
                </a:lnTo>
                <a:lnTo>
                  <a:pt x="6629" y="11309"/>
                </a:lnTo>
                <a:lnTo>
                  <a:pt x="6448" y="11425"/>
                </a:lnTo>
                <a:lnTo>
                  <a:pt x="6263" y="11547"/>
                </a:lnTo>
                <a:lnTo>
                  <a:pt x="6074" y="11676"/>
                </a:lnTo>
                <a:lnTo>
                  <a:pt x="5880" y="11813"/>
                </a:lnTo>
                <a:lnTo>
                  <a:pt x="5683" y="11960"/>
                </a:lnTo>
                <a:lnTo>
                  <a:pt x="5482" y="12113"/>
                </a:lnTo>
                <a:lnTo>
                  <a:pt x="5277" y="12276"/>
                </a:lnTo>
                <a:cubicBezTo>
                  <a:pt x="5267" y="12284"/>
                  <a:pt x="5258" y="12292"/>
                  <a:pt x="5248" y="12300"/>
                </a:cubicBezTo>
                <a:lnTo>
                  <a:pt x="5167" y="12369"/>
                </a:lnTo>
                <a:lnTo>
                  <a:pt x="5037" y="12480"/>
                </a:lnTo>
                <a:lnTo>
                  <a:pt x="4863" y="12624"/>
                </a:lnTo>
                <a:lnTo>
                  <a:pt x="4761" y="12708"/>
                </a:lnTo>
                <a:lnTo>
                  <a:pt x="4651" y="12798"/>
                </a:lnTo>
                <a:lnTo>
                  <a:pt x="4531" y="12895"/>
                </a:lnTo>
                <a:lnTo>
                  <a:pt x="4403" y="12996"/>
                </a:lnTo>
                <a:lnTo>
                  <a:pt x="4268" y="13102"/>
                </a:lnTo>
                <a:lnTo>
                  <a:pt x="4126" y="13213"/>
                </a:lnTo>
                <a:lnTo>
                  <a:pt x="3979" y="13329"/>
                </a:lnTo>
                <a:lnTo>
                  <a:pt x="3825" y="13446"/>
                </a:lnTo>
                <a:lnTo>
                  <a:pt x="3666" y="13565"/>
                </a:lnTo>
                <a:lnTo>
                  <a:pt x="3503" y="13686"/>
                </a:lnTo>
                <a:lnTo>
                  <a:pt x="3336" y="13808"/>
                </a:lnTo>
                <a:lnTo>
                  <a:pt x="3165" y="13931"/>
                </a:lnTo>
                <a:lnTo>
                  <a:pt x="2993" y="14052"/>
                </a:lnTo>
                <a:lnTo>
                  <a:pt x="2818" y="14173"/>
                </a:lnTo>
                <a:lnTo>
                  <a:pt x="2641" y="14292"/>
                </a:lnTo>
                <a:lnTo>
                  <a:pt x="2464" y="14409"/>
                </a:lnTo>
                <a:lnTo>
                  <a:pt x="2286" y="14522"/>
                </a:lnTo>
                <a:lnTo>
                  <a:pt x="2109" y="14633"/>
                </a:lnTo>
                <a:lnTo>
                  <a:pt x="1932" y="14740"/>
                </a:lnTo>
                <a:lnTo>
                  <a:pt x="1757" y="14840"/>
                </a:lnTo>
                <a:lnTo>
                  <a:pt x="1584" y="14935"/>
                </a:lnTo>
                <a:lnTo>
                  <a:pt x="1414" y="15024"/>
                </a:lnTo>
                <a:lnTo>
                  <a:pt x="1247" y="15106"/>
                </a:lnTo>
                <a:lnTo>
                  <a:pt x="1084" y="15181"/>
                </a:lnTo>
                <a:lnTo>
                  <a:pt x="1014" y="15211"/>
                </a:lnTo>
                <a:cubicBezTo>
                  <a:pt x="991" y="15220"/>
                  <a:pt x="969" y="15230"/>
                  <a:pt x="946" y="15239"/>
                </a:cubicBezTo>
                <a:cubicBezTo>
                  <a:pt x="923" y="15248"/>
                  <a:pt x="900" y="15256"/>
                  <a:pt x="877" y="15265"/>
                </a:cubicBezTo>
                <a:cubicBezTo>
                  <a:pt x="855" y="15274"/>
                  <a:pt x="832" y="15282"/>
                  <a:pt x="810" y="15291"/>
                </a:cubicBezTo>
                <a:cubicBezTo>
                  <a:pt x="788" y="15298"/>
                  <a:pt x="765" y="15306"/>
                  <a:pt x="743" y="15313"/>
                </a:cubicBezTo>
                <a:cubicBezTo>
                  <a:pt x="721" y="15320"/>
                  <a:pt x="698" y="15328"/>
                  <a:pt x="676" y="15335"/>
                </a:cubicBezTo>
                <a:cubicBezTo>
                  <a:pt x="654" y="15341"/>
                  <a:pt x="632" y="15348"/>
                  <a:pt x="610" y="15354"/>
                </a:cubicBezTo>
                <a:lnTo>
                  <a:pt x="543" y="15372"/>
                </a:lnTo>
                <a:cubicBezTo>
                  <a:pt x="521" y="15377"/>
                  <a:pt x="499" y="15383"/>
                  <a:pt x="477" y="15388"/>
                </a:cubicBezTo>
                <a:lnTo>
                  <a:pt x="411" y="15400"/>
                </a:lnTo>
                <a:lnTo>
                  <a:pt x="344" y="15412"/>
                </a:lnTo>
                <a:cubicBezTo>
                  <a:pt x="322" y="15416"/>
                  <a:pt x="299" y="15419"/>
                  <a:pt x="277" y="15423"/>
                </a:cubicBezTo>
                <a:cubicBezTo>
                  <a:pt x="254" y="15425"/>
                  <a:pt x="232" y="15428"/>
                  <a:pt x="209" y="15430"/>
                </a:cubicBezTo>
                <a:cubicBezTo>
                  <a:pt x="186" y="15431"/>
                  <a:pt x="163" y="15433"/>
                  <a:pt x="140" y="15434"/>
                </a:cubicBezTo>
                <a:cubicBezTo>
                  <a:pt x="117" y="15435"/>
                  <a:pt x="94" y="15437"/>
                  <a:pt x="71" y="15438"/>
                </a:cubicBezTo>
                <a:cubicBezTo>
                  <a:pt x="48" y="15438"/>
                  <a:pt x="24" y="15439"/>
                  <a:pt x="1" y="15439"/>
                </a:cubicBezTo>
                <a:cubicBezTo>
                  <a:pt x="5" y="10293"/>
                  <a:pt x="-3" y="5146"/>
                  <a:pt x="1" y="0"/>
                </a:cubicBezTo>
                <a:lnTo>
                  <a:pt x="10013" y="7"/>
                </a:lnTo>
                <a:cubicBezTo>
                  <a:pt x="10017" y="3380"/>
                  <a:pt x="10008" y="6776"/>
                  <a:pt x="10012" y="10149"/>
                </a:cubicBezTo>
                <a:lnTo>
                  <a:pt x="9967" y="10149"/>
                </a:lnTo>
                <a:lnTo>
                  <a:pt x="9933" y="10149"/>
                </a:lnTo>
                <a:lnTo>
                  <a:pt x="9899" y="10149"/>
                </a:lnTo>
                <a:lnTo>
                  <a:pt x="9865" y="10149"/>
                </a:lnTo>
                <a:cubicBezTo>
                  <a:pt x="9854" y="10150"/>
                  <a:pt x="9842" y="10150"/>
                  <a:pt x="9831" y="10151"/>
                </a:cubicBezTo>
                <a:cubicBezTo>
                  <a:pt x="9820" y="10151"/>
                  <a:pt x="9808" y="10152"/>
                  <a:pt x="9797" y="10152"/>
                </a:cubicBezTo>
                <a:cubicBezTo>
                  <a:pt x="9786" y="10152"/>
                  <a:pt x="9775" y="10153"/>
                  <a:pt x="9764" y="10153"/>
                </a:cubicBezTo>
                <a:cubicBezTo>
                  <a:pt x="9752" y="10153"/>
                  <a:pt x="9741" y="10154"/>
                  <a:pt x="9729" y="10154"/>
                </a:cubicBezTo>
                <a:close/>
              </a:path>
            </a:pathLst>
          </a:custGeom>
          <a:solidFill>
            <a:srgbClr val="00A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a:xfrm>
            <a:off x="457993" y="1808163"/>
            <a:ext cx="8496000" cy="553998"/>
          </a:xfrm>
        </p:spPr>
        <p:txBody>
          <a:bodyPr/>
          <a:lstStyle>
            <a:lvl1pPr>
              <a:defRPr sz="3600">
                <a:solidFill>
                  <a:schemeClr val="bg1"/>
                </a:solidFill>
              </a:defRPr>
            </a:lvl1pPr>
          </a:lstStyle>
          <a:p>
            <a:r>
              <a:rPr lang="en-US" dirty="0" smtClean="0"/>
              <a:t>Click to edit Master title style</a:t>
            </a:r>
            <a:endParaRPr lang="ru-RU" dirty="0"/>
          </a:p>
        </p:txBody>
      </p:sp>
      <p:pic>
        <p:nvPicPr>
          <p:cNvPr id="41" name="Рисунок 40" descr="BTI Russia - Solid White.eps"/>
          <p:cNvPicPr>
            <a:picLocks noChangeAspect="1"/>
          </p:cNvPicPr>
          <p:nvPr userDrawn="1"/>
        </p:nvPicPr>
        <p:blipFill>
          <a:blip r:embed="rId2" cstate="print"/>
          <a:stretch>
            <a:fillRect/>
          </a:stretch>
        </p:blipFill>
        <p:spPr>
          <a:xfrm>
            <a:off x="7286625" y="0"/>
            <a:ext cx="2619375" cy="1362075"/>
          </a:xfrm>
          <a:prstGeom prst="rect">
            <a:avLst/>
          </a:prstGeom>
        </p:spPr>
      </p:pic>
    </p:spTree>
    <p:extLst>
      <p:ext uri="{BB962C8B-B14F-4D97-AF65-F5344CB8AC3E}">
        <p14:creationId xmlns:p14="http://schemas.microsoft.com/office/powerpoint/2010/main" val="50001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43" name="Picture 2" descr="C:\Users\Dmitry\Desktop\shutterstok\done\pictures\people\shutterstock_7730663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flipH="1">
            <a:off x="-990" y="2344901"/>
            <a:ext cx="9898100" cy="451309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6"/>
          <p:cNvSpPr>
            <a:spLocks/>
          </p:cNvSpPr>
          <p:nvPr userDrawn="1"/>
        </p:nvSpPr>
        <p:spPr bwMode="auto">
          <a:xfrm>
            <a:off x="-3962" y="185"/>
            <a:ext cx="9917393" cy="4545257"/>
          </a:xfrm>
          <a:custGeom>
            <a:avLst/>
            <a:gdLst>
              <a:gd name="T0" fmla="*/ 18111 w 18750"/>
              <a:gd name="T1" fmla="*/ 4618 h 9786"/>
              <a:gd name="T2" fmla="*/ 17827 w 18750"/>
              <a:gd name="T3" fmla="*/ 4632 h 9786"/>
              <a:gd name="T4" fmla="*/ 17507 w 18750"/>
              <a:gd name="T5" fmla="*/ 4654 h 9786"/>
              <a:gd name="T6" fmla="*/ 17150 w 18750"/>
              <a:gd name="T7" fmla="*/ 4687 h 9786"/>
              <a:gd name="T8" fmla="*/ 16760 w 18750"/>
              <a:gd name="T9" fmla="*/ 4732 h 9786"/>
              <a:gd name="T10" fmla="*/ 16335 w 18750"/>
              <a:gd name="T11" fmla="*/ 4792 h 9786"/>
              <a:gd name="T12" fmla="*/ 15875 w 18750"/>
              <a:gd name="T13" fmla="*/ 4867 h 9786"/>
              <a:gd name="T14" fmla="*/ 15382 w 18750"/>
              <a:gd name="T15" fmla="*/ 4960 h 9786"/>
              <a:gd name="T16" fmla="*/ 14856 w 18750"/>
              <a:gd name="T17" fmla="*/ 5072 h 9786"/>
              <a:gd name="T18" fmla="*/ 14297 w 18750"/>
              <a:gd name="T19" fmla="*/ 5205 h 9786"/>
              <a:gd name="T20" fmla="*/ 13706 w 18750"/>
              <a:gd name="T21" fmla="*/ 5359 h 9786"/>
              <a:gd name="T22" fmla="*/ 13083 w 18750"/>
              <a:gd name="T23" fmla="*/ 5539 h 9786"/>
              <a:gd name="T24" fmla="*/ 12428 w 18750"/>
              <a:gd name="T25" fmla="*/ 5744 h 9786"/>
              <a:gd name="T26" fmla="*/ 11741 w 18750"/>
              <a:gd name="T27" fmla="*/ 5977 h 9786"/>
              <a:gd name="T28" fmla="*/ 11024 w 18750"/>
              <a:gd name="T29" fmla="*/ 6238 h 9786"/>
              <a:gd name="T30" fmla="*/ 10276 w 18750"/>
              <a:gd name="T31" fmla="*/ 6531 h 9786"/>
              <a:gd name="T32" fmla="*/ 9839 w 18750"/>
              <a:gd name="T33" fmla="*/ 6714 h 9786"/>
              <a:gd name="T34" fmla="*/ 9442 w 18750"/>
              <a:gd name="T35" fmla="*/ 6890 h 9786"/>
              <a:gd name="T36" fmla="*/ 8925 w 18750"/>
              <a:gd name="T37" fmla="*/ 7113 h 9786"/>
              <a:gd name="T38" fmla="*/ 8493 w 18750"/>
              <a:gd name="T39" fmla="*/ 7296 h 9786"/>
              <a:gd name="T40" fmla="*/ 8000 w 18750"/>
              <a:gd name="T41" fmla="*/ 7499 h 9786"/>
              <a:gd name="T42" fmla="*/ 7458 w 18750"/>
              <a:gd name="T43" fmla="*/ 7721 h 9786"/>
              <a:gd name="T44" fmla="*/ 6872 w 18750"/>
              <a:gd name="T45" fmla="*/ 7952 h 9786"/>
              <a:gd name="T46" fmla="*/ 6253 w 18750"/>
              <a:gd name="T47" fmla="*/ 8190 h 9786"/>
              <a:gd name="T48" fmla="*/ 5610 w 18750"/>
              <a:gd name="T49" fmla="*/ 8429 h 9786"/>
              <a:gd name="T50" fmla="*/ 4950 w 18750"/>
              <a:gd name="T51" fmla="*/ 8664 h 9786"/>
              <a:gd name="T52" fmla="*/ 4284 w 18750"/>
              <a:gd name="T53" fmla="*/ 8889 h 9786"/>
              <a:gd name="T54" fmla="*/ 3621 w 18750"/>
              <a:gd name="T55" fmla="*/ 9102 h 9786"/>
              <a:gd name="T56" fmla="*/ 2968 w 18750"/>
              <a:gd name="T57" fmla="*/ 9293 h 9786"/>
              <a:gd name="T58" fmla="*/ 2336 w 18750"/>
              <a:gd name="T59" fmla="*/ 9460 h 9786"/>
              <a:gd name="T60" fmla="*/ 1900 w 18750"/>
              <a:gd name="T61" fmla="*/ 9563 h 9786"/>
              <a:gd name="T62" fmla="*/ 1643 w 18750"/>
              <a:gd name="T63" fmla="*/ 9616 h 9786"/>
              <a:gd name="T64" fmla="*/ 1391 w 18750"/>
              <a:gd name="T65" fmla="*/ 9663 h 9786"/>
              <a:gd name="T66" fmla="*/ 1141 w 18750"/>
              <a:gd name="T67" fmla="*/ 9703 h 9786"/>
              <a:gd name="T68" fmla="*/ 893 w 18750"/>
              <a:gd name="T69" fmla="*/ 9736 h 9786"/>
              <a:gd name="T70" fmla="*/ 643 w 18750"/>
              <a:gd name="T71" fmla="*/ 9760 h 9786"/>
              <a:gd name="T72" fmla="*/ 390 w 18750"/>
              <a:gd name="T73" fmla="*/ 9777 h 9786"/>
              <a:gd name="T74" fmla="*/ 131 w 18750"/>
              <a:gd name="T75" fmla="*/ 9785 h 9786"/>
              <a:gd name="T76" fmla="*/ 0 w 18750"/>
              <a:gd name="T77" fmla="*/ 0 h 9786"/>
              <a:gd name="T78" fmla="*/ 18750 w 18750"/>
              <a:gd name="T79" fmla="*/ 4609 h 9786"/>
              <a:gd name="T80" fmla="*/ 18622 w 18750"/>
              <a:gd name="T81" fmla="*/ 4609 h 9786"/>
              <a:gd name="T82" fmla="*/ 18495 w 18750"/>
              <a:gd name="T83" fmla="*/ 4609 h 9786"/>
              <a:gd name="T84" fmla="*/ 18368 w 18750"/>
              <a:gd name="T85" fmla="*/ 4612 h 9786"/>
              <a:gd name="T86" fmla="*/ 18240 w 18750"/>
              <a:gd name="T87" fmla="*/ 4614 h 9786"/>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10000 w 10000"/>
              <a:gd name="connsiteY78" fmla="*/ 5439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89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78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00"/>
              <a:gd name="connsiteY0" fmla="*/ 10154 h 15439"/>
              <a:gd name="connsiteX1" fmla="*/ 9659 w 10000"/>
              <a:gd name="connsiteY1" fmla="*/ 10158 h 15439"/>
              <a:gd name="connsiteX2" fmla="*/ 9586 w 10000"/>
              <a:gd name="connsiteY2" fmla="*/ 10163 h 15439"/>
              <a:gd name="connsiteX3" fmla="*/ 9508 w 10000"/>
              <a:gd name="connsiteY3" fmla="*/ 10172 h 15439"/>
              <a:gd name="connsiteX4" fmla="*/ 9425 w 10000"/>
              <a:gd name="connsiteY4" fmla="*/ 10181 h 15439"/>
              <a:gd name="connsiteX5" fmla="*/ 9337 w 10000"/>
              <a:gd name="connsiteY5" fmla="*/ 10195 h 15439"/>
              <a:gd name="connsiteX6" fmla="*/ 9244 w 10000"/>
              <a:gd name="connsiteY6" fmla="*/ 10210 h 15439"/>
              <a:gd name="connsiteX7" fmla="*/ 9147 w 10000"/>
              <a:gd name="connsiteY7" fmla="*/ 10228 h 15439"/>
              <a:gd name="connsiteX8" fmla="*/ 9045 w 10000"/>
              <a:gd name="connsiteY8" fmla="*/ 10250 h 15439"/>
              <a:gd name="connsiteX9" fmla="*/ 8939 w 10000"/>
              <a:gd name="connsiteY9" fmla="*/ 10274 h 15439"/>
              <a:gd name="connsiteX10" fmla="*/ 8828 w 10000"/>
              <a:gd name="connsiteY10" fmla="*/ 10304 h 15439"/>
              <a:gd name="connsiteX11" fmla="*/ 8712 w 10000"/>
              <a:gd name="connsiteY11" fmla="*/ 10336 h 15439"/>
              <a:gd name="connsiteX12" fmla="*/ 8592 w 10000"/>
              <a:gd name="connsiteY12" fmla="*/ 10372 h 15439"/>
              <a:gd name="connsiteX13" fmla="*/ 8467 w 10000"/>
              <a:gd name="connsiteY13" fmla="*/ 10412 h 15439"/>
              <a:gd name="connsiteX14" fmla="*/ 8338 w 10000"/>
              <a:gd name="connsiteY14" fmla="*/ 10458 h 15439"/>
              <a:gd name="connsiteX15" fmla="*/ 8204 w 10000"/>
              <a:gd name="connsiteY15" fmla="*/ 10507 h 15439"/>
              <a:gd name="connsiteX16" fmla="*/ 8066 w 10000"/>
              <a:gd name="connsiteY16" fmla="*/ 10563 h 15439"/>
              <a:gd name="connsiteX17" fmla="*/ 7923 w 10000"/>
              <a:gd name="connsiteY17" fmla="*/ 10622 h 15439"/>
              <a:gd name="connsiteX18" fmla="*/ 7776 w 10000"/>
              <a:gd name="connsiteY18" fmla="*/ 10687 h 15439"/>
              <a:gd name="connsiteX19" fmla="*/ 7625 w 10000"/>
              <a:gd name="connsiteY19" fmla="*/ 10758 h 15439"/>
              <a:gd name="connsiteX20" fmla="*/ 7470 w 10000"/>
              <a:gd name="connsiteY20" fmla="*/ 10834 h 15439"/>
              <a:gd name="connsiteX21" fmla="*/ 7310 w 10000"/>
              <a:gd name="connsiteY21" fmla="*/ 10915 h 15439"/>
              <a:gd name="connsiteX22" fmla="*/ 7146 w 10000"/>
              <a:gd name="connsiteY22" fmla="*/ 11004 h 15439"/>
              <a:gd name="connsiteX23" fmla="*/ 6978 w 10000"/>
              <a:gd name="connsiteY23" fmla="*/ 11099 h 15439"/>
              <a:gd name="connsiteX24" fmla="*/ 6805 w 10000"/>
              <a:gd name="connsiteY24" fmla="*/ 11200 h 15439"/>
              <a:gd name="connsiteX25" fmla="*/ 6628 w 10000"/>
              <a:gd name="connsiteY25" fmla="*/ 11309 h 15439"/>
              <a:gd name="connsiteX26" fmla="*/ 6447 w 10000"/>
              <a:gd name="connsiteY26" fmla="*/ 11425 h 15439"/>
              <a:gd name="connsiteX27" fmla="*/ 6262 w 10000"/>
              <a:gd name="connsiteY27" fmla="*/ 11547 h 15439"/>
              <a:gd name="connsiteX28" fmla="*/ 6073 w 10000"/>
              <a:gd name="connsiteY28" fmla="*/ 11676 h 15439"/>
              <a:gd name="connsiteX29" fmla="*/ 5879 w 10000"/>
              <a:gd name="connsiteY29" fmla="*/ 11813 h 15439"/>
              <a:gd name="connsiteX30" fmla="*/ 5682 w 10000"/>
              <a:gd name="connsiteY30" fmla="*/ 11960 h 15439"/>
              <a:gd name="connsiteX31" fmla="*/ 5481 w 10000"/>
              <a:gd name="connsiteY31" fmla="*/ 12113 h 15439"/>
              <a:gd name="connsiteX32" fmla="*/ 5276 w 10000"/>
              <a:gd name="connsiteY32" fmla="*/ 12276 h 15439"/>
              <a:gd name="connsiteX33" fmla="*/ 5247 w 10000"/>
              <a:gd name="connsiteY33" fmla="*/ 12300 h 15439"/>
              <a:gd name="connsiteX34" fmla="*/ 5166 w 10000"/>
              <a:gd name="connsiteY34" fmla="*/ 12369 h 15439"/>
              <a:gd name="connsiteX35" fmla="*/ 5036 w 10000"/>
              <a:gd name="connsiteY35" fmla="*/ 12480 h 15439"/>
              <a:gd name="connsiteX36" fmla="*/ 4862 w 10000"/>
              <a:gd name="connsiteY36" fmla="*/ 12624 h 15439"/>
              <a:gd name="connsiteX37" fmla="*/ 4760 w 10000"/>
              <a:gd name="connsiteY37" fmla="*/ 12708 h 15439"/>
              <a:gd name="connsiteX38" fmla="*/ 4650 w 10000"/>
              <a:gd name="connsiteY38" fmla="*/ 12798 h 15439"/>
              <a:gd name="connsiteX39" fmla="*/ 4530 w 10000"/>
              <a:gd name="connsiteY39" fmla="*/ 12895 h 15439"/>
              <a:gd name="connsiteX40" fmla="*/ 4402 w 10000"/>
              <a:gd name="connsiteY40" fmla="*/ 12996 h 15439"/>
              <a:gd name="connsiteX41" fmla="*/ 4267 w 10000"/>
              <a:gd name="connsiteY41" fmla="*/ 13102 h 15439"/>
              <a:gd name="connsiteX42" fmla="*/ 4125 w 10000"/>
              <a:gd name="connsiteY42" fmla="*/ 13213 h 15439"/>
              <a:gd name="connsiteX43" fmla="*/ 3978 w 10000"/>
              <a:gd name="connsiteY43" fmla="*/ 13329 h 15439"/>
              <a:gd name="connsiteX44" fmla="*/ 3824 w 10000"/>
              <a:gd name="connsiteY44" fmla="*/ 13446 h 15439"/>
              <a:gd name="connsiteX45" fmla="*/ 3665 w 10000"/>
              <a:gd name="connsiteY45" fmla="*/ 13565 h 15439"/>
              <a:gd name="connsiteX46" fmla="*/ 3502 w 10000"/>
              <a:gd name="connsiteY46" fmla="*/ 13686 h 15439"/>
              <a:gd name="connsiteX47" fmla="*/ 3335 w 10000"/>
              <a:gd name="connsiteY47" fmla="*/ 13808 h 15439"/>
              <a:gd name="connsiteX48" fmla="*/ 3164 w 10000"/>
              <a:gd name="connsiteY48" fmla="*/ 13931 h 15439"/>
              <a:gd name="connsiteX49" fmla="*/ 2992 w 10000"/>
              <a:gd name="connsiteY49" fmla="*/ 14052 h 15439"/>
              <a:gd name="connsiteX50" fmla="*/ 2817 w 10000"/>
              <a:gd name="connsiteY50" fmla="*/ 14173 h 15439"/>
              <a:gd name="connsiteX51" fmla="*/ 2640 w 10000"/>
              <a:gd name="connsiteY51" fmla="*/ 14292 h 15439"/>
              <a:gd name="connsiteX52" fmla="*/ 2463 w 10000"/>
              <a:gd name="connsiteY52" fmla="*/ 14409 h 15439"/>
              <a:gd name="connsiteX53" fmla="*/ 2285 w 10000"/>
              <a:gd name="connsiteY53" fmla="*/ 14522 h 15439"/>
              <a:gd name="connsiteX54" fmla="*/ 2108 w 10000"/>
              <a:gd name="connsiteY54" fmla="*/ 14633 h 15439"/>
              <a:gd name="connsiteX55" fmla="*/ 1931 w 10000"/>
              <a:gd name="connsiteY55" fmla="*/ 14740 h 15439"/>
              <a:gd name="connsiteX56" fmla="*/ 1756 w 10000"/>
              <a:gd name="connsiteY56" fmla="*/ 14840 h 15439"/>
              <a:gd name="connsiteX57" fmla="*/ 1583 w 10000"/>
              <a:gd name="connsiteY57" fmla="*/ 14935 h 15439"/>
              <a:gd name="connsiteX58" fmla="*/ 1413 w 10000"/>
              <a:gd name="connsiteY58" fmla="*/ 15024 h 15439"/>
              <a:gd name="connsiteX59" fmla="*/ 1246 w 10000"/>
              <a:gd name="connsiteY59" fmla="*/ 15106 h 15439"/>
              <a:gd name="connsiteX60" fmla="*/ 1083 w 10000"/>
              <a:gd name="connsiteY60" fmla="*/ 15181 h 15439"/>
              <a:gd name="connsiteX61" fmla="*/ 1013 w 10000"/>
              <a:gd name="connsiteY61" fmla="*/ 15211 h 15439"/>
              <a:gd name="connsiteX62" fmla="*/ 945 w 10000"/>
              <a:gd name="connsiteY62" fmla="*/ 15239 h 15439"/>
              <a:gd name="connsiteX63" fmla="*/ 876 w 10000"/>
              <a:gd name="connsiteY63" fmla="*/ 15265 h 15439"/>
              <a:gd name="connsiteX64" fmla="*/ 809 w 10000"/>
              <a:gd name="connsiteY64" fmla="*/ 15291 h 15439"/>
              <a:gd name="connsiteX65" fmla="*/ 742 w 10000"/>
              <a:gd name="connsiteY65" fmla="*/ 15313 h 15439"/>
              <a:gd name="connsiteX66" fmla="*/ 675 w 10000"/>
              <a:gd name="connsiteY66" fmla="*/ 15335 h 15439"/>
              <a:gd name="connsiteX67" fmla="*/ 609 w 10000"/>
              <a:gd name="connsiteY67" fmla="*/ 15354 h 15439"/>
              <a:gd name="connsiteX68" fmla="*/ 542 w 10000"/>
              <a:gd name="connsiteY68" fmla="*/ 15372 h 15439"/>
              <a:gd name="connsiteX69" fmla="*/ 476 w 10000"/>
              <a:gd name="connsiteY69" fmla="*/ 15388 h 15439"/>
              <a:gd name="connsiteX70" fmla="*/ 410 w 10000"/>
              <a:gd name="connsiteY70" fmla="*/ 15400 h 15439"/>
              <a:gd name="connsiteX71" fmla="*/ 343 w 10000"/>
              <a:gd name="connsiteY71" fmla="*/ 15412 h 15439"/>
              <a:gd name="connsiteX72" fmla="*/ 276 w 10000"/>
              <a:gd name="connsiteY72" fmla="*/ 15423 h 15439"/>
              <a:gd name="connsiteX73" fmla="*/ 208 w 10000"/>
              <a:gd name="connsiteY73" fmla="*/ 15430 h 15439"/>
              <a:gd name="connsiteX74" fmla="*/ 139 w 10000"/>
              <a:gd name="connsiteY74" fmla="*/ 15434 h 15439"/>
              <a:gd name="connsiteX75" fmla="*/ 70 w 10000"/>
              <a:gd name="connsiteY75" fmla="*/ 15438 h 15439"/>
              <a:gd name="connsiteX76" fmla="*/ 0 w 10000"/>
              <a:gd name="connsiteY76" fmla="*/ 15439 h 15439"/>
              <a:gd name="connsiteX77" fmla="*/ 11 w 10000"/>
              <a:gd name="connsiteY77" fmla="*/ 0 h 15439"/>
              <a:gd name="connsiteX78" fmla="*/ 9995 w 10000"/>
              <a:gd name="connsiteY78" fmla="*/ 30 h 15439"/>
              <a:gd name="connsiteX79" fmla="*/ 10000 w 10000"/>
              <a:gd name="connsiteY79" fmla="*/ 10149 h 15439"/>
              <a:gd name="connsiteX80" fmla="*/ 9966 w 10000"/>
              <a:gd name="connsiteY80" fmla="*/ 10149 h 15439"/>
              <a:gd name="connsiteX81" fmla="*/ 9932 w 10000"/>
              <a:gd name="connsiteY81" fmla="*/ 10149 h 15439"/>
              <a:gd name="connsiteX82" fmla="*/ 9898 w 10000"/>
              <a:gd name="connsiteY82" fmla="*/ 10149 h 15439"/>
              <a:gd name="connsiteX83" fmla="*/ 9864 w 10000"/>
              <a:gd name="connsiteY83" fmla="*/ 10149 h 15439"/>
              <a:gd name="connsiteX84" fmla="*/ 9830 w 10000"/>
              <a:gd name="connsiteY84" fmla="*/ 10151 h 15439"/>
              <a:gd name="connsiteX85" fmla="*/ 9796 w 10000"/>
              <a:gd name="connsiteY85" fmla="*/ 10152 h 15439"/>
              <a:gd name="connsiteX86" fmla="*/ 9763 w 10000"/>
              <a:gd name="connsiteY86" fmla="*/ 10153 h 15439"/>
              <a:gd name="connsiteX87" fmla="*/ 9728 w 10000"/>
              <a:gd name="connsiteY87" fmla="*/ 10154 h 15439"/>
              <a:gd name="connsiteX0" fmla="*/ 9728 w 10012"/>
              <a:gd name="connsiteY0" fmla="*/ 10154 h 15439"/>
              <a:gd name="connsiteX1" fmla="*/ 9659 w 10012"/>
              <a:gd name="connsiteY1" fmla="*/ 10158 h 15439"/>
              <a:gd name="connsiteX2" fmla="*/ 9586 w 10012"/>
              <a:gd name="connsiteY2" fmla="*/ 10163 h 15439"/>
              <a:gd name="connsiteX3" fmla="*/ 9508 w 10012"/>
              <a:gd name="connsiteY3" fmla="*/ 10172 h 15439"/>
              <a:gd name="connsiteX4" fmla="*/ 9425 w 10012"/>
              <a:gd name="connsiteY4" fmla="*/ 10181 h 15439"/>
              <a:gd name="connsiteX5" fmla="*/ 9337 w 10012"/>
              <a:gd name="connsiteY5" fmla="*/ 10195 h 15439"/>
              <a:gd name="connsiteX6" fmla="*/ 9244 w 10012"/>
              <a:gd name="connsiteY6" fmla="*/ 10210 h 15439"/>
              <a:gd name="connsiteX7" fmla="*/ 9147 w 10012"/>
              <a:gd name="connsiteY7" fmla="*/ 10228 h 15439"/>
              <a:gd name="connsiteX8" fmla="*/ 9045 w 10012"/>
              <a:gd name="connsiteY8" fmla="*/ 10250 h 15439"/>
              <a:gd name="connsiteX9" fmla="*/ 8939 w 10012"/>
              <a:gd name="connsiteY9" fmla="*/ 10274 h 15439"/>
              <a:gd name="connsiteX10" fmla="*/ 8828 w 10012"/>
              <a:gd name="connsiteY10" fmla="*/ 10304 h 15439"/>
              <a:gd name="connsiteX11" fmla="*/ 8712 w 10012"/>
              <a:gd name="connsiteY11" fmla="*/ 10336 h 15439"/>
              <a:gd name="connsiteX12" fmla="*/ 8592 w 10012"/>
              <a:gd name="connsiteY12" fmla="*/ 10372 h 15439"/>
              <a:gd name="connsiteX13" fmla="*/ 8467 w 10012"/>
              <a:gd name="connsiteY13" fmla="*/ 10412 h 15439"/>
              <a:gd name="connsiteX14" fmla="*/ 8338 w 10012"/>
              <a:gd name="connsiteY14" fmla="*/ 10458 h 15439"/>
              <a:gd name="connsiteX15" fmla="*/ 8204 w 10012"/>
              <a:gd name="connsiteY15" fmla="*/ 10507 h 15439"/>
              <a:gd name="connsiteX16" fmla="*/ 8066 w 10012"/>
              <a:gd name="connsiteY16" fmla="*/ 10563 h 15439"/>
              <a:gd name="connsiteX17" fmla="*/ 7923 w 10012"/>
              <a:gd name="connsiteY17" fmla="*/ 10622 h 15439"/>
              <a:gd name="connsiteX18" fmla="*/ 7776 w 10012"/>
              <a:gd name="connsiteY18" fmla="*/ 10687 h 15439"/>
              <a:gd name="connsiteX19" fmla="*/ 7625 w 10012"/>
              <a:gd name="connsiteY19" fmla="*/ 10758 h 15439"/>
              <a:gd name="connsiteX20" fmla="*/ 7470 w 10012"/>
              <a:gd name="connsiteY20" fmla="*/ 10834 h 15439"/>
              <a:gd name="connsiteX21" fmla="*/ 7310 w 10012"/>
              <a:gd name="connsiteY21" fmla="*/ 10915 h 15439"/>
              <a:gd name="connsiteX22" fmla="*/ 7146 w 10012"/>
              <a:gd name="connsiteY22" fmla="*/ 11004 h 15439"/>
              <a:gd name="connsiteX23" fmla="*/ 6978 w 10012"/>
              <a:gd name="connsiteY23" fmla="*/ 11099 h 15439"/>
              <a:gd name="connsiteX24" fmla="*/ 6805 w 10012"/>
              <a:gd name="connsiteY24" fmla="*/ 11200 h 15439"/>
              <a:gd name="connsiteX25" fmla="*/ 6628 w 10012"/>
              <a:gd name="connsiteY25" fmla="*/ 11309 h 15439"/>
              <a:gd name="connsiteX26" fmla="*/ 6447 w 10012"/>
              <a:gd name="connsiteY26" fmla="*/ 11425 h 15439"/>
              <a:gd name="connsiteX27" fmla="*/ 6262 w 10012"/>
              <a:gd name="connsiteY27" fmla="*/ 11547 h 15439"/>
              <a:gd name="connsiteX28" fmla="*/ 6073 w 10012"/>
              <a:gd name="connsiteY28" fmla="*/ 11676 h 15439"/>
              <a:gd name="connsiteX29" fmla="*/ 5879 w 10012"/>
              <a:gd name="connsiteY29" fmla="*/ 11813 h 15439"/>
              <a:gd name="connsiteX30" fmla="*/ 5682 w 10012"/>
              <a:gd name="connsiteY30" fmla="*/ 11960 h 15439"/>
              <a:gd name="connsiteX31" fmla="*/ 5481 w 10012"/>
              <a:gd name="connsiteY31" fmla="*/ 12113 h 15439"/>
              <a:gd name="connsiteX32" fmla="*/ 5276 w 10012"/>
              <a:gd name="connsiteY32" fmla="*/ 12276 h 15439"/>
              <a:gd name="connsiteX33" fmla="*/ 5247 w 10012"/>
              <a:gd name="connsiteY33" fmla="*/ 12300 h 15439"/>
              <a:gd name="connsiteX34" fmla="*/ 5166 w 10012"/>
              <a:gd name="connsiteY34" fmla="*/ 12369 h 15439"/>
              <a:gd name="connsiteX35" fmla="*/ 5036 w 10012"/>
              <a:gd name="connsiteY35" fmla="*/ 12480 h 15439"/>
              <a:gd name="connsiteX36" fmla="*/ 4862 w 10012"/>
              <a:gd name="connsiteY36" fmla="*/ 12624 h 15439"/>
              <a:gd name="connsiteX37" fmla="*/ 4760 w 10012"/>
              <a:gd name="connsiteY37" fmla="*/ 12708 h 15439"/>
              <a:gd name="connsiteX38" fmla="*/ 4650 w 10012"/>
              <a:gd name="connsiteY38" fmla="*/ 12798 h 15439"/>
              <a:gd name="connsiteX39" fmla="*/ 4530 w 10012"/>
              <a:gd name="connsiteY39" fmla="*/ 12895 h 15439"/>
              <a:gd name="connsiteX40" fmla="*/ 4402 w 10012"/>
              <a:gd name="connsiteY40" fmla="*/ 12996 h 15439"/>
              <a:gd name="connsiteX41" fmla="*/ 4267 w 10012"/>
              <a:gd name="connsiteY41" fmla="*/ 13102 h 15439"/>
              <a:gd name="connsiteX42" fmla="*/ 4125 w 10012"/>
              <a:gd name="connsiteY42" fmla="*/ 13213 h 15439"/>
              <a:gd name="connsiteX43" fmla="*/ 3978 w 10012"/>
              <a:gd name="connsiteY43" fmla="*/ 13329 h 15439"/>
              <a:gd name="connsiteX44" fmla="*/ 3824 w 10012"/>
              <a:gd name="connsiteY44" fmla="*/ 13446 h 15439"/>
              <a:gd name="connsiteX45" fmla="*/ 3665 w 10012"/>
              <a:gd name="connsiteY45" fmla="*/ 13565 h 15439"/>
              <a:gd name="connsiteX46" fmla="*/ 3502 w 10012"/>
              <a:gd name="connsiteY46" fmla="*/ 13686 h 15439"/>
              <a:gd name="connsiteX47" fmla="*/ 3335 w 10012"/>
              <a:gd name="connsiteY47" fmla="*/ 13808 h 15439"/>
              <a:gd name="connsiteX48" fmla="*/ 3164 w 10012"/>
              <a:gd name="connsiteY48" fmla="*/ 13931 h 15439"/>
              <a:gd name="connsiteX49" fmla="*/ 2992 w 10012"/>
              <a:gd name="connsiteY49" fmla="*/ 14052 h 15439"/>
              <a:gd name="connsiteX50" fmla="*/ 2817 w 10012"/>
              <a:gd name="connsiteY50" fmla="*/ 14173 h 15439"/>
              <a:gd name="connsiteX51" fmla="*/ 2640 w 10012"/>
              <a:gd name="connsiteY51" fmla="*/ 14292 h 15439"/>
              <a:gd name="connsiteX52" fmla="*/ 2463 w 10012"/>
              <a:gd name="connsiteY52" fmla="*/ 14409 h 15439"/>
              <a:gd name="connsiteX53" fmla="*/ 2285 w 10012"/>
              <a:gd name="connsiteY53" fmla="*/ 14522 h 15439"/>
              <a:gd name="connsiteX54" fmla="*/ 2108 w 10012"/>
              <a:gd name="connsiteY54" fmla="*/ 14633 h 15439"/>
              <a:gd name="connsiteX55" fmla="*/ 1931 w 10012"/>
              <a:gd name="connsiteY55" fmla="*/ 14740 h 15439"/>
              <a:gd name="connsiteX56" fmla="*/ 1756 w 10012"/>
              <a:gd name="connsiteY56" fmla="*/ 14840 h 15439"/>
              <a:gd name="connsiteX57" fmla="*/ 1583 w 10012"/>
              <a:gd name="connsiteY57" fmla="*/ 14935 h 15439"/>
              <a:gd name="connsiteX58" fmla="*/ 1413 w 10012"/>
              <a:gd name="connsiteY58" fmla="*/ 15024 h 15439"/>
              <a:gd name="connsiteX59" fmla="*/ 1246 w 10012"/>
              <a:gd name="connsiteY59" fmla="*/ 15106 h 15439"/>
              <a:gd name="connsiteX60" fmla="*/ 1083 w 10012"/>
              <a:gd name="connsiteY60" fmla="*/ 15181 h 15439"/>
              <a:gd name="connsiteX61" fmla="*/ 1013 w 10012"/>
              <a:gd name="connsiteY61" fmla="*/ 15211 h 15439"/>
              <a:gd name="connsiteX62" fmla="*/ 945 w 10012"/>
              <a:gd name="connsiteY62" fmla="*/ 15239 h 15439"/>
              <a:gd name="connsiteX63" fmla="*/ 876 w 10012"/>
              <a:gd name="connsiteY63" fmla="*/ 15265 h 15439"/>
              <a:gd name="connsiteX64" fmla="*/ 809 w 10012"/>
              <a:gd name="connsiteY64" fmla="*/ 15291 h 15439"/>
              <a:gd name="connsiteX65" fmla="*/ 742 w 10012"/>
              <a:gd name="connsiteY65" fmla="*/ 15313 h 15439"/>
              <a:gd name="connsiteX66" fmla="*/ 675 w 10012"/>
              <a:gd name="connsiteY66" fmla="*/ 15335 h 15439"/>
              <a:gd name="connsiteX67" fmla="*/ 609 w 10012"/>
              <a:gd name="connsiteY67" fmla="*/ 15354 h 15439"/>
              <a:gd name="connsiteX68" fmla="*/ 542 w 10012"/>
              <a:gd name="connsiteY68" fmla="*/ 15372 h 15439"/>
              <a:gd name="connsiteX69" fmla="*/ 476 w 10012"/>
              <a:gd name="connsiteY69" fmla="*/ 15388 h 15439"/>
              <a:gd name="connsiteX70" fmla="*/ 410 w 10012"/>
              <a:gd name="connsiteY70" fmla="*/ 15400 h 15439"/>
              <a:gd name="connsiteX71" fmla="*/ 343 w 10012"/>
              <a:gd name="connsiteY71" fmla="*/ 15412 h 15439"/>
              <a:gd name="connsiteX72" fmla="*/ 276 w 10012"/>
              <a:gd name="connsiteY72" fmla="*/ 15423 h 15439"/>
              <a:gd name="connsiteX73" fmla="*/ 208 w 10012"/>
              <a:gd name="connsiteY73" fmla="*/ 15430 h 15439"/>
              <a:gd name="connsiteX74" fmla="*/ 139 w 10012"/>
              <a:gd name="connsiteY74" fmla="*/ 15434 h 15439"/>
              <a:gd name="connsiteX75" fmla="*/ 70 w 10012"/>
              <a:gd name="connsiteY75" fmla="*/ 15438 h 15439"/>
              <a:gd name="connsiteX76" fmla="*/ 0 w 10012"/>
              <a:gd name="connsiteY76" fmla="*/ 15439 h 15439"/>
              <a:gd name="connsiteX77" fmla="*/ 11 w 10012"/>
              <a:gd name="connsiteY77" fmla="*/ 0 h 15439"/>
              <a:gd name="connsiteX78" fmla="*/ 10012 w 10012"/>
              <a:gd name="connsiteY78" fmla="*/ 7 h 15439"/>
              <a:gd name="connsiteX79" fmla="*/ 10000 w 10012"/>
              <a:gd name="connsiteY79" fmla="*/ 10149 h 15439"/>
              <a:gd name="connsiteX80" fmla="*/ 9966 w 10012"/>
              <a:gd name="connsiteY80" fmla="*/ 10149 h 15439"/>
              <a:gd name="connsiteX81" fmla="*/ 9932 w 10012"/>
              <a:gd name="connsiteY81" fmla="*/ 10149 h 15439"/>
              <a:gd name="connsiteX82" fmla="*/ 9898 w 10012"/>
              <a:gd name="connsiteY82" fmla="*/ 10149 h 15439"/>
              <a:gd name="connsiteX83" fmla="*/ 9864 w 10012"/>
              <a:gd name="connsiteY83" fmla="*/ 10149 h 15439"/>
              <a:gd name="connsiteX84" fmla="*/ 9830 w 10012"/>
              <a:gd name="connsiteY84" fmla="*/ 10151 h 15439"/>
              <a:gd name="connsiteX85" fmla="*/ 9796 w 10012"/>
              <a:gd name="connsiteY85" fmla="*/ 10152 h 15439"/>
              <a:gd name="connsiteX86" fmla="*/ 9763 w 10012"/>
              <a:gd name="connsiteY86" fmla="*/ 10153 h 15439"/>
              <a:gd name="connsiteX87" fmla="*/ 9728 w 10012"/>
              <a:gd name="connsiteY87" fmla="*/ 10154 h 15439"/>
              <a:gd name="connsiteX0" fmla="*/ 9729 w 10013"/>
              <a:gd name="connsiteY0" fmla="*/ 10154 h 15439"/>
              <a:gd name="connsiteX1" fmla="*/ 9660 w 10013"/>
              <a:gd name="connsiteY1" fmla="*/ 10158 h 15439"/>
              <a:gd name="connsiteX2" fmla="*/ 9587 w 10013"/>
              <a:gd name="connsiteY2" fmla="*/ 10163 h 15439"/>
              <a:gd name="connsiteX3" fmla="*/ 9509 w 10013"/>
              <a:gd name="connsiteY3" fmla="*/ 10172 h 15439"/>
              <a:gd name="connsiteX4" fmla="*/ 9426 w 10013"/>
              <a:gd name="connsiteY4" fmla="*/ 10181 h 15439"/>
              <a:gd name="connsiteX5" fmla="*/ 9338 w 10013"/>
              <a:gd name="connsiteY5" fmla="*/ 10195 h 15439"/>
              <a:gd name="connsiteX6" fmla="*/ 9245 w 10013"/>
              <a:gd name="connsiteY6" fmla="*/ 10210 h 15439"/>
              <a:gd name="connsiteX7" fmla="*/ 9148 w 10013"/>
              <a:gd name="connsiteY7" fmla="*/ 10228 h 15439"/>
              <a:gd name="connsiteX8" fmla="*/ 9046 w 10013"/>
              <a:gd name="connsiteY8" fmla="*/ 10250 h 15439"/>
              <a:gd name="connsiteX9" fmla="*/ 8940 w 10013"/>
              <a:gd name="connsiteY9" fmla="*/ 10274 h 15439"/>
              <a:gd name="connsiteX10" fmla="*/ 8829 w 10013"/>
              <a:gd name="connsiteY10" fmla="*/ 10304 h 15439"/>
              <a:gd name="connsiteX11" fmla="*/ 8713 w 10013"/>
              <a:gd name="connsiteY11" fmla="*/ 10336 h 15439"/>
              <a:gd name="connsiteX12" fmla="*/ 8593 w 10013"/>
              <a:gd name="connsiteY12" fmla="*/ 10372 h 15439"/>
              <a:gd name="connsiteX13" fmla="*/ 8468 w 10013"/>
              <a:gd name="connsiteY13" fmla="*/ 10412 h 15439"/>
              <a:gd name="connsiteX14" fmla="*/ 8339 w 10013"/>
              <a:gd name="connsiteY14" fmla="*/ 10458 h 15439"/>
              <a:gd name="connsiteX15" fmla="*/ 8205 w 10013"/>
              <a:gd name="connsiteY15" fmla="*/ 10507 h 15439"/>
              <a:gd name="connsiteX16" fmla="*/ 8067 w 10013"/>
              <a:gd name="connsiteY16" fmla="*/ 10563 h 15439"/>
              <a:gd name="connsiteX17" fmla="*/ 7924 w 10013"/>
              <a:gd name="connsiteY17" fmla="*/ 10622 h 15439"/>
              <a:gd name="connsiteX18" fmla="*/ 7777 w 10013"/>
              <a:gd name="connsiteY18" fmla="*/ 10687 h 15439"/>
              <a:gd name="connsiteX19" fmla="*/ 7626 w 10013"/>
              <a:gd name="connsiteY19" fmla="*/ 10758 h 15439"/>
              <a:gd name="connsiteX20" fmla="*/ 7471 w 10013"/>
              <a:gd name="connsiteY20" fmla="*/ 10834 h 15439"/>
              <a:gd name="connsiteX21" fmla="*/ 7311 w 10013"/>
              <a:gd name="connsiteY21" fmla="*/ 10915 h 15439"/>
              <a:gd name="connsiteX22" fmla="*/ 7147 w 10013"/>
              <a:gd name="connsiteY22" fmla="*/ 11004 h 15439"/>
              <a:gd name="connsiteX23" fmla="*/ 6979 w 10013"/>
              <a:gd name="connsiteY23" fmla="*/ 11099 h 15439"/>
              <a:gd name="connsiteX24" fmla="*/ 6806 w 10013"/>
              <a:gd name="connsiteY24" fmla="*/ 11200 h 15439"/>
              <a:gd name="connsiteX25" fmla="*/ 6629 w 10013"/>
              <a:gd name="connsiteY25" fmla="*/ 11309 h 15439"/>
              <a:gd name="connsiteX26" fmla="*/ 6448 w 10013"/>
              <a:gd name="connsiteY26" fmla="*/ 11425 h 15439"/>
              <a:gd name="connsiteX27" fmla="*/ 6263 w 10013"/>
              <a:gd name="connsiteY27" fmla="*/ 11547 h 15439"/>
              <a:gd name="connsiteX28" fmla="*/ 6074 w 10013"/>
              <a:gd name="connsiteY28" fmla="*/ 11676 h 15439"/>
              <a:gd name="connsiteX29" fmla="*/ 5880 w 10013"/>
              <a:gd name="connsiteY29" fmla="*/ 11813 h 15439"/>
              <a:gd name="connsiteX30" fmla="*/ 5683 w 10013"/>
              <a:gd name="connsiteY30" fmla="*/ 11960 h 15439"/>
              <a:gd name="connsiteX31" fmla="*/ 5482 w 10013"/>
              <a:gd name="connsiteY31" fmla="*/ 12113 h 15439"/>
              <a:gd name="connsiteX32" fmla="*/ 5277 w 10013"/>
              <a:gd name="connsiteY32" fmla="*/ 12276 h 15439"/>
              <a:gd name="connsiteX33" fmla="*/ 5248 w 10013"/>
              <a:gd name="connsiteY33" fmla="*/ 12300 h 15439"/>
              <a:gd name="connsiteX34" fmla="*/ 5167 w 10013"/>
              <a:gd name="connsiteY34" fmla="*/ 12369 h 15439"/>
              <a:gd name="connsiteX35" fmla="*/ 5037 w 10013"/>
              <a:gd name="connsiteY35" fmla="*/ 12480 h 15439"/>
              <a:gd name="connsiteX36" fmla="*/ 4863 w 10013"/>
              <a:gd name="connsiteY36" fmla="*/ 12624 h 15439"/>
              <a:gd name="connsiteX37" fmla="*/ 4761 w 10013"/>
              <a:gd name="connsiteY37" fmla="*/ 12708 h 15439"/>
              <a:gd name="connsiteX38" fmla="*/ 4651 w 10013"/>
              <a:gd name="connsiteY38" fmla="*/ 12798 h 15439"/>
              <a:gd name="connsiteX39" fmla="*/ 4531 w 10013"/>
              <a:gd name="connsiteY39" fmla="*/ 12895 h 15439"/>
              <a:gd name="connsiteX40" fmla="*/ 4403 w 10013"/>
              <a:gd name="connsiteY40" fmla="*/ 12996 h 15439"/>
              <a:gd name="connsiteX41" fmla="*/ 4268 w 10013"/>
              <a:gd name="connsiteY41" fmla="*/ 13102 h 15439"/>
              <a:gd name="connsiteX42" fmla="*/ 4126 w 10013"/>
              <a:gd name="connsiteY42" fmla="*/ 13213 h 15439"/>
              <a:gd name="connsiteX43" fmla="*/ 3979 w 10013"/>
              <a:gd name="connsiteY43" fmla="*/ 13329 h 15439"/>
              <a:gd name="connsiteX44" fmla="*/ 3825 w 10013"/>
              <a:gd name="connsiteY44" fmla="*/ 13446 h 15439"/>
              <a:gd name="connsiteX45" fmla="*/ 3666 w 10013"/>
              <a:gd name="connsiteY45" fmla="*/ 13565 h 15439"/>
              <a:gd name="connsiteX46" fmla="*/ 3503 w 10013"/>
              <a:gd name="connsiteY46" fmla="*/ 13686 h 15439"/>
              <a:gd name="connsiteX47" fmla="*/ 3336 w 10013"/>
              <a:gd name="connsiteY47" fmla="*/ 13808 h 15439"/>
              <a:gd name="connsiteX48" fmla="*/ 3165 w 10013"/>
              <a:gd name="connsiteY48" fmla="*/ 13931 h 15439"/>
              <a:gd name="connsiteX49" fmla="*/ 2993 w 10013"/>
              <a:gd name="connsiteY49" fmla="*/ 14052 h 15439"/>
              <a:gd name="connsiteX50" fmla="*/ 2818 w 10013"/>
              <a:gd name="connsiteY50" fmla="*/ 14173 h 15439"/>
              <a:gd name="connsiteX51" fmla="*/ 2641 w 10013"/>
              <a:gd name="connsiteY51" fmla="*/ 14292 h 15439"/>
              <a:gd name="connsiteX52" fmla="*/ 2464 w 10013"/>
              <a:gd name="connsiteY52" fmla="*/ 14409 h 15439"/>
              <a:gd name="connsiteX53" fmla="*/ 2286 w 10013"/>
              <a:gd name="connsiteY53" fmla="*/ 14522 h 15439"/>
              <a:gd name="connsiteX54" fmla="*/ 2109 w 10013"/>
              <a:gd name="connsiteY54" fmla="*/ 14633 h 15439"/>
              <a:gd name="connsiteX55" fmla="*/ 1932 w 10013"/>
              <a:gd name="connsiteY55" fmla="*/ 14740 h 15439"/>
              <a:gd name="connsiteX56" fmla="*/ 1757 w 10013"/>
              <a:gd name="connsiteY56" fmla="*/ 14840 h 15439"/>
              <a:gd name="connsiteX57" fmla="*/ 1584 w 10013"/>
              <a:gd name="connsiteY57" fmla="*/ 14935 h 15439"/>
              <a:gd name="connsiteX58" fmla="*/ 1414 w 10013"/>
              <a:gd name="connsiteY58" fmla="*/ 15024 h 15439"/>
              <a:gd name="connsiteX59" fmla="*/ 1247 w 10013"/>
              <a:gd name="connsiteY59" fmla="*/ 15106 h 15439"/>
              <a:gd name="connsiteX60" fmla="*/ 1084 w 10013"/>
              <a:gd name="connsiteY60" fmla="*/ 15181 h 15439"/>
              <a:gd name="connsiteX61" fmla="*/ 1014 w 10013"/>
              <a:gd name="connsiteY61" fmla="*/ 15211 h 15439"/>
              <a:gd name="connsiteX62" fmla="*/ 946 w 10013"/>
              <a:gd name="connsiteY62" fmla="*/ 15239 h 15439"/>
              <a:gd name="connsiteX63" fmla="*/ 877 w 10013"/>
              <a:gd name="connsiteY63" fmla="*/ 15265 h 15439"/>
              <a:gd name="connsiteX64" fmla="*/ 810 w 10013"/>
              <a:gd name="connsiteY64" fmla="*/ 15291 h 15439"/>
              <a:gd name="connsiteX65" fmla="*/ 743 w 10013"/>
              <a:gd name="connsiteY65" fmla="*/ 15313 h 15439"/>
              <a:gd name="connsiteX66" fmla="*/ 676 w 10013"/>
              <a:gd name="connsiteY66" fmla="*/ 15335 h 15439"/>
              <a:gd name="connsiteX67" fmla="*/ 610 w 10013"/>
              <a:gd name="connsiteY67" fmla="*/ 15354 h 15439"/>
              <a:gd name="connsiteX68" fmla="*/ 543 w 10013"/>
              <a:gd name="connsiteY68" fmla="*/ 15372 h 15439"/>
              <a:gd name="connsiteX69" fmla="*/ 477 w 10013"/>
              <a:gd name="connsiteY69" fmla="*/ 15388 h 15439"/>
              <a:gd name="connsiteX70" fmla="*/ 411 w 10013"/>
              <a:gd name="connsiteY70" fmla="*/ 15400 h 15439"/>
              <a:gd name="connsiteX71" fmla="*/ 344 w 10013"/>
              <a:gd name="connsiteY71" fmla="*/ 15412 h 15439"/>
              <a:gd name="connsiteX72" fmla="*/ 277 w 10013"/>
              <a:gd name="connsiteY72" fmla="*/ 15423 h 15439"/>
              <a:gd name="connsiteX73" fmla="*/ 209 w 10013"/>
              <a:gd name="connsiteY73" fmla="*/ 15430 h 15439"/>
              <a:gd name="connsiteX74" fmla="*/ 140 w 10013"/>
              <a:gd name="connsiteY74" fmla="*/ 15434 h 15439"/>
              <a:gd name="connsiteX75" fmla="*/ 71 w 10013"/>
              <a:gd name="connsiteY75" fmla="*/ 15438 h 15439"/>
              <a:gd name="connsiteX76" fmla="*/ 1 w 10013"/>
              <a:gd name="connsiteY76" fmla="*/ 15439 h 15439"/>
              <a:gd name="connsiteX77" fmla="*/ 1 w 10013"/>
              <a:gd name="connsiteY77" fmla="*/ 0 h 15439"/>
              <a:gd name="connsiteX78" fmla="*/ 10013 w 10013"/>
              <a:gd name="connsiteY78" fmla="*/ 7 h 15439"/>
              <a:gd name="connsiteX79" fmla="*/ 10001 w 10013"/>
              <a:gd name="connsiteY79" fmla="*/ 10149 h 15439"/>
              <a:gd name="connsiteX80" fmla="*/ 9967 w 10013"/>
              <a:gd name="connsiteY80" fmla="*/ 10149 h 15439"/>
              <a:gd name="connsiteX81" fmla="*/ 9933 w 10013"/>
              <a:gd name="connsiteY81" fmla="*/ 10149 h 15439"/>
              <a:gd name="connsiteX82" fmla="*/ 9899 w 10013"/>
              <a:gd name="connsiteY82" fmla="*/ 10149 h 15439"/>
              <a:gd name="connsiteX83" fmla="*/ 9865 w 10013"/>
              <a:gd name="connsiteY83" fmla="*/ 10149 h 15439"/>
              <a:gd name="connsiteX84" fmla="*/ 9831 w 10013"/>
              <a:gd name="connsiteY84" fmla="*/ 10151 h 15439"/>
              <a:gd name="connsiteX85" fmla="*/ 9797 w 10013"/>
              <a:gd name="connsiteY85" fmla="*/ 10152 h 15439"/>
              <a:gd name="connsiteX86" fmla="*/ 9764 w 10013"/>
              <a:gd name="connsiteY86" fmla="*/ 10153 h 15439"/>
              <a:gd name="connsiteX87" fmla="*/ 9729 w 10013"/>
              <a:gd name="connsiteY87" fmla="*/ 10154 h 15439"/>
              <a:gd name="connsiteX0" fmla="*/ 9729 w 10014"/>
              <a:gd name="connsiteY0" fmla="*/ 10154 h 15439"/>
              <a:gd name="connsiteX1" fmla="*/ 9660 w 10014"/>
              <a:gd name="connsiteY1" fmla="*/ 10158 h 15439"/>
              <a:gd name="connsiteX2" fmla="*/ 9587 w 10014"/>
              <a:gd name="connsiteY2" fmla="*/ 10163 h 15439"/>
              <a:gd name="connsiteX3" fmla="*/ 9509 w 10014"/>
              <a:gd name="connsiteY3" fmla="*/ 10172 h 15439"/>
              <a:gd name="connsiteX4" fmla="*/ 9426 w 10014"/>
              <a:gd name="connsiteY4" fmla="*/ 10181 h 15439"/>
              <a:gd name="connsiteX5" fmla="*/ 9338 w 10014"/>
              <a:gd name="connsiteY5" fmla="*/ 10195 h 15439"/>
              <a:gd name="connsiteX6" fmla="*/ 9245 w 10014"/>
              <a:gd name="connsiteY6" fmla="*/ 10210 h 15439"/>
              <a:gd name="connsiteX7" fmla="*/ 9148 w 10014"/>
              <a:gd name="connsiteY7" fmla="*/ 10228 h 15439"/>
              <a:gd name="connsiteX8" fmla="*/ 9046 w 10014"/>
              <a:gd name="connsiteY8" fmla="*/ 10250 h 15439"/>
              <a:gd name="connsiteX9" fmla="*/ 8940 w 10014"/>
              <a:gd name="connsiteY9" fmla="*/ 10274 h 15439"/>
              <a:gd name="connsiteX10" fmla="*/ 8829 w 10014"/>
              <a:gd name="connsiteY10" fmla="*/ 10304 h 15439"/>
              <a:gd name="connsiteX11" fmla="*/ 8713 w 10014"/>
              <a:gd name="connsiteY11" fmla="*/ 10336 h 15439"/>
              <a:gd name="connsiteX12" fmla="*/ 8593 w 10014"/>
              <a:gd name="connsiteY12" fmla="*/ 10372 h 15439"/>
              <a:gd name="connsiteX13" fmla="*/ 8468 w 10014"/>
              <a:gd name="connsiteY13" fmla="*/ 10412 h 15439"/>
              <a:gd name="connsiteX14" fmla="*/ 8339 w 10014"/>
              <a:gd name="connsiteY14" fmla="*/ 10458 h 15439"/>
              <a:gd name="connsiteX15" fmla="*/ 8205 w 10014"/>
              <a:gd name="connsiteY15" fmla="*/ 10507 h 15439"/>
              <a:gd name="connsiteX16" fmla="*/ 8067 w 10014"/>
              <a:gd name="connsiteY16" fmla="*/ 10563 h 15439"/>
              <a:gd name="connsiteX17" fmla="*/ 7924 w 10014"/>
              <a:gd name="connsiteY17" fmla="*/ 10622 h 15439"/>
              <a:gd name="connsiteX18" fmla="*/ 7777 w 10014"/>
              <a:gd name="connsiteY18" fmla="*/ 10687 h 15439"/>
              <a:gd name="connsiteX19" fmla="*/ 7626 w 10014"/>
              <a:gd name="connsiteY19" fmla="*/ 10758 h 15439"/>
              <a:gd name="connsiteX20" fmla="*/ 7471 w 10014"/>
              <a:gd name="connsiteY20" fmla="*/ 10834 h 15439"/>
              <a:gd name="connsiteX21" fmla="*/ 7311 w 10014"/>
              <a:gd name="connsiteY21" fmla="*/ 10915 h 15439"/>
              <a:gd name="connsiteX22" fmla="*/ 7147 w 10014"/>
              <a:gd name="connsiteY22" fmla="*/ 11004 h 15439"/>
              <a:gd name="connsiteX23" fmla="*/ 6979 w 10014"/>
              <a:gd name="connsiteY23" fmla="*/ 11099 h 15439"/>
              <a:gd name="connsiteX24" fmla="*/ 6806 w 10014"/>
              <a:gd name="connsiteY24" fmla="*/ 11200 h 15439"/>
              <a:gd name="connsiteX25" fmla="*/ 6629 w 10014"/>
              <a:gd name="connsiteY25" fmla="*/ 11309 h 15439"/>
              <a:gd name="connsiteX26" fmla="*/ 6448 w 10014"/>
              <a:gd name="connsiteY26" fmla="*/ 11425 h 15439"/>
              <a:gd name="connsiteX27" fmla="*/ 6263 w 10014"/>
              <a:gd name="connsiteY27" fmla="*/ 11547 h 15439"/>
              <a:gd name="connsiteX28" fmla="*/ 6074 w 10014"/>
              <a:gd name="connsiteY28" fmla="*/ 11676 h 15439"/>
              <a:gd name="connsiteX29" fmla="*/ 5880 w 10014"/>
              <a:gd name="connsiteY29" fmla="*/ 11813 h 15439"/>
              <a:gd name="connsiteX30" fmla="*/ 5683 w 10014"/>
              <a:gd name="connsiteY30" fmla="*/ 11960 h 15439"/>
              <a:gd name="connsiteX31" fmla="*/ 5482 w 10014"/>
              <a:gd name="connsiteY31" fmla="*/ 12113 h 15439"/>
              <a:gd name="connsiteX32" fmla="*/ 5277 w 10014"/>
              <a:gd name="connsiteY32" fmla="*/ 12276 h 15439"/>
              <a:gd name="connsiteX33" fmla="*/ 5248 w 10014"/>
              <a:gd name="connsiteY33" fmla="*/ 12300 h 15439"/>
              <a:gd name="connsiteX34" fmla="*/ 5167 w 10014"/>
              <a:gd name="connsiteY34" fmla="*/ 12369 h 15439"/>
              <a:gd name="connsiteX35" fmla="*/ 5037 w 10014"/>
              <a:gd name="connsiteY35" fmla="*/ 12480 h 15439"/>
              <a:gd name="connsiteX36" fmla="*/ 4863 w 10014"/>
              <a:gd name="connsiteY36" fmla="*/ 12624 h 15439"/>
              <a:gd name="connsiteX37" fmla="*/ 4761 w 10014"/>
              <a:gd name="connsiteY37" fmla="*/ 12708 h 15439"/>
              <a:gd name="connsiteX38" fmla="*/ 4651 w 10014"/>
              <a:gd name="connsiteY38" fmla="*/ 12798 h 15439"/>
              <a:gd name="connsiteX39" fmla="*/ 4531 w 10014"/>
              <a:gd name="connsiteY39" fmla="*/ 12895 h 15439"/>
              <a:gd name="connsiteX40" fmla="*/ 4403 w 10014"/>
              <a:gd name="connsiteY40" fmla="*/ 12996 h 15439"/>
              <a:gd name="connsiteX41" fmla="*/ 4268 w 10014"/>
              <a:gd name="connsiteY41" fmla="*/ 13102 h 15439"/>
              <a:gd name="connsiteX42" fmla="*/ 4126 w 10014"/>
              <a:gd name="connsiteY42" fmla="*/ 13213 h 15439"/>
              <a:gd name="connsiteX43" fmla="*/ 3979 w 10014"/>
              <a:gd name="connsiteY43" fmla="*/ 13329 h 15439"/>
              <a:gd name="connsiteX44" fmla="*/ 3825 w 10014"/>
              <a:gd name="connsiteY44" fmla="*/ 13446 h 15439"/>
              <a:gd name="connsiteX45" fmla="*/ 3666 w 10014"/>
              <a:gd name="connsiteY45" fmla="*/ 13565 h 15439"/>
              <a:gd name="connsiteX46" fmla="*/ 3503 w 10014"/>
              <a:gd name="connsiteY46" fmla="*/ 13686 h 15439"/>
              <a:gd name="connsiteX47" fmla="*/ 3336 w 10014"/>
              <a:gd name="connsiteY47" fmla="*/ 13808 h 15439"/>
              <a:gd name="connsiteX48" fmla="*/ 3165 w 10014"/>
              <a:gd name="connsiteY48" fmla="*/ 13931 h 15439"/>
              <a:gd name="connsiteX49" fmla="*/ 2993 w 10014"/>
              <a:gd name="connsiteY49" fmla="*/ 14052 h 15439"/>
              <a:gd name="connsiteX50" fmla="*/ 2818 w 10014"/>
              <a:gd name="connsiteY50" fmla="*/ 14173 h 15439"/>
              <a:gd name="connsiteX51" fmla="*/ 2641 w 10014"/>
              <a:gd name="connsiteY51" fmla="*/ 14292 h 15439"/>
              <a:gd name="connsiteX52" fmla="*/ 2464 w 10014"/>
              <a:gd name="connsiteY52" fmla="*/ 14409 h 15439"/>
              <a:gd name="connsiteX53" fmla="*/ 2286 w 10014"/>
              <a:gd name="connsiteY53" fmla="*/ 14522 h 15439"/>
              <a:gd name="connsiteX54" fmla="*/ 2109 w 10014"/>
              <a:gd name="connsiteY54" fmla="*/ 14633 h 15439"/>
              <a:gd name="connsiteX55" fmla="*/ 1932 w 10014"/>
              <a:gd name="connsiteY55" fmla="*/ 14740 h 15439"/>
              <a:gd name="connsiteX56" fmla="*/ 1757 w 10014"/>
              <a:gd name="connsiteY56" fmla="*/ 14840 h 15439"/>
              <a:gd name="connsiteX57" fmla="*/ 1584 w 10014"/>
              <a:gd name="connsiteY57" fmla="*/ 14935 h 15439"/>
              <a:gd name="connsiteX58" fmla="*/ 1414 w 10014"/>
              <a:gd name="connsiteY58" fmla="*/ 15024 h 15439"/>
              <a:gd name="connsiteX59" fmla="*/ 1247 w 10014"/>
              <a:gd name="connsiteY59" fmla="*/ 15106 h 15439"/>
              <a:gd name="connsiteX60" fmla="*/ 1084 w 10014"/>
              <a:gd name="connsiteY60" fmla="*/ 15181 h 15439"/>
              <a:gd name="connsiteX61" fmla="*/ 1014 w 10014"/>
              <a:gd name="connsiteY61" fmla="*/ 15211 h 15439"/>
              <a:gd name="connsiteX62" fmla="*/ 946 w 10014"/>
              <a:gd name="connsiteY62" fmla="*/ 15239 h 15439"/>
              <a:gd name="connsiteX63" fmla="*/ 877 w 10014"/>
              <a:gd name="connsiteY63" fmla="*/ 15265 h 15439"/>
              <a:gd name="connsiteX64" fmla="*/ 810 w 10014"/>
              <a:gd name="connsiteY64" fmla="*/ 15291 h 15439"/>
              <a:gd name="connsiteX65" fmla="*/ 743 w 10014"/>
              <a:gd name="connsiteY65" fmla="*/ 15313 h 15439"/>
              <a:gd name="connsiteX66" fmla="*/ 676 w 10014"/>
              <a:gd name="connsiteY66" fmla="*/ 15335 h 15439"/>
              <a:gd name="connsiteX67" fmla="*/ 610 w 10014"/>
              <a:gd name="connsiteY67" fmla="*/ 15354 h 15439"/>
              <a:gd name="connsiteX68" fmla="*/ 543 w 10014"/>
              <a:gd name="connsiteY68" fmla="*/ 15372 h 15439"/>
              <a:gd name="connsiteX69" fmla="*/ 477 w 10014"/>
              <a:gd name="connsiteY69" fmla="*/ 15388 h 15439"/>
              <a:gd name="connsiteX70" fmla="*/ 411 w 10014"/>
              <a:gd name="connsiteY70" fmla="*/ 15400 h 15439"/>
              <a:gd name="connsiteX71" fmla="*/ 344 w 10014"/>
              <a:gd name="connsiteY71" fmla="*/ 15412 h 15439"/>
              <a:gd name="connsiteX72" fmla="*/ 277 w 10014"/>
              <a:gd name="connsiteY72" fmla="*/ 15423 h 15439"/>
              <a:gd name="connsiteX73" fmla="*/ 209 w 10014"/>
              <a:gd name="connsiteY73" fmla="*/ 15430 h 15439"/>
              <a:gd name="connsiteX74" fmla="*/ 140 w 10014"/>
              <a:gd name="connsiteY74" fmla="*/ 15434 h 15439"/>
              <a:gd name="connsiteX75" fmla="*/ 71 w 10014"/>
              <a:gd name="connsiteY75" fmla="*/ 15438 h 15439"/>
              <a:gd name="connsiteX76" fmla="*/ 1 w 10014"/>
              <a:gd name="connsiteY76" fmla="*/ 15439 h 15439"/>
              <a:gd name="connsiteX77" fmla="*/ 1 w 10014"/>
              <a:gd name="connsiteY77" fmla="*/ 0 h 15439"/>
              <a:gd name="connsiteX78" fmla="*/ 10013 w 10014"/>
              <a:gd name="connsiteY78" fmla="*/ 7 h 15439"/>
              <a:gd name="connsiteX79" fmla="*/ 10012 w 10014"/>
              <a:gd name="connsiteY79" fmla="*/ 10149 h 15439"/>
              <a:gd name="connsiteX80" fmla="*/ 9967 w 10014"/>
              <a:gd name="connsiteY80" fmla="*/ 10149 h 15439"/>
              <a:gd name="connsiteX81" fmla="*/ 9933 w 10014"/>
              <a:gd name="connsiteY81" fmla="*/ 10149 h 15439"/>
              <a:gd name="connsiteX82" fmla="*/ 9899 w 10014"/>
              <a:gd name="connsiteY82" fmla="*/ 10149 h 15439"/>
              <a:gd name="connsiteX83" fmla="*/ 9865 w 10014"/>
              <a:gd name="connsiteY83" fmla="*/ 10149 h 15439"/>
              <a:gd name="connsiteX84" fmla="*/ 9831 w 10014"/>
              <a:gd name="connsiteY84" fmla="*/ 10151 h 15439"/>
              <a:gd name="connsiteX85" fmla="*/ 9797 w 10014"/>
              <a:gd name="connsiteY85" fmla="*/ 10152 h 15439"/>
              <a:gd name="connsiteX86" fmla="*/ 9764 w 10014"/>
              <a:gd name="connsiteY86" fmla="*/ 10153 h 15439"/>
              <a:gd name="connsiteX87" fmla="*/ 9729 w 10014"/>
              <a:gd name="connsiteY87" fmla="*/ 10154 h 15439"/>
              <a:gd name="connsiteX0" fmla="*/ 9732 w 10020"/>
              <a:gd name="connsiteY0" fmla="*/ 10147 h 15432"/>
              <a:gd name="connsiteX1" fmla="*/ 9663 w 10020"/>
              <a:gd name="connsiteY1" fmla="*/ 10151 h 15432"/>
              <a:gd name="connsiteX2" fmla="*/ 9590 w 10020"/>
              <a:gd name="connsiteY2" fmla="*/ 10156 h 15432"/>
              <a:gd name="connsiteX3" fmla="*/ 9512 w 10020"/>
              <a:gd name="connsiteY3" fmla="*/ 10165 h 15432"/>
              <a:gd name="connsiteX4" fmla="*/ 9429 w 10020"/>
              <a:gd name="connsiteY4" fmla="*/ 10174 h 15432"/>
              <a:gd name="connsiteX5" fmla="*/ 9341 w 10020"/>
              <a:gd name="connsiteY5" fmla="*/ 10188 h 15432"/>
              <a:gd name="connsiteX6" fmla="*/ 9248 w 10020"/>
              <a:gd name="connsiteY6" fmla="*/ 10203 h 15432"/>
              <a:gd name="connsiteX7" fmla="*/ 9151 w 10020"/>
              <a:gd name="connsiteY7" fmla="*/ 10221 h 15432"/>
              <a:gd name="connsiteX8" fmla="*/ 9049 w 10020"/>
              <a:gd name="connsiteY8" fmla="*/ 10243 h 15432"/>
              <a:gd name="connsiteX9" fmla="*/ 8943 w 10020"/>
              <a:gd name="connsiteY9" fmla="*/ 10267 h 15432"/>
              <a:gd name="connsiteX10" fmla="*/ 8832 w 10020"/>
              <a:gd name="connsiteY10" fmla="*/ 10297 h 15432"/>
              <a:gd name="connsiteX11" fmla="*/ 8716 w 10020"/>
              <a:gd name="connsiteY11" fmla="*/ 10329 h 15432"/>
              <a:gd name="connsiteX12" fmla="*/ 8596 w 10020"/>
              <a:gd name="connsiteY12" fmla="*/ 10365 h 15432"/>
              <a:gd name="connsiteX13" fmla="*/ 8471 w 10020"/>
              <a:gd name="connsiteY13" fmla="*/ 10405 h 15432"/>
              <a:gd name="connsiteX14" fmla="*/ 8342 w 10020"/>
              <a:gd name="connsiteY14" fmla="*/ 10451 h 15432"/>
              <a:gd name="connsiteX15" fmla="*/ 8208 w 10020"/>
              <a:gd name="connsiteY15" fmla="*/ 10500 h 15432"/>
              <a:gd name="connsiteX16" fmla="*/ 8070 w 10020"/>
              <a:gd name="connsiteY16" fmla="*/ 10556 h 15432"/>
              <a:gd name="connsiteX17" fmla="*/ 7927 w 10020"/>
              <a:gd name="connsiteY17" fmla="*/ 10615 h 15432"/>
              <a:gd name="connsiteX18" fmla="*/ 7780 w 10020"/>
              <a:gd name="connsiteY18" fmla="*/ 10680 h 15432"/>
              <a:gd name="connsiteX19" fmla="*/ 7629 w 10020"/>
              <a:gd name="connsiteY19" fmla="*/ 10751 h 15432"/>
              <a:gd name="connsiteX20" fmla="*/ 7474 w 10020"/>
              <a:gd name="connsiteY20" fmla="*/ 10827 h 15432"/>
              <a:gd name="connsiteX21" fmla="*/ 7314 w 10020"/>
              <a:gd name="connsiteY21" fmla="*/ 10908 h 15432"/>
              <a:gd name="connsiteX22" fmla="*/ 7150 w 10020"/>
              <a:gd name="connsiteY22" fmla="*/ 10997 h 15432"/>
              <a:gd name="connsiteX23" fmla="*/ 6982 w 10020"/>
              <a:gd name="connsiteY23" fmla="*/ 11092 h 15432"/>
              <a:gd name="connsiteX24" fmla="*/ 6809 w 10020"/>
              <a:gd name="connsiteY24" fmla="*/ 11193 h 15432"/>
              <a:gd name="connsiteX25" fmla="*/ 6632 w 10020"/>
              <a:gd name="connsiteY25" fmla="*/ 11302 h 15432"/>
              <a:gd name="connsiteX26" fmla="*/ 6451 w 10020"/>
              <a:gd name="connsiteY26" fmla="*/ 11418 h 15432"/>
              <a:gd name="connsiteX27" fmla="*/ 6266 w 10020"/>
              <a:gd name="connsiteY27" fmla="*/ 11540 h 15432"/>
              <a:gd name="connsiteX28" fmla="*/ 6077 w 10020"/>
              <a:gd name="connsiteY28" fmla="*/ 11669 h 15432"/>
              <a:gd name="connsiteX29" fmla="*/ 5883 w 10020"/>
              <a:gd name="connsiteY29" fmla="*/ 11806 h 15432"/>
              <a:gd name="connsiteX30" fmla="*/ 5686 w 10020"/>
              <a:gd name="connsiteY30" fmla="*/ 11953 h 15432"/>
              <a:gd name="connsiteX31" fmla="*/ 5485 w 10020"/>
              <a:gd name="connsiteY31" fmla="*/ 12106 h 15432"/>
              <a:gd name="connsiteX32" fmla="*/ 5280 w 10020"/>
              <a:gd name="connsiteY32" fmla="*/ 12269 h 15432"/>
              <a:gd name="connsiteX33" fmla="*/ 5251 w 10020"/>
              <a:gd name="connsiteY33" fmla="*/ 12293 h 15432"/>
              <a:gd name="connsiteX34" fmla="*/ 5170 w 10020"/>
              <a:gd name="connsiteY34" fmla="*/ 12362 h 15432"/>
              <a:gd name="connsiteX35" fmla="*/ 5040 w 10020"/>
              <a:gd name="connsiteY35" fmla="*/ 12473 h 15432"/>
              <a:gd name="connsiteX36" fmla="*/ 4866 w 10020"/>
              <a:gd name="connsiteY36" fmla="*/ 12617 h 15432"/>
              <a:gd name="connsiteX37" fmla="*/ 4764 w 10020"/>
              <a:gd name="connsiteY37" fmla="*/ 12701 h 15432"/>
              <a:gd name="connsiteX38" fmla="*/ 4654 w 10020"/>
              <a:gd name="connsiteY38" fmla="*/ 12791 h 15432"/>
              <a:gd name="connsiteX39" fmla="*/ 4534 w 10020"/>
              <a:gd name="connsiteY39" fmla="*/ 12888 h 15432"/>
              <a:gd name="connsiteX40" fmla="*/ 4406 w 10020"/>
              <a:gd name="connsiteY40" fmla="*/ 12989 h 15432"/>
              <a:gd name="connsiteX41" fmla="*/ 4271 w 10020"/>
              <a:gd name="connsiteY41" fmla="*/ 13095 h 15432"/>
              <a:gd name="connsiteX42" fmla="*/ 4129 w 10020"/>
              <a:gd name="connsiteY42" fmla="*/ 13206 h 15432"/>
              <a:gd name="connsiteX43" fmla="*/ 3982 w 10020"/>
              <a:gd name="connsiteY43" fmla="*/ 13322 h 15432"/>
              <a:gd name="connsiteX44" fmla="*/ 3828 w 10020"/>
              <a:gd name="connsiteY44" fmla="*/ 13439 h 15432"/>
              <a:gd name="connsiteX45" fmla="*/ 3669 w 10020"/>
              <a:gd name="connsiteY45" fmla="*/ 13558 h 15432"/>
              <a:gd name="connsiteX46" fmla="*/ 3506 w 10020"/>
              <a:gd name="connsiteY46" fmla="*/ 13679 h 15432"/>
              <a:gd name="connsiteX47" fmla="*/ 3339 w 10020"/>
              <a:gd name="connsiteY47" fmla="*/ 13801 h 15432"/>
              <a:gd name="connsiteX48" fmla="*/ 3168 w 10020"/>
              <a:gd name="connsiteY48" fmla="*/ 13924 h 15432"/>
              <a:gd name="connsiteX49" fmla="*/ 2996 w 10020"/>
              <a:gd name="connsiteY49" fmla="*/ 14045 h 15432"/>
              <a:gd name="connsiteX50" fmla="*/ 2821 w 10020"/>
              <a:gd name="connsiteY50" fmla="*/ 14166 h 15432"/>
              <a:gd name="connsiteX51" fmla="*/ 2644 w 10020"/>
              <a:gd name="connsiteY51" fmla="*/ 14285 h 15432"/>
              <a:gd name="connsiteX52" fmla="*/ 2467 w 10020"/>
              <a:gd name="connsiteY52" fmla="*/ 14402 h 15432"/>
              <a:gd name="connsiteX53" fmla="*/ 2289 w 10020"/>
              <a:gd name="connsiteY53" fmla="*/ 14515 h 15432"/>
              <a:gd name="connsiteX54" fmla="*/ 2112 w 10020"/>
              <a:gd name="connsiteY54" fmla="*/ 14626 h 15432"/>
              <a:gd name="connsiteX55" fmla="*/ 1935 w 10020"/>
              <a:gd name="connsiteY55" fmla="*/ 14733 h 15432"/>
              <a:gd name="connsiteX56" fmla="*/ 1760 w 10020"/>
              <a:gd name="connsiteY56" fmla="*/ 14833 h 15432"/>
              <a:gd name="connsiteX57" fmla="*/ 1587 w 10020"/>
              <a:gd name="connsiteY57" fmla="*/ 14928 h 15432"/>
              <a:gd name="connsiteX58" fmla="*/ 1417 w 10020"/>
              <a:gd name="connsiteY58" fmla="*/ 15017 h 15432"/>
              <a:gd name="connsiteX59" fmla="*/ 1250 w 10020"/>
              <a:gd name="connsiteY59" fmla="*/ 15099 h 15432"/>
              <a:gd name="connsiteX60" fmla="*/ 1087 w 10020"/>
              <a:gd name="connsiteY60" fmla="*/ 15174 h 15432"/>
              <a:gd name="connsiteX61" fmla="*/ 1017 w 10020"/>
              <a:gd name="connsiteY61" fmla="*/ 15204 h 15432"/>
              <a:gd name="connsiteX62" fmla="*/ 949 w 10020"/>
              <a:gd name="connsiteY62" fmla="*/ 15232 h 15432"/>
              <a:gd name="connsiteX63" fmla="*/ 880 w 10020"/>
              <a:gd name="connsiteY63" fmla="*/ 15258 h 15432"/>
              <a:gd name="connsiteX64" fmla="*/ 813 w 10020"/>
              <a:gd name="connsiteY64" fmla="*/ 15284 h 15432"/>
              <a:gd name="connsiteX65" fmla="*/ 746 w 10020"/>
              <a:gd name="connsiteY65" fmla="*/ 15306 h 15432"/>
              <a:gd name="connsiteX66" fmla="*/ 679 w 10020"/>
              <a:gd name="connsiteY66" fmla="*/ 15328 h 15432"/>
              <a:gd name="connsiteX67" fmla="*/ 613 w 10020"/>
              <a:gd name="connsiteY67" fmla="*/ 15347 h 15432"/>
              <a:gd name="connsiteX68" fmla="*/ 546 w 10020"/>
              <a:gd name="connsiteY68" fmla="*/ 15365 h 15432"/>
              <a:gd name="connsiteX69" fmla="*/ 480 w 10020"/>
              <a:gd name="connsiteY69" fmla="*/ 15381 h 15432"/>
              <a:gd name="connsiteX70" fmla="*/ 414 w 10020"/>
              <a:gd name="connsiteY70" fmla="*/ 15393 h 15432"/>
              <a:gd name="connsiteX71" fmla="*/ 347 w 10020"/>
              <a:gd name="connsiteY71" fmla="*/ 15405 h 15432"/>
              <a:gd name="connsiteX72" fmla="*/ 280 w 10020"/>
              <a:gd name="connsiteY72" fmla="*/ 15416 h 15432"/>
              <a:gd name="connsiteX73" fmla="*/ 212 w 10020"/>
              <a:gd name="connsiteY73" fmla="*/ 15423 h 15432"/>
              <a:gd name="connsiteX74" fmla="*/ 143 w 10020"/>
              <a:gd name="connsiteY74" fmla="*/ 15427 h 15432"/>
              <a:gd name="connsiteX75" fmla="*/ 74 w 10020"/>
              <a:gd name="connsiteY75" fmla="*/ 15431 h 15432"/>
              <a:gd name="connsiteX76" fmla="*/ 4 w 10020"/>
              <a:gd name="connsiteY76" fmla="*/ 15432 h 15432"/>
              <a:gd name="connsiteX77" fmla="*/ 4 w 10020"/>
              <a:gd name="connsiteY77" fmla="*/ 4817 h 15432"/>
              <a:gd name="connsiteX78" fmla="*/ 10016 w 10020"/>
              <a:gd name="connsiteY78" fmla="*/ 0 h 15432"/>
              <a:gd name="connsiteX79" fmla="*/ 10015 w 10020"/>
              <a:gd name="connsiteY79" fmla="*/ 10142 h 15432"/>
              <a:gd name="connsiteX80" fmla="*/ 9970 w 10020"/>
              <a:gd name="connsiteY80" fmla="*/ 10142 h 15432"/>
              <a:gd name="connsiteX81" fmla="*/ 9936 w 10020"/>
              <a:gd name="connsiteY81" fmla="*/ 10142 h 15432"/>
              <a:gd name="connsiteX82" fmla="*/ 9902 w 10020"/>
              <a:gd name="connsiteY82" fmla="*/ 10142 h 15432"/>
              <a:gd name="connsiteX83" fmla="*/ 9868 w 10020"/>
              <a:gd name="connsiteY83" fmla="*/ 10142 h 15432"/>
              <a:gd name="connsiteX84" fmla="*/ 9834 w 10020"/>
              <a:gd name="connsiteY84" fmla="*/ 10144 h 15432"/>
              <a:gd name="connsiteX85" fmla="*/ 9800 w 10020"/>
              <a:gd name="connsiteY85" fmla="*/ 10145 h 15432"/>
              <a:gd name="connsiteX86" fmla="*/ 9767 w 10020"/>
              <a:gd name="connsiteY86" fmla="*/ 10146 h 15432"/>
              <a:gd name="connsiteX87" fmla="*/ 9732 w 10020"/>
              <a:gd name="connsiteY87" fmla="*/ 10147 h 15432"/>
              <a:gd name="connsiteX0" fmla="*/ 9732 w 10020"/>
              <a:gd name="connsiteY0" fmla="*/ 10147 h 15432"/>
              <a:gd name="connsiteX1" fmla="*/ 9663 w 10020"/>
              <a:gd name="connsiteY1" fmla="*/ 10151 h 15432"/>
              <a:gd name="connsiteX2" fmla="*/ 9590 w 10020"/>
              <a:gd name="connsiteY2" fmla="*/ 10156 h 15432"/>
              <a:gd name="connsiteX3" fmla="*/ 9512 w 10020"/>
              <a:gd name="connsiteY3" fmla="*/ 10165 h 15432"/>
              <a:gd name="connsiteX4" fmla="*/ 9429 w 10020"/>
              <a:gd name="connsiteY4" fmla="*/ 10174 h 15432"/>
              <a:gd name="connsiteX5" fmla="*/ 9341 w 10020"/>
              <a:gd name="connsiteY5" fmla="*/ 10188 h 15432"/>
              <a:gd name="connsiteX6" fmla="*/ 9248 w 10020"/>
              <a:gd name="connsiteY6" fmla="*/ 10203 h 15432"/>
              <a:gd name="connsiteX7" fmla="*/ 9151 w 10020"/>
              <a:gd name="connsiteY7" fmla="*/ 10221 h 15432"/>
              <a:gd name="connsiteX8" fmla="*/ 9049 w 10020"/>
              <a:gd name="connsiteY8" fmla="*/ 10243 h 15432"/>
              <a:gd name="connsiteX9" fmla="*/ 8943 w 10020"/>
              <a:gd name="connsiteY9" fmla="*/ 10267 h 15432"/>
              <a:gd name="connsiteX10" fmla="*/ 8832 w 10020"/>
              <a:gd name="connsiteY10" fmla="*/ 10297 h 15432"/>
              <a:gd name="connsiteX11" fmla="*/ 8716 w 10020"/>
              <a:gd name="connsiteY11" fmla="*/ 10329 h 15432"/>
              <a:gd name="connsiteX12" fmla="*/ 8596 w 10020"/>
              <a:gd name="connsiteY12" fmla="*/ 10365 h 15432"/>
              <a:gd name="connsiteX13" fmla="*/ 8471 w 10020"/>
              <a:gd name="connsiteY13" fmla="*/ 10405 h 15432"/>
              <a:gd name="connsiteX14" fmla="*/ 8342 w 10020"/>
              <a:gd name="connsiteY14" fmla="*/ 10451 h 15432"/>
              <a:gd name="connsiteX15" fmla="*/ 8208 w 10020"/>
              <a:gd name="connsiteY15" fmla="*/ 10500 h 15432"/>
              <a:gd name="connsiteX16" fmla="*/ 8070 w 10020"/>
              <a:gd name="connsiteY16" fmla="*/ 10556 h 15432"/>
              <a:gd name="connsiteX17" fmla="*/ 7927 w 10020"/>
              <a:gd name="connsiteY17" fmla="*/ 10615 h 15432"/>
              <a:gd name="connsiteX18" fmla="*/ 7780 w 10020"/>
              <a:gd name="connsiteY18" fmla="*/ 10680 h 15432"/>
              <a:gd name="connsiteX19" fmla="*/ 7629 w 10020"/>
              <a:gd name="connsiteY19" fmla="*/ 10751 h 15432"/>
              <a:gd name="connsiteX20" fmla="*/ 7474 w 10020"/>
              <a:gd name="connsiteY20" fmla="*/ 10827 h 15432"/>
              <a:gd name="connsiteX21" fmla="*/ 7314 w 10020"/>
              <a:gd name="connsiteY21" fmla="*/ 10908 h 15432"/>
              <a:gd name="connsiteX22" fmla="*/ 7150 w 10020"/>
              <a:gd name="connsiteY22" fmla="*/ 10997 h 15432"/>
              <a:gd name="connsiteX23" fmla="*/ 6982 w 10020"/>
              <a:gd name="connsiteY23" fmla="*/ 11092 h 15432"/>
              <a:gd name="connsiteX24" fmla="*/ 6809 w 10020"/>
              <a:gd name="connsiteY24" fmla="*/ 11193 h 15432"/>
              <a:gd name="connsiteX25" fmla="*/ 6632 w 10020"/>
              <a:gd name="connsiteY25" fmla="*/ 11302 h 15432"/>
              <a:gd name="connsiteX26" fmla="*/ 6451 w 10020"/>
              <a:gd name="connsiteY26" fmla="*/ 11418 h 15432"/>
              <a:gd name="connsiteX27" fmla="*/ 6266 w 10020"/>
              <a:gd name="connsiteY27" fmla="*/ 11540 h 15432"/>
              <a:gd name="connsiteX28" fmla="*/ 6077 w 10020"/>
              <a:gd name="connsiteY28" fmla="*/ 11669 h 15432"/>
              <a:gd name="connsiteX29" fmla="*/ 5883 w 10020"/>
              <a:gd name="connsiteY29" fmla="*/ 11806 h 15432"/>
              <a:gd name="connsiteX30" fmla="*/ 5686 w 10020"/>
              <a:gd name="connsiteY30" fmla="*/ 11953 h 15432"/>
              <a:gd name="connsiteX31" fmla="*/ 5485 w 10020"/>
              <a:gd name="connsiteY31" fmla="*/ 12106 h 15432"/>
              <a:gd name="connsiteX32" fmla="*/ 5280 w 10020"/>
              <a:gd name="connsiteY32" fmla="*/ 12269 h 15432"/>
              <a:gd name="connsiteX33" fmla="*/ 5251 w 10020"/>
              <a:gd name="connsiteY33" fmla="*/ 12293 h 15432"/>
              <a:gd name="connsiteX34" fmla="*/ 5170 w 10020"/>
              <a:gd name="connsiteY34" fmla="*/ 12362 h 15432"/>
              <a:gd name="connsiteX35" fmla="*/ 5040 w 10020"/>
              <a:gd name="connsiteY35" fmla="*/ 12473 h 15432"/>
              <a:gd name="connsiteX36" fmla="*/ 4866 w 10020"/>
              <a:gd name="connsiteY36" fmla="*/ 12617 h 15432"/>
              <a:gd name="connsiteX37" fmla="*/ 4764 w 10020"/>
              <a:gd name="connsiteY37" fmla="*/ 12701 h 15432"/>
              <a:gd name="connsiteX38" fmla="*/ 4654 w 10020"/>
              <a:gd name="connsiteY38" fmla="*/ 12791 h 15432"/>
              <a:gd name="connsiteX39" fmla="*/ 4534 w 10020"/>
              <a:gd name="connsiteY39" fmla="*/ 12888 h 15432"/>
              <a:gd name="connsiteX40" fmla="*/ 4406 w 10020"/>
              <a:gd name="connsiteY40" fmla="*/ 12989 h 15432"/>
              <a:gd name="connsiteX41" fmla="*/ 4271 w 10020"/>
              <a:gd name="connsiteY41" fmla="*/ 13095 h 15432"/>
              <a:gd name="connsiteX42" fmla="*/ 4129 w 10020"/>
              <a:gd name="connsiteY42" fmla="*/ 13206 h 15432"/>
              <a:gd name="connsiteX43" fmla="*/ 3982 w 10020"/>
              <a:gd name="connsiteY43" fmla="*/ 13322 h 15432"/>
              <a:gd name="connsiteX44" fmla="*/ 3828 w 10020"/>
              <a:gd name="connsiteY44" fmla="*/ 13439 h 15432"/>
              <a:gd name="connsiteX45" fmla="*/ 3669 w 10020"/>
              <a:gd name="connsiteY45" fmla="*/ 13558 h 15432"/>
              <a:gd name="connsiteX46" fmla="*/ 3506 w 10020"/>
              <a:gd name="connsiteY46" fmla="*/ 13679 h 15432"/>
              <a:gd name="connsiteX47" fmla="*/ 3339 w 10020"/>
              <a:gd name="connsiteY47" fmla="*/ 13801 h 15432"/>
              <a:gd name="connsiteX48" fmla="*/ 3168 w 10020"/>
              <a:gd name="connsiteY48" fmla="*/ 13924 h 15432"/>
              <a:gd name="connsiteX49" fmla="*/ 2996 w 10020"/>
              <a:gd name="connsiteY49" fmla="*/ 14045 h 15432"/>
              <a:gd name="connsiteX50" fmla="*/ 2821 w 10020"/>
              <a:gd name="connsiteY50" fmla="*/ 14166 h 15432"/>
              <a:gd name="connsiteX51" fmla="*/ 2644 w 10020"/>
              <a:gd name="connsiteY51" fmla="*/ 14285 h 15432"/>
              <a:gd name="connsiteX52" fmla="*/ 2467 w 10020"/>
              <a:gd name="connsiteY52" fmla="*/ 14402 h 15432"/>
              <a:gd name="connsiteX53" fmla="*/ 2289 w 10020"/>
              <a:gd name="connsiteY53" fmla="*/ 14515 h 15432"/>
              <a:gd name="connsiteX54" fmla="*/ 2112 w 10020"/>
              <a:gd name="connsiteY54" fmla="*/ 14626 h 15432"/>
              <a:gd name="connsiteX55" fmla="*/ 1935 w 10020"/>
              <a:gd name="connsiteY55" fmla="*/ 14733 h 15432"/>
              <a:gd name="connsiteX56" fmla="*/ 1760 w 10020"/>
              <a:gd name="connsiteY56" fmla="*/ 14833 h 15432"/>
              <a:gd name="connsiteX57" fmla="*/ 1587 w 10020"/>
              <a:gd name="connsiteY57" fmla="*/ 14928 h 15432"/>
              <a:gd name="connsiteX58" fmla="*/ 1417 w 10020"/>
              <a:gd name="connsiteY58" fmla="*/ 15017 h 15432"/>
              <a:gd name="connsiteX59" fmla="*/ 1250 w 10020"/>
              <a:gd name="connsiteY59" fmla="*/ 15099 h 15432"/>
              <a:gd name="connsiteX60" fmla="*/ 1087 w 10020"/>
              <a:gd name="connsiteY60" fmla="*/ 15174 h 15432"/>
              <a:gd name="connsiteX61" fmla="*/ 1017 w 10020"/>
              <a:gd name="connsiteY61" fmla="*/ 15204 h 15432"/>
              <a:gd name="connsiteX62" fmla="*/ 949 w 10020"/>
              <a:gd name="connsiteY62" fmla="*/ 15232 h 15432"/>
              <a:gd name="connsiteX63" fmla="*/ 880 w 10020"/>
              <a:gd name="connsiteY63" fmla="*/ 15258 h 15432"/>
              <a:gd name="connsiteX64" fmla="*/ 813 w 10020"/>
              <a:gd name="connsiteY64" fmla="*/ 15284 h 15432"/>
              <a:gd name="connsiteX65" fmla="*/ 746 w 10020"/>
              <a:gd name="connsiteY65" fmla="*/ 15306 h 15432"/>
              <a:gd name="connsiteX66" fmla="*/ 679 w 10020"/>
              <a:gd name="connsiteY66" fmla="*/ 15328 h 15432"/>
              <a:gd name="connsiteX67" fmla="*/ 613 w 10020"/>
              <a:gd name="connsiteY67" fmla="*/ 15347 h 15432"/>
              <a:gd name="connsiteX68" fmla="*/ 546 w 10020"/>
              <a:gd name="connsiteY68" fmla="*/ 15365 h 15432"/>
              <a:gd name="connsiteX69" fmla="*/ 480 w 10020"/>
              <a:gd name="connsiteY69" fmla="*/ 15381 h 15432"/>
              <a:gd name="connsiteX70" fmla="*/ 414 w 10020"/>
              <a:gd name="connsiteY70" fmla="*/ 15393 h 15432"/>
              <a:gd name="connsiteX71" fmla="*/ 347 w 10020"/>
              <a:gd name="connsiteY71" fmla="*/ 15405 h 15432"/>
              <a:gd name="connsiteX72" fmla="*/ 280 w 10020"/>
              <a:gd name="connsiteY72" fmla="*/ 15416 h 15432"/>
              <a:gd name="connsiteX73" fmla="*/ 212 w 10020"/>
              <a:gd name="connsiteY73" fmla="*/ 15423 h 15432"/>
              <a:gd name="connsiteX74" fmla="*/ 143 w 10020"/>
              <a:gd name="connsiteY74" fmla="*/ 15427 h 15432"/>
              <a:gd name="connsiteX75" fmla="*/ 74 w 10020"/>
              <a:gd name="connsiteY75" fmla="*/ 15431 h 15432"/>
              <a:gd name="connsiteX76" fmla="*/ 4 w 10020"/>
              <a:gd name="connsiteY76" fmla="*/ 15432 h 15432"/>
              <a:gd name="connsiteX77" fmla="*/ 4 w 10020"/>
              <a:gd name="connsiteY77" fmla="*/ 3251 h 15432"/>
              <a:gd name="connsiteX78" fmla="*/ 10016 w 10020"/>
              <a:gd name="connsiteY78" fmla="*/ 0 h 15432"/>
              <a:gd name="connsiteX79" fmla="*/ 10015 w 10020"/>
              <a:gd name="connsiteY79" fmla="*/ 10142 h 15432"/>
              <a:gd name="connsiteX80" fmla="*/ 9970 w 10020"/>
              <a:gd name="connsiteY80" fmla="*/ 10142 h 15432"/>
              <a:gd name="connsiteX81" fmla="*/ 9936 w 10020"/>
              <a:gd name="connsiteY81" fmla="*/ 10142 h 15432"/>
              <a:gd name="connsiteX82" fmla="*/ 9902 w 10020"/>
              <a:gd name="connsiteY82" fmla="*/ 10142 h 15432"/>
              <a:gd name="connsiteX83" fmla="*/ 9868 w 10020"/>
              <a:gd name="connsiteY83" fmla="*/ 10142 h 15432"/>
              <a:gd name="connsiteX84" fmla="*/ 9834 w 10020"/>
              <a:gd name="connsiteY84" fmla="*/ 10144 h 15432"/>
              <a:gd name="connsiteX85" fmla="*/ 9800 w 10020"/>
              <a:gd name="connsiteY85" fmla="*/ 10145 h 15432"/>
              <a:gd name="connsiteX86" fmla="*/ 9767 w 10020"/>
              <a:gd name="connsiteY86" fmla="*/ 10146 h 15432"/>
              <a:gd name="connsiteX87" fmla="*/ 9732 w 10020"/>
              <a:gd name="connsiteY87" fmla="*/ 10147 h 15432"/>
              <a:gd name="connsiteX0" fmla="*/ 9732 w 10015"/>
              <a:gd name="connsiteY0" fmla="*/ 6896 h 12181"/>
              <a:gd name="connsiteX1" fmla="*/ 9663 w 10015"/>
              <a:gd name="connsiteY1" fmla="*/ 6900 h 12181"/>
              <a:gd name="connsiteX2" fmla="*/ 9590 w 10015"/>
              <a:gd name="connsiteY2" fmla="*/ 6905 h 12181"/>
              <a:gd name="connsiteX3" fmla="*/ 9512 w 10015"/>
              <a:gd name="connsiteY3" fmla="*/ 6914 h 12181"/>
              <a:gd name="connsiteX4" fmla="*/ 9429 w 10015"/>
              <a:gd name="connsiteY4" fmla="*/ 6923 h 12181"/>
              <a:gd name="connsiteX5" fmla="*/ 9341 w 10015"/>
              <a:gd name="connsiteY5" fmla="*/ 6937 h 12181"/>
              <a:gd name="connsiteX6" fmla="*/ 9248 w 10015"/>
              <a:gd name="connsiteY6" fmla="*/ 6952 h 12181"/>
              <a:gd name="connsiteX7" fmla="*/ 9151 w 10015"/>
              <a:gd name="connsiteY7" fmla="*/ 6970 h 12181"/>
              <a:gd name="connsiteX8" fmla="*/ 9049 w 10015"/>
              <a:gd name="connsiteY8" fmla="*/ 6992 h 12181"/>
              <a:gd name="connsiteX9" fmla="*/ 8943 w 10015"/>
              <a:gd name="connsiteY9" fmla="*/ 7016 h 12181"/>
              <a:gd name="connsiteX10" fmla="*/ 8832 w 10015"/>
              <a:gd name="connsiteY10" fmla="*/ 7046 h 12181"/>
              <a:gd name="connsiteX11" fmla="*/ 8716 w 10015"/>
              <a:gd name="connsiteY11" fmla="*/ 7078 h 12181"/>
              <a:gd name="connsiteX12" fmla="*/ 8596 w 10015"/>
              <a:gd name="connsiteY12" fmla="*/ 7114 h 12181"/>
              <a:gd name="connsiteX13" fmla="*/ 8471 w 10015"/>
              <a:gd name="connsiteY13" fmla="*/ 7154 h 12181"/>
              <a:gd name="connsiteX14" fmla="*/ 8342 w 10015"/>
              <a:gd name="connsiteY14" fmla="*/ 7200 h 12181"/>
              <a:gd name="connsiteX15" fmla="*/ 8208 w 10015"/>
              <a:gd name="connsiteY15" fmla="*/ 7249 h 12181"/>
              <a:gd name="connsiteX16" fmla="*/ 8070 w 10015"/>
              <a:gd name="connsiteY16" fmla="*/ 7305 h 12181"/>
              <a:gd name="connsiteX17" fmla="*/ 7927 w 10015"/>
              <a:gd name="connsiteY17" fmla="*/ 7364 h 12181"/>
              <a:gd name="connsiteX18" fmla="*/ 7780 w 10015"/>
              <a:gd name="connsiteY18" fmla="*/ 7429 h 12181"/>
              <a:gd name="connsiteX19" fmla="*/ 7629 w 10015"/>
              <a:gd name="connsiteY19" fmla="*/ 7500 h 12181"/>
              <a:gd name="connsiteX20" fmla="*/ 7474 w 10015"/>
              <a:gd name="connsiteY20" fmla="*/ 7576 h 12181"/>
              <a:gd name="connsiteX21" fmla="*/ 7314 w 10015"/>
              <a:gd name="connsiteY21" fmla="*/ 7657 h 12181"/>
              <a:gd name="connsiteX22" fmla="*/ 7150 w 10015"/>
              <a:gd name="connsiteY22" fmla="*/ 7746 h 12181"/>
              <a:gd name="connsiteX23" fmla="*/ 6982 w 10015"/>
              <a:gd name="connsiteY23" fmla="*/ 7841 h 12181"/>
              <a:gd name="connsiteX24" fmla="*/ 6809 w 10015"/>
              <a:gd name="connsiteY24" fmla="*/ 7942 h 12181"/>
              <a:gd name="connsiteX25" fmla="*/ 6632 w 10015"/>
              <a:gd name="connsiteY25" fmla="*/ 8051 h 12181"/>
              <a:gd name="connsiteX26" fmla="*/ 6451 w 10015"/>
              <a:gd name="connsiteY26" fmla="*/ 8167 h 12181"/>
              <a:gd name="connsiteX27" fmla="*/ 6266 w 10015"/>
              <a:gd name="connsiteY27" fmla="*/ 8289 h 12181"/>
              <a:gd name="connsiteX28" fmla="*/ 6077 w 10015"/>
              <a:gd name="connsiteY28" fmla="*/ 8418 h 12181"/>
              <a:gd name="connsiteX29" fmla="*/ 5883 w 10015"/>
              <a:gd name="connsiteY29" fmla="*/ 8555 h 12181"/>
              <a:gd name="connsiteX30" fmla="*/ 5686 w 10015"/>
              <a:gd name="connsiteY30" fmla="*/ 8702 h 12181"/>
              <a:gd name="connsiteX31" fmla="*/ 5485 w 10015"/>
              <a:gd name="connsiteY31" fmla="*/ 8855 h 12181"/>
              <a:gd name="connsiteX32" fmla="*/ 5280 w 10015"/>
              <a:gd name="connsiteY32" fmla="*/ 9018 h 12181"/>
              <a:gd name="connsiteX33" fmla="*/ 5251 w 10015"/>
              <a:gd name="connsiteY33" fmla="*/ 9042 h 12181"/>
              <a:gd name="connsiteX34" fmla="*/ 5170 w 10015"/>
              <a:gd name="connsiteY34" fmla="*/ 9111 h 12181"/>
              <a:gd name="connsiteX35" fmla="*/ 5040 w 10015"/>
              <a:gd name="connsiteY35" fmla="*/ 9222 h 12181"/>
              <a:gd name="connsiteX36" fmla="*/ 4866 w 10015"/>
              <a:gd name="connsiteY36" fmla="*/ 9366 h 12181"/>
              <a:gd name="connsiteX37" fmla="*/ 4764 w 10015"/>
              <a:gd name="connsiteY37" fmla="*/ 9450 h 12181"/>
              <a:gd name="connsiteX38" fmla="*/ 4654 w 10015"/>
              <a:gd name="connsiteY38" fmla="*/ 9540 h 12181"/>
              <a:gd name="connsiteX39" fmla="*/ 4534 w 10015"/>
              <a:gd name="connsiteY39" fmla="*/ 9637 h 12181"/>
              <a:gd name="connsiteX40" fmla="*/ 4406 w 10015"/>
              <a:gd name="connsiteY40" fmla="*/ 9738 h 12181"/>
              <a:gd name="connsiteX41" fmla="*/ 4271 w 10015"/>
              <a:gd name="connsiteY41" fmla="*/ 9844 h 12181"/>
              <a:gd name="connsiteX42" fmla="*/ 4129 w 10015"/>
              <a:gd name="connsiteY42" fmla="*/ 9955 h 12181"/>
              <a:gd name="connsiteX43" fmla="*/ 3982 w 10015"/>
              <a:gd name="connsiteY43" fmla="*/ 10071 h 12181"/>
              <a:gd name="connsiteX44" fmla="*/ 3828 w 10015"/>
              <a:gd name="connsiteY44" fmla="*/ 10188 h 12181"/>
              <a:gd name="connsiteX45" fmla="*/ 3669 w 10015"/>
              <a:gd name="connsiteY45" fmla="*/ 10307 h 12181"/>
              <a:gd name="connsiteX46" fmla="*/ 3506 w 10015"/>
              <a:gd name="connsiteY46" fmla="*/ 10428 h 12181"/>
              <a:gd name="connsiteX47" fmla="*/ 3339 w 10015"/>
              <a:gd name="connsiteY47" fmla="*/ 10550 h 12181"/>
              <a:gd name="connsiteX48" fmla="*/ 3168 w 10015"/>
              <a:gd name="connsiteY48" fmla="*/ 10673 h 12181"/>
              <a:gd name="connsiteX49" fmla="*/ 2996 w 10015"/>
              <a:gd name="connsiteY49" fmla="*/ 10794 h 12181"/>
              <a:gd name="connsiteX50" fmla="*/ 2821 w 10015"/>
              <a:gd name="connsiteY50" fmla="*/ 10915 h 12181"/>
              <a:gd name="connsiteX51" fmla="*/ 2644 w 10015"/>
              <a:gd name="connsiteY51" fmla="*/ 11034 h 12181"/>
              <a:gd name="connsiteX52" fmla="*/ 2467 w 10015"/>
              <a:gd name="connsiteY52" fmla="*/ 11151 h 12181"/>
              <a:gd name="connsiteX53" fmla="*/ 2289 w 10015"/>
              <a:gd name="connsiteY53" fmla="*/ 11264 h 12181"/>
              <a:gd name="connsiteX54" fmla="*/ 2112 w 10015"/>
              <a:gd name="connsiteY54" fmla="*/ 11375 h 12181"/>
              <a:gd name="connsiteX55" fmla="*/ 1935 w 10015"/>
              <a:gd name="connsiteY55" fmla="*/ 11482 h 12181"/>
              <a:gd name="connsiteX56" fmla="*/ 1760 w 10015"/>
              <a:gd name="connsiteY56" fmla="*/ 11582 h 12181"/>
              <a:gd name="connsiteX57" fmla="*/ 1587 w 10015"/>
              <a:gd name="connsiteY57" fmla="*/ 11677 h 12181"/>
              <a:gd name="connsiteX58" fmla="*/ 1417 w 10015"/>
              <a:gd name="connsiteY58" fmla="*/ 11766 h 12181"/>
              <a:gd name="connsiteX59" fmla="*/ 1250 w 10015"/>
              <a:gd name="connsiteY59" fmla="*/ 11848 h 12181"/>
              <a:gd name="connsiteX60" fmla="*/ 1087 w 10015"/>
              <a:gd name="connsiteY60" fmla="*/ 11923 h 12181"/>
              <a:gd name="connsiteX61" fmla="*/ 1017 w 10015"/>
              <a:gd name="connsiteY61" fmla="*/ 11953 h 12181"/>
              <a:gd name="connsiteX62" fmla="*/ 949 w 10015"/>
              <a:gd name="connsiteY62" fmla="*/ 11981 h 12181"/>
              <a:gd name="connsiteX63" fmla="*/ 880 w 10015"/>
              <a:gd name="connsiteY63" fmla="*/ 12007 h 12181"/>
              <a:gd name="connsiteX64" fmla="*/ 813 w 10015"/>
              <a:gd name="connsiteY64" fmla="*/ 12033 h 12181"/>
              <a:gd name="connsiteX65" fmla="*/ 746 w 10015"/>
              <a:gd name="connsiteY65" fmla="*/ 12055 h 12181"/>
              <a:gd name="connsiteX66" fmla="*/ 679 w 10015"/>
              <a:gd name="connsiteY66" fmla="*/ 12077 h 12181"/>
              <a:gd name="connsiteX67" fmla="*/ 613 w 10015"/>
              <a:gd name="connsiteY67" fmla="*/ 12096 h 12181"/>
              <a:gd name="connsiteX68" fmla="*/ 546 w 10015"/>
              <a:gd name="connsiteY68" fmla="*/ 12114 h 12181"/>
              <a:gd name="connsiteX69" fmla="*/ 480 w 10015"/>
              <a:gd name="connsiteY69" fmla="*/ 12130 h 12181"/>
              <a:gd name="connsiteX70" fmla="*/ 414 w 10015"/>
              <a:gd name="connsiteY70" fmla="*/ 12142 h 12181"/>
              <a:gd name="connsiteX71" fmla="*/ 347 w 10015"/>
              <a:gd name="connsiteY71" fmla="*/ 12154 h 12181"/>
              <a:gd name="connsiteX72" fmla="*/ 280 w 10015"/>
              <a:gd name="connsiteY72" fmla="*/ 12165 h 12181"/>
              <a:gd name="connsiteX73" fmla="*/ 212 w 10015"/>
              <a:gd name="connsiteY73" fmla="*/ 12172 h 12181"/>
              <a:gd name="connsiteX74" fmla="*/ 143 w 10015"/>
              <a:gd name="connsiteY74" fmla="*/ 12176 h 12181"/>
              <a:gd name="connsiteX75" fmla="*/ 74 w 10015"/>
              <a:gd name="connsiteY75" fmla="*/ 12180 h 12181"/>
              <a:gd name="connsiteX76" fmla="*/ 4 w 10015"/>
              <a:gd name="connsiteY76" fmla="*/ 12181 h 12181"/>
              <a:gd name="connsiteX77" fmla="*/ 4 w 10015"/>
              <a:gd name="connsiteY77" fmla="*/ 0 h 12181"/>
              <a:gd name="connsiteX78" fmla="*/ 10007 w 10015"/>
              <a:gd name="connsiteY78" fmla="*/ 698 h 12181"/>
              <a:gd name="connsiteX79" fmla="*/ 10015 w 10015"/>
              <a:gd name="connsiteY79" fmla="*/ 6891 h 12181"/>
              <a:gd name="connsiteX80" fmla="*/ 9970 w 10015"/>
              <a:gd name="connsiteY80" fmla="*/ 6891 h 12181"/>
              <a:gd name="connsiteX81" fmla="*/ 9936 w 10015"/>
              <a:gd name="connsiteY81" fmla="*/ 6891 h 12181"/>
              <a:gd name="connsiteX82" fmla="*/ 9902 w 10015"/>
              <a:gd name="connsiteY82" fmla="*/ 6891 h 12181"/>
              <a:gd name="connsiteX83" fmla="*/ 9868 w 10015"/>
              <a:gd name="connsiteY83" fmla="*/ 6891 h 12181"/>
              <a:gd name="connsiteX84" fmla="*/ 9834 w 10015"/>
              <a:gd name="connsiteY84" fmla="*/ 6893 h 12181"/>
              <a:gd name="connsiteX85" fmla="*/ 9800 w 10015"/>
              <a:gd name="connsiteY85" fmla="*/ 6894 h 12181"/>
              <a:gd name="connsiteX86" fmla="*/ 9767 w 10015"/>
              <a:gd name="connsiteY86" fmla="*/ 6895 h 12181"/>
              <a:gd name="connsiteX87" fmla="*/ 9732 w 10015"/>
              <a:gd name="connsiteY87" fmla="*/ 6896 h 12181"/>
              <a:gd name="connsiteX0" fmla="*/ 9732 w 10015"/>
              <a:gd name="connsiteY0" fmla="*/ 6896 h 12181"/>
              <a:gd name="connsiteX1" fmla="*/ 9663 w 10015"/>
              <a:gd name="connsiteY1" fmla="*/ 6900 h 12181"/>
              <a:gd name="connsiteX2" fmla="*/ 9590 w 10015"/>
              <a:gd name="connsiteY2" fmla="*/ 6905 h 12181"/>
              <a:gd name="connsiteX3" fmla="*/ 9512 w 10015"/>
              <a:gd name="connsiteY3" fmla="*/ 6914 h 12181"/>
              <a:gd name="connsiteX4" fmla="*/ 9429 w 10015"/>
              <a:gd name="connsiteY4" fmla="*/ 6923 h 12181"/>
              <a:gd name="connsiteX5" fmla="*/ 9341 w 10015"/>
              <a:gd name="connsiteY5" fmla="*/ 6937 h 12181"/>
              <a:gd name="connsiteX6" fmla="*/ 9248 w 10015"/>
              <a:gd name="connsiteY6" fmla="*/ 6952 h 12181"/>
              <a:gd name="connsiteX7" fmla="*/ 9151 w 10015"/>
              <a:gd name="connsiteY7" fmla="*/ 6970 h 12181"/>
              <a:gd name="connsiteX8" fmla="*/ 9049 w 10015"/>
              <a:gd name="connsiteY8" fmla="*/ 6992 h 12181"/>
              <a:gd name="connsiteX9" fmla="*/ 8943 w 10015"/>
              <a:gd name="connsiteY9" fmla="*/ 7016 h 12181"/>
              <a:gd name="connsiteX10" fmla="*/ 8832 w 10015"/>
              <a:gd name="connsiteY10" fmla="*/ 7046 h 12181"/>
              <a:gd name="connsiteX11" fmla="*/ 8716 w 10015"/>
              <a:gd name="connsiteY11" fmla="*/ 7078 h 12181"/>
              <a:gd name="connsiteX12" fmla="*/ 8596 w 10015"/>
              <a:gd name="connsiteY12" fmla="*/ 7114 h 12181"/>
              <a:gd name="connsiteX13" fmla="*/ 8471 w 10015"/>
              <a:gd name="connsiteY13" fmla="*/ 7154 h 12181"/>
              <a:gd name="connsiteX14" fmla="*/ 8342 w 10015"/>
              <a:gd name="connsiteY14" fmla="*/ 7200 h 12181"/>
              <a:gd name="connsiteX15" fmla="*/ 8208 w 10015"/>
              <a:gd name="connsiteY15" fmla="*/ 7249 h 12181"/>
              <a:gd name="connsiteX16" fmla="*/ 8070 w 10015"/>
              <a:gd name="connsiteY16" fmla="*/ 7305 h 12181"/>
              <a:gd name="connsiteX17" fmla="*/ 7927 w 10015"/>
              <a:gd name="connsiteY17" fmla="*/ 7364 h 12181"/>
              <a:gd name="connsiteX18" fmla="*/ 7780 w 10015"/>
              <a:gd name="connsiteY18" fmla="*/ 7429 h 12181"/>
              <a:gd name="connsiteX19" fmla="*/ 7629 w 10015"/>
              <a:gd name="connsiteY19" fmla="*/ 7500 h 12181"/>
              <a:gd name="connsiteX20" fmla="*/ 7474 w 10015"/>
              <a:gd name="connsiteY20" fmla="*/ 7576 h 12181"/>
              <a:gd name="connsiteX21" fmla="*/ 7314 w 10015"/>
              <a:gd name="connsiteY21" fmla="*/ 7657 h 12181"/>
              <a:gd name="connsiteX22" fmla="*/ 7150 w 10015"/>
              <a:gd name="connsiteY22" fmla="*/ 7746 h 12181"/>
              <a:gd name="connsiteX23" fmla="*/ 6982 w 10015"/>
              <a:gd name="connsiteY23" fmla="*/ 7841 h 12181"/>
              <a:gd name="connsiteX24" fmla="*/ 6809 w 10015"/>
              <a:gd name="connsiteY24" fmla="*/ 7942 h 12181"/>
              <a:gd name="connsiteX25" fmla="*/ 6632 w 10015"/>
              <a:gd name="connsiteY25" fmla="*/ 8051 h 12181"/>
              <a:gd name="connsiteX26" fmla="*/ 6451 w 10015"/>
              <a:gd name="connsiteY26" fmla="*/ 8167 h 12181"/>
              <a:gd name="connsiteX27" fmla="*/ 6266 w 10015"/>
              <a:gd name="connsiteY27" fmla="*/ 8289 h 12181"/>
              <a:gd name="connsiteX28" fmla="*/ 6077 w 10015"/>
              <a:gd name="connsiteY28" fmla="*/ 8418 h 12181"/>
              <a:gd name="connsiteX29" fmla="*/ 5883 w 10015"/>
              <a:gd name="connsiteY29" fmla="*/ 8555 h 12181"/>
              <a:gd name="connsiteX30" fmla="*/ 5686 w 10015"/>
              <a:gd name="connsiteY30" fmla="*/ 8702 h 12181"/>
              <a:gd name="connsiteX31" fmla="*/ 5485 w 10015"/>
              <a:gd name="connsiteY31" fmla="*/ 8855 h 12181"/>
              <a:gd name="connsiteX32" fmla="*/ 5280 w 10015"/>
              <a:gd name="connsiteY32" fmla="*/ 9018 h 12181"/>
              <a:gd name="connsiteX33" fmla="*/ 5251 w 10015"/>
              <a:gd name="connsiteY33" fmla="*/ 9042 h 12181"/>
              <a:gd name="connsiteX34" fmla="*/ 5170 w 10015"/>
              <a:gd name="connsiteY34" fmla="*/ 9111 h 12181"/>
              <a:gd name="connsiteX35" fmla="*/ 5040 w 10015"/>
              <a:gd name="connsiteY35" fmla="*/ 9222 h 12181"/>
              <a:gd name="connsiteX36" fmla="*/ 4866 w 10015"/>
              <a:gd name="connsiteY36" fmla="*/ 9366 h 12181"/>
              <a:gd name="connsiteX37" fmla="*/ 4764 w 10015"/>
              <a:gd name="connsiteY37" fmla="*/ 9450 h 12181"/>
              <a:gd name="connsiteX38" fmla="*/ 4654 w 10015"/>
              <a:gd name="connsiteY38" fmla="*/ 9540 h 12181"/>
              <a:gd name="connsiteX39" fmla="*/ 4534 w 10015"/>
              <a:gd name="connsiteY39" fmla="*/ 9637 h 12181"/>
              <a:gd name="connsiteX40" fmla="*/ 4406 w 10015"/>
              <a:gd name="connsiteY40" fmla="*/ 9738 h 12181"/>
              <a:gd name="connsiteX41" fmla="*/ 4271 w 10015"/>
              <a:gd name="connsiteY41" fmla="*/ 9844 h 12181"/>
              <a:gd name="connsiteX42" fmla="*/ 4129 w 10015"/>
              <a:gd name="connsiteY42" fmla="*/ 9955 h 12181"/>
              <a:gd name="connsiteX43" fmla="*/ 3982 w 10015"/>
              <a:gd name="connsiteY43" fmla="*/ 10071 h 12181"/>
              <a:gd name="connsiteX44" fmla="*/ 3828 w 10015"/>
              <a:gd name="connsiteY44" fmla="*/ 10188 h 12181"/>
              <a:gd name="connsiteX45" fmla="*/ 3669 w 10015"/>
              <a:gd name="connsiteY45" fmla="*/ 10307 h 12181"/>
              <a:gd name="connsiteX46" fmla="*/ 3506 w 10015"/>
              <a:gd name="connsiteY46" fmla="*/ 10428 h 12181"/>
              <a:gd name="connsiteX47" fmla="*/ 3339 w 10015"/>
              <a:gd name="connsiteY47" fmla="*/ 10550 h 12181"/>
              <a:gd name="connsiteX48" fmla="*/ 3168 w 10015"/>
              <a:gd name="connsiteY48" fmla="*/ 10673 h 12181"/>
              <a:gd name="connsiteX49" fmla="*/ 2996 w 10015"/>
              <a:gd name="connsiteY49" fmla="*/ 10794 h 12181"/>
              <a:gd name="connsiteX50" fmla="*/ 2821 w 10015"/>
              <a:gd name="connsiteY50" fmla="*/ 10915 h 12181"/>
              <a:gd name="connsiteX51" fmla="*/ 2644 w 10015"/>
              <a:gd name="connsiteY51" fmla="*/ 11034 h 12181"/>
              <a:gd name="connsiteX52" fmla="*/ 2467 w 10015"/>
              <a:gd name="connsiteY52" fmla="*/ 11151 h 12181"/>
              <a:gd name="connsiteX53" fmla="*/ 2289 w 10015"/>
              <a:gd name="connsiteY53" fmla="*/ 11264 h 12181"/>
              <a:gd name="connsiteX54" fmla="*/ 2112 w 10015"/>
              <a:gd name="connsiteY54" fmla="*/ 11375 h 12181"/>
              <a:gd name="connsiteX55" fmla="*/ 1935 w 10015"/>
              <a:gd name="connsiteY55" fmla="*/ 11482 h 12181"/>
              <a:gd name="connsiteX56" fmla="*/ 1760 w 10015"/>
              <a:gd name="connsiteY56" fmla="*/ 11582 h 12181"/>
              <a:gd name="connsiteX57" fmla="*/ 1587 w 10015"/>
              <a:gd name="connsiteY57" fmla="*/ 11677 h 12181"/>
              <a:gd name="connsiteX58" fmla="*/ 1417 w 10015"/>
              <a:gd name="connsiteY58" fmla="*/ 11766 h 12181"/>
              <a:gd name="connsiteX59" fmla="*/ 1250 w 10015"/>
              <a:gd name="connsiteY59" fmla="*/ 11848 h 12181"/>
              <a:gd name="connsiteX60" fmla="*/ 1087 w 10015"/>
              <a:gd name="connsiteY60" fmla="*/ 11923 h 12181"/>
              <a:gd name="connsiteX61" fmla="*/ 1017 w 10015"/>
              <a:gd name="connsiteY61" fmla="*/ 11953 h 12181"/>
              <a:gd name="connsiteX62" fmla="*/ 949 w 10015"/>
              <a:gd name="connsiteY62" fmla="*/ 11981 h 12181"/>
              <a:gd name="connsiteX63" fmla="*/ 880 w 10015"/>
              <a:gd name="connsiteY63" fmla="*/ 12007 h 12181"/>
              <a:gd name="connsiteX64" fmla="*/ 813 w 10015"/>
              <a:gd name="connsiteY64" fmla="*/ 12033 h 12181"/>
              <a:gd name="connsiteX65" fmla="*/ 746 w 10015"/>
              <a:gd name="connsiteY65" fmla="*/ 12055 h 12181"/>
              <a:gd name="connsiteX66" fmla="*/ 679 w 10015"/>
              <a:gd name="connsiteY66" fmla="*/ 12077 h 12181"/>
              <a:gd name="connsiteX67" fmla="*/ 613 w 10015"/>
              <a:gd name="connsiteY67" fmla="*/ 12096 h 12181"/>
              <a:gd name="connsiteX68" fmla="*/ 546 w 10015"/>
              <a:gd name="connsiteY68" fmla="*/ 12114 h 12181"/>
              <a:gd name="connsiteX69" fmla="*/ 480 w 10015"/>
              <a:gd name="connsiteY69" fmla="*/ 12130 h 12181"/>
              <a:gd name="connsiteX70" fmla="*/ 414 w 10015"/>
              <a:gd name="connsiteY70" fmla="*/ 12142 h 12181"/>
              <a:gd name="connsiteX71" fmla="*/ 347 w 10015"/>
              <a:gd name="connsiteY71" fmla="*/ 12154 h 12181"/>
              <a:gd name="connsiteX72" fmla="*/ 280 w 10015"/>
              <a:gd name="connsiteY72" fmla="*/ 12165 h 12181"/>
              <a:gd name="connsiteX73" fmla="*/ 212 w 10015"/>
              <a:gd name="connsiteY73" fmla="*/ 12172 h 12181"/>
              <a:gd name="connsiteX74" fmla="*/ 143 w 10015"/>
              <a:gd name="connsiteY74" fmla="*/ 12176 h 12181"/>
              <a:gd name="connsiteX75" fmla="*/ 74 w 10015"/>
              <a:gd name="connsiteY75" fmla="*/ 12180 h 12181"/>
              <a:gd name="connsiteX76" fmla="*/ 4 w 10015"/>
              <a:gd name="connsiteY76" fmla="*/ 12181 h 12181"/>
              <a:gd name="connsiteX77" fmla="*/ 4 w 10015"/>
              <a:gd name="connsiteY77" fmla="*/ 0 h 12181"/>
              <a:gd name="connsiteX78" fmla="*/ 10007 w 10015"/>
              <a:gd name="connsiteY78" fmla="*/ 0 h 12181"/>
              <a:gd name="connsiteX79" fmla="*/ 10015 w 10015"/>
              <a:gd name="connsiteY79" fmla="*/ 6891 h 12181"/>
              <a:gd name="connsiteX80" fmla="*/ 9970 w 10015"/>
              <a:gd name="connsiteY80" fmla="*/ 6891 h 12181"/>
              <a:gd name="connsiteX81" fmla="*/ 9936 w 10015"/>
              <a:gd name="connsiteY81" fmla="*/ 6891 h 12181"/>
              <a:gd name="connsiteX82" fmla="*/ 9902 w 10015"/>
              <a:gd name="connsiteY82" fmla="*/ 6891 h 12181"/>
              <a:gd name="connsiteX83" fmla="*/ 9868 w 10015"/>
              <a:gd name="connsiteY83" fmla="*/ 6891 h 12181"/>
              <a:gd name="connsiteX84" fmla="*/ 9834 w 10015"/>
              <a:gd name="connsiteY84" fmla="*/ 6893 h 12181"/>
              <a:gd name="connsiteX85" fmla="*/ 9800 w 10015"/>
              <a:gd name="connsiteY85" fmla="*/ 6894 h 12181"/>
              <a:gd name="connsiteX86" fmla="*/ 9767 w 10015"/>
              <a:gd name="connsiteY86" fmla="*/ 6895 h 12181"/>
              <a:gd name="connsiteX87" fmla="*/ 9732 w 10015"/>
              <a:gd name="connsiteY87" fmla="*/ 6896 h 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015" h="12181">
                <a:moveTo>
                  <a:pt x="9732" y="6896"/>
                </a:moveTo>
                <a:cubicBezTo>
                  <a:pt x="9709" y="6897"/>
                  <a:pt x="9686" y="6899"/>
                  <a:pt x="9663" y="6900"/>
                </a:cubicBezTo>
                <a:cubicBezTo>
                  <a:pt x="9639" y="6902"/>
                  <a:pt x="9614" y="6903"/>
                  <a:pt x="9590" y="6905"/>
                </a:cubicBezTo>
                <a:lnTo>
                  <a:pt x="9512" y="6914"/>
                </a:lnTo>
                <a:lnTo>
                  <a:pt x="9429" y="6923"/>
                </a:lnTo>
                <a:cubicBezTo>
                  <a:pt x="9400" y="6928"/>
                  <a:pt x="9370" y="6932"/>
                  <a:pt x="9341" y="6937"/>
                </a:cubicBezTo>
                <a:lnTo>
                  <a:pt x="9248" y="6952"/>
                </a:lnTo>
                <a:lnTo>
                  <a:pt x="9151" y="6970"/>
                </a:lnTo>
                <a:lnTo>
                  <a:pt x="9049" y="6992"/>
                </a:lnTo>
                <a:lnTo>
                  <a:pt x="8943" y="7016"/>
                </a:lnTo>
                <a:lnTo>
                  <a:pt x="8832" y="7046"/>
                </a:lnTo>
                <a:lnTo>
                  <a:pt x="8716" y="7078"/>
                </a:lnTo>
                <a:lnTo>
                  <a:pt x="8596" y="7114"/>
                </a:lnTo>
                <a:cubicBezTo>
                  <a:pt x="8554" y="7127"/>
                  <a:pt x="8513" y="7141"/>
                  <a:pt x="8471" y="7154"/>
                </a:cubicBezTo>
                <a:lnTo>
                  <a:pt x="8342" y="7200"/>
                </a:lnTo>
                <a:cubicBezTo>
                  <a:pt x="8297" y="7216"/>
                  <a:pt x="8253" y="7233"/>
                  <a:pt x="8208" y="7249"/>
                </a:cubicBezTo>
                <a:lnTo>
                  <a:pt x="8070" y="7305"/>
                </a:lnTo>
                <a:lnTo>
                  <a:pt x="7927" y="7364"/>
                </a:lnTo>
                <a:lnTo>
                  <a:pt x="7780" y="7429"/>
                </a:lnTo>
                <a:lnTo>
                  <a:pt x="7629" y="7500"/>
                </a:lnTo>
                <a:lnTo>
                  <a:pt x="7474" y="7576"/>
                </a:lnTo>
                <a:lnTo>
                  <a:pt x="7314" y="7657"/>
                </a:lnTo>
                <a:lnTo>
                  <a:pt x="7150" y="7746"/>
                </a:lnTo>
                <a:lnTo>
                  <a:pt x="6982" y="7841"/>
                </a:lnTo>
                <a:lnTo>
                  <a:pt x="6809" y="7942"/>
                </a:lnTo>
                <a:lnTo>
                  <a:pt x="6632" y="8051"/>
                </a:lnTo>
                <a:lnTo>
                  <a:pt x="6451" y="8167"/>
                </a:lnTo>
                <a:lnTo>
                  <a:pt x="6266" y="8289"/>
                </a:lnTo>
                <a:lnTo>
                  <a:pt x="6077" y="8418"/>
                </a:lnTo>
                <a:lnTo>
                  <a:pt x="5883" y="8555"/>
                </a:lnTo>
                <a:lnTo>
                  <a:pt x="5686" y="8702"/>
                </a:lnTo>
                <a:lnTo>
                  <a:pt x="5485" y="8855"/>
                </a:lnTo>
                <a:lnTo>
                  <a:pt x="5280" y="9018"/>
                </a:lnTo>
                <a:cubicBezTo>
                  <a:pt x="5270" y="9026"/>
                  <a:pt x="5261" y="9034"/>
                  <a:pt x="5251" y="9042"/>
                </a:cubicBezTo>
                <a:lnTo>
                  <a:pt x="5170" y="9111"/>
                </a:lnTo>
                <a:lnTo>
                  <a:pt x="5040" y="9222"/>
                </a:lnTo>
                <a:lnTo>
                  <a:pt x="4866" y="9366"/>
                </a:lnTo>
                <a:lnTo>
                  <a:pt x="4764" y="9450"/>
                </a:lnTo>
                <a:lnTo>
                  <a:pt x="4654" y="9540"/>
                </a:lnTo>
                <a:lnTo>
                  <a:pt x="4534" y="9637"/>
                </a:lnTo>
                <a:lnTo>
                  <a:pt x="4406" y="9738"/>
                </a:lnTo>
                <a:lnTo>
                  <a:pt x="4271" y="9844"/>
                </a:lnTo>
                <a:lnTo>
                  <a:pt x="4129" y="9955"/>
                </a:lnTo>
                <a:lnTo>
                  <a:pt x="3982" y="10071"/>
                </a:lnTo>
                <a:lnTo>
                  <a:pt x="3828" y="10188"/>
                </a:lnTo>
                <a:lnTo>
                  <a:pt x="3669" y="10307"/>
                </a:lnTo>
                <a:lnTo>
                  <a:pt x="3506" y="10428"/>
                </a:lnTo>
                <a:lnTo>
                  <a:pt x="3339" y="10550"/>
                </a:lnTo>
                <a:lnTo>
                  <a:pt x="3168" y="10673"/>
                </a:lnTo>
                <a:lnTo>
                  <a:pt x="2996" y="10794"/>
                </a:lnTo>
                <a:lnTo>
                  <a:pt x="2821" y="10915"/>
                </a:lnTo>
                <a:lnTo>
                  <a:pt x="2644" y="11034"/>
                </a:lnTo>
                <a:lnTo>
                  <a:pt x="2467" y="11151"/>
                </a:lnTo>
                <a:lnTo>
                  <a:pt x="2289" y="11264"/>
                </a:lnTo>
                <a:lnTo>
                  <a:pt x="2112" y="11375"/>
                </a:lnTo>
                <a:lnTo>
                  <a:pt x="1935" y="11482"/>
                </a:lnTo>
                <a:lnTo>
                  <a:pt x="1760" y="11582"/>
                </a:lnTo>
                <a:lnTo>
                  <a:pt x="1587" y="11677"/>
                </a:lnTo>
                <a:lnTo>
                  <a:pt x="1417" y="11766"/>
                </a:lnTo>
                <a:lnTo>
                  <a:pt x="1250" y="11848"/>
                </a:lnTo>
                <a:lnTo>
                  <a:pt x="1087" y="11923"/>
                </a:lnTo>
                <a:lnTo>
                  <a:pt x="1017" y="11953"/>
                </a:lnTo>
                <a:cubicBezTo>
                  <a:pt x="994" y="11962"/>
                  <a:pt x="972" y="11972"/>
                  <a:pt x="949" y="11981"/>
                </a:cubicBezTo>
                <a:cubicBezTo>
                  <a:pt x="926" y="11990"/>
                  <a:pt x="903" y="11998"/>
                  <a:pt x="880" y="12007"/>
                </a:cubicBezTo>
                <a:cubicBezTo>
                  <a:pt x="858" y="12016"/>
                  <a:pt x="835" y="12024"/>
                  <a:pt x="813" y="12033"/>
                </a:cubicBezTo>
                <a:cubicBezTo>
                  <a:pt x="791" y="12040"/>
                  <a:pt x="768" y="12048"/>
                  <a:pt x="746" y="12055"/>
                </a:cubicBezTo>
                <a:cubicBezTo>
                  <a:pt x="724" y="12062"/>
                  <a:pt x="701" y="12070"/>
                  <a:pt x="679" y="12077"/>
                </a:cubicBezTo>
                <a:cubicBezTo>
                  <a:pt x="657" y="12083"/>
                  <a:pt x="635" y="12090"/>
                  <a:pt x="613" y="12096"/>
                </a:cubicBezTo>
                <a:lnTo>
                  <a:pt x="546" y="12114"/>
                </a:lnTo>
                <a:cubicBezTo>
                  <a:pt x="524" y="12119"/>
                  <a:pt x="502" y="12125"/>
                  <a:pt x="480" y="12130"/>
                </a:cubicBezTo>
                <a:lnTo>
                  <a:pt x="414" y="12142"/>
                </a:lnTo>
                <a:lnTo>
                  <a:pt x="347" y="12154"/>
                </a:lnTo>
                <a:cubicBezTo>
                  <a:pt x="325" y="12158"/>
                  <a:pt x="302" y="12161"/>
                  <a:pt x="280" y="12165"/>
                </a:cubicBezTo>
                <a:cubicBezTo>
                  <a:pt x="257" y="12167"/>
                  <a:pt x="235" y="12170"/>
                  <a:pt x="212" y="12172"/>
                </a:cubicBezTo>
                <a:cubicBezTo>
                  <a:pt x="189" y="12173"/>
                  <a:pt x="166" y="12175"/>
                  <a:pt x="143" y="12176"/>
                </a:cubicBezTo>
                <a:cubicBezTo>
                  <a:pt x="120" y="12177"/>
                  <a:pt x="97" y="12179"/>
                  <a:pt x="74" y="12180"/>
                </a:cubicBezTo>
                <a:cubicBezTo>
                  <a:pt x="51" y="12180"/>
                  <a:pt x="27" y="12181"/>
                  <a:pt x="4" y="12181"/>
                </a:cubicBezTo>
                <a:cubicBezTo>
                  <a:pt x="8" y="7035"/>
                  <a:pt x="0" y="5146"/>
                  <a:pt x="4" y="0"/>
                </a:cubicBezTo>
                <a:lnTo>
                  <a:pt x="10007" y="0"/>
                </a:lnTo>
                <a:cubicBezTo>
                  <a:pt x="10011" y="3373"/>
                  <a:pt x="10011" y="3518"/>
                  <a:pt x="10015" y="6891"/>
                </a:cubicBezTo>
                <a:lnTo>
                  <a:pt x="9970" y="6891"/>
                </a:lnTo>
                <a:lnTo>
                  <a:pt x="9936" y="6891"/>
                </a:lnTo>
                <a:lnTo>
                  <a:pt x="9902" y="6891"/>
                </a:lnTo>
                <a:lnTo>
                  <a:pt x="9868" y="6891"/>
                </a:lnTo>
                <a:cubicBezTo>
                  <a:pt x="9857" y="6892"/>
                  <a:pt x="9845" y="6892"/>
                  <a:pt x="9834" y="6893"/>
                </a:cubicBezTo>
                <a:cubicBezTo>
                  <a:pt x="9823" y="6893"/>
                  <a:pt x="9811" y="6894"/>
                  <a:pt x="9800" y="6894"/>
                </a:cubicBezTo>
                <a:cubicBezTo>
                  <a:pt x="9789" y="6894"/>
                  <a:pt x="9778" y="6895"/>
                  <a:pt x="9767" y="6895"/>
                </a:cubicBezTo>
                <a:cubicBezTo>
                  <a:pt x="9755" y="6895"/>
                  <a:pt x="9744" y="6896"/>
                  <a:pt x="9732" y="6896"/>
                </a:cubicBezTo>
                <a:close/>
              </a:path>
            </a:pathLst>
          </a:custGeom>
          <a:solidFill>
            <a:srgbClr val="00A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a:xfrm>
            <a:off x="457993" y="1808163"/>
            <a:ext cx="8496000" cy="553998"/>
          </a:xfrm>
        </p:spPr>
        <p:txBody>
          <a:bodyPr/>
          <a:lstStyle>
            <a:lvl1pPr>
              <a:defRPr sz="3600">
                <a:solidFill>
                  <a:schemeClr val="bg1"/>
                </a:solidFill>
              </a:defRPr>
            </a:lvl1pPr>
          </a:lstStyle>
          <a:p>
            <a:r>
              <a:rPr lang="en-US" dirty="0" smtClean="0"/>
              <a:t>Click to edit Master title style</a:t>
            </a:r>
            <a:endParaRPr lang="ru-RU" dirty="0"/>
          </a:p>
        </p:txBody>
      </p:sp>
      <p:pic>
        <p:nvPicPr>
          <p:cNvPr id="41" name="Рисунок 40" descr="BTI Russia - Solid White.eps"/>
          <p:cNvPicPr>
            <a:picLocks noChangeAspect="1"/>
          </p:cNvPicPr>
          <p:nvPr userDrawn="1"/>
        </p:nvPicPr>
        <p:blipFill>
          <a:blip r:embed="rId3" cstate="print"/>
          <a:stretch>
            <a:fillRect/>
          </a:stretch>
        </p:blipFill>
        <p:spPr>
          <a:xfrm>
            <a:off x="7286625" y="0"/>
            <a:ext cx="2619375" cy="1362075"/>
          </a:xfrm>
          <a:prstGeom prst="rect">
            <a:avLst/>
          </a:prstGeom>
        </p:spPr>
      </p:pic>
    </p:spTree>
    <p:extLst>
      <p:ext uri="{BB962C8B-B14F-4D97-AF65-F5344CB8AC3E}">
        <p14:creationId xmlns:p14="http://schemas.microsoft.com/office/powerpoint/2010/main" val="370858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hite">
    <p:spTree>
      <p:nvGrpSpPr>
        <p:cNvPr id="1" name=""/>
        <p:cNvGrpSpPr/>
        <p:nvPr/>
      </p:nvGrpSpPr>
      <p:grpSpPr>
        <a:xfrm>
          <a:off x="0" y="0"/>
          <a:ext cx="0" cy="0"/>
          <a:chOff x="0" y="0"/>
          <a:chExt cx="0" cy="0"/>
        </a:xfrm>
      </p:grpSpPr>
      <p:pic>
        <p:nvPicPr>
          <p:cNvPr id="10" name="Picture 9"/>
          <p:cNvPicPr/>
          <p:nvPr userDrawn="1"/>
        </p:nvPicPr>
        <p:blipFill rotWithShape="1">
          <a:blip r:embed="rId2" cstate="print">
            <a:extLst>
              <a:ext uri="{28A0092B-C50C-407E-A947-70E740481C1C}">
                <a14:useLocalDpi xmlns:a14="http://schemas.microsoft.com/office/drawing/2010/main" val="0"/>
              </a:ext>
            </a:extLst>
          </a:blip>
          <a:srcRect t="12554" b="10477"/>
          <a:stretch/>
        </p:blipFill>
        <p:spPr>
          <a:xfrm>
            <a:off x="0" y="1304764"/>
            <a:ext cx="9906000" cy="5078036"/>
          </a:xfrm>
          <a:prstGeom prst="rect">
            <a:avLst/>
          </a:prstGeom>
        </p:spPr>
      </p:pic>
      <p:sp>
        <p:nvSpPr>
          <p:cNvPr id="6" name="Title 5"/>
          <p:cNvSpPr>
            <a:spLocks noGrp="1"/>
          </p:cNvSpPr>
          <p:nvPr>
            <p:ph type="title"/>
          </p:nvPr>
        </p:nvSpPr>
        <p:spPr>
          <a:xfrm>
            <a:off x="457993" y="1808163"/>
            <a:ext cx="8496000" cy="553998"/>
          </a:xfrm>
        </p:spPr>
        <p:txBody>
          <a:bodyPr/>
          <a:lstStyle>
            <a:lvl1pPr>
              <a:defRPr sz="3600">
                <a:solidFill>
                  <a:schemeClr val="tx2"/>
                </a:solidFill>
              </a:defRPr>
            </a:lvl1pPr>
          </a:lstStyle>
          <a:p>
            <a:r>
              <a:rPr lang="en-US" dirty="0" smtClean="0"/>
              <a:t>Click to edit Master title style</a:t>
            </a:r>
            <a:endParaRPr lang="ru-RU" dirty="0"/>
          </a:p>
        </p:txBody>
      </p:sp>
    </p:spTree>
    <p:extLst>
      <p:ext uri="{BB962C8B-B14F-4D97-AF65-F5344CB8AC3E}">
        <p14:creationId xmlns:p14="http://schemas.microsoft.com/office/powerpoint/2010/main" val="137955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pic>
        <p:nvPicPr>
          <p:cNvPr id="10" name="Picture 9"/>
          <p:cNvPicPr/>
          <p:nvPr userDrawn="1"/>
        </p:nvPicPr>
        <p:blipFill rotWithShape="1">
          <a:blip r:embed="rId2" cstate="print">
            <a:extLst>
              <a:ext uri="{28A0092B-C50C-407E-A947-70E740481C1C}">
                <a14:useLocalDpi xmlns:a14="http://schemas.microsoft.com/office/drawing/2010/main" val="0"/>
              </a:ext>
            </a:extLst>
          </a:blip>
          <a:srcRect t="12554" b="3274"/>
          <a:stretch/>
        </p:blipFill>
        <p:spPr>
          <a:xfrm>
            <a:off x="-330" y="1304764"/>
            <a:ext cx="9906000" cy="5553236"/>
          </a:xfrm>
          <a:prstGeom prst="rect">
            <a:avLst/>
          </a:prstGeom>
        </p:spPr>
      </p:pic>
      <p:sp>
        <p:nvSpPr>
          <p:cNvPr id="6" name="Title 5"/>
          <p:cNvSpPr>
            <a:spLocks noGrp="1"/>
          </p:cNvSpPr>
          <p:nvPr>
            <p:ph type="title"/>
          </p:nvPr>
        </p:nvSpPr>
        <p:spPr>
          <a:xfrm>
            <a:off x="452439" y="476250"/>
            <a:ext cx="7200861" cy="461665"/>
          </a:xfrm>
        </p:spPr>
        <p:txBody>
          <a:bodyPr/>
          <a:lstStyle>
            <a:lvl1pPr>
              <a:defRPr>
                <a:solidFill>
                  <a:schemeClr val="tx2"/>
                </a:solidFill>
              </a:defRPr>
            </a:lvl1pPr>
          </a:lstStyle>
          <a:p>
            <a:r>
              <a:rPr lang="en-US" dirty="0" smtClean="0"/>
              <a:t>Click to edit Master title style</a:t>
            </a:r>
            <a:endParaRPr lang="ru-RU" dirty="0"/>
          </a:p>
        </p:txBody>
      </p:sp>
      <p:sp>
        <p:nvSpPr>
          <p:cNvPr id="11" name="Slide Number Placeholder 10"/>
          <p:cNvSpPr>
            <a:spLocks noGrp="1"/>
          </p:cNvSpPr>
          <p:nvPr>
            <p:ph type="sldNum" sz="quarter" idx="12"/>
          </p:nvPr>
        </p:nvSpPr>
        <p:spPr/>
        <p:txBody>
          <a:bodyPr/>
          <a:lstStyle/>
          <a:p>
            <a:fld id="{F319F486-70D2-4780-9D8D-AA4519C3264B}" type="slidenum">
              <a:rPr lang="en-AU" smtClean="0"/>
              <a:pPr/>
              <a:t>‹#›</a:t>
            </a:fld>
            <a:endParaRPr lang="en-AU" dirty="0"/>
          </a:p>
        </p:txBody>
      </p:sp>
      <p:sp>
        <p:nvSpPr>
          <p:cNvPr id="14"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250722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Text Boxes">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F319F486-70D2-4780-9D8D-AA4519C3264B}" type="slidenum">
              <a:rPr lang="en-AU" smtClean="0"/>
              <a:pPr/>
              <a:t>‹#›</a:t>
            </a:fld>
            <a:endParaRPr lang="en-AU" dirty="0"/>
          </a:p>
        </p:txBody>
      </p:sp>
      <p:sp>
        <p:nvSpPr>
          <p:cNvPr id="10" name="Text Placeholder 9"/>
          <p:cNvSpPr>
            <a:spLocks noGrp="1"/>
          </p:cNvSpPr>
          <p:nvPr>
            <p:ph type="body" sz="quarter" idx="13" hasCustomPrompt="1"/>
          </p:nvPr>
        </p:nvSpPr>
        <p:spPr>
          <a:xfrm>
            <a:off x="452438" y="1805362"/>
            <a:ext cx="9001125" cy="537034"/>
          </a:xfrm>
          <a:solidFill>
            <a:schemeClr val="tx2"/>
          </a:solidFill>
        </p:spPr>
        <p:txBody>
          <a:bodyPr lIns="144000" tIns="144000" rIns="144000" bIns="144000" anchor="ctr">
            <a:spAutoFit/>
          </a:bodyPr>
          <a:lstStyle>
            <a:lvl1pPr marL="0" indent="0">
              <a:buNone/>
              <a:defRPr sz="1600">
                <a:solidFill>
                  <a:schemeClr val="bg1"/>
                </a:solidFill>
              </a:defRPr>
            </a:lvl1pPr>
            <a:lvl2pPr marL="0" indent="0">
              <a:buNone/>
              <a:defRPr sz="1600">
                <a:solidFill>
                  <a:schemeClr val="bg1"/>
                </a:solidFill>
              </a:defRPr>
            </a:lvl2pPr>
            <a:lvl3pPr marL="273050" indent="0">
              <a:buNone/>
              <a:defRPr sz="1600">
                <a:solidFill>
                  <a:schemeClr val="bg1"/>
                </a:solidFill>
              </a:defRPr>
            </a:lvl3pPr>
            <a:lvl4pPr marL="536575" indent="0">
              <a:buNone/>
              <a:defRPr sz="1600">
                <a:solidFill>
                  <a:schemeClr val="bg1"/>
                </a:solidFill>
              </a:defRPr>
            </a:lvl4pPr>
            <a:lvl5pPr marL="1828800" indent="0">
              <a:buNone/>
              <a:defRPr sz="1600">
                <a:solidFill>
                  <a:schemeClr val="bg1"/>
                </a:solidFill>
              </a:defRPr>
            </a:lvl5pPr>
          </a:lstStyle>
          <a:p>
            <a:pPr lvl="0"/>
            <a:r>
              <a:rPr lang="en-US" dirty="0" smtClean="0"/>
              <a:t>CLICK TO EDIT MASTER TEXT STYLES</a:t>
            </a:r>
          </a:p>
        </p:txBody>
      </p:sp>
      <p:sp>
        <p:nvSpPr>
          <p:cNvPr id="14" name="Text Placeholder 13"/>
          <p:cNvSpPr>
            <a:spLocks noGrp="1"/>
          </p:cNvSpPr>
          <p:nvPr>
            <p:ph type="body" sz="quarter" idx="14"/>
          </p:nvPr>
        </p:nvSpPr>
        <p:spPr>
          <a:xfrm>
            <a:off x="452438" y="2417379"/>
            <a:ext cx="9001125" cy="506256"/>
          </a:xfrm>
          <a:solidFill>
            <a:schemeClr val="accent6">
              <a:lumMod val="20000"/>
              <a:lumOff val="80000"/>
            </a:schemeClr>
          </a:solidFill>
          <a:ln>
            <a:noFill/>
          </a:ln>
        </p:spPr>
        <p:txBody>
          <a:bodyPr lIns="144000" tIns="144000" rIns="144000" bIns="144000">
            <a:spAutoFit/>
          </a:bodyPr>
          <a:lstStyle>
            <a:lvl1pPr marL="0" indent="0">
              <a:buNone/>
              <a:defRPr sz="1400"/>
            </a:lvl1pPr>
            <a:lvl2pPr marL="0" indent="0">
              <a:buNone/>
              <a:defRPr/>
            </a:lvl2pPr>
            <a:lvl3pPr marL="273050" indent="0">
              <a:buNone/>
              <a:defRPr/>
            </a:lvl3pPr>
            <a:lvl4pPr marL="536575" indent="0">
              <a:buNone/>
              <a:defRPr/>
            </a:lvl4pPr>
            <a:lvl5pPr marL="1828800" indent="0">
              <a:buNone/>
              <a:defRPr/>
            </a:lvl5pPr>
          </a:lstStyle>
          <a:p>
            <a:pPr lvl="0"/>
            <a:r>
              <a:rPr lang="en-US" dirty="0" smtClean="0"/>
              <a:t>Click to edit Master text styles</a:t>
            </a:r>
          </a:p>
        </p:txBody>
      </p:sp>
      <p:sp>
        <p:nvSpPr>
          <p:cNvPr id="9"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1"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232368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439" y="1808163"/>
            <a:ext cx="9001124" cy="4141787"/>
          </a:xfrm>
        </p:spPr>
        <p:txBody>
          <a:bodyPr lIns="72000" tIns="72000" rIns="72000">
            <a:noAutofit/>
          </a:bodyPr>
          <a:lstStyle>
            <a:lvl1pPr marL="0" indent="0">
              <a:buNone/>
              <a:defRPr sz="1600">
                <a:solidFill>
                  <a:schemeClr val="accent6">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sz="1600">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p:txBody>
      </p:sp>
      <p:sp>
        <p:nvSpPr>
          <p:cNvPr id="8" name="Slide Number Placeholder 7"/>
          <p:cNvSpPr>
            <a:spLocks noGrp="1"/>
          </p:cNvSpPr>
          <p:nvPr>
            <p:ph type="sldNum" sz="quarter" idx="12"/>
          </p:nvPr>
        </p:nvSpPr>
        <p:spPr/>
        <p:txBody>
          <a:bodyPr/>
          <a:lstStyle/>
          <a:p>
            <a:fld id="{F319F486-70D2-4780-9D8D-AA4519C3264B}" type="slidenum">
              <a:rPr lang="en-AU" smtClean="0"/>
              <a:pPr/>
              <a:t>‹#›</a:t>
            </a:fld>
            <a:endParaRPr lang="en-AU" dirty="0"/>
          </a:p>
        </p:txBody>
      </p:sp>
      <p:sp>
        <p:nvSpPr>
          <p:cNvPr id="9"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0"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97312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wo Column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2904" y="1808163"/>
            <a:ext cx="5905500" cy="4141787"/>
          </a:xfrm>
        </p:spPr>
        <p:txBody>
          <a:bodyPr vert="horz" lIns="0" tIns="0" rIns="0" bIns="0" rtlCol="0">
            <a:normAutofit/>
          </a:bodyPr>
          <a:lstStyle>
            <a:lvl1pPr>
              <a:defRPr lang="en-US" sz="1200" dirty="0" smtClean="0">
                <a:solidFill>
                  <a:schemeClr val="tx1">
                    <a:lumMod val="85000"/>
                    <a:lumOff val="15000"/>
                  </a:schemeClr>
                </a:solidFill>
              </a:defRPr>
            </a:lvl1pPr>
          </a:lstStyle>
          <a:p>
            <a:pPr marL="0" lvl="0" indent="0">
              <a:buNone/>
            </a:pPr>
            <a:r>
              <a:rPr lang="en-US" dirty="0" smtClean="0"/>
              <a:t>Click to edit Master text styles</a:t>
            </a:r>
          </a:p>
        </p:txBody>
      </p:sp>
      <p:sp>
        <p:nvSpPr>
          <p:cNvPr id="7" name="Content Placeholder 3"/>
          <p:cNvSpPr>
            <a:spLocks noGrp="1"/>
          </p:cNvSpPr>
          <p:nvPr>
            <p:ph sz="half" idx="10"/>
          </p:nvPr>
        </p:nvSpPr>
        <p:spPr>
          <a:xfrm>
            <a:off x="437448" y="1808163"/>
            <a:ext cx="2834197" cy="4141787"/>
          </a:xfrm>
        </p:spPr>
        <p:txBody>
          <a:bodyPr vert="horz" lIns="72000" tIns="72000" rIns="72000" bIns="45720" rtlCol="0">
            <a:noAutofit/>
          </a:bodyPr>
          <a:lstStyle>
            <a:lvl1pPr>
              <a:defRPr lang="en-US" sz="1400" dirty="0" smtClean="0">
                <a:solidFill>
                  <a:srgbClr val="00AEEC"/>
                </a:solidFill>
              </a:defRPr>
            </a:lvl1pPr>
          </a:lstStyle>
          <a:p>
            <a:pPr marL="0" lvl="0" indent="0">
              <a:buNone/>
            </a:pPr>
            <a:r>
              <a:rPr lang="en-US" dirty="0" smtClean="0"/>
              <a:t>Click to edit Master text styles</a:t>
            </a:r>
          </a:p>
        </p:txBody>
      </p:sp>
      <p:sp>
        <p:nvSpPr>
          <p:cNvPr id="12" name="Slide Number Placeholder 11"/>
          <p:cNvSpPr>
            <a:spLocks noGrp="1"/>
          </p:cNvSpPr>
          <p:nvPr>
            <p:ph type="sldNum" sz="quarter" idx="13"/>
          </p:nvPr>
        </p:nvSpPr>
        <p:spPr/>
        <p:txBody>
          <a:bodyPr/>
          <a:lstStyle/>
          <a:p>
            <a:fld id="{F319F486-70D2-4780-9D8D-AA4519C3264B}" type="slidenum">
              <a:rPr lang="en-AU" smtClean="0"/>
              <a:pPr/>
              <a:t>‹#›</a:t>
            </a:fld>
            <a:endParaRPr lang="en-AU" dirty="0"/>
          </a:p>
        </p:txBody>
      </p:sp>
      <p:sp>
        <p:nvSpPr>
          <p:cNvPr id="11" name="Title 10"/>
          <p:cNvSpPr>
            <a:spLocks noGrp="1"/>
          </p:cNvSpPr>
          <p:nvPr>
            <p:ph type="title"/>
          </p:nvPr>
        </p:nvSpPr>
        <p:spPr>
          <a:xfrm>
            <a:off x="452438" y="476250"/>
            <a:ext cx="7128854" cy="461665"/>
          </a:xfrm>
        </p:spPr>
        <p:txBody>
          <a:bodyPr/>
          <a:lstStyle/>
          <a:p>
            <a:r>
              <a:rPr lang="en-US" dirty="0" smtClean="0"/>
              <a:t>Click to edit Master title style</a:t>
            </a:r>
            <a:endParaRPr lang="ru-RU" dirty="0"/>
          </a:p>
        </p:txBody>
      </p:sp>
      <p:sp>
        <p:nvSpPr>
          <p:cNvPr id="10" name="Footer Placeholder 4"/>
          <p:cNvSpPr txBox="1">
            <a:spLocks/>
          </p:cNvSpPr>
          <p:nvPr userDrawn="1"/>
        </p:nvSpPr>
        <p:spPr>
          <a:xfrm>
            <a:off x="1677600" y="6382800"/>
            <a:ext cx="71044" cy="144000"/>
          </a:xfrm>
          <a:prstGeom prst="rect">
            <a:avLst/>
          </a:prstGeom>
        </p:spPr>
        <p:txBody>
          <a:bodyPr vert="horz" lIns="0" tIns="36000" rIns="0" bIns="36000" rtlCol="0" anchor="ctr"/>
          <a:lstStyle>
            <a:defPPr>
              <a:defRPr lang="en-US"/>
            </a:defPPr>
            <a:lvl1pPr marL="0" algn="l" defTabSz="914400" rtl="0" eaLnBrk="1" latinLnBrk="0" hangingPunct="1">
              <a:defRPr lang="ru-RU" sz="800" kern="1200">
                <a:solidFill>
                  <a:schemeClr val="accent3"/>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Tree>
    <p:extLst>
      <p:ext uri="{BB962C8B-B14F-4D97-AF65-F5344CB8AC3E}">
        <p14:creationId xmlns:p14="http://schemas.microsoft.com/office/powerpoint/2010/main" val="362601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2500" y="512676"/>
            <a:ext cx="5472608" cy="461665"/>
          </a:xfrm>
          <a:prstGeom prst="rect">
            <a:avLst/>
          </a:prstGeom>
        </p:spPr>
        <p:txBody>
          <a:bodyPr vert="horz" wrap="square" lIns="0" tIns="0" rIns="0" bIns="0" rtlCol="0" anchor="t">
            <a:spAutoFit/>
          </a:bodyPr>
          <a:lstStyle/>
          <a:p>
            <a:pPr lvl="0"/>
            <a:r>
              <a:rPr lang="en-US" dirty="0" smtClean="0"/>
              <a:t>Click to edit Master style</a:t>
            </a:r>
            <a:endParaRPr lang="en-GB" dirty="0"/>
          </a:p>
        </p:txBody>
      </p:sp>
      <p:sp>
        <p:nvSpPr>
          <p:cNvPr id="3" name="Text Placeholder 2"/>
          <p:cNvSpPr>
            <a:spLocks noGrp="1"/>
          </p:cNvSpPr>
          <p:nvPr>
            <p:ph type="body" idx="1"/>
          </p:nvPr>
        </p:nvSpPr>
        <p:spPr>
          <a:xfrm>
            <a:off x="452439" y="1808163"/>
            <a:ext cx="9001124" cy="4141787"/>
          </a:xfrm>
          <a:prstGeom prst="rect">
            <a:avLst/>
          </a:prstGeom>
        </p:spPr>
        <p:txBody>
          <a:bodyPr vert="horz" lIns="72000" tIns="72000" rIns="72000" bIns="45720" rtlCol="0">
            <a:noAutofit/>
          </a:bodyPr>
          <a:lstStyle/>
          <a:p>
            <a:pPr marL="0" lvl="0" indent="0">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9493285" y="6328800"/>
            <a:ext cx="412715" cy="252000"/>
          </a:xfrm>
          <a:prstGeom prst="rect">
            <a:avLst/>
          </a:prstGeom>
          <a:solidFill>
            <a:srgbClr val="00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0" smtClean="0">
                <a:solidFill>
                  <a:prstClr val="white"/>
                </a:solidFill>
                <a:latin typeface="Arial" pitchFamily="34" charset="0"/>
                <a:cs typeface="Arial" pitchFamily="34" charset="0"/>
              </a:defRPr>
            </a:lvl1pPr>
          </a:lstStyle>
          <a:p>
            <a:fld id="{F319F486-70D2-4780-9D8D-AA4519C3264B}" type="slidenum">
              <a:rPr lang="en-AU" smtClean="0"/>
              <a:pPr/>
              <a:t>‹#›</a:t>
            </a:fld>
            <a:endParaRPr lang="en-AU" dirty="0"/>
          </a:p>
        </p:txBody>
      </p:sp>
      <p:pic>
        <p:nvPicPr>
          <p:cNvPr id="35" name="Рисунок 34" descr="BTI Russia - CMYK_HR.jpg"/>
          <p:cNvPicPr>
            <a:picLocks noChangeAspect="1"/>
          </p:cNvPicPr>
          <p:nvPr userDrawn="1"/>
        </p:nvPicPr>
        <p:blipFill>
          <a:blip r:embed="rId31" cstate="print"/>
          <a:stretch>
            <a:fillRect/>
          </a:stretch>
        </p:blipFill>
        <p:spPr>
          <a:xfrm>
            <a:off x="7296912" y="0"/>
            <a:ext cx="2609088" cy="1356360"/>
          </a:xfrm>
          <a:prstGeom prst="rect">
            <a:avLst/>
          </a:prstGeom>
        </p:spPr>
      </p:pic>
      <p:sp>
        <p:nvSpPr>
          <p:cNvPr id="36" name="Footer Placeholder 6"/>
          <p:cNvSpPr txBox="1">
            <a:spLocks/>
          </p:cNvSpPr>
          <p:nvPr userDrawn="1"/>
        </p:nvSpPr>
        <p:spPr>
          <a:xfrm>
            <a:off x="380492" y="6525344"/>
            <a:ext cx="5544616" cy="180020"/>
          </a:xfrm>
          <a:prstGeom prst="rect">
            <a:avLst/>
          </a:prstGeom>
        </p:spPr>
        <p:txBody>
          <a:bodyPr vert="horz" lIns="0" tIns="36000" rIns="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201</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6</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Baker </a:t>
            </a:r>
            <a:r>
              <a:rPr kumimoji="0" lang="en-US" sz="800" b="0"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Tilly</a:t>
            </a: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Russia. All rights reserved.</a:t>
            </a:r>
            <a:r>
              <a:rPr kumimoji="0" lang="ru-RU"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	</a:t>
            </a:r>
            <a:r>
              <a:rPr kumimoji="0" lang="ru-RU" sz="800" b="0" i="0" u="none" strike="noStrike" kern="1200" cap="none" spc="0" normalizeH="0" baseline="0" noProof="0" dirty="0" smtClean="0">
                <a:ln>
                  <a:noFill/>
                </a:ln>
                <a:solidFill>
                  <a:schemeClr val="accent3"/>
                </a:solidFill>
                <a:effectLst/>
                <a:uLnTx/>
                <a:uFillTx/>
                <a:latin typeface="Arial" panose="020B0604020202020204" pitchFamily="34" charset="0"/>
                <a:ea typeface="+mn-ea"/>
                <a:cs typeface="Arial" panose="020B0604020202020204" pitchFamily="34" charset="0"/>
              </a:rPr>
              <a:t>	</a:t>
            </a:r>
            <a:endParaRPr kumimoji="0" lang="ru-RU" sz="800" b="0"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35716036"/>
      </p:ext>
    </p:extLst>
  </p:cSld>
  <p:clrMap bg1="lt1" tx1="dk1" bg2="lt2" tx2="dk2" accent1="accent1" accent2="accent2" accent3="accent3" accent4="accent4" accent5="accent5" accent6="accent6" hlink="hlink" folHlink="folHlink"/>
  <p:sldLayoutIdLst>
    <p:sldLayoutId id="2147483659" r:id="rId1"/>
    <p:sldLayoutId id="2147483682" r:id="rId2"/>
    <p:sldLayoutId id="2147483680" r:id="rId3"/>
    <p:sldLayoutId id="2147483683" r:id="rId4"/>
    <p:sldLayoutId id="2147483676" r:id="rId5"/>
    <p:sldLayoutId id="2147483681" r:id="rId6"/>
    <p:sldLayoutId id="2147483661" r:id="rId7"/>
    <p:sldLayoutId id="2147483686" r:id="rId8"/>
    <p:sldLayoutId id="2147483666" r:id="rId9"/>
    <p:sldLayoutId id="2147483668" r:id="rId10"/>
    <p:sldLayoutId id="2147483663" r:id="rId11"/>
    <p:sldLayoutId id="2147483678" r:id="rId12"/>
    <p:sldLayoutId id="2147483685" r:id="rId13"/>
    <p:sldLayoutId id="2147483684" r:id="rId14"/>
    <p:sldLayoutId id="2147483679" r:id="rId15"/>
    <p:sldLayoutId id="2147483692" r:id="rId16"/>
    <p:sldLayoutId id="2147483691" r:id="rId17"/>
    <p:sldLayoutId id="2147483689" r:id="rId18"/>
    <p:sldLayoutId id="2147483690" r:id="rId19"/>
    <p:sldLayoutId id="2147483667" r:id="rId20"/>
    <p:sldLayoutId id="2147483697" r:id="rId21"/>
    <p:sldLayoutId id="2147483675" r:id="rId22"/>
    <p:sldLayoutId id="2147483687" r:id="rId23"/>
    <p:sldLayoutId id="2147483688" r:id="rId24"/>
    <p:sldLayoutId id="2147483694" r:id="rId25"/>
    <p:sldLayoutId id="2147483665" r:id="rId26"/>
    <p:sldLayoutId id="2147483695" r:id="rId27"/>
    <p:sldLayoutId id="2147483698" r:id="rId28"/>
    <p:sldLayoutId id="2147483705" r:id="rId29"/>
  </p:sldLayoutIdLst>
  <p:hf hdr="0"/>
  <p:txStyles>
    <p:titleStyle>
      <a:lvl1pPr algn="l" defTabSz="914400" rtl="0" eaLnBrk="1" latinLnBrk="0" hangingPunct="1">
        <a:spcBef>
          <a:spcPct val="0"/>
        </a:spcBef>
        <a:buNone/>
        <a:defRPr lang="en-GB" sz="3000" b="1" kern="1200" dirty="0">
          <a:solidFill>
            <a:srgbClr val="002138"/>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1pPr>
      <a:lvl2pPr marL="273050" indent="-27305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2pPr>
      <a:lvl3pPr marL="536575" indent="-263525"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3pPr>
      <a:lvl4pPr marL="809625" indent="-273050" algn="l" defTabSz="914400" rtl="0" eaLnBrk="1" latinLnBrk="0" hangingPunct="1">
        <a:spcBef>
          <a:spcPct val="20000"/>
        </a:spcBef>
        <a:buFont typeface="Arial" pitchFamily="34" charset="0"/>
        <a:buChar char="•"/>
        <a:defRPr lang="en-US" sz="1600" kern="1200" dirty="0" smtClean="0">
          <a:solidFill>
            <a:schemeClr val="accent6">
              <a:lumMod val="50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9184" y="5681359"/>
            <a:ext cx="1156756" cy="773441"/>
          </a:xfrm>
          <a:prstGeom prst="rect">
            <a:avLst/>
          </a:prstGeom>
        </p:spPr>
      </p:pic>
      <p:sp>
        <p:nvSpPr>
          <p:cNvPr id="6" name="Номер слайда 5"/>
          <p:cNvSpPr>
            <a:spLocks noGrp="1"/>
          </p:cNvSpPr>
          <p:nvPr>
            <p:ph type="sldNum" sz="quarter" idx="15"/>
          </p:nvPr>
        </p:nvSpPr>
        <p:spPr/>
        <p:txBody>
          <a:bodyPr/>
          <a:lstStyle/>
          <a:p>
            <a:fld id="{F319F486-70D2-4780-9D8D-AA4519C3264B}" type="slidenum">
              <a:rPr lang="en-AU"/>
              <a:pPr/>
              <a:t>1</a:t>
            </a:fld>
            <a:endParaRPr lang="en-AU" dirty="0"/>
          </a:p>
        </p:txBody>
      </p:sp>
      <p:sp>
        <p:nvSpPr>
          <p:cNvPr id="8" name="Title 6"/>
          <p:cNvSpPr>
            <a:spLocks noGrp="1"/>
          </p:cNvSpPr>
          <p:nvPr>
            <p:ph type="title"/>
          </p:nvPr>
        </p:nvSpPr>
        <p:spPr>
          <a:xfrm>
            <a:off x="268909" y="152636"/>
            <a:ext cx="7165277" cy="738664"/>
          </a:xfrm>
        </p:spPr>
        <p:txBody>
          <a:bodyPr/>
          <a:lstStyle/>
          <a:p>
            <a:r>
              <a:rPr lang="en-US" sz="2400" dirty="0" smtClean="0"/>
              <a:t>We’ve highlighted below some of our key projects in the sphere of accounting</a:t>
            </a:r>
            <a:endParaRPr lang="en-AU" sz="2400" dirty="0"/>
          </a:p>
        </p:txBody>
      </p:sp>
      <p:sp>
        <p:nvSpPr>
          <p:cNvPr id="20" name="Текст 19"/>
          <p:cNvSpPr>
            <a:spLocks noGrp="1"/>
          </p:cNvSpPr>
          <p:nvPr>
            <p:ph type="body" sz="quarter" idx="11"/>
          </p:nvPr>
        </p:nvSpPr>
        <p:spPr>
          <a:xfrm>
            <a:off x="271998" y="1104500"/>
            <a:ext cx="9374645" cy="2086912"/>
          </a:xfrm>
        </p:spPr>
        <p:txBody>
          <a:bodyPr>
            <a:normAutofit fontScale="85000" lnSpcReduction="20000"/>
          </a:bodyPr>
          <a:lstStyle/>
          <a:p>
            <a:r>
              <a:rPr lang="ru-RU" sz="1400" b="1" dirty="0"/>
              <a:t>Клиент</a:t>
            </a:r>
            <a:endParaRPr lang="ru-RU" sz="1400" dirty="0"/>
          </a:p>
          <a:p>
            <a:r>
              <a:rPr lang="ru-RU" sz="1400" dirty="0"/>
              <a:t>Клиент - лидер мирового рынка в области источников информации и выработки решений стратегических и оперативных задач, специализирующийся на сборе, обработке и анализе данных энергетического рынка</a:t>
            </a:r>
            <a:r>
              <a:rPr lang="ru-RU" sz="1400" dirty="0" smtClean="0"/>
              <a:t>.</a:t>
            </a:r>
            <a:endParaRPr lang="en-US" sz="1400" dirty="0" smtClean="0"/>
          </a:p>
          <a:p>
            <a:endParaRPr lang="ru-RU" sz="1400" dirty="0"/>
          </a:p>
          <a:p>
            <a:r>
              <a:rPr lang="ru-RU" sz="1400" b="1" dirty="0"/>
              <a:t>Задачи для решения</a:t>
            </a:r>
            <a:endParaRPr lang="ru-RU" sz="1400" dirty="0"/>
          </a:p>
          <a:p>
            <a:pPr marL="285750" indent="-285750">
              <a:buFont typeface="Arial" panose="020B0604020202020204" pitchFamily="34" charset="0"/>
              <a:buChar char="•"/>
            </a:pPr>
            <a:r>
              <a:rPr lang="ru-RU" sz="1400" dirty="0" smtClean="0">
                <a:solidFill>
                  <a:srgbClr val="002138"/>
                </a:solidFill>
              </a:rPr>
              <a:t>Ежедневная </a:t>
            </a:r>
            <a:r>
              <a:rPr lang="ru-RU" sz="1400" dirty="0">
                <a:solidFill>
                  <a:srgbClr val="002138"/>
                </a:solidFill>
              </a:rPr>
              <a:t>поддержка бухгалтерского учета Филиала в России,  расчет налогов и предоставление налоговых деклараций, своевременные расчеты с контрагентами и сотрудниками. </a:t>
            </a:r>
          </a:p>
          <a:p>
            <a:pPr marL="285750" indent="-285750">
              <a:buFont typeface="Arial" panose="020B0604020202020204" pitchFamily="34" charset="0"/>
              <a:buChar char="•"/>
            </a:pPr>
            <a:r>
              <a:rPr lang="ru-RU" sz="1400" dirty="0">
                <a:solidFill>
                  <a:srgbClr val="002138"/>
                </a:solidFill>
              </a:rPr>
              <a:t>Высокая трудоемкость  выпуска документов по реализации.</a:t>
            </a:r>
          </a:p>
          <a:p>
            <a:pPr marL="285750" indent="-285750">
              <a:buFont typeface="Arial" panose="020B0604020202020204" pitchFamily="34" charset="0"/>
              <a:buChar char="•"/>
            </a:pPr>
            <a:r>
              <a:rPr lang="ru-RU" sz="1400" dirty="0">
                <a:solidFill>
                  <a:srgbClr val="002138"/>
                </a:solidFill>
              </a:rPr>
              <a:t>Регулярные сбои при подготовке консолидированной отчетности.</a:t>
            </a:r>
          </a:p>
          <a:p>
            <a:pPr marL="285750" indent="-285750">
              <a:buFont typeface="Arial" panose="020B0604020202020204" pitchFamily="34" charset="0"/>
              <a:buChar char="•"/>
            </a:pPr>
            <a:r>
              <a:rPr lang="ru-RU" sz="1400" dirty="0">
                <a:solidFill>
                  <a:srgbClr val="002138"/>
                </a:solidFill>
              </a:rPr>
              <a:t>В условиях постоянного расширения деятельности Филиала в России финансовой службе Клиента необходимо было настроить операционный учет Филиала в соответствии с требованиями системы корпоративной отчетности и  с учетом налогообложения компаний группы.</a:t>
            </a:r>
          </a:p>
          <a:p>
            <a:endParaRPr lang="ru-RU" dirty="0">
              <a:solidFill>
                <a:srgbClr val="002138"/>
              </a:solidFill>
            </a:endParaRPr>
          </a:p>
          <a:p>
            <a:endParaRPr lang="en-US" dirty="0">
              <a:solidFill>
                <a:srgbClr val="002138"/>
              </a:solidFill>
            </a:endParaRPr>
          </a:p>
        </p:txBody>
      </p:sp>
      <p:sp>
        <p:nvSpPr>
          <p:cNvPr id="21" name="Текст 20"/>
          <p:cNvSpPr>
            <a:spLocks noGrp="1"/>
          </p:cNvSpPr>
          <p:nvPr>
            <p:ph type="body" sz="quarter" idx="12"/>
          </p:nvPr>
        </p:nvSpPr>
        <p:spPr>
          <a:xfrm>
            <a:off x="274453" y="3228210"/>
            <a:ext cx="9374645" cy="1696442"/>
          </a:xfrm>
        </p:spPr>
        <p:txBody>
          <a:bodyPr>
            <a:normAutofit fontScale="92500" lnSpcReduction="20000"/>
          </a:bodyPr>
          <a:lstStyle/>
          <a:p>
            <a:r>
              <a:rPr lang="ru-RU" sz="1400" b="1" dirty="0"/>
              <a:t>Предложенные решения</a:t>
            </a:r>
            <a:endParaRPr lang="ru-RU" sz="1400" dirty="0"/>
          </a:p>
          <a:p>
            <a:pPr marL="285750" lvl="0" indent="-285750">
              <a:buFont typeface="Arial" panose="020B0604020202020204" pitchFamily="34" charset="0"/>
              <a:buChar char="•"/>
            </a:pPr>
            <a:r>
              <a:rPr lang="ru-RU" sz="1400" dirty="0">
                <a:solidFill>
                  <a:srgbClr val="002138"/>
                </a:solidFill>
              </a:rPr>
              <a:t>Разработана структура договоров с компаниями группы с учетом особенностей налогообложения Филиала</a:t>
            </a:r>
          </a:p>
          <a:p>
            <a:pPr marL="285750" lvl="0" indent="-285750">
              <a:buFont typeface="Arial" panose="020B0604020202020204" pitchFamily="34" charset="0"/>
              <a:buChar char="•"/>
            </a:pPr>
            <a:r>
              <a:rPr lang="ru-RU" sz="1400" dirty="0">
                <a:solidFill>
                  <a:srgbClr val="002138"/>
                </a:solidFill>
              </a:rPr>
              <a:t>Налажен процесс взаимодействия с финансовой службой Клиента для получения актуальных и достоверных сведений о деятельности Филиала </a:t>
            </a:r>
          </a:p>
          <a:p>
            <a:pPr marL="285750" lvl="0" indent="-285750">
              <a:buFont typeface="Arial" panose="020B0604020202020204" pitchFamily="34" charset="0"/>
              <a:buChar char="•"/>
            </a:pPr>
            <a:r>
              <a:rPr lang="ru-RU" sz="1400" dirty="0">
                <a:solidFill>
                  <a:srgbClr val="002138"/>
                </a:solidFill>
              </a:rPr>
              <a:t>Выстроена система оперативного управления банковскими счетами Филиала для расчетов с контрагентами и сотрудниками</a:t>
            </a:r>
          </a:p>
          <a:p>
            <a:pPr marL="285750" lvl="0" indent="-285750">
              <a:buFont typeface="Arial" panose="020B0604020202020204" pitchFamily="34" charset="0"/>
              <a:buChar char="•"/>
            </a:pPr>
            <a:r>
              <a:rPr lang="ru-RU" sz="1400" dirty="0">
                <a:solidFill>
                  <a:srgbClr val="002138"/>
                </a:solidFill>
              </a:rPr>
              <a:t>Создана уникальная конфигурация бухгалтерского программного обеспечения на базе систем 1С.</a:t>
            </a:r>
          </a:p>
          <a:p>
            <a:pPr marL="285750" lvl="0" indent="-285750">
              <a:buFont typeface="Arial" panose="020B0604020202020204" pitchFamily="34" charset="0"/>
              <a:buChar char="•"/>
            </a:pPr>
            <a:r>
              <a:rPr lang="ru-RU" sz="1400" dirty="0">
                <a:solidFill>
                  <a:srgbClr val="002138"/>
                </a:solidFill>
              </a:rPr>
              <a:t>Реализованы настройки учета Филиала для целей корпоративного учета с целью предоставления данных в соответствии с графиком ежемесячного закрытия по группе компаний. </a:t>
            </a:r>
          </a:p>
        </p:txBody>
      </p:sp>
      <p:sp>
        <p:nvSpPr>
          <p:cNvPr id="7" name="Текст 20"/>
          <p:cNvSpPr>
            <a:spLocks noGrp="1"/>
          </p:cNvSpPr>
          <p:nvPr>
            <p:ph type="body" sz="quarter" idx="12"/>
          </p:nvPr>
        </p:nvSpPr>
        <p:spPr>
          <a:xfrm>
            <a:off x="271997" y="4961450"/>
            <a:ext cx="9374645" cy="1603202"/>
          </a:xfrm>
        </p:spPr>
        <p:txBody>
          <a:bodyPr>
            <a:normAutofit fontScale="92500" lnSpcReduction="20000"/>
          </a:bodyPr>
          <a:lstStyle/>
          <a:p>
            <a:r>
              <a:rPr lang="ru-RU" sz="1400" b="1" dirty="0"/>
              <a:t>В результате Клиент получил</a:t>
            </a:r>
            <a:endParaRPr lang="ru-RU" sz="1400" dirty="0"/>
          </a:p>
          <a:p>
            <a:pPr marL="285750" lvl="0" indent="-285750">
              <a:buFont typeface="Arial" panose="020B0604020202020204" pitchFamily="34" charset="0"/>
              <a:buChar char="•"/>
            </a:pPr>
            <a:r>
              <a:rPr lang="ru-RU" sz="1400" dirty="0">
                <a:solidFill>
                  <a:srgbClr val="002138"/>
                </a:solidFill>
              </a:rPr>
              <a:t>Конфиденциальность данных</a:t>
            </a:r>
          </a:p>
          <a:p>
            <a:pPr marL="285750" lvl="0" indent="-285750">
              <a:buFont typeface="Arial" panose="020B0604020202020204" pitchFamily="34" charset="0"/>
              <a:buChar char="•"/>
            </a:pPr>
            <a:r>
              <a:rPr lang="ru-RU" sz="1400" dirty="0">
                <a:solidFill>
                  <a:srgbClr val="002138"/>
                </a:solidFill>
              </a:rPr>
              <a:t>Расчет налогов для филиала иностранной организации в соответствии с законодательством РФ и их своевременная уплата. </a:t>
            </a:r>
          </a:p>
          <a:p>
            <a:pPr marL="285750" lvl="0" indent="-285750">
              <a:buFont typeface="Arial" panose="020B0604020202020204" pitchFamily="34" charset="0"/>
              <a:buChar char="•"/>
            </a:pPr>
            <a:r>
              <a:rPr lang="ru-RU" sz="1400" dirty="0">
                <a:solidFill>
                  <a:srgbClr val="002138"/>
                </a:solidFill>
              </a:rPr>
              <a:t>Актуальную финансовую информацию о деятельности Филиала</a:t>
            </a:r>
          </a:p>
          <a:p>
            <a:pPr marL="285750" lvl="0" indent="-285750">
              <a:buFont typeface="Arial" panose="020B0604020202020204" pitchFamily="34" charset="0"/>
              <a:buChar char="•"/>
            </a:pPr>
            <a:r>
              <a:rPr lang="ru-RU" sz="1400" dirty="0">
                <a:solidFill>
                  <a:srgbClr val="002138"/>
                </a:solidFill>
              </a:rPr>
              <a:t>Высокую степень детализации учетных данных </a:t>
            </a:r>
          </a:p>
          <a:p>
            <a:pPr marL="285750" lvl="0" indent="-285750">
              <a:buFont typeface="Arial" panose="020B0604020202020204" pitchFamily="34" charset="0"/>
              <a:buChar char="•"/>
            </a:pPr>
            <a:r>
              <a:rPr lang="ru-RU" sz="1400" dirty="0">
                <a:solidFill>
                  <a:srgbClr val="002138"/>
                </a:solidFill>
              </a:rPr>
              <a:t>Сокращение времени на процесс ежемесячного закрытия </a:t>
            </a:r>
          </a:p>
          <a:p>
            <a:pPr marL="285750" lvl="0" indent="-285750">
              <a:buFont typeface="Arial" panose="020B0604020202020204" pitchFamily="34" charset="0"/>
              <a:buChar char="•"/>
            </a:pPr>
            <a:r>
              <a:rPr lang="ru-RU" sz="1400" dirty="0">
                <a:solidFill>
                  <a:srgbClr val="002138"/>
                </a:solidFill>
              </a:rPr>
              <a:t>Оперативную поддержку в период подготовки ежемесячных отчетов</a:t>
            </a:r>
          </a:p>
        </p:txBody>
      </p:sp>
    </p:spTree>
    <p:extLst>
      <p:ext uri="{BB962C8B-B14F-4D97-AF65-F5344CB8AC3E}">
        <p14:creationId xmlns:p14="http://schemas.microsoft.com/office/powerpoint/2010/main" val="38995948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Office Theme">
  <a:themeElements>
    <a:clrScheme name="BakerTillyColor">
      <a:dk1>
        <a:sysClr val="windowText" lastClr="000000"/>
      </a:dk1>
      <a:lt1>
        <a:sysClr val="window" lastClr="FFFFFF"/>
      </a:lt1>
      <a:dk2>
        <a:srgbClr val="00AEEC"/>
      </a:dk2>
      <a:lt2>
        <a:srgbClr val="EEECE1"/>
      </a:lt2>
      <a:accent1>
        <a:srgbClr val="002138"/>
      </a:accent1>
      <a:accent2>
        <a:srgbClr val="D82231"/>
      </a:accent2>
      <a:accent3>
        <a:srgbClr val="00AEEC"/>
      </a:accent3>
      <a:accent4>
        <a:srgbClr val="6D5E52"/>
      </a:accent4>
      <a:accent5>
        <a:srgbClr val="79B93E"/>
      </a:accent5>
      <a:accent6>
        <a:srgbClr val="9FA1A4"/>
      </a:accent6>
      <a:hlink>
        <a:srgbClr val="00AEEC"/>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13218</TotalTime>
  <Words>234</Words>
  <Application>Microsoft Office PowerPoint</Application>
  <PresentationFormat>Лист A4 (210x297 мм)</PresentationFormat>
  <Paragraphs>23</Paragraphs>
  <Slides>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Arial</vt:lpstr>
      <vt:lpstr>Calibri</vt:lpstr>
      <vt:lpstr>1_Office Theme</vt:lpstr>
      <vt:lpstr>We’ve highlighted below some of our key projects in the sphere of accounting</vt:lpstr>
    </vt:vector>
  </TitlesOfParts>
  <Company>Baker Tilly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proposal</dc:title>
  <dc:creator>Alexander Sidorov</dc:creator>
  <cp:keywords>Baker Tilly Russaudit</cp:keywords>
  <dc:description>Alexander Sidorov
 Director of Marketing and Business Development
Baker Tilly Russaudit</dc:description>
  <cp:lastModifiedBy>Lidogoster Olga</cp:lastModifiedBy>
  <cp:revision>1795</cp:revision>
  <cp:lastPrinted>2016-08-12T09:41:52Z</cp:lastPrinted>
  <dcterms:created xsi:type="dcterms:W3CDTF">2012-08-13T09:07:04Z</dcterms:created>
  <dcterms:modified xsi:type="dcterms:W3CDTF">2017-03-14T09:27:51Z</dcterms:modified>
</cp:coreProperties>
</file>