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5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6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1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6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8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3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8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1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F83-77FC-40F8-BDA3-1253103A2140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DBEB-F7B0-4438-B57C-29DC01108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8522" y="70309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• </a:t>
            </a:r>
            <a:r>
              <a:rPr lang="en-US" altLang="ko-KR" sz="1600" b="1" dirty="0" err="1" smtClean="0">
                <a:latin typeface="+mn-ea"/>
              </a:rPr>
              <a:t>KoNLP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설치에서 오류가 날 경우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8522" y="1146219"/>
            <a:ext cx="92170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 smtClean="0">
                <a:latin typeface="+mn-ea"/>
              </a:rPr>
              <a:t>rJava</a:t>
            </a:r>
            <a:r>
              <a:rPr lang="ko-KR" altLang="en-US" sz="1400" dirty="0" smtClean="0">
                <a:latin typeface="+mn-ea"/>
              </a:rPr>
              <a:t>의 이유이며</a:t>
            </a:r>
            <a:r>
              <a:rPr lang="en-US" altLang="ko-KR" sz="1400" dirty="0" smtClean="0">
                <a:latin typeface="+mn-ea"/>
              </a:rPr>
              <a:t>, Java </a:t>
            </a:r>
            <a:r>
              <a:rPr lang="ko-KR" altLang="en-US" sz="1400" dirty="0" smtClean="0">
                <a:latin typeface="+mn-ea"/>
              </a:rPr>
              <a:t>버전에서 오류가 </a:t>
            </a:r>
            <a:r>
              <a:rPr lang="ko-KR" altLang="en-US" sz="1400" dirty="0" err="1" smtClean="0">
                <a:latin typeface="+mn-ea"/>
              </a:rPr>
              <a:t>많이남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smtClean="0">
                <a:latin typeface="+mn-ea"/>
                <a:hlinkClick r:id="rId2"/>
              </a:rPr>
              <a:t>http</a:t>
            </a:r>
            <a:r>
              <a:rPr lang="en-US" altLang="ko-KR" sz="1400" dirty="0">
                <a:latin typeface="+mn-ea"/>
                <a:hlinkClick r:id="rId2"/>
              </a:rPr>
              <a:t>://</a:t>
            </a:r>
            <a:r>
              <a:rPr lang="en-US" altLang="ko-KR" sz="1400" dirty="0" smtClean="0">
                <a:latin typeface="+mn-ea"/>
                <a:hlinkClick r:id="rId2"/>
              </a:rPr>
              <a:t>www.oracle.com/technetwork/java/javase/downloads/jdk8-downloads-2133151.html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접속 후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Accept License Agreement </a:t>
            </a:r>
            <a:r>
              <a:rPr lang="ko-KR" altLang="en-US" sz="1400" b="1" dirty="0" smtClean="0">
                <a:latin typeface="+mn-ea"/>
              </a:rPr>
              <a:t>선택</a:t>
            </a:r>
            <a:r>
              <a:rPr lang="ko-KR" altLang="en-US" sz="1400" dirty="0" smtClean="0">
                <a:latin typeface="+mn-ea"/>
              </a:rPr>
              <a:t> 후 운영체제에 맞게 다운로드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1376" t="58627" r="22018"/>
          <a:stretch/>
        </p:blipFill>
        <p:spPr>
          <a:xfrm>
            <a:off x="2542698" y="2195203"/>
            <a:ext cx="5472609" cy="391762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609566" y="2943351"/>
            <a:ext cx="1800200" cy="281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84922" y="5692907"/>
            <a:ext cx="5114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8522" y="70309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• </a:t>
            </a:r>
            <a:r>
              <a:rPr lang="en-US" altLang="ko-KR" sz="1600" b="1" dirty="0" err="1" smtClean="0">
                <a:latin typeface="+mn-ea"/>
              </a:rPr>
              <a:t>KoNLP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설치에서 오류가 날 경우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8522" y="1146219"/>
            <a:ext cx="921702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설치 과정 중 </a:t>
            </a:r>
            <a:r>
              <a:rPr lang="en-US" altLang="ko-KR" sz="1400" dirty="0" smtClean="0">
                <a:latin typeface="+mn-ea"/>
              </a:rPr>
              <a:t>java</a:t>
            </a:r>
            <a:r>
              <a:rPr lang="ko-KR" altLang="en-US" sz="1400" dirty="0" smtClean="0">
                <a:latin typeface="+mn-ea"/>
              </a:rPr>
              <a:t>가 설치 되어있을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경로설정을</a:t>
            </a:r>
            <a:r>
              <a:rPr lang="ko-KR" altLang="en-US" sz="1400" dirty="0" smtClean="0">
                <a:latin typeface="+mn-ea"/>
              </a:rPr>
              <a:t> 위해 </a:t>
            </a:r>
            <a:r>
              <a:rPr lang="en-US" altLang="ko-KR" sz="1400" b="1" dirty="0" smtClean="0">
                <a:latin typeface="+mn-ea"/>
              </a:rPr>
              <a:t>change</a:t>
            </a:r>
            <a:r>
              <a:rPr lang="ko-KR" altLang="en-US" sz="1400" dirty="0" smtClean="0">
                <a:latin typeface="+mn-ea"/>
              </a:rPr>
              <a:t>를 누르고 경로설정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경로 설정 시 </a:t>
            </a:r>
            <a:r>
              <a:rPr lang="ko-KR" altLang="en-US" sz="1400" b="1" dirty="0" smtClean="0">
                <a:latin typeface="+mn-ea"/>
              </a:rPr>
              <a:t>경로 꼭 외우기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복사하기</a:t>
            </a:r>
            <a:r>
              <a:rPr lang="en-US" altLang="ko-KR" sz="1400" b="1" dirty="0" smtClean="0">
                <a:latin typeface="+mn-ea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18" y="2077972"/>
            <a:ext cx="4695825" cy="35623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93" y="2082735"/>
            <a:ext cx="4695825" cy="35528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187670" y="4837408"/>
            <a:ext cx="792088" cy="255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79487" y="4902948"/>
            <a:ext cx="207653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8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8522" y="70309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• </a:t>
            </a:r>
            <a:r>
              <a:rPr lang="en-US" altLang="ko-KR" sz="1600" b="1" dirty="0" err="1" smtClean="0">
                <a:latin typeface="+mn-ea"/>
              </a:rPr>
              <a:t>KoNLP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설치에서 오류가 날 경우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8522" y="1146219"/>
            <a:ext cx="921702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설치 완료 후 </a:t>
            </a:r>
            <a:r>
              <a:rPr lang="ko-KR" altLang="en-US" sz="1400" b="1" dirty="0" smtClean="0">
                <a:latin typeface="+mn-ea"/>
              </a:rPr>
              <a:t>제어판 </a:t>
            </a:r>
            <a:r>
              <a:rPr lang="en-US" altLang="ko-KR" sz="1400" b="1" dirty="0" smtClean="0">
                <a:latin typeface="+mn-ea"/>
              </a:rPr>
              <a:t>– </a:t>
            </a:r>
            <a:r>
              <a:rPr lang="ko-KR" altLang="en-US" sz="1400" b="1" dirty="0" smtClean="0">
                <a:latin typeface="+mn-ea"/>
              </a:rPr>
              <a:t>시스템 </a:t>
            </a:r>
            <a:r>
              <a:rPr lang="en-US" altLang="ko-KR" sz="1400" b="1" dirty="0" smtClean="0">
                <a:latin typeface="+mn-ea"/>
              </a:rPr>
              <a:t>– </a:t>
            </a:r>
            <a:r>
              <a:rPr lang="ko-KR" altLang="en-US" sz="1400" b="1" dirty="0" err="1" smtClean="0">
                <a:latin typeface="+mn-ea"/>
              </a:rPr>
              <a:t>고급시스템</a:t>
            </a:r>
            <a:r>
              <a:rPr lang="ko-KR" altLang="en-US" sz="1400" b="1" dirty="0" smtClean="0">
                <a:latin typeface="+mn-ea"/>
              </a:rPr>
              <a:t> 설정 </a:t>
            </a:r>
            <a:r>
              <a:rPr lang="en-US" altLang="ko-KR" sz="1400" b="1" dirty="0" smtClean="0">
                <a:latin typeface="+mn-ea"/>
              </a:rPr>
              <a:t>– </a:t>
            </a:r>
            <a:r>
              <a:rPr lang="ko-KR" altLang="en-US" sz="1400" b="1" dirty="0" smtClean="0">
                <a:latin typeface="+mn-ea"/>
              </a:rPr>
              <a:t>고급 탭 </a:t>
            </a:r>
            <a:r>
              <a:rPr lang="en-US" altLang="ko-KR" sz="1400" b="1" dirty="0" smtClean="0">
                <a:latin typeface="+mn-ea"/>
              </a:rPr>
              <a:t>– </a:t>
            </a:r>
            <a:r>
              <a:rPr lang="ko-KR" altLang="en-US" sz="1400" b="1" dirty="0" smtClean="0">
                <a:latin typeface="+mn-ea"/>
              </a:rPr>
              <a:t>환경변수 클릭</a:t>
            </a:r>
            <a:endParaRPr lang="en-US" altLang="ko-KR" sz="1400" b="1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시스템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변수</a:t>
            </a:r>
            <a:r>
              <a:rPr lang="ko-KR" altLang="en-US" sz="1400" dirty="0" smtClean="0">
                <a:latin typeface="+mn-ea"/>
              </a:rPr>
              <a:t>에서 </a:t>
            </a:r>
            <a:r>
              <a:rPr lang="ko-KR" altLang="en-US" sz="1400" b="1" dirty="0" err="1" smtClean="0">
                <a:latin typeface="+mn-ea"/>
              </a:rPr>
              <a:t>새로만들기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항목 선택</a:t>
            </a:r>
            <a:r>
              <a:rPr lang="en-US" altLang="ko-KR" sz="1400" b="1" dirty="0" smtClean="0">
                <a:latin typeface="+mn-ea"/>
              </a:rPr>
              <a:t>,  JAVA_HOME</a:t>
            </a:r>
            <a:r>
              <a:rPr lang="ko-KR" altLang="en-US" sz="1400" b="1" dirty="0" smtClean="0">
                <a:latin typeface="+mn-ea"/>
              </a:rPr>
              <a:t>과 주소 입력</a:t>
            </a:r>
            <a:endParaRPr lang="en-US" altLang="ko-KR" sz="1400" b="1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01" y="1910665"/>
            <a:ext cx="4524375" cy="462938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29996" y="5641829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91" y="1926804"/>
            <a:ext cx="4910633" cy="400305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180" y="3565075"/>
            <a:ext cx="5110202" cy="1485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431276" y="5050975"/>
            <a:ext cx="1152128" cy="316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75292" y="4308025"/>
            <a:ext cx="1728192" cy="266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4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8522" y="70309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• </a:t>
            </a:r>
            <a:r>
              <a:rPr lang="en-US" altLang="ko-KR" sz="1600" b="1" dirty="0" err="1" smtClean="0">
                <a:latin typeface="+mn-ea"/>
              </a:rPr>
              <a:t>KoNLP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설치에서 오류가 날 경우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8522" y="1146219"/>
            <a:ext cx="921702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마지막으로 시스템 변수의 </a:t>
            </a:r>
            <a:r>
              <a:rPr lang="en-US" altLang="ko-KR" sz="1400" dirty="0" smtClean="0">
                <a:latin typeface="+mn-ea"/>
              </a:rPr>
              <a:t>Path</a:t>
            </a:r>
            <a:r>
              <a:rPr lang="ko-KR" altLang="en-US" sz="1400" dirty="0" smtClean="0">
                <a:latin typeface="+mn-ea"/>
              </a:rPr>
              <a:t>를 더블클릭하여 </a:t>
            </a:r>
            <a:r>
              <a:rPr lang="en-US" altLang="ko-KR" sz="1400" dirty="0" smtClean="0">
                <a:latin typeface="+mn-ea"/>
              </a:rPr>
              <a:t>Path </a:t>
            </a:r>
            <a:r>
              <a:rPr lang="ko-KR" altLang="en-US" sz="1400" dirty="0" smtClean="0">
                <a:latin typeface="+mn-ea"/>
              </a:rPr>
              <a:t>추가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- %JAVA_HOME%\bin </a:t>
            </a:r>
            <a:r>
              <a:rPr lang="ko-KR" altLang="en-US" sz="1400" dirty="0" smtClean="0">
                <a:latin typeface="+mn-ea"/>
              </a:rPr>
              <a:t>추가하기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확인 후 적용하고 끄기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42" y="2055798"/>
            <a:ext cx="4962525" cy="39155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433841" y="4658686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8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Do-hoon</dc:creator>
  <cp:lastModifiedBy>Windows 사용자</cp:lastModifiedBy>
  <cp:revision>2</cp:revision>
  <dcterms:created xsi:type="dcterms:W3CDTF">2020-09-07T04:24:22Z</dcterms:created>
  <dcterms:modified xsi:type="dcterms:W3CDTF">2020-09-07T06:32:09Z</dcterms:modified>
</cp:coreProperties>
</file>