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71" r:id="rId4"/>
    <p:sldId id="272" r:id="rId5"/>
    <p:sldId id="276" r:id="rId6"/>
    <p:sldId id="273" r:id="rId7"/>
    <p:sldId id="277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398"/>
    <a:srgbClr val="0B6EB7"/>
    <a:srgbClr val="25374D"/>
    <a:srgbClr val="AD3294"/>
    <a:srgbClr val="9388C2"/>
    <a:srgbClr val="00AAC1"/>
    <a:srgbClr val="8CC63E"/>
    <a:srgbClr val="0C6EB7"/>
    <a:srgbClr val="344459"/>
    <a:srgbClr val="072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/>
    <p:restoredTop sz="94618"/>
  </p:normalViewPr>
  <p:slideViewPr>
    <p:cSldViewPr snapToGrid="0" snapToObjects="1" showGuides="1">
      <p:cViewPr varScale="1">
        <p:scale>
          <a:sx n="100" d="100"/>
          <a:sy n="100" d="100"/>
        </p:scale>
        <p:origin x="645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D82A9-C448-4616-BAAF-511A9EDC92B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833654-0738-4840-946B-DEE556792B03}">
      <dgm:prSet phldrT="[Text]"/>
      <dgm:spPr/>
      <dgm:t>
        <a:bodyPr/>
        <a:lstStyle/>
        <a:p>
          <a:r>
            <a:rPr lang="en-GB" dirty="0" smtClean="0"/>
            <a:t>Enterprise</a:t>
          </a:r>
          <a:endParaRPr lang="en-GB" dirty="0"/>
        </a:p>
      </dgm:t>
    </dgm:pt>
    <dgm:pt modelId="{3C99E1DF-98E5-4698-80BD-B466BBA29C5F}" type="parTrans" cxnId="{2033F6B3-7C87-4B90-8802-B17AC83B754C}">
      <dgm:prSet/>
      <dgm:spPr/>
      <dgm:t>
        <a:bodyPr/>
        <a:lstStyle/>
        <a:p>
          <a:endParaRPr lang="en-GB"/>
        </a:p>
      </dgm:t>
    </dgm:pt>
    <dgm:pt modelId="{0A43923A-FCE3-4D0E-878B-730AEF225DC1}" type="sibTrans" cxnId="{2033F6B3-7C87-4B90-8802-B17AC83B754C}">
      <dgm:prSet/>
      <dgm:spPr/>
      <dgm:t>
        <a:bodyPr/>
        <a:lstStyle/>
        <a:p>
          <a:endParaRPr lang="en-GB"/>
        </a:p>
      </dgm:t>
    </dgm:pt>
    <dgm:pt modelId="{EF00D421-74C1-46EB-9B30-BBB66949460C}">
      <dgm:prSet phldrT="[Text]"/>
      <dgm:spPr/>
      <dgm:t>
        <a:bodyPr/>
        <a:lstStyle/>
        <a:p>
          <a:r>
            <a:rPr lang="en-GB" dirty="0" smtClean="0"/>
            <a:t>Understanding the goals</a:t>
          </a:r>
          <a:endParaRPr lang="en-GB" dirty="0"/>
        </a:p>
      </dgm:t>
    </dgm:pt>
    <dgm:pt modelId="{9D5778B7-18E8-4A7E-BAEE-A8AE7AFED216}" type="parTrans" cxnId="{F53D6C6C-0FC7-4272-939A-14EE4CE5D4F8}">
      <dgm:prSet/>
      <dgm:spPr/>
      <dgm:t>
        <a:bodyPr/>
        <a:lstStyle/>
        <a:p>
          <a:endParaRPr lang="en-GB"/>
        </a:p>
      </dgm:t>
    </dgm:pt>
    <dgm:pt modelId="{7F0431F6-D6A3-482E-94A4-1ED05FBA2884}" type="sibTrans" cxnId="{F53D6C6C-0FC7-4272-939A-14EE4CE5D4F8}">
      <dgm:prSet/>
      <dgm:spPr/>
      <dgm:t>
        <a:bodyPr/>
        <a:lstStyle/>
        <a:p>
          <a:endParaRPr lang="en-GB"/>
        </a:p>
      </dgm:t>
    </dgm:pt>
    <dgm:pt modelId="{68B25AA7-1491-4C6C-B31F-EE1401BEFCAB}">
      <dgm:prSet phldrT="[Text]"/>
      <dgm:spPr/>
      <dgm:t>
        <a:bodyPr/>
        <a:lstStyle/>
        <a:p>
          <a:r>
            <a:rPr lang="en-GB" dirty="0" smtClean="0"/>
            <a:t>Appreciation of the key corporate lines of business</a:t>
          </a:r>
          <a:endParaRPr lang="en-GB" dirty="0"/>
        </a:p>
      </dgm:t>
    </dgm:pt>
    <dgm:pt modelId="{275FF6FE-1092-4459-90DF-E06BD428B930}" type="parTrans" cxnId="{CE65FF60-14B2-4E46-AB3F-343F6EAFCC90}">
      <dgm:prSet/>
      <dgm:spPr/>
      <dgm:t>
        <a:bodyPr/>
        <a:lstStyle/>
        <a:p>
          <a:endParaRPr lang="en-GB"/>
        </a:p>
      </dgm:t>
    </dgm:pt>
    <dgm:pt modelId="{38AAC921-0BC5-46D4-9610-78A059A99AEC}" type="sibTrans" cxnId="{CE65FF60-14B2-4E46-AB3F-343F6EAFCC90}">
      <dgm:prSet/>
      <dgm:spPr/>
      <dgm:t>
        <a:bodyPr/>
        <a:lstStyle/>
        <a:p>
          <a:endParaRPr lang="en-GB"/>
        </a:p>
      </dgm:t>
    </dgm:pt>
    <dgm:pt modelId="{48E35BBD-D9BF-4458-9C3C-154F9470252C}">
      <dgm:prSet phldrT="[Text]"/>
      <dgm:spPr/>
      <dgm:t>
        <a:bodyPr/>
        <a:lstStyle/>
        <a:p>
          <a:r>
            <a:rPr lang="en-GB" dirty="0" smtClean="0"/>
            <a:t>Solution</a:t>
          </a:r>
          <a:endParaRPr lang="en-GB" dirty="0"/>
        </a:p>
      </dgm:t>
    </dgm:pt>
    <dgm:pt modelId="{C78D787E-9F89-43FA-A8FE-DC49F73CB3A4}" type="parTrans" cxnId="{DB4F88D8-2E46-4833-A8A8-211B034F3D9E}">
      <dgm:prSet/>
      <dgm:spPr/>
      <dgm:t>
        <a:bodyPr/>
        <a:lstStyle/>
        <a:p>
          <a:endParaRPr lang="en-GB"/>
        </a:p>
      </dgm:t>
    </dgm:pt>
    <dgm:pt modelId="{1483EC68-2C6A-4227-8478-8DDFD2982737}" type="sibTrans" cxnId="{DB4F88D8-2E46-4833-A8A8-211B034F3D9E}">
      <dgm:prSet/>
      <dgm:spPr/>
      <dgm:t>
        <a:bodyPr/>
        <a:lstStyle/>
        <a:p>
          <a:endParaRPr lang="en-GB"/>
        </a:p>
      </dgm:t>
    </dgm:pt>
    <dgm:pt modelId="{389B14A3-BEA3-42E9-BFAA-86247C581496}">
      <dgm:prSet phldrT="[Text]"/>
      <dgm:spPr/>
      <dgm:t>
        <a:bodyPr/>
        <a:lstStyle/>
        <a:p>
          <a:r>
            <a:rPr lang="en-GB" dirty="0" smtClean="0"/>
            <a:t>Understanding solution goals</a:t>
          </a:r>
          <a:endParaRPr lang="en-GB" dirty="0"/>
        </a:p>
      </dgm:t>
    </dgm:pt>
    <dgm:pt modelId="{46565163-2BCA-4891-9439-105D6EA5E745}" type="parTrans" cxnId="{F25B0EE8-09D4-4A4A-85D9-B16D8AD2B201}">
      <dgm:prSet/>
      <dgm:spPr/>
      <dgm:t>
        <a:bodyPr/>
        <a:lstStyle/>
        <a:p>
          <a:endParaRPr lang="en-GB"/>
        </a:p>
      </dgm:t>
    </dgm:pt>
    <dgm:pt modelId="{5AD8E6DD-98EC-4296-A2E0-E8074F0A6F9A}" type="sibTrans" cxnId="{F25B0EE8-09D4-4A4A-85D9-B16D8AD2B201}">
      <dgm:prSet/>
      <dgm:spPr/>
      <dgm:t>
        <a:bodyPr/>
        <a:lstStyle/>
        <a:p>
          <a:endParaRPr lang="en-GB"/>
        </a:p>
      </dgm:t>
    </dgm:pt>
    <dgm:pt modelId="{B2BA45D8-0BDD-4537-AC59-85DE7484243C}">
      <dgm:prSet phldrT="[Text]"/>
      <dgm:spPr/>
      <dgm:t>
        <a:bodyPr/>
        <a:lstStyle/>
        <a:p>
          <a:r>
            <a:rPr lang="en-GB" dirty="0" smtClean="0"/>
            <a:t>Complying with architecture processes</a:t>
          </a:r>
          <a:endParaRPr lang="en-GB" dirty="0"/>
        </a:p>
      </dgm:t>
    </dgm:pt>
    <dgm:pt modelId="{669B9167-96A5-495E-BA7E-ED28E1CB9D0B}" type="parTrans" cxnId="{5C45EAFF-3586-4FF9-815C-E6DFCD9C5291}">
      <dgm:prSet/>
      <dgm:spPr/>
      <dgm:t>
        <a:bodyPr/>
        <a:lstStyle/>
        <a:p>
          <a:endParaRPr lang="en-GB"/>
        </a:p>
      </dgm:t>
    </dgm:pt>
    <dgm:pt modelId="{6D80DD2E-86A4-4C6B-AB33-B57C4A38D15E}" type="sibTrans" cxnId="{5C45EAFF-3586-4FF9-815C-E6DFCD9C5291}">
      <dgm:prSet/>
      <dgm:spPr/>
      <dgm:t>
        <a:bodyPr/>
        <a:lstStyle/>
        <a:p>
          <a:endParaRPr lang="en-GB"/>
        </a:p>
      </dgm:t>
    </dgm:pt>
    <dgm:pt modelId="{4E1143E0-A777-4B05-B0A1-77D8DCC19902}">
      <dgm:prSet phldrT="[Text]"/>
      <dgm:spPr/>
      <dgm:t>
        <a:bodyPr/>
        <a:lstStyle/>
        <a:p>
          <a:r>
            <a:rPr lang="en-GB" dirty="0" smtClean="0"/>
            <a:t>Software</a:t>
          </a:r>
          <a:endParaRPr lang="en-GB" dirty="0"/>
        </a:p>
      </dgm:t>
    </dgm:pt>
    <dgm:pt modelId="{2C78B302-B049-4DDB-8701-1BFC2278BB56}" type="parTrans" cxnId="{08421319-BBC3-404E-8149-2B7EDE2AC330}">
      <dgm:prSet/>
      <dgm:spPr/>
      <dgm:t>
        <a:bodyPr/>
        <a:lstStyle/>
        <a:p>
          <a:endParaRPr lang="en-GB"/>
        </a:p>
      </dgm:t>
    </dgm:pt>
    <dgm:pt modelId="{B3EB0324-29E7-4BD7-9589-0EBFE7A9737A}" type="sibTrans" cxnId="{08421319-BBC3-404E-8149-2B7EDE2AC330}">
      <dgm:prSet/>
      <dgm:spPr/>
      <dgm:t>
        <a:bodyPr/>
        <a:lstStyle/>
        <a:p>
          <a:endParaRPr lang="en-GB"/>
        </a:p>
      </dgm:t>
    </dgm:pt>
    <dgm:pt modelId="{E439746F-850E-42EF-8E29-BAF2DC68E576}">
      <dgm:prSet phldrT="[Text]"/>
      <dgm:spPr/>
      <dgm:t>
        <a:bodyPr/>
        <a:lstStyle/>
        <a:p>
          <a:r>
            <a:rPr lang="en-GB" dirty="0" smtClean="0"/>
            <a:t>Understanding the component purpose</a:t>
          </a:r>
          <a:endParaRPr lang="en-GB" dirty="0"/>
        </a:p>
      </dgm:t>
    </dgm:pt>
    <dgm:pt modelId="{04C00704-24D9-4540-B1FB-1EA6E1B183DB}" type="parTrans" cxnId="{D9209AA3-3467-49A6-983B-A9FC79953210}">
      <dgm:prSet/>
      <dgm:spPr/>
      <dgm:t>
        <a:bodyPr/>
        <a:lstStyle/>
        <a:p>
          <a:endParaRPr lang="en-GB"/>
        </a:p>
      </dgm:t>
    </dgm:pt>
    <dgm:pt modelId="{666BFBD2-3176-47D5-94E4-CC8D251219A1}" type="sibTrans" cxnId="{D9209AA3-3467-49A6-983B-A9FC79953210}">
      <dgm:prSet/>
      <dgm:spPr/>
      <dgm:t>
        <a:bodyPr/>
        <a:lstStyle/>
        <a:p>
          <a:endParaRPr lang="en-GB"/>
        </a:p>
      </dgm:t>
    </dgm:pt>
    <dgm:pt modelId="{5054AA4D-9F8C-4FD8-AB99-E98F29086F10}">
      <dgm:prSet phldrT="[Text]"/>
      <dgm:spPr/>
      <dgm:t>
        <a:bodyPr/>
        <a:lstStyle/>
        <a:p>
          <a:r>
            <a:rPr lang="en-GB" dirty="0" smtClean="0"/>
            <a:t>Complying with architecting processes</a:t>
          </a:r>
          <a:endParaRPr lang="en-GB" dirty="0"/>
        </a:p>
      </dgm:t>
    </dgm:pt>
    <dgm:pt modelId="{95918CF8-23EE-47AA-A5B0-4A6568689031}" type="parTrans" cxnId="{63377DA5-7138-4659-8D75-0DF7E44B49E2}">
      <dgm:prSet/>
      <dgm:spPr/>
      <dgm:t>
        <a:bodyPr/>
        <a:lstStyle/>
        <a:p>
          <a:endParaRPr lang="en-GB"/>
        </a:p>
      </dgm:t>
    </dgm:pt>
    <dgm:pt modelId="{1D3C8888-59B4-4DC3-8152-BEC24D9D72AF}" type="sibTrans" cxnId="{63377DA5-7138-4659-8D75-0DF7E44B49E2}">
      <dgm:prSet/>
      <dgm:spPr/>
      <dgm:t>
        <a:bodyPr/>
        <a:lstStyle/>
        <a:p>
          <a:endParaRPr lang="en-GB"/>
        </a:p>
      </dgm:t>
    </dgm:pt>
    <dgm:pt modelId="{79139A6A-40C2-46B2-993D-CE5BAAE93F2D}">
      <dgm:prSet phldrT="[Text]"/>
      <dgm:spPr/>
      <dgm:t>
        <a:bodyPr/>
        <a:lstStyle/>
        <a:p>
          <a:r>
            <a:rPr lang="en-GB" dirty="0" smtClean="0"/>
            <a:t>Establishing solid architecting processes</a:t>
          </a:r>
          <a:endParaRPr lang="en-GB" dirty="0"/>
        </a:p>
      </dgm:t>
    </dgm:pt>
    <dgm:pt modelId="{66BFD441-9C2E-47E4-B8DB-B1FB3A9D8A91}" type="parTrans" cxnId="{C6493983-7F76-4245-9A0A-B77D13915F2B}">
      <dgm:prSet/>
      <dgm:spPr/>
      <dgm:t>
        <a:bodyPr/>
        <a:lstStyle/>
        <a:p>
          <a:endParaRPr lang="en-GB"/>
        </a:p>
      </dgm:t>
    </dgm:pt>
    <dgm:pt modelId="{7F489DB4-6409-47A0-AAA3-84C2D9BDC81A}" type="sibTrans" cxnId="{C6493983-7F76-4245-9A0A-B77D13915F2B}">
      <dgm:prSet/>
      <dgm:spPr/>
      <dgm:t>
        <a:bodyPr/>
        <a:lstStyle/>
        <a:p>
          <a:endParaRPr lang="en-GB"/>
        </a:p>
      </dgm:t>
    </dgm:pt>
    <dgm:pt modelId="{D7B748B8-7BFF-4907-90BE-88FDA6BA6298}">
      <dgm:prSet phldrT="[Text]"/>
      <dgm:spPr/>
      <dgm:t>
        <a:bodyPr/>
        <a:lstStyle/>
        <a:p>
          <a:r>
            <a:rPr lang="en-GB" dirty="0" smtClean="0"/>
            <a:t>Establishing solid governance processes</a:t>
          </a:r>
          <a:endParaRPr lang="en-GB" dirty="0"/>
        </a:p>
      </dgm:t>
    </dgm:pt>
    <dgm:pt modelId="{B1DA9510-55BF-4C58-BB08-50F85A87050F}" type="parTrans" cxnId="{F562B6F0-7798-4ECA-A50F-FC50FA2087A3}">
      <dgm:prSet/>
      <dgm:spPr/>
      <dgm:t>
        <a:bodyPr/>
        <a:lstStyle/>
        <a:p>
          <a:endParaRPr lang="en-GB"/>
        </a:p>
      </dgm:t>
    </dgm:pt>
    <dgm:pt modelId="{6CB45878-3615-4295-93A4-64370F0BB3CC}" type="sibTrans" cxnId="{F562B6F0-7798-4ECA-A50F-FC50FA2087A3}">
      <dgm:prSet/>
      <dgm:spPr/>
      <dgm:t>
        <a:bodyPr/>
        <a:lstStyle/>
        <a:p>
          <a:endParaRPr lang="en-GB"/>
        </a:p>
      </dgm:t>
    </dgm:pt>
    <dgm:pt modelId="{E7EF3B6D-A144-4B11-98CB-957455E3D3B7}">
      <dgm:prSet phldrT="[Text]"/>
      <dgm:spPr/>
      <dgm:t>
        <a:bodyPr/>
        <a:lstStyle/>
        <a:p>
          <a:r>
            <a:rPr lang="en-GB" dirty="0" smtClean="0"/>
            <a:t>Visualising target architectures</a:t>
          </a:r>
          <a:endParaRPr lang="en-GB" dirty="0"/>
        </a:p>
      </dgm:t>
    </dgm:pt>
    <dgm:pt modelId="{1E399A3B-7485-4F55-B5D1-BE671CACFA6D}" type="parTrans" cxnId="{CFC0F36D-585A-402F-AEB2-A1BF2C1C793A}">
      <dgm:prSet/>
      <dgm:spPr/>
      <dgm:t>
        <a:bodyPr/>
        <a:lstStyle/>
        <a:p>
          <a:endParaRPr lang="en-GB"/>
        </a:p>
      </dgm:t>
    </dgm:pt>
    <dgm:pt modelId="{FCC49172-EBDA-4224-9DB2-7BC0843E4C4C}" type="sibTrans" cxnId="{CFC0F36D-585A-402F-AEB2-A1BF2C1C793A}">
      <dgm:prSet/>
      <dgm:spPr/>
      <dgm:t>
        <a:bodyPr/>
        <a:lstStyle/>
        <a:p>
          <a:endParaRPr lang="en-GB"/>
        </a:p>
      </dgm:t>
    </dgm:pt>
    <dgm:pt modelId="{6AD06B9F-DB74-4C15-AC3A-353D051E30B5}">
      <dgm:prSet phldrT="[Text]"/>
      <dgm:spPr/>
      <dgm:t>
        <a:bodyPr/>
        <a:lstStyle/>
        <a:p>
          <a:r>
            <a:rPr lang="en-GB" dirty="0" smtClean="0"/>
            <a:t>Complying with governance processes</a:t>
          </a:r>
          <a:endParaRPr lang="en-GB" dirty="0"/>
        </a:p>
      </dgm:t>
    </dgm:pt>
    <dgm:pt modelId="{C76FA57B-3D5F-42F6-9465-9B6B630DBBAE}" type="parTrans" cxnId="{7E0A3AB7-8E39-4855-8637-F62C0255F04E}">
      <dgm:prSet/>
      <dgm:spPr/>
      <dgm:t>
        <a:bodyPr/>
        <a:lstStyle/>
        <a:p>
          <a:endParaRPr lang="en-GB"/>
        </a:p>
      </dgm:t>
    </dgm:pt>
    <dgm:pt modelId="{61167448-E6F7-454F-82BC-2FD95044D57A}" type="sibTrans" cxnId="{7E0A3AB7-8E39-4855-8637-F62C0255F04E}">
      <dgm:prSet/>
      <dgm:spPr/>
      <dgm:t>
        <a:bodyPr/>
        <a:lstStyle/>
        <a:p>
          <a:endParaRPr lang="en-GB"/>
        </a:p>
      </dgm:t>
    </dgm:pt>
    <dgm:pt modelId="{37357159-F6A0-418A-AE73-41B75CA6FD18}">
      <dgm:prSet phldrT="[Text]"/>
      <dgm:spPr/>
      <dgm:t>
        <a:bodyPr/>
        <a:lstStyle/>
        <a:p>
          <a:r>
            <a:rPr lang="en-GB" dirty="0" smtClean="0"/>
            <a:t>Appreciation of key solution processes</a:t>
          </a:r>
          <a:endParaRPr lang="en-GB" dirty="0"/>
        </a:p>
      </dgm:t>
    </dgm:pt>
    <dgm:pt modelId="{CD8037A2-5D3C-4555-A1F0-16EB31D278B2}" type="parTrans" cxnId="{58F0BA53-5A7D-4323-8430-8194431DC8D5}">
      <dgm:prSet/>
      <dgm:spPr/>
      <dgm:t>
        <a:bodyPr/>
        <a:lstStyle/>
        <a:p>
          <a:endParaRPr lang="en-GB"/>
        </a:p>
      </dgm:t>
    </dgm:pt>
    <dgm:pt modelId="{9C055168-87E2-4648-A0C3-1EDC76E6B713}" type="sibTrans" cxnId="{58F0BA53-5A7D-4323-8430-8194431DC8D5}">
      <dgm:prSet/>
      <dgm:spPr/>
      <dgm:t>
        <a:bodyPr/>
        <a:lstStyle/>
        <a:p>
          <a:endParaRPr lang="en-GB"/>
        </a:p>
      </dgm:t>
    </dgm:pt>
    <dgm:pt modelId="{08FBF8A2-BB29-43DD-9445-2A77606D116D}">
      <dgm:prSet phldrT="[Text]"/>
      <dgm:spPr/>
      <dgm:t>
        <a:bodyPr/>
        <a:lstStyle/>
        <a:p>
          <a:r>
            <a:rPr lang="en-GB" dirty="0" smtClean="0"/>
            <a:t>Visualising target solution architecture</a:t>
          </a:r>
          <a:endParaRPr lang="en-GB" dirty="0"/>
        </a:p>
      </dgm:t>
    </dgm:pt>
    <dgm:pt modelId="{5423C5ED-C650-41E9-B51C-9D95B461FB0B}" type="parTrans" cxnId="{73160F36-5703-471D-A06D-9F214D1D26B0}">
      <dgm:prSet/>
      <dgm:spPr/>
      <dgm:t>
        <a:bodyPr/>
        <a:lstStyle/>
        <a:p>
          <a:endParaRPr lang="en-GB"/>
        </a:p>
      </dgm:t>
    </dgm:pt>
    <dgm:pt modelId="{C3BD2B08-1935-407C-A799-B8A8F889D560}" type="sibTrans" cxnId="{73160F36-5703-471D-A06D-9F214D1D26B0}">
      <dgm:prSet/>
      <dgm:spPr/>
      <dgm:t>
        <a:bodyPr/>
        <a:lstStyle/>
        <a:p>
          <a:endParaRPr lang="en-GB"/>
        </a:p>
      </dgm:t>
    </dgm:pt>
    <dgm:pt modelId="{DF9C31D0-83A7-4FFB-8845-8ECBC7135D49}">
      <dgm:prSet phldrT="[Text]"/>
      <dgm:spPr/>
      <dgm:t>
        <a:bodyPr/>
        <a:lstStyle/>
        <a:p>
          <a:r>
            <a:rPr lang="en-GB" dirty="0" smtClean="0"/>
            <a:t>Complying with governance processes</a:t>
          </a:r>
          <a:endParaRPr lang="en-GB" dirty="0"/>
        </a:p>
      </dgm:t>
    </dgm:pt>
    <dgm:pt modelId="{8C0D856E-D057-4981-9A3C-00DE2D4E5B5E}" type="parTrans" cxnId="{BCBD8799-C08A-4E5F-95B9-278DB12CFCF1}">
      <dgm:prSet/>
      <dgm:spPr/>
    </dgm:pt>
    <dgm:pt modelId="{A8229389-2B6D-448E-9E6F-149E96C88592}" type="sibTrans" cxnId="{BCBD8799-C08A-4E5F-95B9-278DB12CFCF1}">
      <dgm:prSet/>
      <dgm:spPr/>
    </dgm:pt>
    <dgm:pt modelId="{EDB17735-EE87-46D2-9594-42D914C83CE2}">
      <dgm:prSet phldrT="[Text]"/>
      <dgm:spPr/>
      <dgm:t>
        <a:bodyPr/>
        <a:lstStyle/>
        <a:p>
          <a:r>
            <a:rPr lang="en-GB" dirty="0" smtClean="0"/>
            <a:t>Appreciation of key interfaces</a:t>
          </a:r>
          <a:endParaRPr lang="en-GB" dirty="0"/>
        </a:p>
      </dgm:t>
    </dgm:pt>
    <dgm:pt modelId="{BD50A77A-0736-4AA5-B07D-0E726ECC9E45}" type="parTrans" cxnId="{C77BBDF6-B19E-485B-9FCA-6DBC2EB8EA58}">
      <dgm:prSet/>
      <dgm:spPr/>
    </dgm:pt>
    <dgm:pt modelId="{279587A6-7111-4B99-B180-84A33E2F87DB}" type="sibTrans" cxnId="{C77BBDF6-B19E-485B-9FCA-6DBC2EB8EA58}">
      <dgm:prSet/>
      <dgm:spPr/>
    </dgm:pt>
    <dgm:pt modelId="{B91D8622-FE11-4482-BC2B-ED26075F4CA8}">
      <dgm:prSet phldrT="[Text]"/>
      <dgm:spPr/>
      <dgm:t>
        <a:bodyPr/>
        <a:lstStyle/>
        <a:p>
          <a:r>
            <a:rPr lang="en-GB" dirty="0" smtClean="0"/>
            <a:t>Visualising target software architecture</a:t>
          </a:r>
          <a:endParaRPr lang="en-GB" dirty="0"/>
        </a:p>
      </dgm:t>
    </dgm:pt>
    <dgm:pt modelId="{2E80A7B0-E683-43AF-B0D4-B08E3B249DF7}" type="parTrans" cxnId="{70401503-5002-4C0F-8CE8-03E59A1261A7}">
      <dgm:prSet/>
      <dgm:spPr/>
    </dgm:pt>
    <dgm:pt modelId="{61B34BE6-AEB7-4880-829A-B3ED06498A62}" type="sibTrans" cxnId="{70401503-5002-4C0F-8CE8-03E59A1261A7}">
      <dgm:prSet/>
      <dgm:spPr/>
    </dgm:pt>
    <dgm:pt modelId="{C2C04E04-2E0F-4FEC-8930-22FD90BC4F0A}" type="pres">
      <dgm:prSet presAssocID="{3D7D82A9-C448-4616-BAAF-511A9EDC92B9}" presName="Name0" presStyleCnt="0">
        <dgm:presLayoutVars>
          <dgm:dir/>
          <dgm:animLvl val="lvl"/>
          <dgm:resizeHandles val="exact"/>
        </dgm:presLayoutVars>
      </dgm:prSet>
      <dgm:spPr/>
    </dgm:pt>
    <dgm:pt modelId="{18479D12-42A7-4753-9AC8-5978F67C9747}" type="pres">
      <dgm:prSet presAssocID="{A0833654-0738-4840-946B-DEE556792B03}" presName="composite" presStyleCnt="0"/>
      <dgm:spPr/>
    </dgm:pt>
    <dgm:pt modelId="{49D58EF2-037F-4570-9A77-F5B1630EF813}" type="pres">
      <dgm:prSet presAssocID="{A0833654-0738-4840-946B-DEE556792B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85A3D44-E18E-4EAE-9297-4F410639C1D0}" type="pres">
      <dgm:prSet presAssocID="{A0833654-0738-4840-946B-DEE556792B0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2A6743-9F9B-4BA3-9B10-6EFBA2D5134C}" type="pres">
      <dgm:prSet presAssocID="{0A43923A-FCE3-4D0E-878B-730AEF225DC1}" presName="space" presStyleCnt="0"/>
      <dgm:spPr/>
    </dgm:pt>
    <dgm:pt modelId="{7C8976EB-80AB-4932-9931-FC4751B27FAD}" type="pres">
      <dgm:prSet presAssocID="{48E35BBD-D9BF-4458-9C3C-154F9470252C}" presName="composite" presStyleCnt="0"/>
      <dgm:spPr/>
    </dgm:pt>
    <dgm:pt modelId="{1DD6C153-F5A1-4CE9-8188-A50633AEAE3A}" type="pres">
      <dgm:prSet presAssocID="{48E35BBD-D9BF-4458-9C3C-154F9470252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20BC977-B826-4F3D-9EFC-B03F515C5C87}" type="pres">
      <dgm:prSet presAssocID="{48E35BBD-D9BF-4458-9C3C-154F9470252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E284FC-5E95-4198-969B-CA575128B114}" type="pres">
      <dgm:prSet presAssocID="{1483EC68-2C6A-4227-8478-8DDFD2982737}" presName="space" presStyleCnt="0"/>
      <dgm:spPr/>
    </dgm:pt>
    <dgm:pt modelId="{B656DDD8-DBA2-4FED-BA63-EACBB5625E85}" type="pres">
      <dgm:prSet presAssocID="{4E1143E0-A777-4B05-B0A1-77D8DCC19902}" presName="composite" presStyleCnt="0"/>
      <dgm:spPr/>
    </dgm:pt>
    <dgm:pt modelId="{332711F8-C7C8-495D-AE75-840801D60ACF}" type="pres">
      <dgm:prSet presAssocID="{4E1143E0-A777-4B05-B0A1-77D8DCC1990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6EC23EC-9506-466D-89B8-90EE22DA4E80}" type="pres">
      <dgm:prSet presAssocID="{4E1143E0-A777-4B05-B0A1-77D8DCC1990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C015F2F-6D81-4D5F-9997-CB8A5CB8B57F}" type="presOf" srcId="{4E1143E0-A777-4B05-B0A1-77D8DCC19902}" destId="{332711F8-C7C8-495D-AE75-840801D60ACF}" srcOrd="0" destOrd="0" presId="urn:microsoft.com/office/officeart/2005/8/layout/hList1"/>
    <dgm:cxn modelId="{7E0A3AB7-8E39-4855-8637-F62C0255F04E}" srcId="{48E35BBD-D9BF-4458-9C3C-154F9470252C}" destId="{6AD06B9F-DB74-4C15-AC3A-353D051E30B5}" srcOrd="2" destOrd="0" parTransId="{C76FA57B-3D5F-42F6-9465-9B6B630DBBAE}" sibTransId="{61167448-E6F7-454F-82BC-2FD95044D57A}"/>
    <dgm:cxn modelId="{D9209AA3-3467-49A6-983B-A9FC79953210}" srcId="{4E1143E0-A777-4B05-B0A1-77D8DCC19902}" destId="{E439746F-850E-42EF-8E29-BAF2DC68E576}" srcOrd="0" destOrd="0" parTransId="{04C00704-24D9-4540-B1FB-1EA6E1B183DB}" sibTransId="{666BFBD2-3176-47D5-94E4-CC8D251219A1}"/>
    <dgm:cxn modelId="{08421319-BBC3-404E-8149-2B7EDE2AC330}" srcId="{3D7D82A9-C448-4616-BAAF-511A9EDC92B9}" destId="{4E1143E0-A777-4B05-B0A1-77D8DCC19902}" srcOrd="2" destOrd="0" parTransId="{2C78B302-B049-4DDB-8701-1BFC2278BB56}" sibTransId="{B3EB0324-29E7-4BD7-9589-0EBFE7A9737A}"/>
    <dgm:cxn modelId="{C6493983-7F76-4245-9A0A-B77D13915F2B}" srcId="{A0833654-0738-4840-946B-DEE556792B03}" destId="{79139A6A-40C2-46B2-993D-CE5BAAE93F2D}" srcOrd="1" destOrd="0" parTransId="{66BFD441-9C2E-47E4-B8DB-B1FB3A9D8A91}" sibTransId="{7F489DB4-6409-47A0-AAA3-84C2D9BDC81A}"/>
    <dgm:cxn modelId="{110B2069-629B-4B02-96D9-AE855050C506}" type="presOf" srcId="{48E35BBD-D9BF-4458-9C3C-154F9470252C}" destId="{1DD6C153-F5A1-4CE9-8188-A50633AEAE3A}" srcOrd="0" destOrd="0" presId="urn:microsoft.com/office/officeart/2005/8/layout/hList1"/>
    <dgm:cxn modelId="{63377DA5-7138-4659-8D75-0DF7E44B49E2}" srcId="{4E1143E0-A777-4B05-B0A1-77D8DCC19902}" destId="{5054AA4D-9F8C-4FD8-AB99-E98F29086F10}" srcOrd="1" destOrd="0" parTransId="{95918CF8-23EE-47AA-A5B0-4A6568689031}" sibTransId="{1D3C8888-59B4-4DC3-8152-BEC24D9D72AF}"/>
    <dgm:cxn modelId="{4DBB815E-0EFA-400D-9039-DD211D1978CA}" type="presOf" srcId="{EDB17735-EE87-46D2-9594-42D914C83CE2}" destId="{26EC23EC-9506-466D-89B8-90EE22DA4E80}" srcOrd="0" destOrd="3" presId="urn:microsoft.com/office/officeart/2005/8/layout/hList1"/>
    <dgm:cxn modelId="{1913DF46-F9A9-477F-AB58-A5033E5530D0}" type="presOf" srcId="{389B14A3-BEA3-42E9-BFAA-86247C581496}" destId="{020BC977-B826-4F3D-9EFC-B03F515C5C87}" srcOrd="0" destOrd="0" presId="urn:microsoft.com/office/officeart/2005/8/layout/hList1"/>
    <dgm:cxn modelId="{F25B0EE8-09D4-4A4A-85D9-B16D8AD2B201}" srcId="{48E35BBD-D9BF-4458-9C3C-154F9470252C}" destId="{389B14A3-BEA3-42E9-BFAA-86247C581496}" srcOrd="0" destOrd="0" parTransId="{46565163-2BCA-4891-9439-105D6EA5E745}" sibTransId="{5AD8E6DD-98EC-4296-A2E0-E8074F0A6F9A}"/>
    <dgm:cxn modelId="{CE65FF60-14B2-4E46-AB3F-343F6EAFCC90}" srcId="{A0833654-0738-4840-946B-DEE556792B03}" destId="{68B25AA7-1491-4C6C-B31F-EE1401BEFCAB}" srcOrd="3" destOrd="0" parTransId="{275FF6FE-1092-4459-90DF-E06BD428B930}" sibTransId="{38AAC921-0BC5-46D4-9610-78A059A99AEC}"/>
    <dgm:cxn modelId="{57BBFF44-D081-485D-9DD7-D00394D4A4C8}" type="presOf" srcId="{A0833654-0738-4840-946B-DEE556792B03}" destId="{49D58EF2-037F-4570-9A77-F5B1630EF813}" srcOrd="0" destOrd="0" presId="urn:microsoft.com/office/officeart/2005/8/layout/hList1"/>
    <dgm:cxn modelId="{5C45EAFF-3586-4FF9-815C-E6DFCD9C5291}" srcId="{48E35BBD-D9BF-4458-9C3C-154F9470252C}" destId="{B2BA45D8-0BDD-4537-AC59-85DE7484243C}" srcOrd="1" destOrd="0" parTransId="{669B9167-96A5-495E-BA7E-ED28E1CB9D0B}" sibTransId="{6D80DD2E-86A4-4C6B-AB33-B57C4A38D15E}"/>
    <dgm:cxn modelId="{0F003B63-D5BD-47B6-BC67-257092982A4E}" type="presOf" srcId="{3D7D82A9-C448-4616-BAAF-511A9EDC92B9}" destId="{C2C04E04-2E0F-4FEC-8930-22FD90BC4F0A}" srcOrd="0" destOrd="0" presId="urn:microsoft.com/office/officeart/2005/8/layout/hList1"/>
    <dgm:cxn modelId="{8577F252-BCFF-418D-B396-79E630F5B555}" type="presOf" srcId="{79139A6A-40C2-46B2-993D-CE5BAAE93F2D}" destId="{A85A3D44-E18E-4EAE-9297-4F410639C1D0}" srcOrd="0" destOrd="1" presId="urn:microsoft.com/office/officeart/2005/8/layout/hList1"/>
    <dgm:cxn modelId="{BCBD8799-C08A-4E5F-95B9-278DB12CFCF1}" srcId="{4E1143E0-A777-4B05-B0A1-77D8DCC19902}" destId="{DF9C31D0-83A7-4FFB-8845-8ECBC7135D49}" srcOrd="2" destOrd="0" parTransId="{8C0D856E-D057-4981-9A3C-00DE2D4E5B5E}" sibTransId="{A8229389-2B6D-448E-9E6F-149E96C88592}"/>
    <dgm:cxn modelId="{2BA5E345-2453-4E8C-8A18-C96B4E4A73DB}" type="presOf" srcId="{6AD06B9F-DB74-4C15-AC3A-353D051E30B5}" destId="{020BC977-B826-4F3D-9EFC-B03F515C5C87}" srcOrd="0" destOrd="2" presId="urn:microsoft.com/office/officeart/2005/8/layout/hList1"/>
    <dgm:cxn modelId="{8ED30574-6AD0-4895-A3B7-8346CED58C69}" type="presOf" srcId="{37357159-F6A0-418A-AE73-41B75CA6FD18}" destId="{020BC977-B826-4F3D-9EFC-B03F515C5C87}" srcOrd="0" destOrd="3" presId="urn:microsoft.com/office/officeart/2005/8/layout/hList1"/>
    <dgm:cxn modelId="{DB4F88D8-2E46-4833-A8A8-211B034F3D9E}" srcId="{3D7D82A9-C448-4616-BAAF-511A9EDC92B9}" destId="{48E35BBD-D9BF-4458-9C3C-154F9470252C}" srcOrd="1" destOrd="0" parTransId="{C78D787E-9F89-43FA-A8FE-DC49F73CB3A4}" sibTransId="{1483EC68-2C6A-4227-8478-8DDFD2982737}"/>
    <dgm:cxn modelId="{F53D6C6C-0FC7-4272-939A-14EE4CE5D4F8}" srcId="{A0833654-0738-4840-946B-DEE556792B03}" destId="{EF00D421-74C1-46EB-9B30-BBB66949460C}" srcOrd="0" destOrd="0" parTransId="{9D5778B7-18E8-4A7E-BAEE-A8AE7AFED216}" sibTransId="{7F0431F6-D6A3-482E-94A4-1ED05FBA2884}"/>
    <dgm:cxn modelId="{8484EE0A-2AEC-40A2-94C5-1238F88ECE40}" type="presOf" srcId="{DF9C31D0-83A7-4FFB-8845-8ECBC7135D49}" destId="{26EC23EC-9506-466D-89B8-90EE22DA4E80}" srcOrd="0" destOrd="2" presId="urn:microsoft.com/office/officeart/2005/8/layout/hList1"/>
    <dgm:cxn modelId="{C77BBDF6-B19E-485B-9FCA-6DBC2EB8EA58}" srcId="{4E1143E0-A777-4B05-B0A1-77D8DCC19902}" destId="{EDB17735-EE87-46D2-9594-42D914C83CE2}" srcOrd="3" destOrd="0" parTransId="{BD50A77A-0736-4AA5-B07D-0E726ECC9E45}" sibTransId="{279587A6-7111-4B99-B180-84A33E2F87DB}"/>
    <dgm:cxn modelId="{190FD412-5874-4CAB-A193-A216950996D7}" type="presOf" srcId="{E439746F-850E-42EF-8E29-BAF2DC68E576}" destId="{26EC23EC-9506-466D-89B8-90EE22DA4E80}" srcOrd="0" destOrd="0" presId="urn:microsoft.com/office/officeart/2005/8/layout/hList1"/>
    <dgm:cxn modelId="{6E478794-508D-4140-8ABB-3F6AFC911617}" type="presOf" srcId="{B91D8622-FE11-4482-BC2B-ED26075F4CA8}" destId="{26EC23EC-9506-466D-89B8-90EE22DA4E80}" srcOrd="0" destOrd="4" presId="urn:microsoft.com/office/officeart/2005/8/layout/hList1"/>
    <dgm:cxn modelId="{73160F36-5703-471D-A06D-9F214D1D26B0}" srcId="{48E35BBD-D9BF-4458-9C3C-154F9470252C}" destId="{08FBF8A2-BB29-43DD-9445-2A77606D116D}" srcOrd="4" destOrd="0" parTransId="{5423C5ED-C650-41E9-B51C-9D95B461FB0B}" sibTransId="{C3BD2B08-1935-407C-A799-B8A8F889D560}"/>
    <dgm:cxn modelId="{71C2D939-8733-4935-A495-A99157E97076}" type="presOf" srcId="{D7B748B8-7BFF-4907-90BE-88FDA6BA6298}" destId="{A85A3D44-E18E-4EAE-9297-4F410639C1D0}" srcOrd="0" destOrd="2" presId="urn:microsoft.com/office/officeart/2005/8/layout/hList1"/>
    <dgm:cxn modelId="{BD80CCF2-7237-4134-BA93-2400EA708DE7}" type="presOf" srcId="{EF00D421-74C1-46EB-9B30-BBB66949460C}" destId="{A85A3D44-E18E-4EAE-9297-4F410639C1D0}" srcOrd="0" destOrd="0" presId="urn:microsoft.com/office/officeart/2005/8/layout/hList1"/>
    <dgm:cxn modelId="{99B383CE-8AB4-45B7-9F23-EEB97B72CD67}" type="presOf" srcId="{68B25AA7-1491-4C6C-B31F-EE1401BEFCAB}" destId="{A85A3D44-E18E-4EAE-9297-4F410639C1D0}" srcOrd="0" destOrd="3" presId="urn:microsoft.com/office/officeart/2005/8/layout/hList1"/>
    <dgm:cxn modelId="{2033F6B3-7C87-4B90-8802-B17AC83B754C}" srcId="{3D7D82A9-C448-4616-BAAF-511A9EDC92B9}" destId="{A0833654-0738-4840-946B-DEE556792B03}" srcOrd="0" destOrd="0" parTransId="{3C99E1DF-98E5-4698-80BD-B466BBA29C5F}" sibTransId="{0A43923A-FCE3-4D0E-878B-730AEF225DC1}"/>
    <dgm:cxn modelId="{C52A3DE2-AE68-4657-9445-4B1B82980080}" type="presOf" srcId="{B2BA45D8-0BDD-4537-AC59-85DE7484243C}" destId="{020BC977-B826-4F3D-9EFC-B03F515C5C87}" srcOrd="0" destOrd="1" presId="urn:microsoft.com/office/officeart/2005/8/layout/hList1"/>
    <dgm:cxn modelId="{F1A8EA98-A0AC-4D17-AAA5-0C2B7F46D759}" type="presOf" srcId="{08FBF8A2-BB29-43DD-9445-2A77606D116D}" destId="{020BC977-B826-4F3D-9EFC-B03F515C5C87}" srcOrd="0" destOrd="4" presId="urn:microsoft.com/office/officeart/2005/8/layout/hList1"/>
    <dgm:cxn modelId="{54586E3E-4D39-4266-897A-82A4D0BE91CC}" type="presOf" srcId="{5054AA4D-9F8C-4FD8-AB99-E98F29086F10}" destId="{26EC23EC-9506-466D-89B8-90EE22DA4E80}" srcOrd="0" destOrd="1" presId="urn:microsoft.com/office/officeart/2005/8/layout/hList1"/>
    <dgm:cxn modelId="{58F0BA53-5A7D-4323-8430-8194431DC8D5}" srcId="{48E35BBD-D9BF-4458-9C3C-154F9470252C}" destId="{37357159-F6A0-418A-AE73-41B75CA6FD18}" srcOrd="3" destOrd="0" parTransId="{CD8037A2-5D3C-4555-A1F0-16EB31D278B2}" sibTransId="{9C055168-87E2-4648-A0C3-1EDC76E6B713}"/>
    <dgm:cxn modelId="{F562B6F0-7798-4ECA-A50F-FC50FA2087A3}" srcId="{A0833654-0738-4840-946B-DEE556792B03}" destId="{D7B748B8-7BFF-4907-90BE-88FDA6BA6298}" srcOrd="2" destOrd="0" parTransId="{B1DA9510-55BF-4C58-BB08-50F85A87050F}" sibTransId="{6CB45878-3615-4295-93A4-64370F0BB3CC}"/>
    <dgm:cxn modelId="{22D8A16A-6DD1-40C7-AA5F-12B9ADD635BE}" type="presOf" srcId="{E7EF3B6D-A144-4B11-98CB-957455E3D3B7}" destId="{A85A3D44-E18E-4EAE-9297-4F410639C1D0}" srcOrd="0" destOrd="4" presId="urn:microsoft.com/office/officeart/2005/8/layout/hList1"/>
    <dgm:cxn modelId="{CFC0F36D-585A-402F-AEB2-A1BF2C1C793A}" srcId="{A0833654-0738-4840-946B-DEE556792B03}" destId="{E7EF3B6D-A144-4B11-98CB-957455E3D3B7}" srcOrd="4" destOrd="0" parTransId="{1E399A3B-7485-4F55-B5D1-BE671CACFA6D}" sibTransId="{FCC49172-EBDA-4224-9DB2-7BC0843E4C4C}"/>
    <dgm:cxn modelId="{70401503-5002-4C0F-8CE8-03E59A1261A7}" srcId="{4E1143E0-A777-4B05-B0A1-77D8DCC19902}" destId="{B91D8622-FE11-4482-BC2B-ED26075F4CA8}" srcOrd="4" destOrd="0" parTransId="{2E80A7B0-E683-43AF-B0D4-B08E3B249DF7}" sibTransId="{61B34BE6-AEB7-4880-829A-B3ED06498A62}"/>
    <dgm:cxn modelId="{76A5416D-CE7D-40A2-BB22-02FE4EBAB95A}" type="presParOf" srcId="{C2C04E04-2E0F-4FEC-8930-22FD90BC4F0A}" destId="{18479D12-42A7-4753-9AC8-5978F67C9747}" srcOrd="0" destOrd="0" presId="urn:microsoft.com/office/officeart/2005/8/layout/hList1"/>
    <dgm:cxn modelId="{E055E887-D4DC-4E47-9C21-992E9B968503}" type="presParOf" srcId="{18479D12-42A7-4753-9AC8-5978F67C9747}" destId="{49D58EF2-037F-4570-9A77-F5B1630EF813}" srcOrd="0" destOrd="0" presId="urn:microsoft.com/office/officeart/2005/8/layout/hList1"/>
    <dgm:cxn modelId="{6AB93888-CA73-42EA-B849-8771122D28B3}" type="presParOf" srcId="{18479D12-42A7-4753-9AC8-5978F67C9747}" destId="{A85A3D44-E18E-4EAE-9297-4F410639C1D0}" srcOrd="1" destOrd="0" presId="urn:microsoft.com/office/officeart/2005/8/layout/hList1"/>
    <dgm:cxn modelId="{9AF04326-6021-48A2-B5C9-A862028FD07D}" type="presParOf" srcId="{C2C04E04-2E0F-4FEC-8930-22FD90BC4F0A}" destId="{9A2A6743-9F9B-4BA3-9B10-6EFBA2D5134C}" srcOrd="1" destOrd="0" presId="urn:microsoft.com/office/officeart/2005/8/layout/hList1"/>
    <dgm:cxn modelId="{ECDF1E7C-D690-44AA-B979-A2316F8D45B9}" type="presParOf" srcId="{C2C04E04-2E0F-4FEC-8930-22FD90BC4F0A}" destId="{7C8976EB-80AB-4932-9931-FC4751B27FAD}" srcOrd="2" destOrd="0" presId="urn:microsoft.com/office/officeart/2005/8/layout/hList1"/>
    <dgm:cxn modelId="{C8902679-3A3D-4DD3-9677-4A228F1FA159}" type="presParOf" srcId="{7C8976EB-80AB-4932-9931-FC4751B27FAD}" destId="{1DD6C153-F5A1-4CE9-8188-A50633AEAE3A}" srcOrd="0" destOrd="0" presId="urn:microsoft.com/office/officeart/2005/8/layout/hList1"/>
    <dgm:cxn modelId="{6C8994E3-9EF6-4CBB-9851-01EA412AF851}" type="presParOf" srcId="{7C8976EB-80AB-4932-9931-FC4751B27FAD}" destId="{020BC977-B826-4F3D-9EFC-B03F515C5C87}" srcOrd="1" destOrd="0" presId="urn:microsoft.com/office/officeart/2005/8/layout/hList1"/>
    <dgm:cxn modelId="{173196F2-4773-4470-97CD-3E348017357F}" type="presParOf" srcId="{C2C04E04-2E0F-4FEC-8930-22FD90BC4F0A}" destId="{B6E284FC-5E95-4198-969B-CA575128B114}" srcOrd="3" destOrd="0" presId="urn:microsoft.com/office/officeart/2005/8/layout/hList1"/>
    <dgm:cxn modelId="{8E1E8531-87FC-45A9-8DAB-478DC36FC8A3}" type="presParOf" srcId="{C2C04E04-2E0F-4FEC-8930-22FD90BC4F0A}" destId="{B656DDD8-DBA2-4FED-BA63-EACBB5625E85}" srcOrd="4" destOrd="0" presId="urn:microsoft.com/office/officeart/2005/8/layout/hList1"/>
    <dgm:cxn modelId="{90D8A0A0-7EFE-4A6F-BF39-D97D56B6989A}" type="presParOf" srcId="{B656DDD8-DBA2-4FED-BA63-EACBB5625E85}" destId="{332711F8-C7C8-495D-AE75-840801D60ACF}" srcOrd="0" destOrd="0" presId="urn:microsoft.com/office/officeart/2005/8/layout/hList1"/>
    <dgm:cxn modelId="{004BD6DA-D7EE-481C-9CDC-D1755EAD5E5C}" type="presParOf" srcId="{B656DDD8-DBA2-4FED-BA63-EACBB5625E85}" destId="{26EC23EC-9506-466D-89B8-90EE22DA4E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1456A-D736-4C40-B827-DB2FD28A9C8F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F758A956-217D-4B45-976C-2D507B690A80}">
      <dgm:prSet phldrT="[Text]"/>
      <dgm:spPr/>
      <dgm:t>
        <a:bodyPr/>
        <a:lstStyle/>
        <a:p>
          <a:r>
            <a:rPr lang="en-GB" dirty="0" smtClean="0"/>
            <a:t>Business</a:t>
          </a:r>
          <a:endParaRPr lang="en-GB" dirty="0"/>
        </a:p>
      </dgm:t>
    </dgm:pt>
    <dgm:pt modelId="{9CED7906-DD18-441D-8329-E595C3F58E7B}" type="parTrans" cxnId="{AB71FB94-2EAC-43BE-B554-4D221D6F7E97}">
      <dgm:prSet/>
      <dgm:spPr/>
      <dgm:t>
        <a:bodyPr/>
        <a:lstStyle/>
        <a:p>
          <a:endParaRPr lang="en-GB"/>
        </a:p>
      </dgm:t>
    </dgm:pt>
    <dgm:pt modelId="{37A77381-1943-4C2B-8137-4F40F0161F6C}" type="sibTrans" cxnId="{AB71FB94-2EAC-43BE-B554-4D221D6F7E97}">
      <dgm:prSet/>
      <dgm:spPr/>
      <dgm:t>
        <a:bodyPr/>
        <a:lstStyle/>
        <a:p>
          <a:endParaRPr lang="en-GB"/>
        </a:p>
      </dgm:t>
    </dgm:pt>
    <dgm:pt modelId="{0FF08AD9-E6D5-4D48-A6F9-0DACF8164C19}">
      <dgm:prSet phldrT="[Text]"/>
      <dgm:spPr/>
      <dgm:t>
        <a:bodyPr/>
        <a:lstStyle/>
        <a:p>
          <a:r>
            <a:rPr lang="en-GB" dirty="0" smtClean="0"/>
            <a:t>Functions, capabilities, processes and people</a:t>
          </a:r>
          <a:endParaRPr lang="en-GB" dirty="0"/>
        </a:p>
      </dgm:t>
    </dgm:pt>
    <dgm:pt modelId="{DF5424E9-3C52-4B53-8C50-DBA4E1287456}" type="parTrans" cxnId="{300F4AF0-1A7C-442C-9CD9-287D50053D5C}">
      <dgm:prSet/>
      <dgm:spPr/>
      <dgm:t>
        <a:bodyPr/>
        <a:lstStyle/>
        <a:p>
          <a:endParaRPr lang="en-GB"/>
        </a:p>
      </dgm:t>
    </dgm:pt>
    <dgm:pt modelId="{136CA0BC-7750-40BA-B8A4-6A676CC34550}" type="sibTrans" cxnId="{300F4AF0-1A7C-442C-9CD9-287D50053D5C}">
      <dgm:prSet/>
      <dgm:spPr/>
      <dgm:t>
        <a:bodyPr/>
        <a:lstStyle/>
        <a:p>
          <a:endParaRPr lang="en-GB"/>
        </a:p>
      </dgm:t>
    </dgm:pt>
    <dgm:pt modelId="{FAD3F69E-1B7D-483C-87CB-C0C50779F61B}">
      <dgm:prSet phldrT="[Text]"/>
      <dgm:spPr/>
      <dgm:t>
        <a:bodyPr/>
        <a:lstStyle/>
        <a:p>
          <a:r>
            <a:rPr lang="en-GB" dirty="0" smtClean="0"/>
            <a:t>Applications</a:t>
          </a:r>
          <a:endParaRPr lang="en-GB" dirty="0"/>
        </a:p>
      </dgm:t>
    </dgm:pt>
    <dgm:pt modelId="{2BC7A690-4CDD-4FAA-8CC2-66E7E5A67731}" type="parTrans" cxnId="{71FAACB9-B199-4CE6-8C0A-1AFA0B5A4684}">
      <dgm:prSet/>
      <dgm:spPr/>
      <dgm:t>
        <a:bodyPr/>
        <a:lstStyle/>
        <a:p>
          <a:endParaRPr lang="en-GB"/>
        </a:p>
      </dgm:t>
    </dgm:pt>
    <dgm:pt modelId="{F00BAB6F-DA37-4DD4-B80D-F779D78B6B82}" type="sibTrans" cxnId="{71FAACB9-B199-4CE6-8C0A-1AFA0B5A4684}">
      <dgm:prSet/>
      <dgm:spPr/>
      <dgm:t>
        <a:bodyPr/>
        <a:lstStyle/>
        <a:p>
          <a:endParaRPr lang="en-GB"/>
        </a:p>
      </dgm:t>
    </dgm:pt>
    <dgm:pt modelId="{6A978DC2-44F4-4FC7-BDFF-3592B21B9D61}">
      <dgm:prSet phldrT="[Text]"/>
      <dgm:spPr/>
      <dgm:t>
        <a:bodyPr/>
        <a:lstStyle/>
        <a:p>
          <a:r>
            <a:rPr lang="en-GB" dirty="0" smtClean="0"/>
            <a:t>Application functionality, structure and behaviour of applications</a:t>
          </a:r>
          <a:endParaRPr lang="en-GB" dirty="0"/>
        </a:p>
      </dgm:t>
    </dgm:pt>
    <dgm:pt modelId="{50689053-5FA5-427F-BE6F-5B48CAA44377}" type="parTrans" cxnId="{003A16D2-CB8E-4308-8996-67DF910F82FA}">
      <dgm:prSet/>
      <dgm:spPr/>
      <dgm:t>
        <a:bodyPr/>
        <a:lstStyle/>
        <a:p>
          <a:endParaRPr lang="en-GB"/>
        </a:p>
      </dgm:t>
    </dgm:pt>
    <dgm:pt modelId="{1AAFF6E6-8BF7-492E-866B-D7629757B113}" type="sibTrans" cxnId="{003A16D2-CB8E-4308-8996-67DF910F82FA}">
      <dgm:prSet/>
      <dgm:spPr/>
      <dgm:t>
        <a:bodyPr/>
        <a:lstStyle/>
        <a:p>
          <a:endParaRPr lang="en-GB"/>
        </a:p>
      </dgm:t>
    </dgm:pt>
    <dgm:pt modelId="{2A200995-73B5-46AA-B1AD-800C6334C666}">
      <dgm:prSet phldrT="[Text]"/>
      <dgm:spPr/>
      <dgm:t>
        <a:bodyPr/>
        <a:lstStyle/>
        <a:p>
          <a:r>
            <a:rPr lang="en-GB" dirty="0" smtClean="0"/>
            <a:t>Technology</a:t>
          </a:r>
          <a:endParaRPr lang="en-GB" dirty="0"/>
        </a:p>
      </dgm:t>
    </dgm:pt>
    <dgm:pt modelId="{211DDB5E-3C86-4F4B-8C66-CE303C33BC1C}" type="parTrans" cxnId="{19D971FE-C802-4643-8BAC-4067189B098F}">
      <dgm:prSet/>
      <dgm:spPr/>
      <dgm:t>
        <a:bodyPr/>
        <a:lstStyle/>
        <a:p>
          <a:endParaRPr lang="en-GB"/>
        </a:p>
      </dgm:t>
    </dgm:pt>
    <dgm:pt modelId="{F96F2B64-5385-48F2-9D7F-59926BE1C183}" type="sibTrans" cxnId="{19D971FE-C802-4643-8BAC-4067189B098F}">
      <dgm:prSet/>
      <dgm:spPr/>
      <dgm:t>
        <a:bodyPr/>
        <a:lstStyle/>
        <a:p>
          <a:endParaRPr lang="en-GB"/>
        </a:p>
      </dgm:t>
    </dgm:pt>
    <dgm:pt modelId="{0741CA50-A614-4497-8F38-726F711273B6}">
      <dgm:prSet phldrT="[Text]"/>
      <dgm:spPr/>
      <dgm:t>
        <a:bodyPr/>
        <a:lstStyle/>
        <a:p>
          <a:r>
            <a:rPr lang="en-GB" dirty="0" smtClean="0"/>
            <a:t>Application functionality, structure and behaviour of technology platform</a:t>
          </a:r>
          <a:endParaRPr lang="en-GB" dirty="0"/>
        </a:p>
      </dgm:t>
    </dgm:pt>
    <dgm:pt modelId="{82EFE83F-F54C-447C-831B-7432F349EBEC}" type="parTrans" cxnId="{CE8FA099-FE4D-4DC4-8DE4-7374A8E2E171}">
      <dgm:prSet/>
      <dgm:spPr/>
      <dgm:t>
        <a:bodyPr/>
        <a:lstStyle/>
        <a:p>
          <a:endParaRPr lang="en-GB"/>
        </a:p>
      </dgm:t>
    </dgm:pt>
    <dgm:pt modelId="{D5D54DA2-B33C-450F-AF3C-577204322A51}" type="sibTrans" cxnId="{CE8FA099-FE4D-4DC4-8DE4-7374A8E2E171}">
      <dgm:prSet/>
      <dgm:spPr/>
      <dgm:t>
        <a:bodyPr/>
        <a:lstStyle/>
        <a:p>
          <a:endParaRPr lang="en-GB"/>
        </a:p>
      </dgm:t>
    </dgm:pt>
    <dgm:pt modelId="{FD116C3B-29AA-4E89-8186-9F5694748A05}" type="pres">
      <dgm:prSet presAssocID="{3891456A-D736-4C40-B827-DB2FD28A9C8F}" presName="linearFlow" presStyleCnt="0">
        <dgm:presLayoutVars>
          <dgm:dir/>
          <dgm:animLvl val="lvl"/>
          <dgm:resizeHandles val="exact"/>
        </dgm:presLayoutVars>
      </dgm:prSet>
      <dgm:spPr/>
    </dgm:pt>
    <dgm:pt modelId="{49C96F91-EF52-49FC-BD68-A1846BBDF372}" type="pres">
      <dgm:prSet presAssocID="{F758A956-217D-4B45-976C-2D507B690A80}" presName="composite" presStyleCnt="0"/>
      <dgm:spPr/>
    </dgm:pt>
    <dgm:pt modelId="{66EABC85-24E1-4729-BC83-B34A70F0D431}" type="pres">
      <dgm:prSet presAssocID="{F758A956-217D-4B45-976C-2D507B690A8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80B0495-8345-4943-8A66-106D3B522200}" type="pres">
      <dgm:prSet presAssocID="{F758A956-217D-4B45-976C-2D507B690A8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35C0C8-8D5B-4199-85B6-E7F71C9D3772}" type="pres">
      <dgm:prSet presAssocID="{37A77381-1943-4C2B-8137-4F40F0161F6C}" presName="sp" presStyleCnt="0"/>
      <dgm:spPr/>
    </dgm:pt>
    <dgm:pt modelId="{E984436E-A537-4696-AB68-1343DE071748}" type="pres">
      <dgm:prSet presAssocID="{FAD3F69E-1B7D-483C-87CB-C0C50779F61B}" presName="composite" presStyleCnt="0"/>
      <dgm:spPr/>
    </dgm:pt>
    <dgm:pt modelId="{DA4CA0E8-990A-4BF3-A61C-9A06284F9CCD}" type="pres">
      <dgm:prSet presAssocID="{FAD3F69E-1B7D-483C-87CB-C0C50779F61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1770B2-6432-4407-B0BC-7A3C1E842162}" type="pres">
      <dgm:prSet presAssocID="{FAD3F69E-1B7D-483C-87CB-C0C50779F61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9C7BD0-0BCD-4944-A9ED-3143BC28A378}" type="pres">
      <dgm:prSet presAssocID="{F00BAB6F-DA37-4DD4-B80D-F779D78B6B82}" presName="sp" presStyleCnt="0"/>
      <dgm:spPr/>
    </dgm:pt>
    <dgm:pt modelId="{37020BE3-89F8-4488-8572-4074E056E52A}" type="pres">
      <dgm:prSet presAssocID="{2A200995-73B5-46AA-B1AD-800C6334C666}" presName="composite" presStyleCnt="0"/>
      <dgm:spPr/>
    </dgm:pt>
    <dgm:pt modelId="{75D33794-5E5B-42A1-8AFF-5AC7BF5D4B65}" type="pres">
      <dgm:prSet presAssocID="{2A200995-73B5-46AA-B1AD-800C6334C66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39D7116-690E-4119-A5DF-4177B471A3FB}" type="pres">
      <dgm:prSet presAssocID="{2A200995-73B5-46AA-B1AD-800C6334C666}" presName="descendantText" presStyleLbl="alignAcc1" presStyleIdx="2" presStyleCnt="3" custLinFactNeighborX="0" custLinFactNeighborY="-4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1FAACB9-B199-4CE6-8C0A-1AFA0B5A4684}" srcId="{3891456A-D736-4C40-B827-DB2FD28A9C8F}" destId="{FAD3F69E-1B7D-483C-87CB-C0C50779F61B}" srcOrd="1" destOrd="0" parTransId="{2BC7A690-4CDD-4FAA-8CC2-66E7E5A67731}" sibTransId="{F00BAB6F-DA37-4DD4-B80D-F779D78B6B82}"/>
    <dgm:cxn modelId="{37264F38-F4CB-4466-B970-0B9468311185}" type="presOf" srcId="{0FF08AD9-E6D5-4D48-A6F9-0DACF8164C19}" destId="{880B0495-8345-4943-8A66-106D3B522200}" srcOrd="0" destOrd="0" presId="urn:microsoft.com/office/officeart/2005/8/layout/chevron2"/>
    <dgm:cxn modelId="{4D027AD4-E416-482F-AA58-E189DCFAEFDE}" type="presOf" srcId="{3891456A-D736-4C40-B827-DB2FD28A9C8F}" destId="{FD116C3B-29AA-4E89-8186-9F5694748A05}" srcOrd="0" destOrd="0" presId="urn:microsoft.com/office/officeart/2005/8/layout/chevron2"/>
    <dgm:cxn modelId="{4F0B1C96-C39A-46A3-87AC-76E2F68A479A}" type="presOf" srcId="{2A200995-73B5-46AA-B1AD-800C6334C666}" destId="{75D33794-5E5B-42A1-8AFF-5AC7BF5D4B65}" srcOrd="0" destOrd="0" presId="urn:microsoft.com/office/officeart/2005/8/layout/chevron2"/>
    <dgm:cxn modelId="{98472211-BDC1-4D07-89C7-219B678D87CE}" type="presOf" srcId="{FAD3F69E-1B7D-483C-87CB-C0C50779F61B}" destId="{DA4CA0E8-990A-4BF3-A61C-9A06284F9CCD}" srcOrd="0" destOrd="0" presId="urn:microsoft.com/office/officeart/2005/8/layout/chevron2"/>
    <dgm:cxn modelId="{19D971FE-C802-4643-8BAC-4067189B098F}" srcId="{3891456A-D736-4C40-B827-DB2FD28A9C8F}" destId="{2A200995-73B5-46AA-B1AD-800C6334C666}" srcOrd="2" destOrd="0" parTransId="{211DDB5E-3C86-4F4B-8C66-CE303C33BC1C}" sibTransId="{F96F2B64-5385-48F2-9D7F-59926BE1C183}"/>
    <dgm:cxn modelId="{1A5E3626-D3EE-4AF5-A6E9-5FA54E43CCD4}" type="presOf" srcId="{F758A956-217D-4B45-976C-2D507B690A80}" destId="{66EABC85-24E1-4729-BC83-B34A70F0D431}" srcOrd="0" destOrd="0" presId="urn:microsoft.com/office/officeart/2005/8/layout/chevron2"/>
    <dgm:cxn modelId="{300F4AF0-1A7C-442C-9CD9-287D50053D5C}" srcId="{F758A956-217D-4B45-976C-2D507B690A80}" destId="{0FF08AD9-E6D5-4D48-A6F9-0DACF8164C19}" srcOrd="0" destOrd="0" parTransId="{DF5424E9-3C52-4B53-8C50-DBA4E1287456}" sibTransId="{136CA0BC-7750-40BA-B8A4-6A676CC34550}"/>
    <dgm:cxn modelId="{CE8FA099-FE4D-4DC4-8DE4-7374A8E2E171}" srcId="{2A200995-73B5-46AA-B1AD-800C6334C666}" destId="{0741CA50-A614-4497-8F38-726F711273B6}" srcOrd="0" destOrd="0" parTransId="{82EFE83F-F54C-447C-831B-7432F349EBEC}" sibTransId="{D5D54DA2-B33C-450F-AF3C-577204322A51}"/>
    <dgm:cxn modelId="{8F0938ED-BCBD-40BE-9880-CC3C8D41C45E}" type="presOf" srcId="{6A978DC2-44F4-4FC7-BDFF-3592B21B9D61}" destId="{581770B2-6432-4407-B0BC-7A3C1E842162}" srcOrd="0" destOrd="0" presId="urn:microsoft.com/office/officeart/2005/8/layout/chevron2"/>
    <dgm:cxn modelId="{AB71FB94-2EAC-43BE-B554-4D221D6F7E97}" srcId="{3891456A-D736-4C40-B827-DB2FD28A9C8F}" destId="{F758A956-217D-4B45-976C-2D507B690A80}" srcOrd="0" destOrd="0" parTransId="{9CED7906-DD18-441D-8329-E595C3F58E7B}" sibTransId="{37A77381-1943-4C2B-8137-4F40F0161F6C}"/>
    <dgm:cxn modelId="{1DEF5DE0-EB5B-40B2-A0D3-5B7DCEFFE2BE}" type="presOf" srcId="{0741CA50-A614-4497-8F38-726F711273B6}" destId="{039D7116-690E-4119-A5DF-4177B471A3FB}" srcOrd="0" destOrd="0" presId="urn:microsoft.com/office/officeart/2005/8/layout/chevron2"/>
    <dgm:cxn modelId="{003A16D2-CB8E-4308-8996-67DF910F82FA}" srcId="{FAD3F69E-1B7D-483C-87CB-C0C50779F61B}" destId="{6A978DC2-44F4-4FC7-BDFF-3592B21B9D61}" srcOrd="0" destOrd="0" parTransId="{50689053-5FA5-427F-BE6F-5B48CAA44377}" sibTransId="{1AAFF6E6-8BF7-492E-866B-D7629757B113}"/>
    <dgm:cxn modelId="{E95D7402-B10C-464A-863A-70FD3759C7F0}" type="presParOf" srcId="{FD116C3B-29AA-4E89-8186-9F5694748A05}" destId="{49C96F91-EF52-49FC-BD68-A1846BBDF372}" srcOrd="0" destOrd="0" presId="urn:microsoft.com/office/officeart/2005/8/layout/chevron2"/>
    <dgm:cxn modelId="{F51EC9F3-B89B-4A05-8774-D4B39D32D1E3}" type="presParOf" srcId="{49C96F91-EF52-49FC-BD68-A1846BBDF372}" destId="{66EABC85-24E1-4729-BC83-B34A70F0D431}" srcOrd="0" destOrd="0" presId="urn:microsoft.com/office/officeart/2005/8/layout/chevron2"/>
    <dgm:cxn modelId="{0AE15F64-C4B1-4144-9383-F5849CB610E3}" type="presParOf" srcId="{49C96F91-EF52-49FC-BD68-A1846BBDF372}" destId="{880B0495-8345-4943-8A66-106D3B522200}" srcOrd="1" destOrd="0" presId="urn:microsoft.com/office/officeart/2005/8/layout/chevron2"/>
    <dgm:cxn modelId="{E01B7848-A471-4A60-B403-7E85DD714513}" type="presParOf" srcId="{FD116C3B-29AA-4E89-8186-9F5694748A05}" destId="{3735C0C8-8D5B-4199-85B6-E7F71C9D3772}" srcOrd="1" destOrd="0" presId="urn:microsoft.com/office/officeart/2005/8/layout/chevron2"/>
    <dgm:cxn modelId="{6F3773B1-7432-4B9F-A283-DA209D1CF07C}" type="presParOf" srcId="{FD116C3B-29AA-4E89-8186-9F5694748A05}" destId="{E984436E-A537-4696-AB68-1343DE071748}" srcOrd="2" destOrd="0" presId="urn:microsoft.com/office/officeart/2005/8/layout/chevron2"/>
    <dgm:cxn modelId="{52E7C602-5C97-4D11-A7AD-44BF552C008D}" type="presParOf" srcId="{E984436E-A537-4696-AB68-1343DE071748}" destId="{DA4CA0E8-990A-4BF3-A61C-9A06284F9CCD}" srcOrd="0" destOrd="0" presId="urn:microsoft.com/office/officeart/2005/8/layout/chevron2"/>
    <dgm:cxn modelId="{7A8D0ECB-B1EC-4A66-AEED-763DA51EE4A9}" type="presParOf" srcId="{E984436E-A537-4696-AB68-1343DE071748}" destId="{581770B2-6432-4407-B0BC-7A3C1E842162}" srcOrd="1" destOrd="0" presId="urn:microsoft.com/office/officeart/2005/8/layout/chevron2"/>
    <dgm:cxn modelId="{1B68ECA1-81C9-4A8D-BD21-7DE5F777A617}" type="presParOf" srcId="{FD116C3B-29AA-4E89-8186-9F5694748A05}" destId="{F99C7BD0-0BCD-4944-A9ED-3143BC28A378}" srcOrd="3" destOrd="0" presId="urn:microsoft.com/office/officeart/2005/8/layout/chevron2"/>
    <dgm:cxn modelId="{1B193AF1-79C0-4B47-935D-C4D259558ABA}" type="presParOf" srcId="{FD116C3B-29AA-4E89-8186-9F5694748A05}" destId="{37020BE3-89F8-4488-8572-4074E056E52A}" srcOrd="4" destOrd="0" presId="urn:microsoft.com/office/officeart/2005/8/layout/chevron2"/>
    <dgm:cxn modelId="{47BE615C-A7AF-4599-956B-DA5D88791C42}" type="presParOf" srcId="{37020BE3-89F8-4488-8572-4074E056E52A}" destId="{75D33794-5E5B-42A1-8AFF-5AC7BF5D4B65}" srcOrd="0" destOrd="0" presId="urn:microsoft.com/office/officeart/2005/8/layout/chevron2"/>
    <dgm:cxn modelId="{641ACC32-5D60-4ABD-91EB-FDC10B18383C}" type="presParOf" srcId="{37020BE3-89F8-4488-8572-4074E056E52A}" destId="{039D7116-690E-4119-A5DF-4177B471A3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58EF2-037F-4570-9A77-F5B1630EF813}">
      <dsp:nvSpPr>
        <dsp:cNvPr id="0" name=""/>
        <dsp:cNvSpPr/>
      </dsp:nvSpPr>
      <dsp:spPr>
        <a:xfrm>
          <a:off x="2410" y="317898"/>
          <a:ext cx="234977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Enterprise</a:t>
          </a:r>
          <a:endParaRPr lang="en-GB" sz="1700" kern="1200" dirty="0"/>
        </a:p>
      </dsp:txBody>
      <dsp:txXfrm>
        <a:off x="2410" y="317898"/>
        <a:ext cx="2349772" cy="489600"/>
      </dsp:txXfrm>
    </dsp:sp>
    <dsp:sp modelId="{A85A3D44-E18E-4EAE-9297-4F410639C1D0}">
      <dsp:nvSpPr>
        <dsp:cNvPr id="0" name=""/>
        <dsp:cNvSpPr/>
      </dsp:nvSpPr>
      <dsp:spPr>
        <a:xfrm>
          <a:off x="2410" y="807498"/>
          <a:ext cx="2349772" cy="3079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Understanding the goals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Establishing solid architecting processes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Establishing solid governance processes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Appreciation of the key corporate lines of business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Visualising target architectures</a:t>
          </a:r>
          <a:endParaRPr lang="en-GB" sz="1700" kern="1200" dirty="0"/>
        </a:p>
      </dsp:txBody>
      <dsp:txXfrm>
        <a:off x="2410" y="807498"/>
        <a:ext cx="2349772" cy="3079890"/>
      </dsp:txXfrm>
    </dsp:sp>
    <dsp:sp modelId="{1DD6C153-F5A1-4CE9-8188-A50633AEAE3A}">
      <dsp:nvSpPr>
        <dsp:cNvPr id="0" name=""/>
        <dsp:cNvSpPr/>
      </dsp:nvSpPr>
      <dsp:spPr>
        <a:xfrm>
          <a:off x="2681151" y="317898"/>
          <a:ext cx="234977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Solution</a:t>
          </a:r>
          <a:endParaRPr lang="en-GB" sz="1700" kern="1200" dirty="0"/>
        </a:p>
      </dsp:txBody>
      <dsp:txXfrm>
        <a:off x="2681151" y="317898"/>
        <a:ext cx="2349772" cy="489600"/>
      </dsp:txXfrm>
    </dsp:sp>
    <dsp:sp modelId="{020BC977-B826-4F3D-9EFC-B03F515C5C87}">
      <dsp:nvSpPr>
        <dsp:cNvPr id="0" name=""/>
        <dsp:cNvSpPr/>
      </dsp:nvSpPr>
      <dsp:spPr>
        <a:xfrm>
          <a:off x="2681151" y="807498"/>
          <a:ext cx="2349772" cy="3079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Understanding solution goals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Complying with architecture processes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Complying with governance processes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Appreciation of key solution processes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Visualising target solution architecture</a:t>
          </a:r>
          <a:endParaRPr lang="en-GB" sz="1700" kern="1200" dirty="0"/>
        </a:p>
      </dsp:txBody>
      <dsp:txXfrm>
        <a:off x="2681151" y="807498"/>
        <a:ext cx="2349772" cy="3079890"/>
      </dsp:txXfrm>
    </dsp:sp>
    <dsp:sp modelId="{332711F8-C7C8-495D-AE75-840801D60ACF}">
      <dsp:nvSpPr>
        <dsp:cNvPr id="0" name=""/>
        <dsp:cNvSpPr/>
      </dsp:nvSpPr>
      <dsp:spPr>
        <a:xfrm>
          <a:off x="5359892" y="317898"/>
          <a:ext cx="234977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Software</a:t>
          </a:r>
          <a:endParaRPr lang="en-GB" sz="1700" kern="1200" dirty="0"/>
        </a:p>
      </dsp:txBody>
      <dsp:txXfrm>
        <a:off x="5359892" y="317898"/>
        <a:ext cx="2349772" cy="489600"/>
      </dsp:txXfrm>
    </dsp:sp>
    <dsp:sp modelId="{26EC23EC-9506-466D-89B8-90EE22DA4E80}">
      <dsp:nvSpPr>
        <dsp:cNvPr id="0" name=""/>
        <dsp:cNvSpPr/>
      </dsp:nvSpPr>
      <dsp:spPr>
        <a:xfrm>
          <a:off x="5359892" y="807498"/>
          <a:ext cx="2349772" cy="3079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Understanding the component purpose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Complying with architecting processes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Complying with governance processes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Appreciation of key interfaces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Visualising target software architecture</a:t>
          </a:r>
          <a:endParaRPr lang="en-GB" sz="1700" kern="1200" dirty="0"/>
        </a:p>
      </dsp:txBody>
      <dsp:txXfrm>
        <a:off x="5359892" y="807498"/>
        <a:ext cx="2349772" cy="3079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ABC85-24E1-4729-BC83-B34A70F0D431}">
      <dsp:nvSpPr>
        <dsp:cNvPr id="0" name=""/>
        <dsp:cNvSpPr/>
      </dsp:nvSpPr>
      <dsp:spPr>
        <a:xfrm rot="5400000">
          <a:off x="-229771" y="229827"/>
          <a:ext cx="1531809" cy="10722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Business</a:t>
          </a:r>
          <a:endParaRPr lang="en-GB" sz="1600" kern="1200" dirty="0"/>
        </a:p>
      </dsp:txBody>
      <dsp:txXfrm rot="-5400000">
        <a:off x="1" y="536188"/>
        <a:ext cx="1072266" cy="459543"/>
      </dsp:txXfrm>
    </dsp:sp>
    <dsp:sp modelId="{880B0495-8345-4943-8A66-106D3B522200}">
      <dsp:nvSpPr>
        <dsp:cNvPr id="0" name=""/>
        <dsp:cNvSpPr/>
      </dsp:nvSpPr>
      <dsp:spPr>
        <a:xfrm rot="5400000">
          <a:off x="3102964" y="-2030641"/>
          <a:ext cx="995675" cy="5057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smtClean="0"/>
            <a:t>Functions, capabilities, processes and people</a:t>
          </a:r>
          <a:endParaRPr lang="en-GB" sz="2300" kern="1200" dirty="0"/>
        </a:p>
      </dsp:txBody>
      <dsp:txXfrm rot="-5400000">
        <a:off x="1072267" y="48661"/>
        <a:ext cx="5008466" cy="898465"/>
      </dsp:txXfrm>
    </dsp:sp>
    <dsp:sp modelId="{DA4CA0E8-990A-4BF3-A61C-9A06284F9CCD}">
      <dsp:nvSpPr>
        <dsp:cNvPr id="0" name=""/>
        <dsp:cNvSpPr/>
      </dsp:nvSpPr>
      <dsp:spPr>
        <a:xfrm rot="5400000">
          <a:off x="-229771" y="1566510"/>
          <a:ext cx="1531809" cy="1072266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Applications</a:t>
          </a:r>
          <a:endParaRPr lang="en-GB" sz="1600" kern="1200" dirty="0"/>
        </a:p>
      </dsp:txBody>
      <dsp:txXfrm rot="-5400000">
        <a:off x="1" y="1872871"/>
        <a:ext cx="1072266" cy="459543"/>
      </dsp:txXfrm>
    </dsp:sp>
    <dsp:sp modelId="{581770B2-6432-4407-B0BC-7A3C1E842162}">
      <dsp:nvSpPr>
        <dsp:cNvPr id="0" name=""/>
        <dsp:cNvSpPr/>
      </dsp:nvSpPr>
      <dsp:spPr>
        <a:xfrm rot="5400000">
          <a:off x="3102964" y="-693958"/>
          <a:ext cx="995675" cy="5057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smtClean="0"/>
            <a:t>Application functionality, structure and behaviour of applications</a:t>
          </a:r>
          <a:endParaRPr lang="en-GB" sz="2300" kern="1200" dirty="0"/>
        </a:p>
      </dsp:txBody>
      <dsp:txXfrm rot="-5400000">
        <a:off x="1072267" y="1385344"/>
        <a:ext cx="5008466" cy="898465"/>
      </dsp:txXfrm>
    </dsp:sp>
    <dsp:sp modelId="{75D33794-5E5B-42A1-8AFF-5AC7BF5D4B65}">
      <dsp:nvSpPr>
        <dsp:cNvPr id="0" name=""/>
        <dsp:cNvSpPr/>
      </dsp:nvSpPr>
      <dsp:spPr>
        <a:xfrm rot="5400000">
          <a:off x="-229771" y="2903194"/>
          <a:ext cx="1531809" cy="1072266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Technology</a:t>
          </a:r>
          <a:endParaRPr lang="en-GB" sz="1600" kern="1200" dirty="0"/>
        </a:p>
      </dsp:txBody>
      <dsp:txXfrm rot="-5400000">
        <a:off x="1" y="3209555"/>
        <a:ext cx="1072266" cy="459543"/>
      </dsp:txXfrm>
    </dsp:sp>
    <dsp:sp modelId="{039D7116-690E-4119-A5DF-4177B471A3FB}">
      <dsp:nvSpPr>
        <dsp:cNvPr id="0" name=""/>
        <dsp:cNvSpPr/>
      </dsp:nvSpPr>
      <dsp:spPr>
        <a:xfrm rot="5400000">
          <a:off x="3102964" y="637965"/>
          <a:ext cx="995675" cy="50570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smtClean="0"/>
            <a:t>Application functionality, structure and behaviour of technology platform</a:t>
          </a:r>
          <a:endParaRPr lang="en-GB" sz="2300" kern="1200" dirty="0"/>
        </a:p>
      </dsp:txBody>
      <dsp:txXfrm rot="-5400000">
        <a:off x="1072267" y="2717268"/>
        <a:ext cx="5008466" cy="89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1525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6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094"/>
            <a:ext cx="7886700" cy="817570"/>
          </a:xfrm>
        </p:spPr>
        <p:txBody>
          <a:bodyPr/>
          <a:lstStyle>
            <a:lvl1pPr>
              <a:defRPr>
                <a:solidFill>
                  <a:srgbClr val="0B6EB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675"/>
            <a:ext cx="7886700" cy="4205287"/>
          </a:xfrm>
        </p:spPr>
        <p:txBody>
          <a:bodyPr/>
          <a:lstStyle>
            <a:lvl1pPr>
              <a:defRPr>
                <a:solidFill>
                  <a:srgbClr val="25374D"/>
                </a:solidFill>
              </a:defRPr>
            </a:lvl1pPr>
            <a:lvl2pPr>
              <a:defRPr>
                <a:solidFill>
                  <a:srgbClr val="25374D"/>
                </a:solidFill>
              </a:defRPr>
            </a:lvl2pPr>
            <a:lvl3pPr>
              <a:defRPr>
                <a:solidFill>
                  <a:srgbClr val="25374D"/>
                </a:solidFill>
              </a:defRPr>
            </a:lvl3pPr>
            <a:lvl4pPr>
              <a:defRPr>
                <a:solidFill>
                  <a:srgbClr val="25374D"/>
                </a:solidFill>
              </a:defRPr>
            </a:lvl4pPr>
            <a:lvl5pPr>
              <a:defRPr>
                <a:solidFill>
                  <a:srgbClr val="2537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AA05-00DA-E04C-ADC3-6F589141B62B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1319-F543-864F-8DE7-FF0FBB60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>
              <a:solidFill>
                <a:srgbClr val="0B6EB7"/>
              </a:solidFill>
            </a:endParaRPr>
          </a:p>
          <a:p>
            <a:r>
              <a:rPr lang="en-GB" sz="5400" dirty="0" smtClean="0">
                <a:solidFill>
                  <a:srgbClr val="0B6EB7"/>
                </a:solidFill>
              </a:rPr>
              <a:t>Enterprise Architecture</a:t>
            </a:r>
            <a:endParaRPr lang="en-GB" sz="5400" dirty="0" smtClean="0">
              <a:solidFill>
                <a:srgbClr val="0B6E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C6EB7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Architecture </a:t>
            </a:r>
            <a:r>
              <a:rPr lang="en-GB" dirty="0" err="1" smtClean="0">
                <a:solidFill>
                  <a:schemeClr val="bg1"/>
                </a:solidFill>
              </a:rPr>
              <a:t>defintion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675"/>
            <a:ext cx="7711786" cy="42052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i="1" dirty="0" smtClean="0"/>
              <a:t>Documentation describing the structure (components) and behaviour (processes) of a system. A detailed plan to guide its implementation.</a:t>
            </a:r>
          </a:p>
          <a:p>
            <a:pPr marL="457200" lvl="1" indent="0">
              <a:buNone/>
            </a:pPr>
            <a:endParaRPr lang="en-GB" i="1" dirty="0"/>
          </a:p>
          <a:p>
            <a:pPr marL="457200" lvl="1" indent="0">
              <a:buNone/>
            </a:pPr>
            <a:r>
              <a:rPr lang="en-GB" i="1" dirty="0" smtClean="0"/>
              <a:t>The process for describing the architecture of a system to meet given requirements and under given constraints.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9469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C6EB7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Architecture granularity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110697"/>
              </p:ext>
            </p:extLst>
          </p:nvPr>
        </p:nvGraphicFramePr>
        <p:xfrm>
          <a:off x="628650" y="1971675"/>
          <a:ext cx="7712075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>
            <a:off x="2670174" y="3826669"/>
            <a:ext cx="590550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5357812" y="3824288"/>
            <a:ext cx="590550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C6EB7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Enterprise architecture goals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675"/>
            <a:ext cx="7711786" cy="42052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sz="2400" dirty="0" smtClean="0"/>
              <a:t>Improved </a:t>
            </a:r>
            <a:r>
              <a:rPr lang="en-GB" sz="2400" dirty="0"/>
              <a:t>alignment of business and IT</a:t>
            </a:r>
          </a:p>
          <a:p>
            <a:pPr lvl="0"/>
            <a:r>
              <a:rPr lang="en-GB" sz="2400" dirty="0"/>
              <a:t>Improved IT cost-effectiveness</a:t>
            </a:r>
          </a:p>
          <a:p>
            <a:pPr lvl="0"/>
            <a:r>
              <a:rPr lang="en-GB" sz="2400" dirty="0"/>
              <a:t>Business agility</a:t>
            </a:r>
          </a:p>
          <a:p>
            <a:pPr lvl="0"/>
            <a:r>
              <a:rPr lang="en-GB" sz="2400" dirty="0"/>
              <a:t>Technical agility</a:t>
            </a:r>
          </a:p>
          <a:p>
            <a:pPr lvl="0"/>
            <a:r>
              <a:rPr lang="en-GB" sz="2400" dirty="0"/>
              <a:t>Long-term planning</a:t>
            </a:r>
          </a:p>
          <a:p>
            <a:pPr lvl="0"/>
            <a:r>
              <a:rPr lang="en-GB" sz="2400" dirty="0"/>
              <a:t>Vendor and technology independence</a:t>
            </a:r>
          </a:p>
          <a:p>
            <a:pPr lvl="0"/>
            <a:r>
              <a:rPr lang="en-GB" sz="2400" dirty="0"/>
              <a:t>De-duplication of applications and technologies</a:t>
            </a:r>
          </a:p>
          <a:p>
            <a:pPr lvl="0"/>
            <a:r>
              <a:rPr lang="en-GB" sz="2400" dirty="0"/>
              <a:t>Interoperability of applications and technologies</a:t>
            </a:r>
          </a:p>
          <a:p>
            <a:pPr lvl="0"/>
            <a:r>
              <a:rPr lang="en-GB" sz="2400" dirty="0"/>
              <a:t>Simpler systems and systems management</a:t>
            </a:r>
          </a:p>
          <a:p>
            <a:pPr lvl="0"/>
            <a:r>
              <a:rPr lang="en-GB" sz="2400" dirty="0"/>
              <a:t>Improved procurement</a:t>
            </a:r>
          </a:p>
        </p:txBody>
      </p:sp>
    </p:spTree>
    <p:extLst>
      <p:ext uri="{BB962C8B-B14F-4D97-AF65-F5344CB8AC3E}">
        <p14:creationId xmlns:p14="http://schemas.microsoft.com/office/powerpoint/2010/main" val="3119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C6EB7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Solutions architecture goals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675"/>
            <a:ext cx="7711786" cy="420528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 smtClean="0"/>
              <a:t>Timeliness </a:t>
            </a:r>
            <a:r>
              <a:rPr lang="en-GB" dirty="0"/>
              <a:t>of IS/IT project deliverables</a:t>
            </a:r>
          </a:p>
          <a:p>
            <a:pPr lvl="0"/>
            <a:r>
              <a:rPr lang="en-GB" dirty="0"/>
              <a:t>Cost of IS/IT project deliverables</a:t>
            </a:r>
          </a:p>
          <a:p>
            <a:pPr lvl="0"/>
            <a:r>
              <a:rPr lang="en-GB" dirty="0"/>
              <a:t>Quality of IS/IT project deliverables</a:t>
            </a:r>
          </a:p>
          <a:p>
            <a:pPr lvl="0"/>
            <a:r>
              <a:rPr lang="en-GB" dirty="0"/>
              <a:t>Solution-level risk identification and mitigation</a:t>
            </a:r>
          </a:p>
          <a:p>
            <a:pPr lvl="0"/>
            <a:r>
              <a:rPr lang="en-GB" dirty="0"/>
              <a:t>Application integration and integrity</a:t>
            </a:r>
          </a:p>
          <a:p>
            <a:pPr lvl="0"/>
            <a:r>
              <a:rPr lang="en-GB" dirty="0"/>
              <a:t>Conformance to non-functional and audit requirements</a:t>
            </a:r>
          </a:p>
          <a:p>
            <a:pPr lvl="0"/>
            <a:r>
              <a:rPr lang="en-GB" dirty="0"/>
              <a:t>Conformance to principles, standards and legislation</a:t>
            </a:r>
          </a:p>
          <a:p>
            <a:pPr lvl="0"/>
            <a:r>
              <a:rPr lang="en-GB" dirty="0"/>
              <a:t>Effective interaction between managers and technologists</a:t>
            </a:r>
          </a:p>
          <a:p>
            <a:pPr lvl="0"/>
            <a:r>
              <a:rPr lang="en-GB" dirty="0"/>
              <a:t>Governance of detailed design to architecture principles and standards</a:t>
            </a:r>
          </a:p>
        </p:txBody>
      </p:sp>
    </p:spTree>
    <p:extLst>
      <p:ext uri="{BB962C8B-B14F-4D97-AF65-F5344CB8AC3E}">
        <p14:creationId xmlns:p14="http://schemas.microsoft.com/office/powerpoint/2010/main" val="19104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C6EB7"/>
          </a:solidFill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Architect domains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19779"/>
              </p:ext>
            </p:extLst>
          </p:nvPr>
        </p:nvGraphicFramePr>
        <p:xfrm>
          <a:off x="628651" y="1971675"/>
          <a:ext cx="6129338" cy="420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86576" y="1971675"/>
            <a:ext cx="1481138" cy="3619500"/>
          </a:xfrm>
          <a:prstGeom prst="roundRect">
            <a:avLst/>
          </a:prstGeom>
          <a:solidFill>
            <a:srgbClr val="C94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smtClean="0"/>
              <a:t>Data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Storage and movement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C6EB7"/>
          </a:solidFill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Architect roles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675"/>
            <a:ext cx="7711786" cy="4205287"/>
          </a:xfrm>
        </p:spPr>
        <p:txBody>
          <a:bodyPr>
            <a:normAutofit/>
          </a:bodyPr>
          <a:lstStyle/>
          <a:p>
            <a:r>
              <a:rPr lang="en-GB" dirty="0" smtClean="0"/>
              <a:t>Enterprise architect</a:t>
            </a:r>
          </a:p>
          <a:p>
            <a:r>
              <a:rPr lang="en-GB" dirty="0" smtClean="0"/>
              <a:t>Solution architect</a:t>
            </a:r>
          </a:p>
          <a:p>
            <a:r>
              <a:rPr lang="en-GB" dirty="0" smtClean="0"/>
              <a:t>Software architect</a:t>
            </a:r>
          </a:p>
          <a:p>
            <a:r>
              <a:rPr lang="en-GB" dirty="0" smtClean="0"/>
              <a:t>Business architect</a:t>
            </a:r>
          </a:p>
          <a:p>
            <a:r>
              <a:rPr lang="en-GB" dirty="0" smtClean="0"/>
              <a:t>Data architect</a:t>
            </a:r>
          </a:p>
          <a:p>
            <a:r>
              <a:rPr lang="en-GB" dirty="0" smtClean="0"/>
              <a:t>Applications architect</a:t>
            </a:r>
          </a:p>
          <a:p>
            <a:r>
              <a:rPr lang="en-GB" dirty="0" smtClean="0"/>
              <a:t>Technical/Infrastructure architect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988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C6EB7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Architect skills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1675"/>
            <a:ext cx="7711786" cy="4205287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Holistic understanding of business and technical goals</a:t>
            </a:r>
          </a:p>
          <a:p>
            <a:r>
              <a:rPr lang="en-GB" dirty="0" smtClean="0"/>
              <a:t>Holistic understanding of business and technical environment</a:t>
            </a:r>
          </a:p>
          <a:p>
            <a:r>
              <a:rPr lang="en-GB" dirty="0" smtClean="0"/>
              <a:t>Broad technical knowledge</a:t>
            </a:r>
          </a:p>
          <a:p>
            <a:r>
              <a:rPr lang="en-GB" dirty="0" smtClean="0"/>
              <a:t>Broad methodology knowledge</a:t>
            </a:r>
          </a:p>
          <a:p>
            <a:r>
              <a:rPr lang="en-GB" dirty="0" smtClean="0"/>
              <a:t>Analysis of requirements and problems</a:t>
            </a:r>
          </a:p>
          <a:p>
            <a:r>
              <a:rPr lang="en-GB" dirty="0" smtClean="0"/>
              <a:t>Innovation</a:t>
            </a:r>
          </a:p>
          <a:p>
            <a:r>
              <a:rPr lang="en-GB" dirty="0" smtClean="0"/>
              <a:t>Leadership</a:t>
            </a:r>
          </a:p>
          <a:p>
            <a:r>
              <a:rPr lang="en-GB" dirty="0" smtClean="0"/>
              <a:t>Stakeholder management</a:t>
            </a:r>
          </a:p>
          <a:p>
            <a:r>
              <a:rPr lang="en-GB" dirty="0" smtClean="0"/>
              <a:t>Communication, political and soft skills</a:t>
            </a:r>
          </a:p>
          <a:p>
            <a:r>
              <a:rPr lang="en-GB" dirty="0" smtClean="0"/>
              <a:t>Awareness of project management, commercial risks and issues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64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304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Architecture defintion</vt:lpstr>
      <vt:lpstr>Architecture granularity</vt:lpstr>
      <vt:lpstr>Enterprise architecture goals</vt:lpstr>
      <vt:lpstr>Solutions architecture goals</vt:lpstr>
      <vt:lpstr>Architect domains</vt:lpstr>
      <vt:lpstr>Architect roles</vt:lpstr>
      <vt:lpstr>Architect skills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Stephen Patterson</cp:lastModifiedBy>
  <cp:revision>54</cp:revision>
  <dcterms:created xsi:type="dcterms:W3CDTF">2016-10-21T09:55:18Z</dcterms:created>
  <dcterms:modified xsi:type="dcterms:W3CDTF">2019-09-13T13:20:28Z</dcterms:modified>
</cp:coreProperties>
</file>