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73" r:id="rId9"/>
    <p:sldId id="264" r:id="rId10"/>
    <p:sldId id="268" r:id="rId11"/>
    <p:sldId id="270" r:id="rId12"/>
    <p:sldId id="271" r:id="rId13"/>
    <p:sldId id="269" r:id="rId14"/>
    <p:sldId id="262" r:id="rId15"/>
    <p:sldId id="263" r:id="rId16"/>
    <p:sldId id="272" r:id="rId17"/>
    <p:sldId id="312" r:id="rId18"/>
    <p:sldId id="31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D74E1153-7567-4B0D-ADF1-DF65101DCA98}">
          <p14:sldIdLst>
            <p14:sldId id="256"/>
            <p14:sldId id="257"/>
            <p14:sldId id="260"/>
            <p14:sldId id="261"/>
            <p14:sldId id="265"/>
            <p14:sldId id="266"/>
            <p14:sldId id="267"/>
            <p14:sldId id="273"/>
            <p14:sldId id="264"/>
            <p14:sldId id="268"/>
            <p14:sldId id="270"/>
            <p14:sldId id="271"/>
            <p14:sldId id="269"/>
            <p14:sldId id="262"/>
            <p14:sldId id="263"/>
            <p14:sldId id="272"/>
            <p14:sldId id="312"/>
            <p14:sldId id="31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E7CB4-A4B8-4915-ABFD-A29D92966675}" v="4" dt="2021-05-26T00:59:4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8B536937-0158-4F11-ACE6-051FEB0E8465}"/>
    <pc:docChg chg="undo custSel addSld delSld modSld addSection delSection modSection">
      <pc:chgData name="Kiên Đỗ" userId="f687b589db7e332a" providerId="LiveId" clId="{8B536937-0158-4F11-ACE6-051FEB0E8465}" dt="2021-05-19T10:34:27.593" v="3016" actId="20577"/>
      <pc:docMkLst>
        <pc:docMk/>
      </pc:docMkLst>
      <pc:sldChg chg="modSp mod">
        <pc:chgData name="Kiên Đỗ" userId="f687b589db7e332a" providerId="LiveId" clId="{8B536937-0158-4F11-ACE6-051FEB0E8465}" dt="2021-05-19T04:28:45.795" v="926" actId="1076"/>
        <pc:sldMkLst>
          <pc:docMk/>
          <pc:sldMk cId="3479039604" sldId="256"/>
        </pc:sldMkLst>
        <pc:spChg chg="mod">
          <ac:chgData name="Kiên Đỗ" userId="f687b589db7e332a" providerId="LiveId" clId="{8B536937-0158-4F11-ACE6-051FEB0E8465}" dt="2021-05-19T04:18:45.039" v="87" actId="20577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8:45.795" v="926" actId="1076"/>
          <ac:spMkLst>
            <pc:docMk/>
            <pc:sldMk cId="3479039604" sldId="256"/>
            <ac:spMk id="3" creationId="{00000000-0000-0000-0000-000000000000}"/>
          </ac:spMkLst>
        </pc:spChg>
      </pc:sldChg>
      <pc:sldChg chg="modSp mod">
        <pc:chgData name="Kiên Đỗ" userId="f687b589db7e332a" providerId="LiveId" clId="{8B536937-0158-4F11-ACE6-051FEB0E8465}" dt="2021-05-19T10:34:11.483" v="3007" actId="20577"/>
        <pc:sldMkLst>
          <pc:docMk/>
          <pc:sldMk cId="2365241059" sldId="257"/>
        </pc:sldMkLst>
        <pc:spChg chg="mod">
          <ac:chgData name="Kiên Đỗ" userId="f687b589db7e332a" providerId="LiveId" clId="{8B536937-0158-4F11-ACE6-051FEB0E8465}" dt="2021-05-19T04:21:24.216" v="283" actId="20577"/>
          <ac:spMkLst>
            <pc:docMk/>
            <pc:sldMk cId="2365241059" sldId="257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10:34:11.483" v="3007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addSp modSp mod">
        <pc:chgData name="Kiên Đỗ" userId="f687b589db7e332a" providerId="LiveId" clId="{8B536937-0158-4F11-ACE6-051FEB0E8465}" dt="2021-05-19T06:59:11.439" v="2713" actId="403"/>
        <pc:sldMkLst>
          <pc:docMk/>
          <pc:sldMk cId="3158584091" sldId="258"/>
        </pc:sldMkLst>
        <pc:spChg chg="add mod">
          <ac:chgData name="Kiên Đỗ" userId="f687b589db7e332a" providerId="LiveId" clId="{8B536937-0158-4F11-ACE6-051FEB0E8465}" dt="2021-05-19T06:59:11.439" v="2713" actId="403"/>
          <ac:spMkLst>
            <pc:docMk/>
            <pc:sldMk cId="3158584091" sldId="258"/>
            <ac:spMk id="2" creationId="{ABBB0A5E-5DEE-4A12-8D40-04B49B282734}"/>
          </ac:spMkLst>
        </pc:spChg>
      </pc:sldChg>
      <pc:sldChg chg="modSp mod">
        <pc:chgData name="Kiên Đỗ" userId="f687b589db7e332a" providerId="LiveId" clId="{8B536937-0158-4F11-ACE6-051FEB0E8465}" dt="2021-05-19T10:34:20.311" v="3012" actId="20577"/>
        <pc:sldMkLst>
          <pc:docMk/>
          <pc:sldMk cId="4136510123" sldId="260"/>
        </pc:sldMkLst>
        <pc:spChg chg="mod">
          <ac:chgData name="Kiên Đỗ" userId="f687b589db7e332a" providerId="LiveId" clId="{8B536937-0158-4F11-ACE6-051FEB0E8465}" dt="2021-05-19T10:34:20.311" v="3012" actId="20577"/>
          <ac:spMkLst>
            <pc:docMk/>
            <pc:sldMk cId="4136510123" sldId="260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6:09.635" v="778" actId="20577"/>
          <ac:spMkLst>
            <pc:docMk/>
            <pc:sldMk cId="4136510123" sldId="260"/>
            <ac:spMk id="3" creationId="{00000000-0000-0000-0000-000000000000}"/>
          </ac:spMkLst>
        </pc:spChg>
      </pc:sldChg>
      <pc:sldChg chg="modSp new mod">
        <pc:chgData name="Kiên Đỗ" userId="f687b589db7e332a" providerId="LiveId" clId="{8B536937-0158-4F11-ACE6-051FEB0E8465}" dt="2021-05-19T10:34:27.593" v="3016" actId="20577"/>
        <pc:sldMkLst>
          <pc:docMk/>
          <pc:sldMk cId="350710935" sldId="261"/>
        </pc:sldMkLst>
        <pc:spChg chg="mod">
          <ac:chgData name="Kiên Đỗ" userId="f687b589db7e332a" providerId="LiveId" clId="{8B536937-0158-4F11-ACE6-051FEB0E8465}" dt="2021-05-19T10:34:27.593" v="3016" actId="20577"/>
          <ac:spMkLst>
            <pc:docMk/>
            <pc:sldMk cId="350710935" sldId="261"/>
            <ac:spMk id="2" creationId="{AE9910E2-F61B-4A6D-9B78-C933F9F5DD7C}"/>
          </ac:spMkLst>
        </pc:spChg>
        <pc:spChg chg="mod">
          <ac:chgData name="Kiên Đỗ" userId="f687b589db7e332a" providerId="LiveId" clId="{8B536937-0158-4F11-ACE6-051FEB0E8465}" dt="2021-05-19T04:27:26.737" v="873" actId="20577"/>
          <ac:spMkLst>
            <pc:docMk/>
            <pc:sldMk cId="350710935" sldId="261"/>
            <ac:spMk id="3" creationId="{73128FD1-9860-4424-B8BC-6E8248E6EF53}"/>
          </ac:spMkLst>
        </pc:spChg>
      </pc:sldChg>
      <pc:sldChg chg="modSp new mod">
        <pc:chgData name="Kiên Đỗ" userId="f687b589db7e332a" providerId="LiveId" clId="{8B536937-0158-4F11-ACE6-051FEB0E8465}" dt="2021-05-19T07:41:13.252" v="2863" actId="20577"/>
        <pc:sldMkLst>
          <pc:docMk/>
          <pc:sldMk cId="3672306041" sldId="262"/>
        </pc:sldMkLst>
        <pc:spChg chg="mod">
          <ac:chgData name="Kiên Đỗ" userId="f687b589db7e332a" providerId="LiveId" clId="{8B536937-0158-4F11-ACE6-051FEB0E8465}" dt="2021-05-19T04:29:50.812" v="931" actId="20577"/>
          <ac:spMkLst>
            <pc:docMk/>
            <pc:sldMk cId="3672306041" sldId="262"/>
            <ac:spMk id="2" creationId="{546626A6-803F-4596-B320-761849A997FD}"/>
          </ac:spMkLst>
        </pc:spChg>
        <pc:spChg chg="mod">
          <ac:chgData name="Kiên Đỗ" userId="f687b589db7e332a" providerId="LiveId" clId="{8B536937-0158-4F11-ACE6-051FEB0E8465}" dt="2021-05-19T07:41:13.252" v="2863" actId="20577"/>
          <ac:spMkLst>
            <pc:docMk/>
            <pc:sldMk cId="3672306041" sldId="262"/>
            <ac:spMk id="3" creationId="{7B5E71F5-6867-4F41-B442-E560131CC3C2}"/>
          </ac:spMkLst>
        </pc:spChg>
      </pc:sldChg>
      <pc:sldChg chg="modSp new mod">
        <pc:chgData name="Kiên Đỗ" userId="f687b589db7e332a" providerId="LiveId" clId="{8B536937-0158-4F11-ACE6-051FEB0E8465}" dt="2021-05-19T05:11:51.117" v="2024" actId="27636"/>
        <pc:sldMkLst>
          <pc:docMk/>
          <pc:sldMk cId="854311835" sldId="263"/>
        </pc:sldMkLst>
        <pc:spChg chg="mod">
          <ac:chgData name="Kiên Đỗ" userId="f687b589db7e332a" providerId="LiveId" clId="{8B536937-0158-4F11-ACE6-051FEB0E8465}" dt="2021-05-19T04:37:17.688" v="1475" actId="20577"/>
          <ac:spMkLst>
            <pc:docMk/>
            <pc:sldMk cId="854311835" sldId="263"/>
            <ac:spMk id="2" creationId="{680AE206-5F61-45EB-8E4E-A208F7067A93}"/>
          </ac:spMkLst>
        </pc:spChg>
        <pc:spChg chg="mod">
          <ac:chgData name="Kiên Đỗ" userId="f687b589db7e332a" providerId="LiveId" clId="{8B536937-0158-4F11-ACE6-051FEB0E8465}" dt="2021-05-19T05:11:51.117" v="2024" actId="27636"/>
          <ac:spMkLst>
            <pc:docMk/>
            <pc:sldMk cId="854311835" sldId="263"/>
            <ac:spMk id="3" creationId="{1C29D1DA-321A-49FD-A323-0C8FA699A50D}"/>
          </ac:spMkLst>
        </pc:spChg>
      </pc:sldChg>
      <pc:sldChg chg="modSp new mod">
        <pc:chgData name="Kiên Đỗ" userId="f687b589db7e332a" providerId="LiveId" clId="{8B536937-0158-4F11-ACE6-051FEB0E8465}" dt="2021-05-19T04:44:31.992" v="1964" actId="20577"/>
        <pc:sldMkLst>
          <pc:docMk/>
          <pc:sldMk cId="1682192696" sldId="264"/>
        </pc:sldMkLst>
        <pc:spChg chg="mod">
          <ac:chgData name="Kiên Đỗ" userId="f687b589db7e332a" providerId="LiveId" clId="{8B536937-0158-4F11-ACE6-051FEB0E8465}" dt="2021-05-19T04:44:31.992" v="1964" actId="20577"/>
          <ac:spMkLst>
            <pc:docMk/>
            <pc:sldMk cId="1682192696" sldId="264"/>
            <ac:spMk id="2" creationId="{28DA80A6-E22D-4B9C-A7D2-29CE1FBB5101}"/>
          </ac:spMkLst>
        </pc:spChg>
        <pc:spChg chg="mod">
          <ac:chgData name="Kiên Đỗ" userId="f687b589db7e332a" providerId="LiveId" clId="{8B536937-0158-4F11-ACE6-051FEB0E8465}" dt="2021-05-19T04:43:39.690" v="1921" actId="403"/>
          <ac:spMkLst>
            <pc:docMk/>
            <pc:sldMk cId="1682192696" sldId="264"/>
            <ac:spMk id="3" creationId="{942BDCD1-0592-4257-9819-EDDD0D3CADD6}"/>
          </ac:spMkLst>
        </pc:spChg>
      </pc:sldChg>
      <pc:sldChg chg="modSp new mod">
        <pc:chgData name="Kiên Đỗ" userId="f687b589db7e332a" providerId="LiveId" clId="{8B536937-0158-4F11-ACE6-051FEB0E8465}" dt="2021-05-19T04:45:01.145" v="1969" actId="404"/>
        <pc:sldMkLst>
          <pc:docMk/>
          <pc:sldMk cId="1972878835" sldId="265"/>
        </pc:sldMkLst>
        <pc:spChg chg="mod">
          <ac:chgData name="Kiên Đỗ" userId="f687b589db7e332a" providerId="LiveId" clId="{8B536937-0158-4F11-ACE6-051FEB0E8465}" dt="2021-05-19T04:44:25.456" v="1958" actId="20577"/>
          <ac:spMkLst>
            <pc:docMk/>
            <pc:sldMk cId="1972878835" sldId="265"/>
            <ac:spMk id="2" creationId="{978588F7-3B7A-4FA2-BAEF-FC0788E310AE}"/>
          </ac:spMkLst>
        </pc:spChg>
        <pc:spChg chg="mod">
          <ac:chgData name="Kiên Đỗ" userId="f687b589db7e332a" providerId="LiveId" clId="{8B536937-0158-4F11-ACE6-051FEB0E8465}" dt="2021-05-19T04:45:01.145" v="1969" actId="404"/>
          <ac:spMkLst>
            <pc:docMk/>
            <pc:sldMk cId="1972878835" sldId="265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09.943" v="2018" actId="20577"/>
        <pc:sldMkLst>
          <pc:docMk/>
          <pc:sldMk cId="1780972094" sldId="266"/>
        </pc:sldMkLst>
        <pc:spChg chg="mod">
          <ac:chgData name="Kiên Đỗ" userId="f687b589db7e332a" providerId="LiveId" clId="{8B536937-0158-4F11-ACE6-051FEB0E8465}" dt="2021-05-19T04:46:09.943" v="2018" actId="20577"/>
          <ac:spMkLst>
            <pc:docMk/>
            <pc:sldMk cId="1780972094" sldId="266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41.305" v="2022" actId="403"/>
        <pc:sldMkLst>
          <pc:docMk/>
          <pc:sldMk cId="1983763681" sldId="267"/>
        </pc:sldMkLst>
        <pc:spChg chg="mod">
          <ac:chgData name="Kiên Đỗ" userId="f687b589db7e332a" providerId="LiveId" clId="{8B536937-0158-4F11-ACE6-051FEB0E8465}" dt="2021-05-19T04:46:41.305" v="2022" actId="403"/>
          <ac:spMkLst>
            <pc:docMk/>
            <pc:sldMk cId="1983763681" sldId="267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5:18:51.275" v="2063"/>
        <pc:sldMkLst>
          <pc:docMk/>
          <pc:sldMk cId="1192399809" sldId="268"/>
        </pc:sldMkLst>
        <pc:spChg chg="mod">
          <ac:chgData name="Kiên Đỗ" userId="f687b589db7e332a" providerId="LiveId" clId="{8B536937-0158-4F11-ACE6-051FEB0E8465}" dt="2021-05-19T05:18:51.275" v="2063"/>
          <ac:spMkLst>
            <pc:docMk/>
            <pc:sldMk cId="1192399809" sldId="268"/>
            <ac:spMk id="3" creationId="{942BDCD1-0592-4257-9819-EDDD0D3CADD6}"/>
          </ac:spMkLst>
        </pc:spChg>
      </pc:sldChg>
      <pc:sldChg chg="addSp delSp modSp new mod">
        <pc:chgData name="Kiên Đỗ" userId="f687b589db7e332a" providerId="LiveId" clId="{8B536937-0158-4F11-ACE6-051FEB0E8465}" dt="2021-05-19T10:15:58.298" v="2871" actId="20577"/>
        <pc:sldMkLst>
          <pc:docMk/>
          <pc:sldMk cId="1687527416" sldId="269"/>
        </pc:sldMkLst>
        <pc:spChg chg="mod">
          <ac:chgData name="Kiên Đỗ" userId="f687b589db7e332a" providerId="LiveId" clId="{8B536937-0158-4F11-ACE6-051FEB0E8465}" dt="2021-05-19T05:51:40.768" v="2188"/>
          <ac:spMkLst>
            <pc:docMk/>
            <pc:sldMk cId="1687527416" sldId="269"/>
            <ac:spMk id="2" creationId="{FC3DF304-B758-4CD4-8003-71C4A38CE661}"/>
          </ac:spMkLst>
        </pc:spChg>
        <pc:spChg chg="del">
          <ac:chgData name="Kiên Đỗ" userId="f687b589db7e332a" providerId="LiveId" clId="{8B536937-0158-4F11-ACE6-051FEB0E8465}" dt="2021-05-19T05:52:03.439" v="2189" actId="478"/>
          <ac:spMkLst>
            <pc:docMk/>
            <pc:sldMk cId="1687527416" sldId="269"/>
            <ac:spMk id="3" creationId="{6F32D56F-4FE7-47BE-AD08-F06FAF499163}"/>
          </ac:spMkLst>
        </pc:spChg>
        <pc:spChg chg="add del mod">
          <ac:chgData name="Kiên Đỗ" userId="f687b589db7e332a" providerId="LiveId" clId="{8B536937-0158-4F11-ACE6-051FEB0E8465}" dt="2021-05-19T05:52:07.876" v="2193"/>
          <ac:spMkLst>
            <pc:docMk/>
            <pc:sldMk cId="1687527416" sldId="269"/>
            <ac:spMk id="5" creationId="{8AE993B8-6B5B-4D36-A54C-EC2B1B6FA7BD}"/>
          </ac:spMkLst>
        </pc:spChg>
        <pc:spChg chg="add del">
          <ac:chgData name="Kiên Đỗ" userId="f687b589db7e332a" providerId="LiveId" clId="{8B536937-0158-4F11-ACE6-051FEB0E8465}" dt="2021-05-19T05:54:17.170" v="2195" actId="22"/>
          <ac:spMkLst>
            <pc:docMk/>
            <pc:sldMk cId="1687527416" sldId="269"/>
            <ac:spMk id="7" creationId="{31D6E18A-CF89-4D5A-96F3-E78F788DEF4C}"/>
          </ac:spMkLst>
        </pc:spChg>
        <pc:graphicFrameChg chg="add mod modGraphic">
          <ac:chgData name="Kiên Đỗ" userId="f687b589db7e332a" providerId="LiveId" clId="{8B536937-0158-4F11-ACE6-051FEB0E8465}" dt="2021-05-19T10:15:58.298" v="2871" actId="20577"/>
          <ac:graphicFrameMkLst>
            <pc:docMk/>
            <pc:sldMk cId="1687527416" sldId="269"/>
            <ac:graphicFrameMk id="8" creationId="{62BBC076-A6EA-4744-9017-EDBFC9ABFE1E}"/>
          </ac:graphicFrameMkLst>
        </pc:graphicFrameChg>
      </pc:sldChg>
      <pc:sldChg chg="modSp add mod">
        <pc:chgData name="Kiên Đỗ" userId="f687b589db7e332a" providerId="LiveId" clId="{8B536937-0158-4F11-ACE6-051FEB0E8465}" dt="2021-05-19T05:20:36.811" v="2066"/>
        <pc:sldMkLst>
          <pc:docMk/>
          <pc:sldMk cId="3433923740" sldId="270"/>
        </pc:sldMkLst>
        <pc:spChg chg="mod">
          <ac:chgData name="Kiên Đỗ" userId="f687b589db7e332a" providerId="LiveId" clId="{8B536937-0158-4F11-ACE6-051FEB0E8465}" dt="2021-05-19T05:20:36.811" v="2066"/>
          <ac:spMkLst>
            <pc:docMk/>
            <pc:sldMk cId="3433923740" sldId="270"/>
            <ac:spMk id="3" creationId="{942BDCD1-0592-4257-9819-EDDD0D3CADD6}"/>
          </ac:spMkLst>
        </pc:spChg>
      </pc:sldChg>
      <pc:sldChg chg="modSp add mod">
        <pc:chgData name="Kiên Đỗ" userId="f687b589db7e332a" providerId="LiveId" clId="{8B536937-0158-4F11-ACE6-051FEB0E8465}" dt="2021-05-19T05:44:49.387" v="2077" actId="20577"/>
        <pc:sldMkLst>
          <pc:docMk/>
          <pc:sldMk cId="468073948" sldId="271"/>
        </pc:sldMkLst>
        <pc:spChg chg="mod">
          <ac:chgData name="Kiên Đỗ" userId="f687b589db7e332a" providerId="LiveId" clId="{8B536937-0158-4F11-ACE6-051FEB0E8465}" dt="2021-05-19T05:44:49.387" v="2077" actId="20577"/>
          <ac:spMkLst>
            <pc:docMk/>
            <pc:sldMk cId="468073948" sldId="271"/>
            <ac:spMk id="3" creationId="{942BDCD1-0592-4257-9819-EDDD0D3CADD6}"/>
          </ac:spMkLst>
        </pc:spChg>
      </pc:sldChg>
      <pc:sldChg chg="addSp delSp modSp add mod">
        <pc:chgData name="Kiên Đỗ" userId="f687b589db7e332a" providerId="LiveId" clId="{8B536937-0158-4F11-ACE6-051FEB0E8465}" dt="2021-05-19T05:48:09.600" v="2152" actId="20577"/>
        <pc:sldMkLst>
          <pc:docMk/>
          <pc:sldMk cId="2049476733" sldId="272"/>
        </pc:sldMkLst>
        <pc:spChg chg="del mod">
          <ac:chgData name="Kiên Đỗ" userId="f687b589db7e332a" providerId="LiveId" clId="{8B536937-0158-4F11-ACE6-051FEB0E8465}" dt="2021-05-19T05:45:41.787" v="2084" actId="478"/>
          <ac:spMkLst>
            <pc:docMk/>
            <pc:sldMk cId="2049476733" sldId="272"/>
            <ac:spMk id="3" creationId="{1C29D1DA-321A-49FD-A323-0C8FA699A50D}"/>
          </ac:spMkLst>
        </pc:spChg>
        <pc:graphicFrameChg chg="add mod modGraphic">
          <ac:chgData name="Kiên Đỗ" userId="f687b589db7e332a" providerId="LiveId" clId="{8B536937-0158-4F11-ACE6-051FEB0E8465}" dt="2021-05-19T05:48:09.600" v="2152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  <pc:sldChg chg="addSp delSp modSp add mod">
        <pc:chgData name="Kiên Đỗ" userId="f687b589db7e332a" providerId="LiveId" clId="{8B536937-0158-4F11-ACE6-051FEB0E8465}" dt="2021-05-19T07:07:22.960" v="2809" actId="207"/>
        <pc:sldMkLst>
          <pc:docMk/>
          <pc:sldMk cId="1231601779" sldId="273"/>
        </pc:sldMkLst>
        <pc:spChg chg="del">
          <ac:chgData name="Kiên Đỗ" userId="f687b589db7e332a" providerId="LiveId" clId="{8B536937-0158-4F11-ACE6-051FEB0E8465}" dt="2021-05-19T05:48:53.054" v="2154" actId="478"/>
          <ac:spMkLst>
            <pc:docMk/>
            <pc:sldMk cId="1231601779" sldId="273"/>
            <ac:spMk id="3" creationId="{F13852F1-2F73-4561-87D4-1C47A8BB6580}"/>
          </ac:spMkLst>
        </pc:spChg>
        <pc:spChg chg="add del mod">
          <ac:chgData name="Kiên Đỗ" userId="f687b589db7e332a" providerId="LiveId" clId="{8B536937-0158-4F11-ACE6-051FEB0E8465}" dt="2021-05-19T05:48:55.791" v="2156" actId="478"/>
          <ac:spMkLst>
            <pc:docMk/>
            <pc:sldMk cId="1231601779" sldId="273"/>
            <ac:spMk id="5" creationId="{FFB358CA-1EDB-49ED-8CDE-82DEC16FEC95}"/>
          </ac:spMkLst>
        </pc:spChg>
        <pc:graphicFrameChg chg="add mod modGraphic">
          <ac:chgData name="Kiên Đỗ" userId="f687b589db7e332a" providerId="LiveId" clId="{8B536937-0158-4F11-ACE6-051FEB0E8465}" dt="2021-05-19T07:07:22.960" v="2809" actId="207"/>
          <ac:graphicFrameMkLst>
            <pc:docMk/>
            <pc:sldMk cId="1231601779" sldId="273"/>
            <ac:graphicFrameMk id="6" creationId="{6825C00F-D449-4E05-955F-5F76F266D3BB}"/>
          </ac:graphicFrameMkLst>
        </pc:graphicFrameChg>
      </pc:sldChg>
      <pc:sldChg chg="addSp delSp modSp new del mod chgLayout">
        <pc:chgData name="Kiên Đỗ" userId="f687b589db7e332a" providerId="LiveId" clId="{8B536937-0158-4F11-ACE6-051FEB0E8465}" dt="2021-05-19T06:01:17.923" v="2316" actId="47"/>
        <pc:sldMkLst>
          <pc:docMk/>
          <pc:sldMk cId="3207821548" sldId="274"/>
        </pc:sldMkLst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2" creationId="{389C32E3-EDCE-46B7-A7A6-73F93FA12685}"/>
          </ac:spMkLst>
        </pc:spChg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3" creationId="{A5060E26-DDFD-4F14-872E-D52CC6C41781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4" creationId="{DA6CE74A-3F3D-453D-B06E-B5A78FA71198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5" creationId="{75A2EDCD-506F-46D1-8924-A7312CA11B1D}"/>
          </ac:spMkLst>
        </pc:spChg>
      </pc:sldChg>
      <pc:sldChg chg="modSp add del mod">
        <pc:chgData name="Kiên Đỗ" userId="f687b589db7e332a" providerId="LiveId" clId="{8B536937-0158-4F11-ACE6-051FEB0E8465}" dt="2021-05-19T06:58:39.012" v="2609" actId="47"/>
        <pc:sldMkLst>
          <pc:docMk/>
          <pc:sldMk cId="1227935065" sldId="310"/>
        </pc:sldMkLst>
        <pc:graphicFrameChg chg="mod modGraphic">
          <ac:chgData name="Kiên Đỗ" userId="f687b589db7e332a" providerId="LiveId" clId="{8B536937-0158-4F11-ACE6-051FEB0E8465}" dt="2021-05-19T06:03:11.623" v="2340" actId="207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  <pc:sldChg chg="addSp delSp modSp new mod">
        <pc:chgData name="Kiên Đỗ" userId="f687b589db7e332a" providerId="LiveId" clId="{8B536937-0158-4F11-ACE6-051FEB0E8465}" dt="2021-05-19T10:17:27.029" v="2882" actId="20577"/>
        <pc:sldMkLst>
          <pc:docMk/>
          <pc:sldMk cId="2161106377" sldId="311"/>
        </pc:sldMkLst>
        <pc:spChg chg="mod">
          <ac:chgData name="Kiên Đỗ" userId="f687b589db7e332a" providerId="LiveId" clId="{8B536937-0158-4F11-ACE6-051FEB0E8465}" dt="2021-05-19T06:03:50.320" v="2381" actId="20577"/>
          <ac:spMkLst>
            <pc:docMk/>
            <pc:sldMk cId="2161106377" sldId="311"/>
            <ac:spMk id="2" creationId="{20BB1A54-1D14-483F-AE14-C3149F2504A3}"/>
          </ac:spMkLst>
        </pc:spChg>
        <pc:spChg chg="del">
          <ac:chgData name="Kiên Đỗ" userId="f687b589db7e332a" providerId="LiveId" clId="{8B536937-0158-4F11-ACE6-051FEB0E8465}" dt="2021-05-19T06:03:53.305" v="2382" actId="478"/>
          <ac:spMkLst>
            <pc:docMk/>
            <pc:sldMk cId="2161106377" sldId="311"/>
            <ac:spMk id="3" creationId="{74EDF5E4-8E4E-42F6-B389-77214B50AC3F}"/>
          </ac:spMkLst>
        </pc:spChg>
        <pc:graphicFrameChg chg="add mod modGraphic">
          <ac:chgData name="Kiên Đỗ" userId="f687b589db7e332a" providerId="LiveId" clId="{8B536937-0158-4F11-ACE6-051FEB0E8465}" dt="2021-05-19T10:17:27.029" v="2882" actId="20577"/>
          <ac:graphicFrameMkLst>
            <pc:docMk/>
            <pc:sldMk cId="2161106377" sldId="311"/>
            <ac:graphicFrameMk id="4" creationId="{C45CDB53-17E9-4774-96FF-3F54D4F7B326}"/>
          </ac:graphicFrameMkLst>
        </pc:graphicFrameChg>
      </pc:sldChg>
      <pc:sldChg chg="modSp new mod">
        <pc:chgData name="Kiên Đỗ" userId="f687b589db7e332a" providerId="LiveId" clId="{8B536937-0158-4F11-ACE6-051FEB0E8465}" dt="2021-05-19T10:33:42.901" v="2946" actId="20577"/>
        <pc:sldMkLst>
          <pc:docMk/>
          <pc:sldMk cId="741544580" sldId="312"/>
        </pc:sldMkLst>
        <pc:spChg chg="mod">
          <ac:chgData name="Kiên Đỗ" userId="f687b589db7e332a" providerId="LiveId" clId="{8B536937-0158-4F11-ACE6-051FEB0E8465}" dt="2021-05-19T10:33:42.901" v="2946" actId="20577"/>
          <ac:spMkLst>
            <pc:docMk/>
            <pc:sldMk cId="741544580" sldId="312"/>
            <ac:spMk id="2" creationId="{C99F5FA0-936D-44C1-BFE5-776D73440959}"/>
          </ac:spMkLst>
        </pc:spChg>
        <pc:spChg chg="mod">
          <ac:chgData name="Kiên Đỗ" userId="f687b589db7e332a" providerId="LiveId" clId="{8B536937-0158-4F11-ACE6-051FEB0E8465}" dt="2021-05-19T07:00:14.425" v="2760" actId="5793"/>
          <ac:spMkLst>
            <pc:docMk/>
            <pc:sldMk cId="741544580" sldId="312"/>
            <ac:spMk id="3" creationId="{8F5462DB-2E88-48FA-AAD5-18593C39FAB4}"/>
          </ac:spMkLst>
        </pc:spChg>
      </pc:sldChg>
      <pc:sldChg chg="modSp new del mod">
        <pc:chgData name="Kiên Đỗ" userId="f687b589db7e332a" providerId="LiveId" clId="{8B536937-0158-4F11-ACE6-051FEB0E8465}" dt="2021-05-19T06:08:28.652" v="2540" actId="47"/>
        <pc:sldMkLst>
          <pc:docMk/>
          <pc:sldMk cId="3038618419" sldId="312"/>
        </pc:sldMkLst>
        <pc:spChg chg="mod">
          <ac:chgData name="Kiên Đỗ" userId="f687b589db7e332a" providerId="LiveId" clId="{8B536937-0158-4F11-ACE6-051FEB0E8465}" dt="2021-05-19T06:07:49.472" v="2460" actId="20577"/>
          <ac:spMkLst>
            <pc:docMk/>
            <pc:sldMk cId="3038618419" sldId="312"/>
            <ac:spMk id="2" creationId="{7070631C-E0B0-418C-8BF9-56AB9D790DDD}"/>
          </ac:spMkLst>
        </pc:spChg>
        <pc:spChg chg="mod">
          <ac:chgData name="Kiên Đỗ" userId="f687b589db7e332a" providerId="LiveId" clId="{8B536937-0158-4F11-ACE6-051FEB0E8465}" dt="2021-05-19T06:08:16.457" v="2539" actId="20577"/>
          <ac:spMkLst>
            <pc:docMk/>
            <pc:sldMk cId="3038618419" sldId="312"/>
            <ac:spMk id="3" creationId="{65577D41-34B1-4313-87A7-A67AA9C7C68A}"/>
          </ac:spMkLst>
        </pc:spChg>
      </pc:sldChg>
    </pc:docChg>
  </pc:docChgLst>
  <pc:docChgLst>
    <pc:chgData name="Kiên Đỗ" userId="f687b589db7e332a" providerId="LiveId" clId="{9F0E7CB4-A4B8-4915-ABFD-A29D92966675}"/>
    <pc:docChg chg="custSel addSld delSld modSld modSection">
      <pc:chgData name="Kiên Đỗ" userId="f687b589db7e332a" providerId="LiveId" clId="{9F0E7CB4-A4B8-4915-ABFD-A29D92966675}" dt="2021-05-26T00:59:46.494" v="291"/>
      <pc:docMkLst>
        <pc:docMk/>
      </pc:docMkLst>
      <pc:sldChg chg="addSp modSp mod">
        <pc:chgData name="Kiên Đỗ" userId="f687b589db7e332a" providerId="LiveId" clId="{9F0E7CB4-A4B8-4915-ABFD-A29D92966675}" dt="2021-05-26T00:56:58.214" v="257" actId="1076"/>
        <pc:sldMkLst>
          <pc:docMk/>
          <pc:sldMk cId="3479039604" sldId="256"/>
        </pc:sldMkLst>
        <pc:spChg chg="mod">
          <ac:chgData name="Kiên Đỗ" userId="f687b589db7e332a" providerId="LiveId" clId="{9F0E7CB4-A4B8-4915-ABFD-A29D92966675}" dt="2021-05-26T00:56:26.778" v="256" actId="1076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9F0E7CB4-A4B8-4915-ABFD-A29D92966675}" dt="2021-05-26T00:54:45.337" v="166" actId="1076"/>
          <ac:spMkLst>
            <pc:docMk/>
            <pc:sldMk cId="3479039604" sldId="256"/>
            <ac:spMk id="3" creationId="{00000000-0000-0000-0000-000000000000}"/>
          </ac:spMkLst>
        </pc:spChg>
        <pc:spChg chg="add mod">
          <ac:chgData name="Kiên Đỗ" userId="f687b589db7e332a" providerId="LiveId" clId="{9F0E7CB4-A4B8-4915-ABFD-A29D92966675}" dt="2021-05-26T00:54:53.681" v="167" actId="1076"/>
          <ac:spMkLst>
            <pc:docMk/>
            <pc:sldMk cId="3479039604" sldId="256"/>
            <ac:spMk id="4" creationId="{79738049-DFC5-48AD-ABEB-F57EB23C51FF}"/>
          </ac:spMkLst>
        </pc:spChg>
        <pc:spChg chg="add mod">
          <ac:chgData name="Kiên Đỗ" userId="f687b589db7e332a" providerId="LiveId" clId="{9F0E7CB4-A4B8-4915-ABFD-A29D92966675}" dt="2021-05-26T00:56:58.214" v="257" actId="1076"/>
          <ac:spMkLst>
            <pc:docMk/>
            <pc:sldMk cId="3479039604" sldId="256"/>
            <ac:spMk id="5" creationId="{6BA02BA2-C33D-4A9E-84C9-5C354C1BE752}"/>
          </ac:spMkLst>
        </pc:spChg>
      </pc:sldChg>
      <pc:sldChg chg="modSp mod">
        <pc:chgData name="Kiên Đỗ" userId="f687b589db7e332a" providerId="LiveId" clId="{9F0E7CB4-A4B8-4915-ABFD-A29D92966675}" dt="2021-05-26T00:57:41.189" v="267"/>
        <pc:sldMkLst>
          <pc:docMk/>
          <pc:sldMk cId="2365241059" sldId="257"/>
        </pc:sldMkLst>
        <pc:spChg chg="mod">
          <ac:chgData name="Kiên Đỗ" userId="f687b589db7e332a" providerId="LiveId" clId="{9F0E7CB4-A4B8-4915-ABFD-A29D92966675}" dt="2021-05-26T00:57:41.189" v="267"/>
          <ac:spMkLst>
            <pc:docMk/>
            <pc:sldMk cId="2365241059" sldId="257"/>
            <ac:spMk id="3" creationId="{00000000-0000-0000-0000-000000000000}"/>
          </ac:spMkLst>
        </pc:spChg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031226425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3672306041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854311835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3704564936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730417898" sldId="272"/>
        </pc:sldMkLst>
      </pc:sldChg>
      <pc:sldChg chg="modSp del mod">
        <pc:chgData name="Kiên Đỗ" userId="f687b589db7e332a" providerId="LiveId" clId="{9F0E7CB4-A4B8-4915-ABFD-A29D92966675}" dt="2021-05-26T00:59:33.856" v="290" actId="2696"/>
        <pc:sldMkLst>
          <pc:docMk/>
          <pc:sldMk cId="2049476733" sldId="272"/>
        </pc:sldMkLst>
        <pc:graphicFrameChg chg="modGraphic">
          <ac:chgData name="Kiên Đỗ" userId="f687b589db7e332a" providerId="LiveId" clId="{9F0E7CB4-A4B8-4915-ABFD-A29D92966675}" dt="2021-05-26T00:59:09.478" v="289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683" y="1041399"/>
            <a:ext cx="6858000" cy="2387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cáo</a:t>
            </a:r>
            <a:r>
              <a:rPr lang="en-US" dirty="0">
                <a:solidFill>
                  <a:srgbClr val="FFC000"/>
                </a:solidFill>
              </a:rPr>
              <a:t> Mini-Project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Tối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ưu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lập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hoạch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357" y="5202238"/>
            <a:ext cx="676128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	1.Đỗ </a:t>
            </a:r>
            <a:r>
              <a:rPr lang="en-US" sz="2000" dirty="0" err="1"/>
              <a:t>Lương</a:t>
            </a:r>
            <a:r>
              <a:rPr lang="en-US" sz="2000" dirty="0"/>
              <a:t> Kiên – 20183568</a:t>
            </a:r>
          </a:p>
          <a:p>
            <a:pPr algn="l"/>
            <a:r>
              <a:rPr lang="en-US" sz="2000" dirty="0"/>
              <a:t>			2. </a:t>
            </a:r>
            <a:r>
              <a:rPr lang="en-US" sz="2000" dirty="0" err="1"/>
              <a:t>Nguyễn</a:t>
            </a:r>
            <a:r>
              <a:rPr lang="en-US" sz="2000" dirty="0"/>
              <a:t> Minh </a:t>
            </a:r>
            <a:r>
              <a:rPr lang="en-US" sz="2000" dirty="0" err="1"/>
              <a:t>Đức</a:t>
            </a:r>
            <a:r>
              <a:rPr lang="en-US" sz="2000" dirty="0"/>
              <a:t> –  20183500</a:t>
            </a:r>
          </a:p>
          <a:p>
            <a:pPr algn="l"/>
            <a:r>
              <a:rPr lang="en-US" sz="2000" dirty="0"/>
              <a:t>		   	3.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Xuân</a:t>
            </a:r>
            <a:r>
              <a:rPr lang="en-US" sz="2000" dirty="0"/>
              <a:t> Anh - 20183480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9738049-DFC5-48AD-ABEB-F57EB23C51FF}"/>
              </a:ext>
            </a:extLst>
          </p:cNvPr>
          <p:cNvSpPr txBox="1"/>
          <p:nvPr/>
        </p:nvSpPr>
        <p:spPr>
          <a:xfrm>
            <a:off x="492369" y="4519247"/>
            <a:ext cx="75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hướng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dẫn</a:t>
            </a:r>
            <a:r>
              <a:rPr lang="en-US" sz="2000" dirty="0">
                <a:solidFill>
                  <a:schemeClr val="bg1"/>
                </a:solidFill>
              </a:rPr>
              <a:t>:	TS.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Quang </a:t>
            </a:r>
            <a:r>
              <a:rPr lang="en-US" sz="2000" dirty="0" err="1">
                <a:solidFill>
                  <a:schemeClr val="bg1"/>
                </a:solidFill>
              </a:rPr>
              <a:t>Dũng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BA02BA2-C33D-4A9E-84C9-5C354C1BE752}"/>
              </a:ext>
            </a:extLst>
          </p:cNvPr>
          <p:cNvSpPr txBox="1"/>
          <p:nvPr/>
        </p:nvSpPr>
        <p:spPr>
          <a:xfrm>
            <a:off x="1784983" y="3247274"/>
            <a:ext cx="49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Đề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tài</a:t>
            </a:r>
            <a:r>
              <a:rPr lang="en-US" sz="3600" b="1" dirty="0">
                <a:latin typeface="+mj-lt"/>
              </a:rPr>
              <a:t>: </a:t>
            </a:r>
            <a:r>
              <a:rPr lang="en-US" sz="3600" b="1" dirty="0" err="1">
                <a:latin typeface="+mj-lt"/>
              </a:rPr>
              <a:t>Lấy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hàng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trong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kho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2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 </m:t>
                    </m:r>
                    <m:r>
                      <m:rPr>
                        <m:sty m:val="p"/>
                      </m:rP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858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DF304-B758-4CD4-8003-71C4A38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2BBC076-A6EA-4744-9017-EDBFC9AB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99680"/>
              </p:ext>
            </p:extLst>
          </p:nvPr>
        </p:nvGraphicFramePr>
        <p:xfrm>
          <a:off x="477782" y="2366925"/>
          <a:ext cx="793645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3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94779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936034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78133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22636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  <a:gridCol w="949568">
                  <a:extLst>
                    <a:ext uri="{9D8B030D-6E8A-4147-A177-3AD203B41FA5}">
                      <a16:colId xmlns:a16="http://schemas.microsoft.com/office/drawing/2014/main" val="2217664853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40_30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60_40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80_60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100_70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150_100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2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626A6-803F-4596-B320-761849A9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5E71F5-6867-4F41-B442-E560131C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x[k]: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TRY(k){   //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v = 1,..,M do:</a:t>
            </a:r>
          </a:p>
          <a:p>
            <a:pPr marL="0" indent="0">
              <a:buNone/>
            </a:pPr>
            <a:r>
              <a:rPr lang="en-US" dirty="0"/>
              <a:t>		if check(v) then:</a:t>
            </a:r>
          </a:p>
          <a:p>
            <a:pPr marL="0" indent="0">
              <a:buNone/>
            </a:pPr>
            <a:r>
              <a:rPr lang="en-US" dirty="0"/>
              <a:t>			x[k] = v;</a:t>
            </a:r>
          </a:p>
          <a:p>
            <a:pPr marL="0" indent="0">
              <a:buNone/>
            </a:pPr>
            <a:r>
              <a:rPr lang="en-US" dirty="0"/>
              <a:t>			update distance and number of items;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checkStop</a:t>
            </a:r>
            <a:r>
              <a:rPr lang="en-US" dirty="0"/>
              <a:t>() then:</a:t>
            </a:r>
          </a:p>
          <a:p>
            <a:pPr marL="0" indent="0">
              <a:buNone/>
            </a:pPr>
            <a:r>
              <a:rPr lang="en-US" dirty="0"/>
              <a:t>				update solution;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curDistance</a:t>
            </a:r>
            <a:r>
              <a:rPr lang="en-US" dirty="0"/>
              <a:t> &lt; </a:t>
            </a:r>
            <a:r>
              <a:rPr lang="en-US" dirty="0" err="1"/>
              <a:t>minDistance</a:t>
            </a:r>
            <a:r>
              <a:rPr lang="en-US" dirty="0"/>
              <a:t> then: </a:t>
            </a:r>
          </a:p>
          <a:p>
            <a:pPr marL="0" indent="0">
              <a:buNone/>
            </a:pPr>
            <a:r>
              <a:rPr lang="en-US" dirty="0"/>
              <a:t>				TRY(k+1);</a:t>
            </a:r>
          </a:p>
          <a:p>
            <a:pPr marL="0" indent="0">
              <a:buNone/>
            </a:pPr>
            <a:r>
              <a:rPr lang="en-US" dirty="0"/>
              <a:t>			recover distance and number of items;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2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9D1DA-321A-49FD-A323-0C8FA699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Check(v){</a:t>
            </a:r>
          </a:p>
          <a:p>
            <a:pPr marL="0" indent="0">
              <a:buNone/>
            </a:pPr>
            <a:r>
              <a:rPr lang="en-US" dirty="0"/>
              <a:t>	if not visited v then: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	if q[</a:t>
            </a:r>
            <a:r>
              <a:rPr lang="en-US" dirty="0" err="1"/>
              <a:t>i</a:t>
            </a:r>
            <a:r>
              <a:rPr lang="en-US" dirty="0"/>
              <a:t>] &gt; 0 and Q[</a:t>
            </a:r>
            <a:r>
              <a:rPr lang="en-US" dirty="0" err="1"/>
              <a:t>i</a:t>
            </a:r>
            <a:r>
              <a:rPr lang="en-US" dirty="0"/>
              <a:t>][v] &gt; 0 then:</a:t>
            </a:r>
          </a:p>
          <a:p>
            <a:pPr marL="0" indent="0">
              <a:buNone/>
            </a:pPr>
            <a:r>
              <a:rPr lang="en-US" dirty="0"/>
              <a:t>				return true;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fasle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CheckStop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if q[</a:t>
            </a:r>
            <a:r>
              <a:rPr lang="en-US" dirty="0" err="1"/>
              <a:t>i</a:t>
            </a:r>
            <a:r>
              <a:rPr lang="en-US" dirty="0"/>
              <a:t>] ≠ 0 then:</a:t>
            </a:r>
          </a:p>
          <a:p>
            <a:pPr marL="0" indent="0">
              <a:buNone/>
            </a:pPr>
            <a:r>
              <a:rPr lang="en-US" dirty="0"/>
              <a:t>			return false;</a:t>
            </a:r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5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3AD8C7F-F93F-421F-B927-3475ED039611}"/>
              </a:ext>
            </a:extLst>
          </p:cNvPr>
          <p:cNvGraphicFramePr>
            <a:graphicFrameLocks noGrp="1"/>
          </p:cNvGraphicFramePr>
          <p:nvPr/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1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F5FA0-936D-44C1-BFE5-776D734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5462DB-2E88-48FA-AAD5-18593C3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VR</a:t>
            </a:r>
          </a:p>
          <a:p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: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1 </a:t>
            </a:r>
            <a:r>
              <a:rPr lang="en-US" sz="2100" dirty="0" err="1"/>
              <a:t>xe</a:t>
            </a:r>
            <a:r>
              <a:rPr lang="en-US" sz="2100" dirty="0"/>
              <a:t>,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r>
              <a:rPr lang="en-US" sz="2100" dirty="0"/>
              <a:t> </a:t>
            </a:r>
            <a:r>
              <a:rPr lang="en-US" sz="2100" dirty="0" err="1"/>
              <a:t>chứ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endParaRPr lang="en-US" sz="2100" dirty="0"/>
          </a:p>
          <a:p>
            <a:pPr lvl="1"/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c</a:t>
            </a:r>
            <a:r>
              <a:rPr lang="" altLang="en-US" sz="2100" dirty="0"/>
              <a:t>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ấy</a:t>
            </a:r>
            <a:endParaRPr lang="en-US" sz="21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add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xử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lý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  <a:p>
            <a:pPr lvl="1"/>
            <a:r>
              <a:rPr lang="en-US" sz="2100" dirty="0"/>
              <a:t>ở </a:t>
            </a:r>
            <a:r>
              <a:rPr lang="en-US" sz="2100" dirty="0" err="1"/>
              <a:t>đây</a:t>
            </a:r>
            <a:r>
              <a:rPr lang="en-US" sz="2100" dirty="0"/>
              <a:t>  </a:t>
            </a:r>
            <a:r>
              <a:rPr lang="en-US" sz="2100" dirty="0" err="1"/>
              <a:t>mình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xe</a:t>
            </a:r>
            <a:r>
              <a:rPr lang="en-US" sz="2100" dirty="0"/>
              <a:t>, xe_0 </a:t>
            </a:r>
            <a:r>
              <a:rPr lang="en-US" sz="2100" dirty="0" err="1"/>
              <a:t>là</a:t>
            </a:r>
            <a:r>
              <a:rPr lang="en-US" sz="2100" dirty="0"/>
              <a:t> 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ra </a:t>
            </a:r>
            <a:r>
              <a:rPr lang="en-US" sz="2100" dirty="0" err="1"/>
              <a:t>lời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, xe_1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xe_0 (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tận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CPLSVR )</a:t>
            </a:r>
          </a:p>
          <a:p>
            <a:pPr marL="342900" lvl="1" indent="0">
              <a:buNone/>
            </a:pP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ưu</a:t>
            </a:r>
            <a:r>
              <a:rPr lang="en-US" sz="2100" dirty="0"/>
              <a:t> violation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quãng</a:t>
            </a:r>
            <a:r>
              <a:rPr lang="en-US" sz="2100" dirty="0"/>
              <a:t> </a:t>
            </a:r>
            <a:r>
              <a:rPr lang="en-US" sz="2100" dirty="0" err="1"/>
              <a:t>đường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1.</a:t>
            </a:r>
          </a:p>
          <a:p>
            <a:pPr lvl="1"/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</a:t>
            </a:r>
            <a:r>
              <a:rPr lang="en-US" sz="2100" dirty="0" err="1"/>
              <a:t>đưa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ở xe_0</a:t>
            </a:r>
          </a:p>
          <a:p>
            <a:pPr marL="342900" lvl="1" indent="0">
              <a:buNone/>
            </a:pPr>
            <a:r>
              <a:rPr lang="en-US" sz="2100" dirty="0"/>
              <a:t>→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deltaConstrain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CPLSVR </a:t>
            </a:r>
            <a:r>
              <a:rPr lang="en-US" sz="2100" dirty="0" err="1"/>
              <a:t>vẫn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endParaRPr lang="en-US" sz="2100" dirty="0"/>
          </a:p>
          <a:p>
            <a:pPr marL="342900" lvl="1" indent="0">
              <a:buNone/>
            </a:pPr>
            <a:r>
              <a:rPr lang="en-US" sz="2400" dirty="0"/>
              <a:t>→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deltaF</a:t>
            </a:r>
            <a:r>
              <a:rPr lang="en-US" sz="2400" dirty="0"/>
              <a:t>: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Violation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4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BB1A54-1D14-483F-AE14-C3149F2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5CDB53-17E9-4774-96FF-3F54D4F7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9973"/>
              </p:ext>
            </p:extLst>
          </p:nvPr>
        </p:nvGraphicFramePr>
        <p:xfrm>
          <a:off x="581172" y="1223234"/>
          <a:ext cx="7793185" cy="49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6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48864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77655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72976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698672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309421">
                <a:tc rowSpan="3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4_3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3019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30_20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63513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40_30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3559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60_40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12405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80_60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9975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100_70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7594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150_100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1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BB0A5E-5DEE-4A12-8D40-04B49B282734}"/>
              </a:ext>
            </a:extLst>
          </p:cNvPr>
          <p:cNvSpPr txBox="1"/>
          <p:nvPr/>
        </p:nvSpPr>
        <p:spPr>
          <a:xfrm>
            <a:off x="1724329" y="2813539"/>
            <a:ext cx="649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CP</a:t>
            </a:r>
          </a:p>
          <a:p>
            <a:pPr lvl="1"/>
            <a:r>
              <a:rPr lang="en-US" dirty="0"/>
              <a:t>MIP</a:t>
            </a:r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Heuristic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1, 2, .., M. </a:t>
            </a:r>
            <a:r>
              <a:rPr lang="en-US" dirty="0" err="1">
                <a:cs typeface="Arial" panose="020B0604020202020204" pitchFamily="34" charset="0"/>
              </a:rPr>
              <a:t>Giả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N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mỗi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nhau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= 1,…,N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xuất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cửa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0),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l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d(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cs typeface="Arial" panose="020B0604020202020204" pitchFamily="34" charset="0"/>
              </a:rPr>
              <a:t>Hãy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tổng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đường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chuyển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nhỏ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nhất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9910E2-F61B-4A6D-9B78-C933F9F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28FD1-9860-4424-B8BC-6E8248E6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sz="2100" dirty="0" err="1"/>
              <a:t>Dòng</a:t>
            </a:r>
            <a:r>
              <a:rPr lang="en-US" sz="2100" dirty="0"/>
              <a:t> 1: </a:t>
            </a:r>
            <a:r>
              <a:rPr lang="en-US" sz="2100" dirty="0" err="1"/>
              <a:t>Ghi</a:t>
            </a:r>
            <a:r>
              <a:rPr lang="en-US" sz="2100" dirty="0"/>
              <a:t> N </a:t>
            </a:r>
            <a:r>
              <a:rPr lang="en-US" sz="2100" dirty="0" err="1"/>
              <a:t>và</a:t>
            </a:r>
            <a:r>
              <a:rPr lang="en-US" sz="2100" dirty="0"/>
              <a:t> M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i+1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1,…, N):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Q</a:t>
            </a:r>
            <a:r>
              <a:rPr lang="en-US" sz="2100" baseline="-25000" dirty="0" err="1">
                <a:cs typeface="Arial" panose="020B0604020202020204" pitchFamily="34" charset="0"/>
              </a:rPr>
              <a:t>NxM</a:t>
            </a:r>
            <a:endParaRPr lang="en-US" sz="2100" baseline="-250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N+2 +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0, 1, …, M):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thứ</a:t>
            </a:r>
            <a:r>
              <a:rPr lang="en-US" sz="2100" dirty="0">
                <a:cs typeface="Arial" panose="020B0604020202020204" pitchFamily="34" charset="0"/>
              </a:rPr>
              <a:t> 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khoảng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cách</a:t>
            </a:r>
            <a:r>
              <a:rPr lang="en-US" sz="2100" dirty="0"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N+M+3: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q(1), q(2), …, q(N)</a:t>
            </a:r>
          </a:p>
        </p:txBody>
      </p:sp>
    </p:spTree>
    <p:extLst>
      <p:ext uri="{BB962C8B-B14F-4D97-AF65-F5344CB8AC3E}">
        <p14:creationId xmlns:p14="http://schemas.microsoft.com/office/powerpoint/2010/main" val="3507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3852F1-2F73-4561-87D4-1C47A8BB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j: j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tiếp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theo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của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trên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hành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8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0..M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X[j]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≤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6825C00F-D449-4E05-955F-5F76F266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24431"/>
              </p:ext>
            </p:extLst>
          </p:nvPr>
        </p:nvGraphicFramePr>
        <p:xfrm>
          <a:off x="488950" y="2366925"/>
          <a:ext cx="8188435" cy="188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96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35152">
                  <a:extLst>
                    <a:ext uri="{9D8B030D-6E8A-4147-A177-3AD203B41FA5}">
                      <a16:colId xmlns:a16="http://schemas.microsoft.com/office/drawing/2014/main" val="3156812964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36764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03170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  <a:tr h="62726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2BDCD1-0592-4257-9819-EDDD0D3C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 = 0,1,…,M+1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≠ j.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</p:txBody>
      </p:sp>
    </p:spTree>
    <p:extLst>
      <p:ext uri="{BB962C8B-B14F-4D97-AF65-F5344CB8AC3E}">
        <p14:creationId xmlns:p14="http://schemas.microsoft.com/office/powerpoint/2010/main" val="16821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200</TotalTime>
  <Words>1605</Words>
  <Application>Microsoft Office PowerPoint</Application>
  <PresentationFormat>Trình chiếu Trên màn hình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Mini-Project Tối ưu lập kế hoạch </vt:lpstr>
      <vt:lpstr>Nội dung</vt:lpstr>
      <vt:lpstr>Giới thiệu bài toán: Lấy hàng trong kho</vt:lpstr>
      <vt:lpstr>Giới thiệu bài toán: Lấy hàng trong kho</vt:lpstr>
      <vt:lpstr>Constraint Programming Model</vt:lpstr>
      <vt:lpstr>Constraint Programming Model</vt:lpstr>
      <vt:lpstr>Constraint Programming Model</vt:lpstr>
      <vt:lpstr>Constraint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Backtracking</vt:lpstr>
      <vt:lpstr>Backtracking</vt:lpstr>
      <vt:lpstr>Backtracking</vt:lpstr>
      <vt:lpstr>Thuật toán sử dụng Heuristic</vt:lpstr>
      <vt:lpstr>Kết quả thu được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Kiên Đỗ</cp:lastModifiedBy>
  <cp:revision>10</cp:revision>
  <dcterms:created xsi:type="dcterms:W3CDTF">2016-07-25T07:53:11Z</dcterms:created>
  <dcterms:modified xsi:type="dcterms:W3CDTF">2021-05-26T02:22:57Z</dcterms:modified>
</cp:coreProperties>
</file>